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463"/>
    <p:restoredTop sz="94694"/>
  </p:normalViewPr>
  <p:slideViewPr>
    <p:cSldViewPr snapToGrid="0">
      <p:cViewPr varScale="1">
        <p:scale>
          <a:sx n="161" d="100"/>
          <a:sy n="161" d="100"/>
        </p:scale>
        <p:origin x="17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AEE2-3E91-C448-92F0-9FA2576B7E66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A5BB-C4AA-2947-8183-26D08E684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924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AEE2-3E91-C448-92F0-9FA2576B7E66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A5BB-C4AA-2947-8183-26D08E684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0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AEE2-3E91-C448-92F0-9FA2576B7E66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A5BB-C4AA-2947-8183-26D08E684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452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AEE2-3E91-C448-92F0-9FA2576B7E66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A5BB-C4AA-2947-8183-26D08E684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507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AEE2-3E91-C448-92F0-9FA2576B7E66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A5BB-C4AA-2947-8183-26D08E684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227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AEE2-3E91-C448-92F0-9FA2576B7E66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A5BB-C4AA-2947-8183-26D08E684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433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AEE2-3E91-C448-92F0-9FA2576B7E66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A5BB-C4AA-2947-8183-26D08E684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775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AEE2-3E91-C448-92F0-9FA2576B7E66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A5BB-C4AA-2947-8183-26D08E684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460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AEE2-3E91-C448-92F0-9FA2576B7E66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A5BB-C4AA-2947-8183-26D08E684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8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AEE2-3E91-C448-92F0-9FA2576B7E66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A5BB-C4AA-2947-8183-26D08E684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351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AEE2-3E91-C448-92F0-9FA2576B7E66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A5BB-C4AA-2947-8183-26D08E684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116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F3AEE2-3E91-C448-92F0-9FA2576B7E66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DEA5BB-C4AA-2947-8183-26D08E684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44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E1E2E5C-BD71-DEB5-34F1-33151B72E3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021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FF3181AEA38B4787530805D3CAFB4A" ma:contentTypeVersion="14" ma:contentTypeDescription="Create a new document." ma:contentTypeScope="" ma:versionID="0418392b14060a91a7ee6e023897ca0e">
  <xsd:schema xmlns:xsd="http://www.w3.org/2001/XMLSchema" xmlns:xs="http://www.w3.org/2001/XMLSchema" xmlns:p="http://schemas.microsoft.com/office/2006/metadata/properties" xmlns:ns2="b0e2dfb8-3d03-417a-84eb-fd83721399e6" xmlns:ns3="fee3d6c5-d53f-4e2b-9128-0d70456e07cf" targetNamespace="http://schemas.microsoft.com/office/2006/metadata/properties" ma:root="true" ma:fieldsID="f6b3e7b25c1047f1e865225548d0c9e2" ns2:_="" ns3:_="">
    <xsd:import namespace="b0e2dfb8-3d03-417a-84eb-fd83721399e6"/>
    <xsd:import namespace="fee3d6c5-d53f-4e2b-9128-0d70456e07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e2dfb8-3d03-417a-84eb-fd83721399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4d0b1873-ef96-4b79-a555-aff0f1998d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e3d6c5-d53f-4e2b-9128-0d70456e07c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92d1ce7-9615-4ca5-ae38-0dea1f42c346}" ma:internalName="TaxCatchAll" ma:showField="CatchAllData" ma:web="fee3d6c5-d53f-4e2b-9128-0d70456e07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ee3d6c5-d53f-4e2b-9128-0d70456e07cf" xsi:nil="true"/>
    <lcf76f155ced4ddcb4097134ff3c332f xmlns="b0e2dfb8-3d03-417a-84eb-fd83721399e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4FDB757-13D8-4A91-9092-4A6F683E14AD}"/>
</file>

<file path=customXml/itemProps2.xml><?xml version="1.0" encoding="utf-8"?>
<ds:datastoreItem xmlns:ds="http://schemas.openxmlformats.org/officeDocument/2006/customXml" ds:itemID="{6A58D5C2-18DA-44EE-84B6-450A23D5AF1E}"/>
</file>

<file path=customXml/itemProps3.xml><?xml version="1.0" encoding="utf-8"?>
<ds:datastoreItem xmlns:ds="http://schemas.openxmlformats.org/officeDocument/2006/customXml" ds:itemID="{C8788724-4591-4C6F-9987-5C946E32BB0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Macintosh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Slane, Sean</dc:creator>
  <cp:lastModifiedBy>Slane, Sean</cp:lastModifiedBy>
  <cp:revision>3</cp:revision>
  <dcterms:created xsi:type="dcterms:W3CDTF">2024-12-10T18:00:01Z</dcterms:created>
  <dcterms:modified xsi:type="dcterms:W3CDTF">2024-12-12T22:37:08Z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55371c7-7460-4ff3-9f84-e511f91b31bb_Enabled">
    <vt:lpwstr>true</vt:lpwstr>
  </property>
  <property fmtid="{D5CDD505-2E9C-101B-9397-08002B2CF9AE}" pid="3" name="MSIP_Label_255371c7-7460-4ff3-9f84-e511f91b31bb_SetDate">
    <vt:lpwstr>2024-12-10T18:01:28Z</vt:lpwstr>
  </property>
  <property fmtid="{D5CDD505-2E9C-101B-9397-08002B2CF9AE}" pid="4" name="MSIP_Label_255371c7-7460-4ff3-9f84-e511f91b31bb_Method">
    <vt:lpwstr>Standard</vt:lpwstr>
  </property>
  <property fmtid="{D5CDD505-2E9C-101B-9397-08002B2CF9AE}" pid="5" name="MSIP_Label_255371c7-7460-4ff3-9f84-e511f91b31bb_Name">
    <vt:lpwstr>Public</vt:lpwstr>
  </property>
  <property fmtid="{D5CDD505-2E9C-101B-9397-08002B2CF9AE}" pid="6" name="MSIP_Label_255371c7-7460-4ff3-9f84-e511f91b31bb_SiteId">
    <vt:lpwstr>3cb070fe-7299-4f60-b422-59adc339decf</vt:lpwstr>
  </property>
  <property fmtid="{D5CDD505-2E9C-101B-9397-08002B2CF9AE}" pid="7" name="MSIP_Label_255371c7-7460-4ff3-9f84-e511f91b31bb_ActionId">
    <vt:lpwstr>de4a50b8-df84-465e-af89-d8cc58f9a225</vt:lpwstr>
  </property>
  <property fmtid="{D5CDD505-2E9C-101B-9397-08002B2CF9AE}" pid="8" name="MSIP_Label_255371c7-7460-4ff3-9f84-e511f91b31bb_ContentBits">
    <vt:lpwstr>0</vt:lpwstr>
  </property>
  <property fmtid="{D5CDD505-2E9C-101B-9397-08002B2CF9AE}" pid="9" name="ContentTypeId">
    <vt:lpwstr>0x01010007FF3181AEA38B4787530805D3CAFB4A</vt:lpwstr>
  </property>
</Properties>
</file>