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9" r:id="rId4"/>
  </p:sldMasterIdLst>
  <p:notesMasterIdLst>
    <p:notesMasterId r:id="rId12"/>
  </p:notesMasterIdLst>
  <p:handoutMasterIdLst>
    <p:handoutMasterId r:id="rId13"/>
  </p:handoutMasterIdLst>
  <p:sldIdLst>
    <p:sldId id="2147309656" r:id="rId5"/>
    <p:sldId id="2147309653" r:id="rId6"/>
    <p:sldId id="2147309652" r:id="rId7"/>
    <p:sldId id="2147309694" r:id="rId8"/>
    <p:sldId id="2147309439" r:id="rId9"/>
    <p:sldId id="2147309568" r:id="rId10"/>
    <p:sldId id="2147309655" r:id="rId11"/>
  </p:sldIdLst>
  <p:sldSz cx="12192000" cy="6858000"/>
  <p:notesSz cx="7315200" cy="9601200"/>
  <p:defaultTextStyle>
    <a:defPPr>
      <a:defRPr lang="en-US"/>
    </a:defPPr>
    <a:lvl1pPr marL="0" algn="l" defTabSz="1088473" rtl="0" eaLnBrk="1" latinLnBrk="0" hangingPunct="1">
      <a:defRPr sz="2167" kern="1200">
        <a:solidFill>
          <a:schemeClr val="tx1"/>
        </a:solidFill>
        <a:latin typeface="+mn-lt"/>
        <a:ea typeface="+mn-ea"/>
        <a:cs typeface="+mn-cs"/>
      </a:defRPr>
    </a:lvl1pPr>
    <a:lvl2pPr marL="544237" algn="l" defTabSz="1088473" rtl="0" eaLnBrk="1" latinLnBrk="0" hangingPunct="1">
      <a:defRPr sz="2167" kern="1200">
        <a:solidFill>
          <a:schemeClr val="tx1"/>
        </a:solidFill>
        <a:latin typeface="+mn-lt"/>
        <a:ea typeface="+mn-ea"/>
        <a:cs typeface="+mn-cs"/>
      </a:defRPr>
    </a:lvl2pPr>
    <a:lvl3pPr marL="1088473" algn="l" defTabSz="1088473" rtl="0" eaLnBrk="1" latinLnBrk="0" hangingPunct="1">
      <a:defRPr sz="2167" kern="1200">
        <a:solidFill>
          <a:schemeClr val="tx1"/>
        </a:solidFill>
        <a:latin typeface="+mn-lt"/>
        <a:ea typeface="+mn-ea"/>
        <a:cs typeface="+mn-cs"/>
      </a:defRPr>
    </a:lvl3pPr>
    <a:lvl4pPr marL="1632711" algn="l" defTabSz="1088473" rtl="0" eaLnBrk="1" latinLnBrk="0" hangingPunct="1">
      <a:defRPr sz="2167" kern="1200">
        <a:solidFill>
          <a:schemeClr val="tx1"/>
        </a:solidFill>
        <a:latin typeface="+mn-lt"/>
        <a:ea typeface="+mn-ea"/>
        <a:cs typeface="+mn-cs"/>
      </a:defRPr>
    </a:lvl4pPr>
    <a:lvl5pPr marL="2176947" algn="l" defTabSz="1088473" rtl="0" eaLnBrk="1" latinLnBrk="0" hangingPunct="1">
      <a:defRPr sz="2167" kern="1200">
        <a:solidFill>
          <a:schemeClr val="tx1"/>
        </a:solidFill>
        <a:latin typeface="+mn-lt"/>
        <a:ea typeface="+mn-ea"/>
        <a:cs typeface="+mn-cs"/>
      </a:defRPr>
    </a:lvl5pPr>
    <a:lvl6pPr marL="2721184" algn="l" defTabSz="1088473" rtl="0" eaLnBrk="1" latinLnBrk="0" hangingPunct="1">
      <a:defRPr sz="2167" kern="1200">
        <a:solidFill>
          <a:schemeClr val="tx1"/>
        </a:solidFill>
        <a:latin typeface="+mn-lt"/>
        <a:ea typeface="+mn-ea"/>
        <a:cs typeface="+mn-cs"/>
      </a:defRPr>
    </a:lvl6pPr>
    <a:lvl7pPr marL="3265420" algn="l" defTabSz="1088473" rtl="0" eaLnBrk="1" latinLnBrk="0" hangingPunct="1">
      <a:defRPr sz="2167" kern="1200">
        <a:solidFill>
          <a:schemeClr val="tx1"/>
        </a:solidFill>
        <a:latin typeface="+mn-lt"/>
        <a:ea typeface="+mn-ea"/>
        <a:cs typeface="+mn-cs"/>
      </a:defRPr>
    </a:lvl7pPr>
    <a:lvl8pPr marL="3809657" algn="l" defTabSz="1088473" rtl="0" eaLnBrk="1" latinLnBrk="0" hangingPunct="1">
      <a:defRPr sz="2167" kern="1200">
        <a:solidFill>
          <a:schemeClr val="tx1"/>
        </a:solidFill>
        <a:latin typeface="+mn-lt"/>
        <a:ea typeface="+mn-ea"/>
        <a:cs typeface="+mn-cs"/>
      </a:defRPr>
    </a:lvl8pPr>
    <a:lvl9pPr marL="4353894" algn="l" defTabSz="1088473" rtl="0" eaLnBrk="1" latinLnBrk="0" hangingPunct="1">
      <a:defRPr sz="2167"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192" userDrawn="1">
          <p15:clr>
            <a:srgbClr val="A4A3A4"/>
          </p15:clr>
        </p15:guide>
        <p15:guide id="11"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99FF"/>
    <a:srgbClr val="EEEFF0"/>
    <a:srgbClr val="A4B1BC"/>
    <a:srgbClr val="FFFFFF"/>
    <a:srgbClr val="2CD3AA"/>
    <a:srgbClr val="D8799C"/>
    <a:srgbClr val="A98CD4"/>
    <a:srgbClr val="00CFEC"/>
    <a:srgbClr val="253746"/>
    <a:srgbClr val="0086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2F6EF3-6E2B-47E2-81B8-9AB1202264AD}" v="3" dt="2024-02-28T01:46:24.7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6327" autoAdjust="0"/>
  </p:normalViewPr>
  <p:slideViewPr>
    <p:cSldViewPr snapToGrid="0">
      <p:cViewPr varScale="1">
        <p:scale>
          <a:sx n="161" d="100"/>
          <a:sy n="161" d="100"/>
        </p:scale>
        <p:origin x="150" y="198"/>
      </p:cViewPr>
      <p:guideLst>
        <p:guide orient="horz" pos="192"/>
        <p:guide/>
      </p:guideLst>
    </p:cSldViewPr>
  </p:slideViewPr>
  <p:outlineViewPr>
    <p:cViewPr>
      <p:scale>
        <a:sx n="33" d="100"/>
        <a:sy n="33" d="100"/>
      </p:scale>
      <p:origin x="0" y="-23868"/>
    </p:cViewPr>
  </p:outlineViewPr>
  <p:notesTextViewPr>
    <p:cViewPr>
      <p:scale>
        <a:sx n="125" d="100"/>
        <a:sy n="125" d="100"/>
      </p:scale>
      <p:origin x="0" y="0"/>
    </p:cViewPr>
  </p:notesTextViewPr>
  <p:sorterViewPr>
    <p:cViewPr>
      <p:scale>
        <a:sx n="40" d="100"/>
        <a:sy n="40" d="100"/>
      </p:scale>
      <p:origin x="0" y="-3948"/>
    </p:cViewPr>
  </p:sorterViewPr>
  <p:notesViewPr>
    <p:cSldViewPr snapToGrid="0">
      <p:cViewPr>
        <p:scale>
          <a:sx n="70" d="100"/>
          <a:sy n="70" d="100"/>
        </p:scale>
        <p:origin x="3592" y="864"/>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0BAF15-9A5E-4C51-8B89-60232A5BDA3C}"/>
              </a:ext>
            </a:extLst>
          </p:cNvPr>
          <p:cNvSpPr>
            <a:spLocks noGrp="1"/>
          </p:cNvSpPr>
          <p:nvPr>
            <p:ph type="hdr" sz="quarter"/>
          </p:nvPr>
        </p:nvSpPr>
        <p:spPr>
          <a:xfrm>
            <a:off x="0" y="0"/>
            <a:ext cx="3170255" cy="482041"/>
          </a:xfrm>
          <a:prstGeom prst="rect">
            <a:avLst/>
          </a:prstGeom>
        </p:spPr>
        <p:txBody>
          <a:bodyPr vert="horz" lIns="95674" tIns="47837" rIns="95674" bIns="47837" rtlCol="0"/>
          <a:lstStyle>
            <a:lvl1pPr algn="l">
              <a:defRPr sz="1300"/>
            </a:lvl1pPr>
          </a:lstStyle>
          <a:p>
            <a:endParaRPr lang="en-US" dirty="0"/>
          </a:p>
        </p:txBody>
      </p:sp>
      <p:sp>
        <p:nvSpPr>
          <p:cNvPr id="3" name="Date Placeholder 2">
            <a:extLst>
              <a:ext uri="{FF2B5EF4-FFF2-40B4-BE49-F238E27FC236}">
                <a16:creationId xmlns:a16="http://schemas.microsoft.com/office/drawing/2014/main" id="{3AF21DEE-BF21-487D-A450-FFF6EFE3229B}"/>
              </a:ext>
            </a:extLst>
          </p:cNvPr>
          <p:cNvSpPr>
            <a:spLocks noGrp="1"/>
          </p:cNvSpPr>
          <p:nvPr>
            <p:ph type="dt" sz="quarter" idx="1"/>
          </p:nvPr>
        </p:nvSpPr>
        <p:spPr>
          <a:xfrm>
            <a:off x="4143271" y="0"/>
            <a:ext cx="3170255" cy="482041"/>
          </a:xfrm>
          <a:prstGeom prst="rect">
            <a:avLst/>
          </a:prstGeom>
        </p:spPr>
        <p:txBody>
          <a:bodyPr vert="horz" lIns="95674" tIns="47837" rIns="95674" bIns="47837" rtlCol="0"/>
          <a:lstStyle>
            <a:lvl1pPr algn="r">
              <a:defRPr sz="1300"/>
            </a:lvl1pPr>
          </a:lstStyle>
          <a:p>
            <a:fld id="{7CB21309-5326-44C6-A140-CF8CC1729AAE}" type="datetimeFigureOut">
              <a:rPr lang="en-US" smtClean="0"/>
              <a:t>2/28/2024</a:t>
            </a:fld>
            <a:endParaRPr lang="en-US" dirty="0"/>
          </a:p>
        </p:txBody>
      </p:sp>
      <p:sp>
        <p:nvSpPr>
          <p:cNvPr id="4" name="Footer Placeholder 3">
            <a:extLst>
              <a:ext uri="{FF2B5EF4-FFF2-40B4-BE49-F238E27FC236}">
                <a16:creationId xmlns:a16="http://schemas.microsoft.com/office/drawing/2014/main" id="{748CB3F3-83F9-4A21-91BC-F3C92AA90868}"/>
              </a:ext>
            </a:extLst>
          </p:cNvPr>
          <p:cNvSpPr>
            <a:spLocks noGrp="1"/>
          </p:cNvSpPr>
          <p:nvPr>
            <p:ph type="ftr" sz="quarter" idx="2"/>
          </p:nvPr>
        </p:nvSpPr>
        <p:spPr>
          <a:xfrm>
            <a:off x="0" y="9119159"/>
            <a:ext cx="3170255" cy="482041"/>
          </a:xfrm>
          <a:prstGeom prst="rect">
            <a:avLst/>
          </a:prstGeom>
        </p:spPr>
        <p:txBody>
          <a:bodyPr vert="horz" lIns="95674" tIns="47837" rIns="95674" bIns="47837"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0A421CBC-333D-4BDB-9F41-7F2208E564B0}"/>
              </a:ext>
            </a:extLst>
          </p:cNvPr>
          <p:cNvSpPr>
            <a:spLocks noGrp="1"/>
          </p:cNvSpPr>
          <p:nvPr>
            <p:ph type="sldNum" sz="quarter" idx="3"/>
          </p:nvPr>
        </p:nvSpPr>
        <p:spPr>
          <a:xfrm>
            <a:off x="4143271" y="9119159"/>
            <a:ext cx="3170255" cy="482041"/>
          </a:xfrm>
          <a:prstGeom prst="rect">
            <a:avLst/>
          </a:prstGeom>
        </p:spPr>
        <p:txBody>
          <a:bodyPr vert="horz" lIns="95674" tIns="47837" rIns="95674" bIns="47837" rtlCol="0" anchor="b"/>
          <a:lstStyle>
            <a:lvl1pPr algn="r">
              <a:defRPr sz="1300"/>
            </a:lvl1pPr>
          </a:lstStyle>
          <a:p>
            <a:fld id="{75C24113-2710-4130-8BC6-F7CF879AC554}" type="slidenum">
              <a:rPr lang="en-US" smtClean="0"/>
              <a:t>‹#›</a:t>
            </a:fld>
            <a:endParaRPr lang="en-US" dirty="0"/>
          </a:p>
        </p:txBody>
      </p:sp>
    </p:spTree>
    <p:extLst>
      <p:ext uri="{BB962C8B-B14F-4D97-AF65-F5344CB8AC3E}">
        <p14:creationId xmlns:p14="http://schemas.microsoft.com/office/powerpoint/2010/main" val="3576930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6DE066F8-C899-4300-B34D-577E8AF4E0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199" cy="9601199"/>
          </a:xfrm>
          <a:prstGeom prst="rect">
            <a:avLst/>
          </a:prstGeom>
        </p:spPr>
      </p:pic>
      <p:sp>
        <p:nvSpPr>
          <p:cNvPr id="4" name="Slide Image Placeholder 3"/>
          <p:cNvSpPr>
            <a:spLocks noGrp="1" noRot="1" noChangeAspect="1"/>
          </p:cNvSpPr>
          <p:nvPr>
            <p:ph type="sldImg" idx="2"/>
          </p:nvPr>
        </p:nvSpPr>
        <p:spPr>
          <a:xfrm>
            <a:off x="777875" y="771525"/>
            <a:ext cx="5759450" cy="3240088"/>
          </a:xfrm>
          <a:prstGeom prst="rect">
            <a:avLst/>
          </a:prstGeom>
          <a:noFill/>
          <a:ln w="12700">
            <a:solidFill>
              <a:prstClr val="black"/>
            </a:solidFill>
          </a:ln>
        </p:spPr>
        <p:txBody>
          <a:bodyPr vert="horz" lIns="95674" tIns="47837" rIns="95674" bIns="47837" rtlCol="0" anchor="ctr"/>
          <a:lstStyle/>
          <a:p>
            <a:endParaRPr lang="en-US" dirty="0"/>
          </a:p>
        </p:txBody>
      </p:sp>
      <p:sp>
        <p:nvSpPr>
          <p:cNvPr id="5" name="Notes Placeholder 4"/>
          <p:cNvSpPr>
            <a:spLocks noGrp="1"/>
          </p:cNvSpPr>
          <p:nvPr>
            <p:ph type="body" sz="quarter" idx="3"/>
          </p:nvPr>
        </p:nvSpPr>
        <p:spPr>
          <a:xfrm>
            <a:off x="777874" y="4192036"/>
            <a:ext cx="5759451" cy="457200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5"/>
          </p:nvPr>
        </p:nvSpPr>
        <p:spPr>
          <a:xfrm>
            <a:off x="6239435" y="9263528"/>
            <a:ext cx="388472" cy="208017"/>
          </a:xfrm>
          <a:prstGeom prst="rect">
            <a:avLst/>
          </a:prstGeom>
        </p:spPr>
        <p:txBody>
          <a:bodyPr vert="horz" lIns="0" tIns="0" rIns="0" bIns="0" rtlCol="0" anchor="ctr"/>
          <a:lstStyle>
            <a:lvl1pPr algn="ctr">
              <a:defRPr sz="900">
                <a:solidFill>
                  <a:srgbClr val="054C70"/>
                </a:solidFill>
                <a:latin typeface="+mj-lt"/>
              </a:defRPr>
            </a:lvl1pPr>
          </a:lstStyle>
          <a:p>
            <a:fld id="{CFA5BF29-3A85-45E8-9EC2-6FCFBE5E0498}" type="slidenum">
              <a:rPr lang="en-US" smtClean="0"/>
              <a:pPr/>
              <a:t>‹#›</a:t>
            </a:fld>
            <a:endParaRPr lang="en-US" dirty="0"/>
          </a:p>
        </p:txBody>
      </p:sp>
    </p:spTree>
    <p:extLst>
      <p:ext uri="{BB962C8B-B14F-4D97-AF65-F5344CB8AC3E}">
        <p14:creationId xmlns:p14="http://schemas.microsoft.com/office/powerpoint/2010/main" val="1556429729"/>
      </p:ext>
    </p:extLst>
  </p:cSld>
  <p:clrMap bg1="lt1" tx1="dk1" bg2="lt2" tx2="dk2" accent1="accent1" accent2="accent2" accent3="accent3" accent4="accent4" accent5="accent5" accent6="accent6" hlink="hlink" folHlink="folHlink"/>
  <p:notesStyle>
    <a:lvl1pPr marL="0" algn="l" defTabSz="1088473" rtl="0" eaLnBrk="1" latinLnBrk="0" hangingPunct="1">
      <a:defRPr sz="1000" kern="1200">
        <a:solidFill>
          <a:schemeClr val="tx1"/>
        </a:solidFill>
        <a:latin typeface="+mn-lt"/>
        <a:ea typeface="+mn-ea"/>
        <a:cs typeface="+mn-cs"/>
      </a:defRPr>
    </a:lvl1pPr>
    <a:lvl2pPr marL="544237" algn="l" defTabSz="1088473" rtl="0" eaLnBrk="1" latinLnBrk="0" hangingPunct="1">
      <a:defRPr sz="1000" kern="1200">
        <a:solidFill>
          <a:schemeClr val="tx1"/>
        </a:solidFill>
        <a:latin typeface="+mn-lt"/>
        <a:ea typeface="+mn-ea"/>
        <a:cs typeface="+mn-cs"/>
      </a:defRPr>
    </a:lvl2pPr>
    <a:lvl3pPr marL="1088473" algn="l" defTabSz="1088473" rtl="0" eaLnBrk="1" latinLnBrk="0" hangingPunct="1">
      <a:defRPr sz="1000" kern="1200">
        <a:solidFill>
          <a:schemeClr val="tx1"/>
        </a:solidFill>
        <a:latin typeface="+mn-lt"/>
        <a:ea typeface="+mn-ea"/>
        <a:cs typeface="+mn-cs"/>
      </a:defRPr>
    </a:lvl3pPr>
    <a:lvl4pPr marL="1632711" algn="l" defTabSz="1088473" rtl="0" eaLnBrk="1" latinLnBrk="0" hangingPunct="1">
      <a:defRPr sz="1000" kern="1200">
        <a:solidFill>
          <a:schemeClr val="tx1"/>
        </a:solidFill>
        <a:latin typeface="+mn-lt"/>
        <a:ea typeface="+mn-ea"/>
        <a:cs typeface="+mn-cs"/>
      </a:defRPr>
    </a:lvl4pPr>
    <a:lvl5pPr marL="2176947" algn="l" defTabSz="1088473" rtl="0" eaLnBrk="1" latinLnBrk="0" hangingPunct="1">
      <a:defRPr sz="1000" kern="1200">
        <a:solidFill>
          <a:schemeClr val="tx1"/>
        </a:solidFill>
        <a:latin typeface="+mn-lt"/>
        <a:ea typeface="+mn-ea"/>
        <a:cs typeface="+mn-cs"/>
      </a:defRPr>
    </a:lvl5pPr>
    <a:lvl6pPr marL="2721184" algn="l" defTabSz="1088473" rtl="0" eaLnBrk="1" latinLnBrk="0" hangingPunct="1">
      <a:defRPr sz="1417" kern="1200">
        <a:solidFill>
          <a:schemeClr val="tx1"/>
        </a:solidFill>
        <a:latin typeface="+mn-lt"/>
        <a:ea typeface="+mn-ea"/>
        <a:cs typeface="+mn-cs"/>
      </a:defRPr>
    </a:lvl6pPr>
    <a:lvl7pPr marL="3265420" algn="l" defTabSz="1088473" rtl="0" eaLnBrk="1" latinLnBrk="0" hangingPunct="1">
      <a:defRPr sz="1417" kern="1200">
        <a:solidFill>
          <a:schemeClr val="tx1"/>
        </a:solidFill>
        <a:latin typeface="+mn-lt"/>
        <a:ea typeface="+mn-ea"/>
        <a:cs typeface="+mn-cs"/>
      </a:defRPr>
    </a:lvl7pPr>
    <a:lvl8pPr marL="3809657" algn="l" defTabSz="1088473" rtl="0" eaLnBrk="1" latinLnBrk="0" hangingPunct="1">
      <a:defRPr sz="1417" kern="1200">
        <a:solidFill>
          <a:schemeClr val="tx1"/>
        </a:solidFill>
        <a:latin typeface="+mn-lt"/>
        <a:ea typeface="+mn-ea"/>
        <a:cs typeface="+mn-cs"/>
      </a:defRPr>
    </a:lvl8pPr>
    <a:lvl9pPr marL="4353894" algn="l" defTabSz="1088473" rtl="0" eaLnBrk="1" latinLnBrk="0" hangingPunct="1">
      <a:defRPr sz="141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GHI Kit</a:t>
            </a:r>
          </a:p>
        </p:txBody>
      </p:sp>
      <p:sp>
        <p:nvSpPr>
          <p:cNvPr id="4" name="Slide Number Placeholder 3"/>
          <p:cNvSpPr>
            <a:spLocks noGrp="1"/>
          </p:cNvSpPr>
          <p:nvPr>
            <p:ph type="sldNum" sz="quarter" idx="5"/>
          </p:nvPr>
        </p:nvSpPr>
        <p:spPr/>
        <p:txBody>
          <a:bodyPr/>
          <a:lstStyle/>
          <a:p>
            <a:pPr marL="0" marR="0" lvl="0" indent="0" algn="ctr" defTabSz="1088473" rtl="0" eaLnBrk="1" fontAlgn="auto" latinLnBrk="0" hangingPunct="1">
              <a:lnSpc>
                <a:spcPct val="100000"/>
              </a:lnSpc>
              <a:spcBef>
                <a:spcPts val="0"/>
              </a:spcBef>
              <a:spcAft>
                <a:spcPts val="0"/>
              </a:spcAft>
              <a:buClrTx/>
              <a:buSzTx/>
              <a:buFontTx/>
              <a:buNone/>
              <a:tabLst/>
              <a:defRPr/>
            </a:pPr>
            <a:fld id="{CFA5BF29-3A85-45E8-9EC2-6FCFBE5E0498}" type="slidenum">
              <a:rPr kumimoji="0" lang="en-US" sz="900" b="0" i="0" u="none" strike="noStrike" kern="1200" cap="none" spc="0" normalizeH="0" baseline="0" noProof="0" smtClean="0">
                <a:ln>
                  <a:noFill/>
                </a:ln>
                <a:solidFill>
                  <a:srgbClr val="054C70"/>
                </a:solidFill>
                <a:effectLst/>
                <a:uLnTx/>
                <a:uFillTx/>
                <a:latin typeface="Arial Black"/>
                <a:ea typeface="+mn-ea"/>
                <a:cs typeface="+mn-cs"/>
              </a:rPr>
              <a:pPr marL="0" marR="0" lvl="0" indent="0" algn="ctr" defTabSz="1088473"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a:ln>
                <a:noFill/>
              </a:ln>
              <a:solidFill>
                <a:srgbClr val="054C70"/>
              </a:solidFill>
              <a:effectLst/>
              <a:uLnTx/>
              <a:uFillTx/>
              <a:latin typeface="Arial Black"/>
              <a:ea typeface="+mn-ea"/>
              <a:cs typeface="+mn-cs"/>
            </a:endParaRPr>
          </a:p>
        </p:txBody>
      </p:sp>
    </p:spTree>
    <p:extLst>
      <p:ext uri="{BB962C8B-B14F-4D97-AF65-F5344CB8AC3E}">
        <p14:creationId xmlns:p14="http://schemas.microsoft.com/office/powerpoint/2010/main" val="3387839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GHI Kit</a:t>
            </a:r>
          </a:p>
        </p:txBody>
      </p:sp>
      <p:sp>
        <p:nvSpPr>
          <p:cNvPr id="4" name="Slide Number Placeholder 3"/>
          <p:cNvSpPr>
            <a:spLocks noGrp="1"/>
          </p:cNvSpPr>
          <p:nvPr>
            <p:ph type="sldNum" sz="quarter" idx="5"/>
          </p:nvPr>
        </p:nvSpPr>
        <p:spPr/>
        <p:txBody>
          <a:bodyPr/>
          <a:lstStyle/>
          <a:p>
            <a:pPr marL="0" marR="0" lvl="0" indent="0" algn="ctr" defTabSz="1088473" rtl="0" eaLnBrk="1" fontAlgn="auto" latinLnBrk="0" hangingPunct="1">
              <a:lnSpc>
                <a:spcPct val="100000"/>
              </a:lnSpc>
              <a:spcBef>
                <a:spcPts val="0"/>
              </a:spcBef>
              <a:spcAft>
                <a:spcPts val="0"/>
              </a:spcAft>
              <a:buClrTx/>
              <a:buSzTx/>
              <a:buFontTx/>
              <a:buNone/>
              <a:tabLst/>
              <a:defRPr/>
            </a:pPr>
            <a:fld id="{CFA5BF29-3A85-45E8-9EC2-6FCFBE5E0498}" type="slidenum">
              <a:rPr kumimoji="0" lang="en-US" sz="900" b="0" i="0" u="none" strike="noStrike" kern="1200" cap="none" spc="0" normalizeH="0" baseline="0" noProof="0" smtClean="0">
                <a:ln>
                  <a:noFill/>
                </a:ln>
                <a:solidFill>
                  <a:srgbClr val="054C70"/>
                </a:solidFill>
                <a:effectLst/>
                <a:uLnTx/>
                <a:uFillTx/>
                <a:latin typeface="Arial Black"/>
                <a:ea typeface="+mn-ea"/>
                <a:cs typeface="+mn-cs"/>
              </a:rPr>
              <a:pPr marL="0" marR="0" lvl="0" indent="0" algn="ctr" defTabSz="1088473"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a:ln>
                <a:noFill/>
              </a:ln>
              <a:solidFill>
                <a:srgbClr val="054C70"/>
              </a:solidFill>
              <a:effectLst/>
              <a:uLnTx/>
              <a:uFillTx/>
              <a:latin typeface="Arial Black"/>
              <a:ea typeface="+mn-ea"/>
              <a:cs typeface="+mn-cs"/>
            </a:endParaRPr>
          </a:p>
        </p:txBody>
      </p:sp>
    </p:spTree>
    <p:extLst>
      <p:ext uri="{BB962C8B-B14F-4D97-AF65-F5344CB8AC3E}">
        <p14:creationId xmlns:p14="http://schemas.microsoft.com/office/powerpoint/2010/main" val="2772109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3538" y="1190625"/>
            <a:ext cx="5713412" cy="3214688"/>
          </a:xfrm>
        </p:spPr>
      </p:sp>
      <p:sp>
        <p:nvSpPr>
          <p:cNvPr id="3" name="Notes Placeholder 2"/>
          <p:cNvSpPr>
            <a:spLocks noGrp="1"/>
          </p:cNvSpPr>
          <p:nvPr>
            <p:ph type="body" idx="1"/>
          </p:nvPr>
        </p:nvSpPr>
        <p:spPr/>
        <p:txBody>
          <a:bodyPr/>
          <a:lstStyle/>
          <a:p>
            <a:r>
              <a:rPr lang="en-US"/>
              <a:t>GHI Kit</a:t>
            </a:r>
          </a:p>
        </p:txBody>
      </p:sp>
      <p:sp>
        <p:nvSpPr>
          <p:cNvPr id="4" name="Slide Number Placeholder 3"/>
          <p:cNvSpPr>
            <a:spLocks noGrp="1"/>
          </p:cNvSpPr>
          <p:nvPr>
            <p:ph type="sldNum" sz="quarter" idx="10"/>
          </p:nvPr>
        </p:nvSpPr>
        <p:spPr/>
        <p:txBody>
          <a:bodyPr/>
          <a:lstStyle/>
          <a:p>
            <a:pPr marL="0" marR="0" lvl="0" indent="0" algn="ctr" defTabSz="1088473" rtl="0" eaLnBrk="1" fontAlgn="auto" latinLnBrk="0" hangingPunct="1">
              <a:lnSpc>
                <a:spcPct val="100000"/>
              </a:lnSpc>
              <a:spcBef>
                <a:spcPts val="0"/>
              </a:spcBef>
              <a:spcAft>
                <a:spcPts val="0"/>
              </a:spcAft>
              <a:buClrTx/>
              <a:buSzTx/>
              <a:buFontTx/>
              <a:buNone/>
              <a:tabLst/>
              <a:defRPr/>
            </a:pPr>
            <a:fld id="{E720A8B2-1A6A-4636-8F5C-0EBAC6E78B1D}" type="slidenum">
              <a:rPr kumimoji="0" lang="en-US" sz="900" b="0" i="0" u="none" strike="noStrike" kern="1200" cap="none" spc="0" normalizeH="0" baseline="0" noProof="0" smtClean="0">
                <a:ln>
                  <a:noFill/>
                </a:ln>
                <a:solidFill>
                  <a:srgbClr val="054C70"/>
                </a:solidFill>
                <a:effectLst/>
                <a:uLnTx/>
                <a:uFillTx/>
                <a:latin typeface="Arial Black"/>
                <a:ea typeface="+mn-ea"/>
                <a:cs typeface="+mn-cs"/>
              </a:rPr>
              <a:pPr marL="0" marR="0" lvl="0" indent="0" algn="ctr" defTabSz="1088473"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054C70"/>
              </a:solidFill>
              <a:effectLst/>
              <a:uLnTx/>
              <a:uFillTx/>
              <a:latin typeface="Arial Black"/>
              <a:ea typeface="+mn-ea"/>
              <a:cs typeface="+mn-cs"/>
            </a:endParaRPr>
          </a:p>
        </p:txBody>
      </p:sp>
    </p:spTree>
    <p:extLst>
      <p:ext uri="{BB962C8B-B14F-4D97-AF65-F5344CB8AC3E}">
        <p14:creationId xmlns:p14="http://schemas.microsoft.com/office/powerpoint/2010/main" val="3401356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FA5BF29-3A85-45E8-9EC2-6FCFBE5E0498}" type="slidenum">
              <a:rPr lang="en-US" smtClean="0"/>
              <a:t>6</a:t>
            </a:fld>
            <a:endParaRPr lang="en-US"/>
          </a:p>
        </p:txBody>
      </p:sp>
    </p:spTree>
    <p:extLst>
      <p:ext uri="{BB962C8B-B14F-4D97-AF65-F5344CB8AC3E}">
        <p14:creationId xmlns:p14="http://schemas.microsoft.com/office/powerpoint/2010/main" val="2120130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_White Photo">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ED0270E9-E0C6-450D-9691-A8F7B542E29F}"/>
              </a:ext>
            </a:extLst>
          </p:cNvPr>
          <p:cNvSpPr>
            <a:spLocks noGrp="1"/>
          </p:cNvSpPr>
          <p:nvPr>
            <p:ph type="body" sz="quarter" idx="16" hasCustomPrompt="1"/>
          </p:nvPr>
        </p:nvSpPr>
        <p:spPr>
          <a:xfrm>
            <a:off x="4369698" y="6380958"/>
            <a:ext cx="5379580" cy="165616"/>
          </a:xfrm>
        </p:spPr>
        <p:txBody>
          <a:bodyPr/>
          <a:lstStyle>
            <a:lvl1pPr marL="0" indent="0" algn="l">
              <a:lnSpc>
                <a:spcPts val="1400"/>
              </a:lnSpc>
              <a:spcBef>
                <a:spcPts val="0"/>
              </a:spcBef>
              <a:buNone/>
              <a:defRPr sz="1200" b="1" cap="all" baseline="0">
                <a:solidFill>
                  <a:schemeClr val="tx1"/>
                </a:solidFill>
                <a:latin typeface="+mn-lt"/>
              </a:defRPr>
            </a:lvl1pPr>
          </a:lstStyle>
          <a:p>
            <a:pPr lvl="0"/>
            <a:r>
              <a:rPr lang="en-US" dirty="0"/>
              <a:t>Insert “for internal use only” or other text here if needed</a:t>
            </a:r>
          </a:p>
        </p:txBody>
      </p:sp>
      <p:sp>
        <p:nvSpPr>
          <p:cNvPr id="7" name="Picture Placeholder 6">
            <a:extLst>
              <a:ext uri="{FF2B5EF4-FFF2-40B4-BE49-F238E27FC236}">
                <a16:creationId xmlns:a16="http://schemas.microsoft.com/office/drawing/2014/main" id="{D36C937F-793C-4C9A-36F1-6E619E33BA61}"/>
              </a:ext>
            </a:extLst>
          </p:cNvPr>
          <p:cNvSpPr>
            <a:spLocks noGrp="1"/>
          </p:cNvSpPr>
          <p:nvPr>
            <p:ph type="pic" sz="quarter" idx="18"/>
          </p:nvPr>
        </p:nvSpPr>
        <p:spPr>
          <a:xfrm>
            <a:off x="0" y="0"/>
            <a:ext cx="3852863" cy="6858000"/>
          </a:xfrm>
        </p:spPr>
        <p:txBody>
          <a:bodyPr/>
          <a:lstStyle/>
          <a:p>
            <a:r>
              <a:rPr lang="en-US"/>
              <a:t>Click icon to add picture</a:t>
            </a:r>
            <a:endParaRPr lang="en-US" dirty="0"/>
          </a:p>
        </p:txBody>
      </p:sp>
      <p:sp>
        <p:nvSpPr>
          <p:cNvPr id="4" name="Text Placeholder 13">
            <a:extLst>
              <a:ext uri="{FF2B5EF4-FFF2-40B4-BE49-F238E27FC236}">
                <a16:creationId xmlns:a16="http://schemas.microsoft.com/office/drawing/2014/main" id="{30E2B7E8-5BFF-124E-ED2F-16863E9A951A}"/>
              </a:ext>
            </a:extLst>
          </p:cNvPr>
          <p:cNvSpPr>
            <a:spLocks noGrp="1"/>
          </p:cNvSpPr>
          <p:nvPr>
            <p:ph type="body" sz="quarter" idx="14" hasCustomPrompt="1"/>
          </p:nvPr>
        </p:nvSpPr>
        <p:spPr>
          <a:xfrm>
            <a:off x="4377608" y="5034538"/>
            <a:ext cx="6833372" cy="958055"/>
          </a:xfrm>
        </p:spPr>
        <p:txBody>
          <a:bodyPr>
            <a:noAutofit/>
          </a:bodyPr>
          <a:lstStyle>
            <a:lvl1pPr marL="0" indent="0">
              <a:spcBef>
                <a:spcPts val="0"/>
              </a:spcBef>
              <a:buNone/>
              <a:defRPr sz="1600">
                <a:solidFill>
                  <a:srgbClr val="061937"/>
                </a:solidFill>
              </a:defRPr>
            </a:lvl1pPr>
          </a:lstStyle>
          <a:p>
            <a:r>
              <a:rPr lang="en-US" b="1" dirty="0"/>
              <a:t>PresenterName Bolded </a:t>
            </a:r>
            <a:r>
              <a:rPr lang="en-US" dirty="0" err="1"/>
              <a:t>CompanyName</a:t>
            </a:r>
            <a:r>
              <a:rPr lang="en-US" dirty="0"/>
              <a:t> Not Bolded</a:t>
            </a:r>
          </a:p>
          <a:p>
            <a:r>
              <a:rPr lang="en-US" dirty="0"/>
              <a:t>Conference or Meeting Name </a:t>
            </a:r>
          </a:p>
          <a:p>
            <a:r>
              <a:rPr lang="en-US" dirty="0"/>
              <a:t>Date</a:t>
            </a:r>
          </a:p>
        </p:txBody>
      </p:sp>
      <p:sp>
        <p:nvSpPr>
          <p:cNvPr id="15" name="Text Placeholder 2">
            <a:extLst>
              <a:ext uri="{FF2B5EF4-FFF2-40B4-BE49-F238E27FC236}">
                <a16:creationId xmlns:a16="http://schemas.microsoft.com/office/drawing/2014/main" id="{63FBA425-3A6D-3000-1F2E-AA8A703D163D}"/>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rgbClr val="004C85"/>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pic>
        <p:nvPicPr>
          <p:cNvPr id="21" name="Picture 20">
            <a:extLst>
              <a:ext uri="{FF2B5EF4-FFF2-40B4-BE49-F238E27FC236}">
                <a16:creationId xmlns:a16="http://schemas.microsoft.com/office/drawing/2014/main" id="{9CB50400-83B7-BBE8-C0FC-75683E1ED75A}"/>
              </a:ext>
            </a:extLst>
          </p:cNvPr>
          <p:cNvPicPr>
            <a:picLocks noChangeAspect="1"/>
          </p:cNvPicPr>
          <p:nvPr userDrawn="1"/>
        </p:nvPicPr>
        <p:blipFill>
          <a:blip r:embed="rId2"/>
          <a:stretch>
            <a:fillRect/>
          </a:stretch>
        </p:blipFill>
        <p:spPr>
          <a:xfrm>
            <a:off x="4369698" y="533399"/>
            <a:ext cx="2305049" cy="457200"/>
          </a:xfrm>
          <a:prstGeom prst="rect">
            <a:avLst/>
          </a:prstGeom>
        </p:spPr>
      </p:pic>
      <p:sp>
        <p:nvSpPr>
          <p:cNvPr id="25" name="Text Placeholder 11">
            <a:extLst>
              <a:ext uri="{FF2B5EF4-FFF2-40B4-BE49-F238E27FC236}">
                <a16:creationId xmlns:a16="http://schemas.microsoft.com/office/drawing/2014/main" id="{B4C4ABBB-029C-78DB-0142-920DCBB86B0E}"/>
              </a:ext>
            </a:extLst>
          </p:cNvPr>
          <p:cNvSpPr>
            <a:spLocks noGrp="1"/>
          </p:cNvSpPr>
          <p:nvPr>
            <p:ph type="body" sz="quarter" idx="13" hasCustomPrompt="1"/>
          </p:nvPr>
        </p:nvSpPr>
        <p:spPr>
          <a:xfrm>
            <a:off x="4369698" y="3089829"/>
            <a:ext cx="6841282" cy="1632170"/>
          </a:xfrm>
        </p:spPr>
        <p:txBody>
          <a:bodyPr anchor="t" anchorCtr="0">
            <a:noAutofit/>
          </a:bodyPr>
          <a:lstStyle>
            <a:lvl1pPr marL="0" indent="0">
              <a:lnSpc>
                <a:spcPct val="90000"/>
              </a:lnSpc>
              <a:spcBef>
                <a:spcPts val="0"/>
              </a:spcBef>
              <a:buNone/>
              <a:defRPr sz="5400" b="1" i="0" cap="none" baseline="0">
                <a:solidFill>
                  <a:schemeClr val="tx2"/>
                </a:solidFill>
                <a:latin typeface="Times New Roman" panose="02020603050405020304" pitchFamily="18" charset="0"/>
                <a:cs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r>
              <a:rPr lang="en-US" dirty="0"/>
              <a:t>Title goes here and could be two lines</a:t>
            </a:r>
          </a:p>
        </p:txBody>
      </p:sp>
      <p:sp>
        <p:nvSpPr>
          <p:cNvPr id="26" name="Text Placeholder 4">
            <a:extLst>
              <a:ext uri="{FF2B5EF4-FFF2-40B4-BE49-F238E27FC236}">
                <a16:creationId xmlns:a16="http://schemas.microsoft.com/office/drawing/2014/main" id="{1ADCD759-1440-5C6A-BF31-32A9DF7A1194}"/>
              </a:ext>
            </a:extLst>
          </p:cNvPr>
          <p:cNvSpPr>
            <a:spLocks noGrp="1"/>
          </p:cNvSpPr>
          <p:nvPr>
            <p:ph type="body" sz="quarter" idx="12" hasCustomPrompt="1"/>
          </p:nvPr>
        </p:nvSpPr>
        <p:spPr>
          <a:xfrm>
            <a:off x="4369698" y="2563890"/>
            <a:ext cx="6841282"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tx2"/>
                </a:solidFill>
              </a:defRPr>
            </a:lvl1pPr>
          </a:lstStyle>
          <a:p>
            <a:pPr lvl="0"/>
            <a:r>
              <a:rPr lang="en-US" dirty="0"/>
              <a:t>Optional first line title</a:t>
            </a:r>
          </a:p>
        </p:txBody>
      </p:sp>
    </p:spTree>
    <p:extLst>
      <p:ext uri="{BB962C8B-B14F-4D97-AF65-F5344CB8AC3E}">
        <p14:creationId xmlns:p14="http://schemas.microsoft.com/office/powerpoint/2010/main" val="2494833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btitle Slide Light Image">
    <p:bg>
      <p:bgPr>
        <a:solidFill>
          <a:schemeClr val="bg1"/>
        </a:solidFill>
        <a:effectLst/>
      </p:bgPr>
    </p:bg>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8A30BC43-B95E-5A5E-EB64-44D5904A42B5}"/>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8" name="Text Placeholder 7">
            <a:extLst>
              <a:ext uri="{FF2B5EF4-FFF2-40B4-BE49-F238E27FC236}">
                <a16:creationId xmlns:a16="http://schemas.microsoft.com/office/drawing/2014/main" id="{C1240CCD-B8BA-4558-BCDB-D4BE8E9F01FF}"/>
              </a:ext>
            </a:extLst>
          </p:cNvPr>
          <p:cNvSpPr>
            <a:spLocks noGrp="1"/>
          </p:cNvSpPr>
          <p:nvPr>
            <p:ph type="body" sz="quarter" idx="16"/>
          </p:nvPr>
        </p:nvSpPr>
        <p:spPr>
          <a:xfrm>
            <a:off x="6553199" y="1883569"/>
            <a:ext cx="5105400" cy="3657600"/>
          </a:xfrm>
          <a:solidFill>
            <a:srgbClr val="061937"/>
          </a:solidFill>
        </p:spPr>
        <p:txBody>
          <a:bodyPr lIns="365760" tIns="365760" rIns="365760" bIns="365760"/>
          <a:lstStyle>
            <a:lvl1pPr marL="0" indent="0">
              <a:buNone/>
              <a:defRPr sz="1600" b="1" cap="all" baseline="0">
                <a:solidFill>
                  <a:srgbClr val="00CFEC"/>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1" name="Text Placeholder 10">
            <a:extLst>
              <a:ext uri="{FF2B5EF4-FFF2-40B4-BE49-F238E27FC236}">
                <a16:creationId xmlns:a16="http://schemas.microsoft.com/office/drawing/2014/main" id="{26D5E09B-88C1-42BC-BCF4-7AFEF5D75640}"/>
              </a:ext>
            </a:extLst>
          </p:cNvPr>
          <p:cNvSpPr>
            <a:spLocks noGrp="1"/>
          </p:cNvSpPr>
          <p:nvPr>
            <p:ph type="body" sz="quarter" idx="17"/>
          </p:nvPr>
        </p:nvSpPr>
        <p:spPr>
          <a:xfrm>
            <a:off x="6931024" y="2624837"/>
            <a:ext cx="4372851" cy="256727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DE7DFD0E-D950-7123-284C-DAB3BF29E44E}"/>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7" name="Title Placeholder 1">
            <a:extLst>
              <a:ext uri="{FF2B5EF4-FFF2-40B4-BE49-F238E27FC236}">
                <a16:creationId xmlns:a16="http://schemas.microsoft.com/office/drawing/2014/main" id="{FE45A179-7376-6400-D524-C96FEF6887E0}"/>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17" name="Text Placeholder 7">
            <a:extLst>
              <a:ext uri="{FF2B5EF4-FFF2-40B4-BE49-F238E27FC236}">
                <a16:creationId xmlns:a16="http://schemas.microsoft.com/office/drawing/2014/main" id="{606BC9E8-FE14-B17C-B2DD-BC7A29AB5749}"/>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9" name="Text Placeholder 6">
            <a:extLst>
              <a:ext uri="{FF2B5EF4-FFF2-40B4-BE49-F238E27FC236}">
                <a16:creationId xmlns:a16="http://schemas.microsoft.com/office/drawing/2014/main" id="{FA2BB8F7-8A39-9CED-8A19-89354CAB73E3}"/>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332215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933FF1EB-76C3-9C40-B7DD-25FFCC705412}"/>
              </a:ext>
            </a:extLst>
          </p:cNvPr>
          <p:cNvSpPr>
            <a:spLocks noGrp="1"/>
          </p:cNvSpPr>
          <p:nvPr>
            <p:ph sz="quarter" idx="20"/>
          </p:nvPr>
        </p:nvSpPr>
        <p:spPr>
          <a:xfrm>
            <a:off x="533401" y="1234106"/>
            <a:ext cx="11125198" cy="466377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7">
            <a:extLst>
              <a:ext uri="{FF2B5EF4-FFF2-40B4-BE49-F238E27FC236}">
                <a16:creationId xmlns:a16="http://schemas.microsoft.com/office/drawing/2014/main" id="{2F624396-6D06-2A66-6013-28745AF562D1}"/>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96E5DA2B-2F4E-CE13-05D7-077A168BEF43}"/>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1E345CBF-E119-565B-36D4-D6A666D4E875}"/>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82076CCA-D8EE-EF69-6C92-32B52F6993C3}"/>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4065794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768" userDrawn="1">
          <p15:clr>
            <a:srgbClr val="A4A3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Sub">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67489"/>
            <a:ext cx="11125198" cy="4230391"/>
          </a:xfrm>
        </p:spPr>
        <p:txBody>
          <a:bodyPr>
            <a:noAutofit/>
          </a:bodyPr>
          <a:lstStyle>
            <a:lvl1pPr marL="342900" indent="-342900">
              <a:lnSpc>
                <a:spcPct val="110000"/>
              </a:lnSpc>
              <a:buClr>
                <a:schemeClr val="accent2"/>
              </a:buClr>
              <a:defRPr lang="en-US" sz="2000" kern="1200" dirty="0" smtClean="0">
                <a:solidFill>
                  <a:schemeClr val="tx1"/>
                </a:solidFill>
                <a:latin typeface="+mn-lt"/>
                <a:ea typeface="+mn-ea"/>
                <a:cs typeface="+mn-cs"/>
              </a:defRPr>
            </a:lvl1pPr>
            <a:lvl2pPr marL="621792" indent="-288925">
              <a:lnSpc>
                <a:spcPct val="110000"/>
              </a:lnSpc>
              <a:buClr>
                <a:schemeClr val="accent4"/>
              </a:buClr>
              <a:defRPr sz="1800"/>
            </a:lvl2pPr>
            <a:lvl3pPr marL="859536" indent="-228600">
              <a:lnSpc>
                <a:spcPct val="110000"/>
              </a:lnSpc>
              <a:buClr>
                <a:schemeClr val="accent4"/>
              </a:buClr>
              <a:defRPr sz="1400"/>
            </a:lvl3pPr>
            <a:lvl4pPr marL="1133856" indent="-228600">
              <a:lnSpc>
                <a:spcPct val="110000"/>
              </a:lnSpc>
              <a:buClr>
                <a:schemeClr val="accent4"/>
              </a:buClr>
              <a:defRPr sz="1400"/>
            </a:lvl4pPr>
            <a:lvl5pPr marL="1353312" indent="0">
              <a:lnSpc>
                <a:spcPct val="110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15" hasCustomPrompt="1"/>
          </p:nvPr>
        </p:nvSpPr>
        <p:spPr>
          <a:xfrm>
            <a:off x="533400" y="1257914"/>
            <a:ext cx="11125198" cy="409575"/>
          </a:xfrm>
        </p:spPr>
        <p:txBody>
          <a:bodyPr>
            <a:noAutofit/>
          </a:bodyPr>
          <a:lstStyle>
            <a:lvl1pPr marL="0" indent="0">
              <a:buNone/>
              <a:defRPr sz="2000" b="1" cap="none" baseline="0">
                <a:solidFill>
                  <a:schemeClr val="tx2"/>
                </a:solidFill>
                <a:latin typeface="+mn-lt"/>
              </a:defRPr>
            </a:lvl1pPr>
          </a:lstStyle>
          <a:p>
            <a:pPr lvl="0"/>
            <a:r>
              <a:rPr lang="en-US" dirty="0"/>
              <a:t>Subhead</a:t>
            </a:r>
          </a:p>
        </p:txBody>
      </p:sp>
      <p:sp>
        <p:nvSpPr>
          <p:cNvPr id="13" name="Text Placeholder 7">
            <a:extLst>
              <a:ext uri="{FF2B5EF4-FFF2-40B4-BE49-F238E27FC236}">
                <a16:creationId xmlns:a16="http://schemas.microsoft.com/office/drawing/2014/main" id="{D978E902-1FC9-B0B5-4EA9-EDC4B0366DB5}"/>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 name="Text Placeholder 4">
            <a:extLst>
              <a:ext uri="{FF2B5EF4-FFF2-40B4-BE49-F238E27FC236}">
                <a16:creationId xmlns:a16="http://schemas.microsoft.com/office/drawing/2014/main" id="{B52ECCB1-A2AD-9502-FA86-C8316DF501D2}"/>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6" name="Title Placeholder 1">
            <a:extLst>
              <a:ext uri="{FF2B5EF4-FFF2-40B4-BE49-F238E27FC236}">
                <a16:creationId xmlns:a16="http://schemas.microsoft.com/office/drawing/2014/main" id="{25FE3780-C788-AD2B-B651-C93EF0F87BCF}"/>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7" name="Text Placeholder 6">
            <a:extLst>
              <a:ext uri="{FF2B5EF4-FFF2-40B4-BE49-F238E27FC236}">
                <a16:creationId xmlns:a16="http://schemas.microsoft.com/office/drawing/2014/main" id="{026D8743-0282-5512-F3D4-811456AA4E2D}"/>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078437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68" userDrawn="1">
          <p15:clr>
            <a:srgbClr val="A4A3A4"/>
          </p15:clr>
        </p15:guide>
        <p15:guide id="2" orient="horz" pos="1056" userDrawn="1">
          <p15:clr>
            <a:srgbClr val="A4A3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Vertical">
    <p:spTree>
      <p:nvGrpSpPr>
        <p:cNvPr id="1" name=""/>
        <p:cNvGrpSpPr/>
        <p:nvPr/>
      </p:nvGrpSpPr>
      <p:grpSpPr>
        <a:xfrm>
          <a:off x="0" y="0"/>
          <a:ext cx="0" cy="0"/>
          <a:chOff x="0" y="0"/>
          <a:chExt cx="0" cy="0"/>
        </a:xfrm>
      </p:grpSpPr>
      <p:sp>
        <p:nvSpPr>
          <p:cNvPr id="11" name="Content Placeholder 14">
            <a:extLst>
              <a:ext uri="{FF2B5EF4-FFF2-40B4-BE49-F238E27FC236}">
                <a16:creationId xmlns:a16="http://schemas.microsoft.com/office/drawing/2014/main" id="{846E2622-EA47-CD49-B9FA-6593B58F4C7F}"/>
              </a:ext>
            </a:extLst>
          </p:cNvPr>
          <p:cNvSpPr>
            <a:spLocks noGrp="1"/>
          </p:cNvSpPr>
          <p:nvPr>
            <p:ph sz="quarter" idx="20"/>
          </p:nvPr>
        </p:nvSpPr>
        <p:spPr>
          <a:xfrm>
            <a:off x="533401" y="1234107"/>
            <a:ext cx="5325034"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14">
            <a:extLst>
              <a:ext uri="{FF2B5EF4-FFF2-40B4-BE49-F238E27FC236}">
                <a16:creationId xmlns:a16="http://schemas.microsoft.com/office/drawing/2014/main" id="{8CC511C3-BE0F-EB41-81AF-C2BE03097891}"/>
              </a:ext>
            </a:extLst>
          </p:cNvPr>
          <p:cNvSpPr>
            <a:spLocks noGrp="1"/>
          </p:cNvSpPr>
          <p:nvPr>
            <p:ph sz="quarter" idx="21"/>
          </p:nvPr>
        </p:nvSpPr>
        <p:spPr>
          <a:xfrm>
            <a:off x="6333371" y="1234107"/>
            <a:ext cx="5325229"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7">
            <a:extLst>
              <a:ext uri="{FF2B5EF4-FFF2-40B4-BE49-F238E27FC236}">
                <a16:creationId xmlns:a16="http://schemas.microsoft.com/office/drawing/2014/main" id="{921E32BB-8C1F-EEB3-09D9-7428B9033132}"/>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06758363-7B82-D179-2A77-3B2B85CB4771}"/>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000B49DC-36BB-5732-EDDC-D8291B5F2087}"/>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D1368CBC-847C-31D4-5A00-9BDEA0D81BA2}"/>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897357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68" userDrawn="1">
          <p15:clr>
            <a:srgbClr val="A4A3A4"/>
          </p15:clr>
        </p15:guide>
        <p15:guide id="2" pos="3696" userDrawn="1">
          <p15:clr>
            <a:srgbClr val="A4A3A4"/>
          </p15:clr>
        </p15:guide>
        <p15:guide id="3" pos="3984" userDrawn="1">
          <p15:clr>
            <a:srgbClr val="A4A3A4"/>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Vertical w/Sub">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26DEA31-FE56-47BB-83C2-CA322F956C07}"/>
              </a:ext>
            </a:extLst>
          </p:cNvPr>
          <p:cNvSpPr>
            <a:spLocks noGrp="1"/>
          </p:cNvSpPr>
          <p:nvPr>
            <p:ph type="body" sz="quarter" idx="16" hasCustomPrompt="1"/>
          </p:nvPr>
        </p:nvSpPr>
        <p:spPr>
          <a:xfrm>
            <a:off x="533095" y="1255572"/>
            <a:ext cx="5331130"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10" name="Text Placeholder 3">
            <a:extLst>
              <a:ext uri="{FF2B5EF4-FFF2-40B4-BE49-F238E27FC236}">
                <a16:creationId xmlns:a16="http://schemas.microsoft.com/office/drawing/2014/main" id="{15321B46-FC75-4BFD-8F12-C22C90293D9E}"/>
              </a:ext>
            </a:extLst>
          </p:cNvPr>
          <p:cNvSpPr>
            <a:spLocks noGrp="1"/>
          </p:cNvSpPr>
          <p:nvPr>
            <p:ph type="body" sz="quarter" idx="17" hasCustomPrompt="1"/>
          </p:nvPr>
        </p:nvSpPr>
        <p:spPr>
          <a:xfrm>
            <a:off x="6336601" y="1255572"/>
            <a:ext cx="5321829"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11" name="Content Placeholder 14">
            <a:extLst>
              <a:ext uri="{FF2B5EF4-FFF2-40B4-BE49-F238E27FC236}">
                <a16:creationId xmlns:a16="http://schemas.microsoft.com/office/drawing/2014/main" id="{F737D239-7515-2940-AB87-E2D7A747A673}"/>
              </a:ext>
            </a:extLst>
          </p:cNvPr>
          <p:cNvSpPr>
            <a:spLocks noGrp="1"/>
          </p:cNvSpPr>
          <p:nvPr>
            <p:ph sz="quarter" idx="21"/>
          </p:nvPr>
        </p:nvSpPr>
        <p:spPr>
          <a:xfrm>
            <a:off x="533401" y="1676400"/>
            <a:ext cx="5325034" cy="422148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14">
            <a:extLst>
              <a:ext uri="{FF2B5EF4-FFF2-40B4-BE49-F238E27FC236}">
                <a16:creationId xmlns:a16="http://schemas.microsoft.com/office/drawing/2014/main" id="{49638672-8785-4F4D-8808-2BB0BF6682A8}"/>
              </a:ext>
            </a:extLst>
          </p:cNvPr>
          <p:cNvSpPr>
            <a:spLocks noGrp="1"/>
          </p:cNvSpPr>
          <p:nvPr>
            <p:ph sz="quarter" idx="22"/>
          </p:nvPr>
        </p:nvSpPr>
        <p:spPr>
          <a:xfrm>
            <a:off x="6333371" y="1676400"/>
            <a:ext cx="5325229" cy="42214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7">
            <a:extLst>
              <a:ext uri="{FF2B5EF4-FFF2-40B4-BE49-F238E27FC236}">
                <a16:creationId xmlns:a16="http://schemas.microsoft.com/office/drawing/2014/main" id="{9381D98A-4142-319C-2B0A-632BBD87ABCA}"/>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A1B7F830-439A-BBDC-902A-96F12607DEDC}"/>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EE51351F-D249-8F05-B7AD-14651970FAF1}"/>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CBF23DD3-79B7-8A16-7C2E-C4B730682738}"/>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12993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056" userDrawn="1">
          <p15:clr>
            <a:srgbClr val="A4A3A4"/>
          </p15:clr>
        </p15:guide>
        <p15:guide id="2" pos="3696" userDrawn="1">
          <p15:clr>
            <a:srgbClr val="A4A3A4"/>
          </p15:clr>
        </p15:guide>
        <p15:guide id="3" pos="3984" userDrawn="1">
          <p15:clr>
            <a:srgbClr val="A4A3A4"/>
          </p15:clr>
        </p15:guide>
        <p15:guide id="4" orient="horz" pos="768" userDrawn="1">
          <p15:clr>
            <a:srgbClr val="A4A3A4"/>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Hori">
    <p:spTree>
      <p:nvGrpSpPr>
        <p:cNvPr id="1" name=""/>
        <p:cNvGrpSpPr/>
        <p:nvPr/>
      </p:nvGrpSpPr>
      <p:grpSpPr>
        <a:xfrm>
          <a:off x="0" y="0"/>
          <a:ext cx="0" cy="0"/>
          <a:chOff x="0" y="0"/>
          <a:chExt cx="0" cy="0"/>
        </a:xfrm>
      </p:grpSpPr>
      <p:sp>
        <p:nvSpPr>
          <p:cNvPr id="26" name="Content Placeholder 14">
            <a:extLst>
              <a:ext uri="{FF2B5EF4-FFF2-40B4-BE49-F238E27FC236}">
                <a16:creationId xmlns:a16="http://schemas.microsoft.com/office/drawing/2014/main" id="{FF961F7A-E7DF-96CC-AF17-14EE8709B279}"/>
              </a:ext>
            </a:extLst>
          </p:cNvPr>
          <p:cNvSpPr>
            <a:spLocks noGrp="1"/>
          </p:cNvSpPr>
          <p:nvPr>
            <p:ph sz="quarter" idx="20"/>
          </p:nvPr>
        </p:nvSpPr>
        <p:spPr>
          <a:xfrm>
            <a:off x="533401" y="1234107"/>
            <a:ext cx="11125198"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ext Placeholder 7">
            <a:extLst>
              <a:ext uri="{FF2B5EF4-FFF2-40B4-BE49-F238E27FC236}">
                <a16:creationId xmlns:a16="http://schemas.microsoft.com/office/drawing/2014/main" id="{D4AE97BC-9547-3F2B-D4B7-C0834714F495}"/>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1" name="Content Placeholder 14">
            <a:extLst>
              <a:ext uri="{FF2B5EF4-FFF2-40B4-BE49-F238E27FC236}">
                <a16:creationId xmlns:a16="http://schemas.microsoft.com/office/drawing/2014/main" id="{7BDB8470-F859-9F91-179C-4783CF179928}"/>
              </a:ext>
            </a:extLst>
          </p:cNvPr>
          <p:cNvSpPr>
            <a:spLocks noGrp="1"/>
          </p:cNvSpPr>
          <p:nvPr>
            <p:ph sz="quarter" idx="24"/>
          </p:nvPr>
        </p:nvSpPr>
        <p:spPr>
          <a:xfrm>
            <a:off x="533401" y="3702987"/>
            <a:ext cx="11125198"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56657835-4487-6FC1-C623-608B8D457E54}"/>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D875F234-A93C-6916-DD1B-202F84D20495}"/>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A47B3CD4-1E07-2D6E-325F-3D00B6D882B2}"/>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033685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28" userDrawn="1">
          <p15:clr>
            <a:srgbClr val="A4A3A4"/>
          </p15:clr>
        </p15:guide>
        <p15:guide id="2" orient="horz" pos="816" userDrawn="1">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Hori w/Sub">
    <p:spTree>
      <p:nvGrpSpPr>
        <p:cNvPr id="1" name=""/>
        <p:cNvGrpSpPr/>
        <p:nvPr/>
      </p:nvGrpSpPr>
      <p:grpSpPr>
        <a:xfrm>
          <a:off x="0" y="0"/>
          <a:ext cx="0" cy="0"/>
          <a:chOff x="0" y="0"/>
          <a:chExt cx="0" cy="0"/>
        </a:xfrm>
      </p:grpSpPr>
      <p:sp>
        <p:nvSpPr>
          <p:cNvPr id="10" name="Text Placeholder 5">
            <a:extLst>
              <a:ext uri="{FF2B5EF4-FFF2-40B4-BE49-F238E27FC236}">
                <a16:creationId xmlns:a16="http://schemas.microsoft.com/office/drawing/2014/main" id="{477FCCFF-4B45-4E65-8C04-CF88296CF2A2}"/>
              </a:ext>
            </a:extLst>
          </p:cNvPr>
          <p:cNvSpPr>
            <a:spLocks noGrp="1"/>
          </p:cNvSpPr>
          <p:nvPr>
            <p:ph type="body" sz="quarter" idx="18" hasCustomPrompt="1"/>
          </p:nvPr>
        </p:nvSpPr>
        <p:spPr>
          <a:xfrm>
            <a:off x="533095" y="3749040"/>
            <a:ext cx="11137934"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17" name="Content Placeholder 14">
            <a:extLst>
              <a:ext uri="{FF2B5EF4-FFF2-40B4-BE49-F238E27FC236}">
                <a16:creationId xmlns:a16="http://schemas.microsoft.com/office/drawing/2014/main" id="{85E5E503-2A99-B341-AA93-3CCE7FB7510B}"/>
              </a:ext>
            </a:extLst>
          </p:cNvPr>
          <p:cNvSpPr>
            <a:spLocks noGrp="1"/>
          </p:cNvSpPr>
          <p:nvPr>
            <p:ph sz="quarter" idx="22"/>
          </p:nvPr>
        </p:nvSpPr>
        <p:spPr>
          <a:xfrm>
            <a:off x="533095" y="4152900"/>
            <a:ext cx="11137934"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6">
            <a:extLst>
              <a:ext uri="{FF2B5EF4-FFF2-40B4-BE49-F238E27FC236}">
                <a16:creationId xmlns:a16="http://schemas.microsoft.com/office/drawing/2014/main" id="{C9D24CC2-F019-A94B-9408-69F05A7CD7AC}"/>
              </a:ext>
            </a:extLst>
          </p:cNvPr>
          <p:cNvSpPr>
            <a:spLocks noGrp="1"/>
          </p:cNvSpPr>
          <p:nvPr>
            <p:ph type="body" sz="quarter" idx="24"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
        <p:nvSpPr>
          <p:cNvPr id="11" name="Text Placeholder 3">
            <a:extLst>
              <a:ext uri="{FF2B5EF4-FFF2-40B4-BE49-F238E27FC236}">
                <a16:creationId xmlns:a16="http://schemas.microsoft.com/office/drawing/2014/main" id="{11F104B5-9840-A8DF-3A44-506E7381CEE4}"/>
              </a:ext>
            </a:extLst>
          </p:cNvPr>
          <p:cNvSpPr>
            <a:spLocks noGrp="1"/>
          </p:cNvSpPr>
          <p:nvPr>
            <p:ph type="body" sz="quarter" idx="16" hasCustomPrompt="1"/>
          </p:nvPr>
        </p:nvSpPr>
        <p:spPr>
          <a:xfrm>
            <a:off x="533095" y="1255572"/>
            <a:ext cx="1113793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12" name="Content Placeholder 14">
            <a:extLst>
              <a:ext uri="{FF2B5EF4-FFF2-40B4-BE49-F238E27FC236}">
                <a16:creationId xmlns:a16="http://schemas.microsoft.com/office/drawing/2014/main" id="{9101FA0B-A7BA-1FE4-CD9D-62D07A1A28A4}"/>
              </a:ext>
            </a:extLst>
          </p:cNvPr>
          <p:cNvSpPr>
            <a:spLocks noGrp="1"/>
          </p:cNvSpPr>
          <p:nvPr>
            <p:ph sz="quarter" idx="21"/>
          </p:nvPr>
        </p:nvSpPr>
        <p:spPr>
          <a:xfrm>
            <a:off x="533401" y="1676400"/>
            <a:ext cx="1112519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7">
            <a:extLst>
              <a:ext uri="{FF2B5EF4-FFF2-40B4-BE49-F238E27FC236}">
                <a16:creationId xmlns:a16="http://schemas.microsoft.com/office/drawing/2014/main" id="{76719CF7-AAC0-CBEB-2AEC-DA2671EFD2CD}"/>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E8F4CC8F-9607-F1DB-A042-0E5ED8ABEE36}"/>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3A62354E-356A-9F76-20E4-FF77FE597CEF}"/>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Tree>
    <p:extLst>
      <p:ext uri="{BB962C8B-B14F-4D97-AF65-F5344CB8AC3E}">
        <p14:creationId xmlns:p14="http://schemas.microsoft.com/office/powerpoint/2010/main" val="2946617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A4A3A4"/>
          </p15:clr>
        </p15:guide>
        <p15:guide id="2" orient="horz" pos="2376" userDrawn="1">
          <p15:clr>
            <a:srgbClr val="A4A3A4"/>
          </p15:clr>
        </p15:guide>
        <p15:guide id="3" orient="horz" pos="2616" userDrawn="1">
          <p15:clr>
            <a:srgbClr val="A4A3A4"/>
          </p15:clr>
        </p15:guide>
        <p15:guide id="4" orient="horz" pos="816" userDrawn="1">
          <p15:clr>
            <a:srgbClr val="A4A3A4"/>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Vertical">
    <p:spTree>
      <p:nvGrpSpPr>
        <p:cNvPr id="1" name=""/>
        <p:cNvGrpSpPr/>
        <p:nvPr/>
      </p:nvGrpSpPr>
      <p:grpSpPr>
        <a:xfrm>
          <a:off x="0" y="0"/>
          <a:ext cx="0" cy="0"/>
          <a:chOff x="0" y="0"/>
          <a:chExt cx="0" cy="0"/>
        </a:xfrm>
      </p:grpSpPr>
      <p:sp>
        <p:nvSpPr>
          <p:cNvPr id="14" name="Text Placeholder 7">
            <a:extLst>
              <a:ext uri="{FF2B5EF4-FFF2-40B4-BE49-F238E27FC236}">
                <a16:creationId xmlns:a16="http://schemas.microsoft.com/office/drawing/2014/main" id="{9DC548D3-AC3F-85AB-1AA0-4DDCC292B052}"/>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0" name="Content Placeholder 14">
            <a:extLst>
              <a:ext uri="{FF2B5EF4-FFF2-40B4-BE49-F238E27FC236}">
                <a16:creationId xmlns:a16="http://schemas.microsoft.com/office/drawing/2014/main" id="{E170151E-B65F-426A-E5CD-6CF8106A6E64}"/>
              </a:ext>
            </a:extLst>
          </p:cNvPr>
          <p:cNvSpPr>
            <a:spLocks noGrp="1"/>
          </p:cNvSpPr>
          <p:nvPr>
            <p:ph sz="quarter" idx="24"/>
          </p:nvPr>
        </p:nvSpPr>
        <p:spPr>
          <a:xfrm>
            <a:off x="4355368" y="1234107"/>
            <a:ext cx="3481263" cy="4663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Content Placeholder 14">
            <a:extLst>
              <a:ext uri="{FF2B5EF4-FFF2-40B4-BE49-F238E27FC236}">
                <a16:creationId xmlns:a16="http://schemas.microsoft.com/office/drawing/2014/main" id="{4FCFFEF8-C4BB-BA60-750B-A8D66473DB04}"/>
              </a:ext>
            </a:extLst>
          </p:cNvPr>
          <p:cNvSpPr>
            <a:spLocks noGrp="1"/>
          </p:cNvSpPr>
          <p:nvPr>
            <p:ph sz="quarter" idx="28"/>
          </p:nvPr>
        </p:nvSpPr>
        <p:spPr>
          <a:xfrm>
            <a:off x="8139519" y="1234107"/>
            <a:ext cx="3519080" cy="4663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Content Placeholder 2">
            <a:extLst>
              <a:ext uri="{FF2B5EF4-FFF2-40B4-BE49-F238E27FC236}">
                <a16:creationId xmlns:a16="http://schemas.microsoft.com/office/drawing/2014/main" id="{9DC02D73-FDF0-1E5E-B0A8-8085B82D9924}"/>
              </a:ext>
            </a:extLst>
          </p:cNvPr>
          <p:cNvSpPr>
            <a:spLocks noGrp="1"/>
          </p:cNvSpPr>
          <p:nvPr>
            <p:ph idx="1"/>
          </p:nvPr>
        </p:nvSpPr>
        <p:spPr>
          <a:xfrm>
            <a:off x="533400" y="1234107"/>
            <a:ext cx="3519080" cy="4663773"/>
          </a:xfrm>
        </p:spPr>
        <p:txBody>
          <a:bodyPr>
            <a:noAutofit/>
          </a:bodyPr>
          <a:lstStyle>
            <a:lvl1pPr marL="274320" indent="-274320">
              <a:lnSpc>
                <a:spcPct val="110000"/>
              </a:lnSpc>
              <a:buClr>
                <a:schemeClr val="accent2"/>
              </a:buClr>
              <a:defRPr lang="en-US" sz="2000" kern="1200" dirty="0" smtClean="0">
                <a:solidFill>
                  <a:schemeClr val="tx1"/>
                </a:solidFill>
                <a:latin typeface="+mn-lt"/>
                <a:ea typeface="+mn-ea"/>
                <a:cs typeface="+mn-cs"/>
              </a:defRPr>
            </a:lvl1pPr>
            <a:lvl2pPr marL="621792" indent="-288925">
              <a:lnSpc>
                <a:spcPct val="110000"/>
              </a:lnSpc>
              <a:buClr>
                <a:schemeClr val="accent4"/>
              </a:buClr>
              <a:defRPr sz="1800"/>
            </a:lvl2pPr>
            <a:lvl3pPr marL="859536" indent="-228600">
              <a:lnSpc>
                <a:spcPct val="110000"/>
              </a:lnSpc>
              <a:buClr>
                <a:schemeClr val="accent4"/>
              </a:buClr>
              <a:defRPr sz="1400"/>
            </a:lvl3pPr>
            <a:lvl4pPr marL="1133856" indent="-228600">
              <a:lnSpc>
                <a:spcPct val="110000"/>
              </a:lnSpc>
              <a:buClr>
                <a:schemeClr val="accent4"/>
              </a:buClr>
              <a:defRPr sz="1400"/>
            </a:lvl4pPr>
            <a:lvl5pPr marL="1353312" indent="0">
              <a:lnSpc>
                <a:spcPct val="110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665459EC-187B-F4A5-DFF0-B0EB206158E8}"/>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65B0C507-84C5-BBA3-D7AE-FD0A8E5BB787}"/>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6B0BC10E-9AE5-6AEC-25D1-E294902C5095}"/>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4102044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pos="2544" userDrawn="1">
          <p15:clr>
            <a:srgbClr val="A4A3A4"/>
          </p15:clr>
        </p15:guide>
        <p15:guide id="2" pos="2832" userDrawn="1">
          <p15:clr>
            <a:srgbClr val="A4A3A4"/>
          </p15:clr>
        </p15:guide>
        <p15:guide id="3" pos="4848" userDrawn="1">
          <p15:clr>
            <a:srgbClr val="A4A3A4"/>
          </p15:clr>
        </p15:guide>
        <p15:guide id="4" pos="5136" userDrawn="1">
          <p15:clr>
            <a:srgbClr val="A4A3A4"/>
          </p15:clr>
        </p15:guide>
        <p15:guide id="5" orient="horz" pos="2160" userDrawn="1">
          <p15:clr>
            <a:srgbClr val="A4A3A4"/>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Vertical w/Sub">
    <p:spTree>
      <p:nvGrpSpPr>
        <p:cNvPr id="1" name=""/>
        <p:cNvGrpSpPr/>
        <p:nvPr/>
      </p:nvGrpSpPr>
      <p:grpSpPr>
        <a:xfrm>
          <a:off x="0" y="0"/>
          <a:ext cx="0" cy="0"/>
          <a:chOff x="0" y="0"/>
          <a:chExt cx="0" cy="0"/>
        </a:xfrm>
      </p:grpSpPr>
      <p:sp>
        <p:nvSpPr>
          <p:cNvPr id="14" name="Text Placeholder 9">
            <a:extLst>
              <a:ext uri="{FF2B5EF4-FFF2-40B4-BE49-F238E27FC236}">
                <a16:creationId xmlns:a16="http://schemas.microsoft.com/office/drawing/2014/main" id="{71B429D7-C775-4173-B500-DBBA005BA8E5}"/>
              </a:ext>
            </a:extLst>
          </p:cNvPr>
          <p:cNvSpPr>
            <a:spLocks noGrp="1"/>
          </p:cNvSpPr>
          <p:nvPr>
            <p:ph type="body" sz="quarter" idx="17" hasCustomPrompt="1"/>
          </p:nvPr>
        </p:nvSpPr>
        <p:spPr>
          <a:xfrm>
            <a:off x="4358644" y="1256961"/>
            <a:ext cx="3474710" cy="411480"/>
          </a:xfrm>
        </p:spPr>
        <p:txBody>
          <a:bodyPr/>
          <a:lstStyle>
            <a:lvl1pPr marL="0" indent="0">
              <a:buNone/>
              <a:defRPr sz="2000" b="1" cap="none" spc="0" baseline="0">
                <a:solidFill>
                  <a:schemeClr val="tx2"/>
                </a:solidFill>
                <a:latin typeface="+mn-lt"/>
              </a:defRPr>
            </a:lvl1pPr>
            <a:lvl2pPr marL="457200" indent="0">
              <a:buNone/>
              <a:defRPr/>
            </a:lvl2pPr>
          </a:lstStyle>
          <a:p>
            <a:pPr lvl="0"/>
            <a:r>
              <a:rPr lang="en-US" dirty="0"/>
              <a:t>Subhead</a:t>
            </a:r>
          </a:p>
        </p:txBody>
      </p:sp>
      <p:sp>
        <p:nvSpPr>
          <p:cNvPr id="15" name="Text Placeholder 9">
            <a:extLst>
              <a:ext uri="{FF2B5EF4-FFF2-40B4-BE49-F238E27FC236}">
                <a16:creationId xmlns:a16="http://schemas.microsoft.com/office/drawing/2014/main" id="{C0BC72E6-A0EA-48B1-A3F9-32CDB9AD93F7}"/>
              </a:ext>
            </a:extLst>
          </p:cNvPr>
          <p:cNvSpPr>
            <a:spLocks noGrp="1"/>
          </p:cNvSpPr>
          <p:nvPr>
            <p:ph type="body" sz="quarter" idx="22" hasCustomPrompt="1"/>
          </p:nvPr>
        </p:nvSpPr>
        <p:spPr>
          <a:xfrm>
            <a:off x="8139519" y="1256961"/>
            <a:ext cx="3519080" cy="411480"/>
          </a:xfrm>
        </p:spPr>
        <p:txBody>
          <a:bodyPr/>
          <a:lstStyle>
            <a:lvl1pPr marL="0" indent="0">
              <a:buNone/>
              <a:defRPr sz="2000" b="1" cap="none" spc="0" baseline="0">
                <a:solidFill>
                  <a:schemeClr val="tx2"/>
                </a:solidFill>
                <a:latin typeface="+mn-lt"/>
              </a:defRPr>
            </a:lvl1pPr>
            <a:lvl2pPr marL="457200" indent="0">
              <a:buNone/>
              <a:defRPr/>
            </a:lvl2pPr>
          </a:lstStyle>
          <a:p>
            <a:pPr lvl="0"/>
            <a:r>
              <a:rPr lang="en-US" dirty="0"/>
              <a:t>Subhead</a:t>
            </a:r>
          </a:p>
        </p:txBody>
      </p:sp>
      <p:sp>
        <p:nvSpPr>
          <p:cNvPr id="18" name="Content Placeholder 14">
            <a:extLst>
              <a:ext uri="{FF2B5EF4-FFF2-40B4-BE49-F238E27FC236}">
                <a16:creationId xmlns:a16="http://schemas.microsoft.com/office/drawing/2014/main" id="{B0F7B0D2-4CD2-1C42-8534-93305A75529D}"/>
              </a:ext>
            </a:extLst>
          </p:cNvPr>
          <p:cNvSpPr>
            <a:spLocks noGrp="1"/>
          </p:cNvSpPr>
          <p:nvPr>
            <p:ph sz="quarter" idx="24"/>
          </p:nvPr>
        </p:nvSpPr>
        <p:spPr>
          <a:xfrm>
            <a:off x="4355368" y="1667489"/>
            <a:ext cx="3481263" cy="42303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4">
            <a:extLst>
              <a:ext uri="{FF2B5EF4-FFF2-40B4-BE49-F238E27FC236}">
                <a16:creationId xmlns:a16="http://schemas.microsoft.com/office/drawing/2014/main" id="{09B52948-E898-5C48-A1C3-5E8962E2ECFB}"/>
              </a:ext>
            </a:extLst>
          </p:cNvPr>
          <p:cNvSpPr>
            <a:spLocks noGrp="1"/>
          </p:cNvSpPr>
          <p:nvPr>
            <p:ph sz="quarter" idx="27"/>
          </p:nvPr>
        </p:nvSpPr>
        <p:spPr>
          <a:xfrm>
            <a:off x="8139519" y="1667489"/>
            <a:ext cx="3519080" cy="42303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0EBACC9E-1D9B-B6C8-CF0F-CD9DA0668FAB}"/>
              </a:ext>
            </a:extLst>
          </p:cNvPr>
          <p:cNvSpPr>
            <a:spLocks noGrp="1"/>
          </p:cNvSpPr>
          <p:nvPr>
            <p:ph idx="1"/>
          </p:nvPr>
        </p:nvSpPr>
        <p:spPr>
          <a:xfrm>
            <a:off x="533400" y="1667489"/>
            <a:ext cx="3519080" cy="4230391"/>
          </a:xfrm>
        </p:spPr>
        <p:txBody>
          <a:bodyPr>
            <a:noAutofit/>
          </a:bodyPr>
          <a:lstStyle>
            <a:lvl1pPr marL="274320" indent="-274320">
              <a:lnSpc>
                <a:spcPct val="110000"/>
              </a:lnSpc>
              <a:buClr>
                <a:schemeClr val="accent2"/>
              </a:buClr>
              <a:defRPr lang="en-US" sz="2000" kern="1200" dirty="0" smtClean="0">
                <a:solidFill>
                  <a:schemeClr val="tx1"/>
                </a:solidFill>
                <a:latin typeface="+mn-lt"/>
                <a:ea typeface="+mn-ea"/>
                <a:cs typeface="+mn-cs"/>
              </a:defRPr>
            </a:lvl1pPr>
            <a:lvl2pPr marL="621792" indent="-288925">
              <a:lnSpc>
                <a:spcPct val="110000"/>
              </a:lnSpc>
              <a:buClr>
                <a:schemeClr val="accent4"/>
              </a:buClr>
              <a:defRPr sz="1800"/>
            </a:lvl2pPr>
            <a:lvl3pPr marL="859536" indent="-228600">
              <a:lnSpc>
                <a:spcPct val="110000"/>
              </a:lnSpc>
              <a:buClr>
                <a:schemeClr val="accent4"/>
              </a:buClr>
              <a:defRPr sz="1400"/>
            </a:lvl3pPr>
            <a:lvl4pPr marL="1133856" indent="-228600">
              <a:lnSpc>
                <a:spcPct val="110000"/>
              </a:lnSpc>
              <a:buClr>
                <a:schemeClr val="accent4"/>
              </a:buClr>
              <a:defRPr sz="1400"/>
            </a:lvl4pPr>
            <a:lvl5pPr marL="1353312" indent="0">
              <a:lnSpc>
                <a:spcPct val="110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4">
            <a:extLst>
              <a:ext uri="{FF2B5EF4-FFF2-40B4-BE49-F238E27FC236}">
                <a16:creationId xmlns:a16="http://schemas.microsoft.com/office/drawing/2014/main" id="{B1491243-527A-FA99-02C9-E35D82A0546E}"/>
              </a:ext>
            </a:extLst>
          </p:cNvPr>
          <p:cNvSpPr>
            <a:spLocks noGrp="1"/>
          </p:cNvSpPr>
          <p:nvPr>
            <p:ph type="body" sz="quarter" idx="15" hasCustomPrompt="1"/>
          </p:nvPr>
        </p:nvSpPr>
        <p:spPr>
          <a:xfrm>
            <a:off x="533400" y="1257914"/>
            <a:ext cx="3519080" cy="409575"/>
          </a:xfrm>
        </p:spPr>
        <p:txBody>
          <a:bodyPr>
            <a:noAutofit/>
          </a:bodyPr>
          <a:lstStyle>
            <a:lvl1pPr marL="0" indent="0">
              <a:buNone/>
              <a:defRPr sz="2000" b="1" cap="none" baseline="0">
                <a:solidFill>
                  <a:schemeClr val="tx2"/>
                </a:solidFill>
                <a:latin typeface="+mn-lt"/>
              </a:defRPr>
            </a:lvl1pPr>
          </a:lstStyle>
          <a:p>
            <a:pPr lvl="0"/>
            <a:r>
              <a:rPr lang="en-US" dirty="0"/>
              <a:t>Subhead</a:t>
            </a:r>
          </a:p>
        </p:txBody>
      </p:sp>
      <p:sp>
        <p:nvSpPr>
          <p:cNvPr id="25" name="Text Placeholder 7">
            <a:extLst>
              <a:ext uri="{FF2B5EF4-FFF2-40B4-BE49-F238E27FC236}">
                <a16:creationId xmlns:a16="http://schemas.microsoft.com/office/drawing/2014/main" id="{146E5363-B6BF-A1DE-98F7-453C58BDBC92}"/>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F3C22DC8-6C48-AC0B-1282-487663317632}"/>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EA7846A8-29A7-6D7B-9581-4FADCBD904B5}"/>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CF75BFE0-57A2-F7AD-695B-1F766EEB2CF8}"/>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34648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pos="2544" userDrawn="1">
          <p15:clr>
            <a:srgbClr val="A4A3A4"/>
          </p15:clr>
        </p15:guide>
        <p15:guide id="3" pos="2832" userDrawn="1">
          <p15:clr>
            <a:srgbClr val="A4A3A4"/>
          </p15:clr>
        </p15:guide>
        <p15:guide id="4" pos="4848" userDrawn="1">
          <p15:clr>
            <a:srgbClr val="A4A3A4"/>
          </p15:clr>
        </p15:guide>
        <p15:guide id="5" pos="5136" userDrawn="1">
          <p15:clr>
            <a:srgbClr val="A4A3A4"/>
          </p15:clr>
        </p15:guide>
        <p15:guide id="6" orient="horz" pos="2160" userDrawn="1">
          <p15:clr>
            <a:srgbClr val="A4A3A4"/>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Hori Top/Vert Bottom">
    <p:spTree>
      <p:nvGrpSpPr>
        <p:cNvPr id="1" name=""/>
        <p:cNvGrpSpPr/>
        <p:nvPr/>
      </p:nvGrpSpPr>
      <p:grpSpPr>
        <a:xfrm>
          <a:off x="0" y="0"/>
          <a:ext cx="0" cy="0"/>
          <a:chOff x="0" y="0"/>
          <a:chExt cx="0" cy="0"/>
        </a:xfrm>
      </p:grpSpPr>
      <p:sp>
        <p:nvSpPr>
          <p:cNvPr id="10" name="Content Placeholder 14">
            <a:extLst>
              <a:ext uri="{FF2B5EF4-FFF2-40B4-BE49-F238E27FC236}">
                <a16:creationId xmlns:a16="http://schemas.microsoft.com/office/drawing/2014/main" id="{4D83D27D-7952-E3E0-47F2-782711FF697D}"/>
              </a:ext>
            </a:extLst>
          </p:cNvPr>
          <p:cNvSpPr>
            <a:spLocks noGrp="1"/>
          </p:cNvSpPr>
          <p:nvPr>
            <p:ph sz="quarter" idx="20"/>
          </p:nvPr>
        </p:nvSpPr>
        <p:spPr>
          <a:xfrm>
            <a:off x="533401" y="1234107"/>
            <a:ext cx="11125198"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Text Placeholder 7">
            <a:extLst>
              <a:ext uri="{FF2B5EF4-FFF2-40B4-BE49-F238E27FC236}">
                <a16:creationId xmlns:a16="http://schemas.microsoft.com/office/drawing/2014/main" id="{CED4C23C-F2FD-2585-B38B-89C1232F2CDB}"/>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6" name="Content Placeholder 14">
            <a:extLst>
              <a:ext uri="{FF2B5EF4-FFF2-40B4-BE49-F238E27FC236}">
                <a16:creationId xmlns:a16="http://schemas.microsoft.com/office/drawing/2014/main" id="{5A994CA7-1EAA-8981-2849-FFE5AEC049AE}"/>
              </a:ext>
            </a:extLst>
          </p:cNvPr>
          <p:cNvSpPr>
            <a:spLocks noGrp="1"/>
          </p:cNvSpPr>
          <p:nvPr>
            <p:ph sz="quarter" idx="24"/>
          </p:nvPr>
        </p:nvSpPr>
        <p:spPr>
          <a:xfrm>
            <a:off x="533401" y="370298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14">
            <a:extLst>
              <a:ext uri="{FF2B5EF4-FFF2-40B4-BE49-F238E27FC236}">
                <a16:creationId xmlns:a16="http://schemas.microsoft.com/office/drawing/2014/main" id="{4F7F83FA-AC7A-1CC7-27A5-DA0EDB09B8E8}"/>
              </a:ext>
            </a:extLst>
          </p:cNvPr>
          <p:cNvSpPr>
            <a:spLocks noGrp="1"/>
          </p:cNvSpPr>
          <p:nvPr>
            <p:ph sz="quarter" idx="36"/>
          </p:nvPr>
        </p:nvSpPr>
        <p:spPr>
          <a:xfrm>
            <a:off x="6333371" y="370298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B738FAA2-DACC-5669-43F9-66E546388BC2}"/>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485185C0-7B8E-AAA1-C569-0C22E2410241}"/>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014EC0B2-FCB4-14FF-240F-80A5C27E530D}"/>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980778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52" userDrawn="1">
          <p15:clr>
            <a:srgbClr val="A4A3A4"/>
          </p15:clr>
        </p15:guide>
        <p15:guide id="2" orient="horz" pos="816" userDrawn="1">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_Blue Photo">
    <p:bg>
      <p:bgPr>
        <a:solidFill>
          <a:schemeClr val="accent1"/>
        </a:solidFill>
        <a:effectLst/>
      </p:bgPr>
    </p:bg>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ED0270E9-E0C6-450D-9691-A8F7B542E29F}"/>
              </a:ext>
            </a:extLst>
          </p:cNvPr>
          <p:cNvSpPr>
            <a:spLocks noGrp="1"/>
          </p:cNvSpPr>
          <p:nvPr>
            <p:ph type="body" sz="quarter" idx="16" hasCustomPrompt="1"/>
          </p:nvPr>
        </p:nvSpPr>
        <p:spPr>
          <a:xfrm>
            <a:off x="4369698" y="6380958"/>
            <a:ext cx="5379580" cy="165616"/>
          </a:xfrm>
        </p:spPr>
        <p:txBody>
          <a:bodyPr/>
          <a:lstStyle>
            <a:lvl1pPr marL="0" indent="0" algn="l">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7" name="Picture Placeholder 6">
            <a:extLst>
              <a:ext uri="{FF2B5EF4-FFF2-40B4-BE49-F238E27FC236}">
                <a16:creationId xmlns:a16="http://schemas.microsoft.com/office/drawing/2014/main" id="{D36C937F-793C-4C9A-36F1-6E619E33BA61}"/>
              </a:ext>
            </a:extLst>
          </p:cNvPr>
          <p:cNvSpPr>
            <a:spLocks noGrp="1"/>
          </p:cNvSpPr>
          <p:nvPr>
            <p:ph type="pic" sz="quarter" idx="18"/>
          </p:nvPr>
        </p:nvSpPr>
        <p:spPr>
          <a:xfrm>
            <a:off x="0" y="0"/>
            <a:ext cx="3852863" cy="6858000"/>
          </a:xfrm>
        </p:spPr>
        <p:txBody>
          <a:bodyPr/>
          <a:lstStyle>
            <a:lvl1pPr>
              <a:defRPr>
                <a:solidFill>
                  <a:schemeClr val="bg1"/>
                </a:solidFill>
              </a:defRPr>
            </a:lvl1pPr>
          </a:lstStyle>
          <a:p>
            <a:r>
              <a:rPr lang="en-US"/>
              <a:t>Click icon to add picture</a:t>
            </a:r>
            <a:endParaRPr lang="en-US" dirty="0"/>
          </a:p>
        </p:txBody>
      </p:sp>
      <p:sp>
        <p:nvSpPr>
          <p:cNvPr id="4" name="Text Placeholder 13">
            <a:extLst>
              <a:ext uri="{FF2B5EF4-FFF2-40B4-BE49-F238E27FC236}">
                <a16:creationId xmlns:a16="http://schemas.microsoft.com/office/drawing/2014/main" id="{210FE0F6-ECE6-3390-83E6-E46BDD8DB661}"/>
              </a:ext>
            </a:extLst>
          </p:cNvPr>
          <p:cNvSpPr>
            <a:spLocks noGrp="1"/>
          </p:cNvSpPr>
          <p:nvPr>
            <p:ph type="body" sz="quarter" idx="14" hasCustomPrompt="1"/>
          </p:nvPr>
        </p:nvSpPr>
        <p:spPr>
          <a:xfrm>
            <a:off x="4377608" y="5034538"/>
            <a:ext cx="6833372" cy="958055"/>
          </a:xfrm>
        </p:spPr>
        <p:txBody>
          <a:bodyPr>
            <a:noAutofit/>
          </a:bodyPr>
          <a:lstStyle>
            <a:lvl1pPr marL="0" indent="0">
              <a:spcBef>
                <a:spcPts val="0"/>
              </a:spcBef>
              <a:buNone/>
              <a:defRPr sz="1600">
                <a:solidFill>
                  <a:schemeClr val="bg1"/>
                </a:solidFill>
              </a:defRPr>
            </a:lvl1pPr>
          </a:lstStyle>
          <a:p>
            <a:r>
              <a:rPr lang="en-US" b="1" dirty="0"/>
              <a:t>PresenterName Bolded </a:t>
            </a:r>
            <a:r>
              <a:rPr lang="en-US" dirty="0" err="1"/>
              <a:t>CompanyName</a:t>
            </a:r>
            <a:r>
              <a:rPr lang="en-US" dirty="0"/>
              <a:t> Not Bolded</a:t>
            </a:r>
          </a:p>
          <a:p>
            <a:r>
              <a:rPr lang="en-US" dirty="0"/>
              <a:t>Conference or Meeting Name </a:t>
            </a:r>
          </a:p>
          <a:p>
            <a:r>
              <a:rPr lang="en-US" dirty="0"/>
              <a:t>Date</a:t>
            </a:r>
          </a:p>
        </p:txBody>
      </p:sp>
      <p:sp>
        <p:nvSpPr>
          <p:cNvPr id="9" name="Text Placeholder 2">
            <a:extLst>
              <a:ext uri="{FF2B5EF4-FFF2-40B4-BE49-F238E27FC236}">
                <a16:creationId xmlns:a16="http://schemas.microsoft.com/office/drawing/2014/main" id="{1DC18D18-347B-39DF-E7B5-B8F4EADE0FF3}"/>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chemeClr val="bg1"/>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pic>
        <p:nvPicPr>
          <p:cNvPr id="21" name="Picture 20">
            <a:extLst>
              <a:ext uri="{FF2B5EF4-FFF2-40B4-BE49-F238E27FC236}">
                <a16:creationId xmlns:a16="http://schemas.microsoft.com/office/drawing/2014/main" id="{FD41FC20-E820-BF6D-AB74-4895F31038A5}"/>
              </a:ext>
            </a:extLst>
          </p:cNvPr>
          <p:cNvPicPr>
            <a:picLocks noChangeAspect="1"/>
          </p:cNvPicPr>
          <p:nvPr userDrawn="1"/>
        </p:nvPicPr>
        <p:blipFill>
          <a:blip r:embed="rId2"/>
          <a:stretch>
            <a:fillRect/>
          </a:stretch>
        </p:blipFill>
        <p:spPr>
          <a:xfrm>
            <a:off x="4370078" y="533399"/>
            <a:ext cx="2304288" cy="457049"/>
          </a:xfrm>
          <a:prstGeom prst="rect">
            <a:avLst/>
          </a:prstGeom>
        </p:spPr>
      </p:pic>
      <p:sp>
        <p:nvSpPr>
          <p:cNvPr id="22" name="Text Placeholder 11">
            <a:extLst>
              <a:ext uri="{FF2B5EF4-FFF2-40B4-BE49-F238E27FC236}">
                <a16:creationId xmlns:a16="http://schemas.microsoft.com/office/drawing/2014/main" id="{CF39E125-73CF-475C-A614-21FF36E8AEE7}"/>
              </a:ext>
            </a:extLst>
          </p:cNvPr>
          <p:cNvSpPr>
            <a:spLocks noGrp="1"/>
          </p:cNvSpPr>
          <p:nvPr>
            <p:ph type="body" sz="quarter" idx="13" hasCustomPrompt="1"/>
          </p:nvPr>
        </p:nvSpPr>
        <p:spPr>
          <a:xfrm>
            <a:off x="4369698" y="3089829"/>
            <a:ext cx="6841282" cy="1632170"/>
          </a:xfrm>
        </p:spPr>
        <p:txBody>
          <a:bodyPr anchor="t" anchorCtr="0">
            <a:noAutofit/>
          </a:bodyPr>
          <a:lstStyle>
            <a:lvl1pPr marL="0" indent="0">
              <a:lnSpc>
                <a:spcPct val="90000"/>
              </a:lnSpc>
              <a:spcBef>
                <a:spcPts val="0"/>
              </a:spcBef>
              <a:buNone/>
              <a:defRPr sz="5400" b="1" i="0" cap="none" baseline="0">
                <a:solidFill>
                  <a:schemeClr val="accent2"/>
                </a:solidFill>
                <a:latin typeface="Times New Roman" panose="02020603050405020304" pitchFamily="18" charset="0"/>
                <a:cs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r>
              <a:rPr lang="en-US" dirty="0"/>
              <a:t>Title goes here and could be two lines</a:t>
            </a:r>
          </a:p>
        </p:txBody>
      </p:sp>
      <p:sp>
        <p:nvSpPr>
          <p:cNvPr id="23" name="Text Placeholder 4">
            <a:extLst>
              <a:ext uri="{FF2B5EF4-FFF2-40B4-BE49-F238E27FC236}">
                <a16:creationId xmlns:a16="http://schemas.microsoft.com/office/drawing/2014/main" id="{B6ADD707-F99C-FA75-F8BA-C788B11FB378}"/>
              </a:ext>
            </a:extLst>
          </p:cNvPr>
          <p:cNvSpPr>
            <a:spLocks noGrp="1"/>
          </p:cNvSpPr>
          <p:nvPr>
            <p:ph type="body" sz="quarter" idx="12" hasCustomPrompt="1"/>
          </p:nvPr>
        </p:nvSpPr>
        <p:spPr>
          <a:xfrm>
            <a:off x="4369698" y="2563890"/>
            <a:ext cx="6841282"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bg1"/>
                </a:solidFill>
              </a:defRPr>
            </a:lvl1pPr>
          </a:lstStyle>
          <a:p>
            <a:pPr lvl="0"/>
            <a:r>
              <a:rPr lang="en-US" dirty="0"/>
              <a:t>Optional first line title</a:t>
            </a:r>
          </a:p>
        </p:txBody>
      </p:sp>
    </p:spTree>
    <p:extLst>
      <p:ext uri="{BB962C8B-B14F-4D97-AF65-F5344CB8AC3E}">
        <p14:creationId xmlns:p14="http://schemas.microsoft.com/office/powerpoint/2010/main" val="207027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ntent Hori Top/Vertical Bottom w/Sub">
    <p:spTree>
      <p:nvGrpSpPr>
        <p:cNvPr id="1" name=""/>
        <p:cNvGrpSpPr/>
        <p:nvPr/>
      </p:nvGrpSpPr>
      <p:grpSpPr>
        <a:xfrm>
          <a:off x="0" y="0"/>
          <a:ext cx="0" cy="0"/>
          <a:chOff x="0" y="0"/>
          <a:chExt cx="0" cy="0"/>
        </a:xfrm>
      </p:grpSpPr>
      <p:sp>
        <p:nvSpPr>
          <p:cNvPr id="16" name="Text Placeholder 5">
            <a:extLst>
              <a:ext uri="{FF2B5EF4-FFF2-40B4-BE49-F238E27FC236}">
                <a16:creationId xmlns:a16="http://schemas.microsoft.com/office/drawing/2014/main" id="{48C5CE00-60DC-A9EA-5E75-F8FF6420FF7A}"/>
              </a:ext>
            </a:extLst>
          </p:cNvPr>
          <p:cNvSpPr>
            <a:spLocks noGrp="1"/>
          </p:cNvSpPr>
          <p:nvPr>
            <p:ph type="body" sz="quarter" idx="18" hasCustomPrompt="1"/>
          </p:nvPr>
        </p:nvSpPr>
        <p:spPr>
          <a:xfrm>
            <a:off x="533095" y="3749040"/>
            <a:ext cx="5325034"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17" name="Content Placeholder 14">
            <a:extLst>
              <a:ext uri="{FF2B5EF4-FFF2-40B4-BE49-F238E27FC236}">
                <a16:creationId xmlns:a16="http://schemas.microsoft.com/office/drawing/2014/main" id="{89F4A3E2-577C-0981-1F8C-280A8F4131DF}"/>
              </a:ext>
            </a:extLst>
          </p:cNvPr>
          <p:cNvSpPr>
            <a:spLocks noGrp="1"/>
          </p:cNvSpPr>
          <p:nvPr>
            <p:ph sz="quarter" idx="22"/>
          </p:nvPr>
        </p:nvSpPr>
        <p:spPr>
          <a:xfrm>
            <a:off x="533095" y="4152900"/>
            <a:ext cx="5325034"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3">
            <a:extLst>
              <a:ext uri="{FF2B5EF4-FFF2-40B4-BE49-F238E27FC236}">
                <a16:creationId xmlns:a16="http://schemas.microsoft.com/office/drawing/2014/main" id="{2D907AF4-2726-6064-6BDD-E26A978FA05F}"/>
              </a:ext>
            </a:extLst>
          </p:cNvPr>
          <p:cNvSpPr>
            <a:spLocks noGrp="1"/>
          </p:cNvSpPr>
          <p:nvPr>
            <p:ph type="body" sz="quarter" idx="16" hasCustomPrompt="1"/>
          </p:nvPr>
        </p:nvSpPr>
        <p:spPr>
          <a:xfrm>
            <a:off x="533095" y="1255572"/>
            <a:ext cx="1113793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0" name="Content Placeholder 14">
            <a:extLst>
              <a:ext uri="{FF2B5EF4-FFF2-40B4-BE49-F238E27FC236}">
                <a16:creationId xmlns:a16="http://schemas.microsoft.com/office/drawing/2014/main" id="{2FDDD85A-742B-445E-CADA-D75549041388}"/>
              </a:ext>
            </a:extLst>
          </p:cNvPr>
          <p:cNvSpPr>
            <a:spLocks noGrp="1"/>
          </p:cNvSpPr>
          <p:nvPr>
            <p:ph sz="quarter" idx="21"/>
          </p:nvPr>
        </p:nvSpPr>
        <p:spPr>
          <a:xfrm>
            <a:off x="533401" y="1676400"/>
            <a:ext cx="1112519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7">
            <a:extLst>
              <a:ext uri="{FF2B5EF4-FFF2-40B4-BE49-F238E27FC236}">
                <a16:creationId xmlns:a16="http://schemas.microsoft.com/office/drawing/2014/main" id="{45362D9E-92A3-B111-2EDC-00A6EED8F0B2}"/>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6" name="Text Placeholder 5">
            <a:extLst>
              <a:ext uri="{FF2B5EF4-FFF2-40B4-BE49-F238E27FC236}">
                <a16:creationId xmlns:a16="http://schemas.microsoft.com/office/drawing/2014/main" id="{A7B92726-0806-ADFA-D4EE-DF66D4A75254}"/>
              </a:ext>
            </a:extLst>
          </p:cNvPr>
          <p:cNvSpPr>
            <a:spLocks noGrp="1"/>
          </p:cNvSpPr>
          <p:nvPr>
            <p:ph type="body" sz="quarter" idx="38" hasCustomPrompt="1"/>
          </p:nvPr>
        </p:nvSpPr>
        <p:spPr>
          <a:xfrm>
            <a:off x="6333565" y="3749040"/>
            <a:ext cx="5325034"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27" name="Content Placeholder 14">
            <a:extLst>
              <a:ext uri="{FF2B5EF4-FFF2-40B4-BE49-F238E27FC236}">
                <a16:creationId xmlns:a16="http://schemas.microsoft.com/office/drawing/2014/main" id="{26A4BB55-5290-98E4-67FF-95FBF86E0C39}"/>
              </a:ext>
            </a:extLst>
          </p:cNvPr>
          <p:cNvSpPr>
            <a:spLocks noGrp="1"/>
          </p:cNvSpPr>
          <p:nvPr>
            <p:ph sz="quarter" idx="39"/>
          </p:nvPr>
        </p:nvSpPr>
        <p:spPr>
          <a:xfrm>
            <a:off x="6333565" y="4152900"/>
            <a:ext cx="5325034"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FBF96D91-2E7F-E451-DB02-49AC61FD278E}"/>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8A7F24AF-EF88-B6A7-180B-9E6E0AE1D7F2}"/>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2F9090B2-6708-C638-A143-14E5D70200C4}"/>
              </a:ext>
            </a:extLst>
          </p:cNvPr>
          <p:cNvSpPr>
            <a:spLocks noGrp="1"/>
          </p:cNvSpPr>
          <p:nvPr>
            <p:ph type="body" sz="quarter" idx="41"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667858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104" userDrawn="1">
          <p15:clr>
            <a:srgbClr val="A4A3A4"/>
          </p15:clr>
        </p15:guide>
        <p15:guide id="2" orient="horz" pos="2352" userDrawn="1">
          <p15:clr>
            <a:srgbClr val="A4A3A4"/>
          </p15:clr>
        </p15:guide>
        <p15:guide id="3" orient="horz" pos="2592" userDrawn="1">
          <p15:clr>
            <a:srgbClr val="A4A3A4"/>
          </p15:clr>
        </p15:guide>
        <p15:guide id="4" orient="horz" pos="816" userDrawn="1">
          <p15:clr>
            <a:srgbClr val="A4A3A4"/>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ntent Vert Top/Hori Bottom">
    <p:spTree>
      <p:nvGrpSpPr>
        <p:cNvPr id="1" name=""/>
        <p:cNvGrpSpPr/>
        <p:nvPr/>
      </p:nvGrpSpPr>
      <p:grpSpPr>
        <a:xfrm>
          <a:off x="0" y="0"/>
          <a:ext cx="0" cy="0"/>
          <a:chOff x="0" y="0"/>
          <a:chExt cx="0" cy="0"/>
        </a:xfrm>
      </p:grpSpPr>
      <p:sp>
        <p:nvSpPr>
          <p:cNvPr id="10" name="Content Placeholder 14">
            <a:extLst>
              <a:ext uri="{FF2B5EF4-FFF2-40B4-BE49-F238E27FC236}">
                <a16:creationId xmlns:a16="http://schemas.microsoft.com/office/drawing/2014/main" id="{4BEA73AB-DF03-7BCB-066D-27D926287BB0}"/>
              </a:ext>
            </a:extLst>
          </p:cNvPr>
          <p:cNvSpPr>
            <a:spLocks noGrp="1"/>
          </p:cNvSpPr>
          <p:nvPr>
            <p:ph sz="quarter" idx="20"/>
          </p:nvPr>
        </p:nvSpPr>
        <p:spPr>
          <a:xfrm>
            <a:off x="533401" y="123410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C50A4E98-E987-54A1-4952-691F63A49B13}"/>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8" name="Content Placeholder 14">
            <a:extLst>
              <a:ext uri="{FF2B5EF4-FFF2-40B4-BE49-F238E27FC236}">
                <a16:creationId xmlns:a16="http://schemas.microsoft.com/office/drawing/2014/main" id="{C9BFDA30-5AF3-1186-75FD-6B4C1587467C}"/>
              </a:ext>
            </a:extLst>
          </p:cNvPr>
          <p:cNvSpPr>
            <a:spLocks noGrp="1"/>
          </p:cNvSpPr>
          <p:nvPr>
            <p:ph sz="quarter" idx="24"/>
          </p:nvPr>
        </p:nvSpPr>
        <p:spPr>
          <a:xfrm>
            <a:off x="533400" y="3702987"/>
            <a:ext cx="11125199"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Content Placeholder 14">
            <a:extLst>
              <a:ext uri="{FF2B5EF4-FFF2-40B4-BE49-F238E27FC236}">
                <a16:creationId xmlns:a16="http://schemas.microsoft.com/office/drawing/2014/main" id="{621A89AA-1830-C780-1512-3607F530CC32}"/>
              </a:ext>
            </a:extLst>
          </p:cNvPr>
          <p:cNvSpPr>
            <a:spLocks noGrp="1"/>
          </p:cNvSpPr>
          <p:nvPr>
            <p:ph sz="quarter" idx="25"/>
          </p:nvPr>
        </p:nvSpPr>
        <p:spPr>
          <a:xfrm>
            <a:off x="6333565" y="123410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09C5A549-579C-277C-DCD4-6CD63D010C39}"/>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D620E095-8AE6-0962-68B1-3268DF225AA4}"/>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F7033AFE-3BA7-D23E-5374-4EAE5FD97D56}"/>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199907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592" userDrawn="1">
          <p15:clr>
            <a:srgbClr val="A4A3A4"/>
          </p15:clr>
        </p15:guide>
        <p15:guide id="2" orient="horz" pos="816" userDrawn="1">
          <p15:clr>
            <a:srgbClr val="A4A3A4"/>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Vert Top/Hori Bottom w/Sub">
    <p:spTree>
      <p:nvGrpSpPr>
        <p:cNvPr id="1" name=""/>
        <p:cNvGrpSpPr/>
        <p:nvPr/>
      </p:nvGrpSpPr>
      <p:grpSpPr>
        <a:xfrm>
          <a:off x="0" y="0"/>
          <a:ext cx="0" cy="0"/>
          <a:chOff x="0" y="0"/>
          <a:chExt cx="0" cy="0"/>
        </a:xfrm>
      </p:grpSpPr>
      <p:sp>
        <p:nvSpPr>
          <p:cNvPr id="16" name="Text Placeholder 5">
            <a:extLst>
              <a:ext uri="{FF2B5EF4-FFF2-40B4-BE49-F238E27FC236}">
                <a16:creationId xmlns:a16="http://schemas.microsoft.com/office/drawing/2014/main" id="{8FF8A4E3-FAA6-FD02-4B67-A4915111DFA6}"/>
              </a:ext>
            </a:extLst>
          </p:cNvPr>
          <p:cNvSpPr>
            <a:spLocks noGrp="1"/>
          </p:cNvSpPr>
          <p:nvPr>
            <p:ph type="body" sz="quarter" idx="19" hasCustomPrompt="1"/>
          </p:nvPr>
        </p:nvSpPr>
        <p:spPr>
          <a:xfrm>
            <a:off x="533094" y="3749040"/>
            <a:ext cx="11125199"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19" name="Content Placeholder 14">
            <a:extLst>
              <a:ext uri="{FF2B5EF4-FFF2-40B4-BE49-F238E27FC236}">
                <a16:creationId xmlns:a16="http://schemas.microsoft.com/office/drawing/2014/main" id="{F4DEC849-7E30-2CCA-330E-D83C71A0EE62}"/>
              </a:ext>
            </a:extLst>
          </p:cNvPr>
          <p:cNvSpPr>
            <a:spLocks noGrp="1"/>
          </p:cNvSpPr>
          <p:nvPr>
            <p:ph sz="quarter" idx="22"/>
          </p:nvPr>
        </p:nvSpPr>
        <p:spPr>
          <a:xfrm>
            <a:off x="533094" y="4152900"/>
            <a:ext cx="11125199"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3">
            <a:extLst>
              <a:ext uri="{FF2B5EF4-FFF2-40B4-BE49-F238E27FC236}">
                <a16:creationId xmlns:a16="http://schemas.microsoft.com/office/drawing/2014/main" id="{EE6CCBB2-DC97-C7DE-202A-382CD55D63B0}"/>
              </a:ext>
            </a:extLst>
          </p:cNvPr>
          <p:cNvSpPr>
            <a:spLocks noGrp="1"/>
          </p:cNvSpPr>
          <p:nvPr>
            <p:ph type="body" sz="quarter" idx="16" hasCustomPrompt="1"/>
          </p:nvPr>
        </p:nvSpPr>
        <p:spPr>
          <a:xfrm>
            <a:off x="533095" y="1255572"/>
            <a:ext cx="533082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1" name="Content Placeholder 14">
            <a:extLst>
              <a:ext uri="{FF2B5EF4-FFF2-40B4-BE49-F238E27FC236}">
                <a16:creationId xmlns:a16="http://schemas.microsoft.com/office/drawing/2014/main" id="{754A6846-71D7-4F47-6B34-A023DE44E21A}"/>
              </a:ext>
            </a:extLst>
          </p:cNvPr>
          <p:cNvSpPr>
            <a:spLocks noGrp="1"/>
          </p:cNvSpPr>
          <p:nvPr>
            <p:ph sz="quarter" idx="21"/>
          </p:nvPr>
        </p:nvSpPr>
        <p:spPr>
          <a:xfrm>
            <a:off x="533401" y="1676400"/>
            <a:ext cx="532472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Text Placeholder 7">
            <a:extLst>
              <a:ext uri="{FF2B5EF4-FFF2-40B4-BE49-F238E27FC236}">
                <a16:creationId xmlns:a16="http://schemas.microsoft.com/office/drawing/2014/main" id="{AB9D8A0C-8240-33B9-A2F6-4A6B4BF95EEE}"/>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9" name="Text Placeholder 3">
            <a:extLst>
              <a:ext uri="{FF2B5EF4-FFF2-40B4-BE49-F238E27FC236}">
                <a16:creationId xmlns:a16="http://schemas.microsoft.com/office/drawing/2014/main" id="{D709C910-7904-6667-5895-A27B90AD0FCA}"/>
              </a:ext>
            </a:extLst>
          </p:cNvPr>
          <p:cNvSpPr>
            <a:spLocks noGrp="1"/>
          </p:cNvSpPr>
          <p:nvPr>
            <p:ph type="body" sz="quarter" idx="26" hasCustomPrompt="1"/>
          </p:nvPr>
        </p:nvSpPr>
        <p:spPr>
          <a:xfrm>
            <a:off x="6333566" y="1255572"/>
            <a:ext cx="533082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0" name="Content Placeholder 14">
            <a:extLst>
              <a:ext uri="{FF2B5EF4-FFF2-40B4-BE49-F238E27FC236}">
                <a16:creationId xmlns:a16="http://schemas.microsoft.com/office/drawing/2014/main" id="{21F1F0E7-1154-07E6-8AF1-33570E8D7FF9}"/>
              </a:ext>
            </a:extLst>
          </p:cNvPr>
          <p:cNvSpPr>
            <a:spLocks noGrp="1"/>
          </p:cNvSpPr>
          <p:nvPr>
            <p:ph sz="quarter" idx="27"/>
          </p:nvPr>
        </p:nvSpPr>
        <p:spPr>
          <a:xfrm>
            <a:off x="6333872" y="1676400"/>
            <a:ext cx="532472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1DF6D1BE-1C57-1A0C-58D3-1BB485FF408D}"/>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7922138A-5A3B-25DA-4B51-3DC23B1BC88C}"/>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Text Placeholder 6">
            <a:extLst>
              <a:ext uri="{FF2B5EF4-FFF2-40B4-BE49-F238E27FC236}">
                <a16:creationId xmlns:a16="http://schemas.microsoft.com/office/drawing/2014/main" id="{76EFE655-5456-8E4A-F58F-5FB9385B6B55}"/>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63292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080" userDrawn="1">
          <p15:clr>
            <a:srgbClr val="A4A3A4"/>
          </p15:clr>
        </p15:guide>
        <p15:guide id="2" orient="horz" pos="2352" userDrawn="1">
          <p15:clr>
            <a:srgbClr val="A4A3A4"/>
          </p15:clr>
        </p15:guide>
        <p15:guide id="3" orient="horz" pos="2592" userDrawn="1">
          <p15:clr>
            <a:srgbClr val="A4A3A4"/>
          </p15:clr>
        </p15:guide>
        <p15:guide id="4" orient="horz" pos="816" userDrawn="1">
          <p15:clr>
            <a:srgbClr val="A4A3A4"/>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Horizontal">
    <p:spTree>
      <p:nvGrpSpPr>
        <p:cNvPr id="1" name=""/>
        <p:cNvGrpSpPr/>
        <p:nvPr/>
      </p:nvGrpSpPr>
      <p:grpSpPr>
        <a:xfrm>
          <a:off x="0" y="0"/>
          <a:ext cx="0" cy="0"/>
          <a:chOff x="0" y="0"/>
          <a:chExt cx="0" cy="0"/>
        </a:xfrm>
      </p:grpSpPr>
      <p:sp>
        <p:nvSpPr>
          <p:cNvPr id="29" name="Text Placeholder 7">
            <a:extLst>
              <a:ext uri="{FF2B5EF4-FFF2-40B4-BE49-F238E27FC236}">
                <a16:creationId xmlns:a16="http://schemas.microsoft.com/office/drawing/2014/main" id="{A99CB0D2-AC1D-9B2F-E3EA-A43B29B4046D}"/>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4" name="Content Placeholder 14">
            <a:extLst>
              <a:ext uri="{FF2B5EF4-FFF2-40B4-BE49-F238E27FC236}">
                <a16:creationId xmlns:a16="http://schemas.microsoft.com/office/drawing/2014/main" id="{E1FDC856-4C9E-5F92-C7BE-DA8F237BF435}"/>
              </a:ext>
            </a:extLst>
          </p:cNvPr>
          <p:cNvSpPr>
            <a:spLocks noGrp="1"/>
          </p:cNvSpPr>
          <p:nvPr>
            <p:ph sz="quarter" idx="20"/>
          </p:nvPr>
        </p:nvSpPr>
        <p:spPr>
          <a:xfrm>
            <a:off x="533401" y="1234107"/>
            <a:ext cx="5333999"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5" name="Content Placeholder 14">
            <a:extLst>
              <a:ext uri="{FF2B5EF4-FFF2-40B4-BE49-F238E27FC236}">
                <a16:creationId xmlns:a16="http://schemas.microsoft.com/office/drawing/2014/main" id="{D2B7271D-7E5C-DE52-CA29-AAAF70AAA9D2}"/>
              </a:ext>
            </a:extLst>
          </p:cNvPr>
          <p:cNvSpPr>
            <a:spLocks noGrp="1"/>
          </p:cNvSpPr>
          <p:nvPr>
            <p:ph sz="quarter" idx="24"/>
          </p:nvPr>
        </p:nvSpPr>
        <p:spPr>
          <a:xfrm>
            <a:off x="533401" y="370298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6" name="Content Placeholder 14">
            <a:extLst>
              <a:ext uri="{FF2B5EF4-FFF2-40B4-BE49-F238E27FC236}">
                <a16:creationId xmlns:a16="http://schemas.microsoft.com/office/drawing/2014/main" id="{43B4BA84-E35B-A102-DCEF-CA84675A005E}"/>
              </a:ext>
            </a:extLst>
          </p:cNvPr>
          <p:cNvSpPr>
            <a:spLocks noGrp="1"/>
          </p:cNvSpPr>
          <p:nvPr>
            <p:ph sz="quarter" idx="26"/>
          </p:nvPr>
        </p:nvSpPr>
        <p:spPr>
          <a:xfrm>
            <a:off x="6324600" y="1234107"/>
            <a:ext cx="5333999"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7" name="Content Placeholder 14">
            <a:extLst>
              <a:ext uri="{FF2B5EF4-FFF2-40B4-BE49-F238E27FC236}">
                <a16:creationId xmlns:a16="http://schemas.microsoft.com/office/drawing/2014/main" id="{B97BFF03-1FA4-53AB-896D-27BD86221AD0}"/>
              </a:ext>
            </a:extLst>
          </p:cNvPr>
          <p:cNvSpPr>
            <a:spLocks noGrp="1"/>
          </p:cNvSpPr>
          <p:nvPr>
            <p:ph sz="quarter" idx="27"/>
          </p:nvPr>
        </p:nvSpPr>
        <p:spPr>
          <a:xfrm>
            <a:off x="6324600" y="3702987"/>
            <a:ext cx="5325034" cy="219489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E3463939-6DD4-DB5E-9ABE-70C7F3F1D15F}"/>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419044C6-7EA7-A905-C2A5-21742A5C7C6F}"/>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A99C526C-B209-16ED-EDDC-46C1B1123578}"/>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15892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104" userDrawn="1">
          <p15:clr>
            <a:srgbClr val="A4A3A4"/>
          </p15:clr>
        </p15:guide>
        <p15:guide id="2" orient="horz" pos="2352" userDrawn="1">
          <p15:clr>
            <a:srgbClr val="A4A3A4"/>
          </p15:clr>
        </p15:guide>
        <p15:guide id="3" orient="horz" pos="2616" userDrawn="1">
          <p15:clr>
            <a:srgbClr val="A4A3A4"/>
          </p15:clr>
        </p15:guide>
        <p15:guide id="4" pos="3696" userDrawn="1">
          <p15:clr>
            <a:srgbClr val="A4A3A4"/>
          </p15:clr>
        </p15:guide>
        <p15:guide id="5" pos="3984" userDrawn="1">
          <p15:clr>
            <a:srgbClr val="A4A3A4"/>
          </p15:clr>
        </p15:guide>
        <p15:guide id="6" orient="horz" pos="816" userDrawn="1">
          <p15:clr>
            <a:srgbClr val="A4A3A4"/>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Horizontal w/Sub">
    <p:spTree>
      <p:nvGrpSpPr>
        <p:cNvPr id="1" name=""/>
        <p:cNvGrpSpPr/>
        <p:nvPr/>
      </p:nvGrpSpPr>
      <p:grpSpPr>
        <a:xfrm>
          <a:off x="0" y="0"/>
          <a:ext cx="0" cy="0"/>
          <a:chOff x="0" y="0"/>
          <a:chExt cx="0" cy="0"/>
        </a:xfrm>
      </p:grpSpPr>
      <p:sp>
        <p:nvSpPr>
          <p:cNvPr id="26" name="Text Placeholder 5">
            <a:extLst>
              <a:ext uri="{FF2B5EF4-FFF2-40B4-BE49-F238E27FC236}">
                <a16:creationId xmlns:a16="http://schemas.microsoft.com/office/drawing/2014/main" id="{532F9791-1B1D-9249-D26C-227771F2AB64}"/>
              </a:ext>
            </a:extLst>
          </p:cNvPr>
          <p:cNvSpPr>
            <a:spLocks noGrp="1"/>
          </p:cNvSpPr>
          <p:nvPr>
            <p:ph type="body" sz="quarter" idx="19" hasCustomPrompt="1"/>
          </p:nvPr>
        </p:nvSpPr>
        <p:spPr>
          <a:xfrm>
            <a:off x="533095" y="3749040"/>
            <a:ext cx="5334306"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27" name="Content Placeholder 14">
            <a:extLst>
              <a:ext uri="{FF2B5EF4-FFF2-40B4-BE49-F238E27FC236}">
                <a16:creationId xmlns:a16="http://schemas.microsoft.com/office/drawing/2014/main" id="{7307BB1F-5DF7-ADA9-AD32-1766344E5C8B}"/>
              </a:ext>
            </a:extLst>
          </p:cNvPr>
          <p:cNvSpPr>
            <a:spLocks noGrp="1"/>
          </p:cNvSpPr>
          <p:nvPr>
            <p:ph sz="quarter" idx="22"/>
          </p:nvPr>
        </p:nvSpPr>
        <p:spPr>
          <a:xfrm>
            <a:off x="533095" y="4152900"/>
            <a:ext cx="5334306"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ext Placeholder 3">
            <a:extLst>
              <a:ext uri="{FF2B5EF4-FFF2-40B4-BE49-F238E27FC236}">
                <a16:creationId xmlns:a16="http://schemas.microsoft.com/office/drawing/2014/main" id="{806179C0-2E3C-C189-AA5C-F5770BE142D4}"/>
              </a:ext>
            </a:extLst>
          </p:cNvPr>
          <p:cNvSpPr>
            <a:spLocks noGrp="1"/>
          </p:cNvSpPr>
          <p:nvPr>
            <p:ph type="body" sz="quarter" idx="16" hasCustomPrompt="1"/>
          </p:nvPr>
        </p:nvSpPr>
        <p:spPr>
          <a:xfrm>
            <a:off x="533095" y="1255572"/>
            <a:ext cx="533082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1" name="Content Placeholder 14">
            <a:extLst>
              <a:ext uri="{FF2B5EF4-FFF2-40B4-BE49-F238E27FC236}">
                <a16:creationId xmlns:a16="http://schemas.microsoft.com/office/drawing/2014/main" id="{5EF25CB0-BDE6-3B08-7079-95E6BDB4C89D}"/>
              </a:ext>
            </a:extLst>
          </p:cNvPr>
          <p:cNvSpPr>
            <a:spLocks noGrp="1"/>
          </p:cNvSpPr>
          <p:nvPr>
            <p:ph sz="quarter" idx="21"/>
          </p:nvPr>
        </p:nvSpPr>
        <p:spPr>
          <a:xfrm>
            <a:off x="533401" y="1676400"/>
            <a:ext cx="532472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Text Placeholder 7">
            <a:extLst>
              <a:ext uri="{FF2B5EF4-FFF2-40B4-BE49-F238E27FC236}">
                <a16:creationId xmlns:a16="http://schemas.microsoft.com/office/drawing/2014/main" id="{4AADABEC-AF42-873B-EF2A-98FC5D714017}"/>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6" name="Text Placeholder 3">
            <a:extLst>
              <a:ext uri="{FF2B5EF4-FFF2-40B4-BE49-F238E27FC236}">
                <a16:creationId xmlns:a16="http://schemas.microsoft.com/office/drawing/2014/main" id="{4EF46017-E1A1-7D71-E6A2-2B04D71DBF89}"/>
              </a:ext>
            </a:extLst>
          </p:cNvPr>
          <p:cNvSpPr>
            <a:spLocks noGrp="1"/>
          </p:cNvSpPr>
          <p:nvPr>
            <p:ph type="body" sz="quarter" idx="26" hasCustomPrompt="1"/>
          </p:nvPr>
        </p:nvSpPr>
        <p:spPr>
          <a:xfrm>
            <a:off x="6333566" y="1255572"/>
            <a:ext cx="5330824"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7" name="Content Placeholder 14">
            <a:extLst>
              <a:ext uri="{FF2B5EF4-FFF2-40B4-BE49-F238E27FC236}">
                <a16:creationId xmlns:a16="http://schemas.microsoft.com/office/drawing/2014/main" id="{C62AAD29-F8B5-3643-EF06-92EBA12677C0}"/>
              </a:ext>
            </a:extLst>
          </p:cNvPr>
          <p:cNvSpPr>
            <a:spLocks noGrp="1"/>
          </p:cNvSpPr>
          <p:nvPr>
            <p:ph sz="quarter" idx="27"/>
          </p:nvPr>
        </p:nvSpPr>
        <p:spPr>
          <a:xfrm>
            <a:off x="6333872" y="1676400"/>
            <a:ext cx="5324728" cy="175260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8" name="Text Placeholder 5">
            <a:extLst>
              <a:ext uri="{FF2B5EF4-FFF2-40B4-BE49-F238E27FC236}">
                <a16:creationId xmlns:a16="http://schemas.microsoft.com/office/drawing/2014/main" id="{B8EB5924-FF1B-CB35-8D19-88E31CCB5447}"/>
              </a:ext>
            </a:extLst>
          </p:cNvPr>
          <p:cNvSpPr>
            <a:spLocks noGrp="1"/>
          </p:cNvSpPr>
          <p:nvPr>
            <p:ph type="body" sz="quarter" idx="28" hasCustomPrompt="1"/>
          </p:nvPr>
        </p:nvSpPr>
        <p:spPr>
          <a:xfrm>
            <a:off x="6324293" y="3749040"/>
            <a:ext cx="5334306" cy="252000"/>
          </a:xfrm>
        </p:spPr>
        <p:txBody>
          <a:bodyPr/>
          <a:lstStyle>
            <a:lvl1pPr marL="0" indent="0">
              <a:buNone/>
              <a:defRPr sz="2000" b="1" cap="none" baseline="0">
                <a:solidFill>
                  <a:schemeClr val="tx2"/>
                </a:solidFill>
                <a:latin typeface="+mn-lt"/>
              </a:defRPr>
            </a:lvl1pPr>
          </a:lstStyle>
          <a:p>
            <a:r>
              <a:rPr lang="en-GB" dirty="0"/>
              <a:t>Subhead</a:t>
            </a:r>
          </a:p>
        </p:txBody>
      </p:sp>
      <p:sp>
        <p:nvSpPr>
          <p:cNvPr id="39" name="Content Placeholder 14">
            <a:extLst>
              <a:ext uri="{FF2B5EF4-FFF2-40B4-BE49-F238E27FC236}">
                <a16:creationId xmlns:a16="http://schemas.microsoft.com/office/drawing/2014/main" id="{7D2EC411-AF66-7068-FB4E-4007A8922870}"/>
              </a:ext>
            </a:extLst>
          </p:cNvPr>
          <p:cNvSpPr>
            <a:spLocks noGrp="1"/>
          </p:cNvSpPr>
          <p:nvPr>
            <p:ph sz="quarter" idx="29"/>
          </p:nvPr>
        </p:nvSpPr>
        <p:spPr>
          <a:xfrm>
            <a:off x="6324293" y="4152900"/>
            <a:ext cx="5334306" cy="1744980"/>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713BDB96-40B5-731B-4799-EC82A680500A}"/>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2D11B1B8-D72E-4B95-6147-E3AEAA206279}"/>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C32A19A0-CCE1-6D19-1EB4-EBFFE9726E7C}"/>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836982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52" userDrawn="1">
          <p15:clr>
            <a:srgbClr val="A4A3A4"/>
          </p15:clr>
        </p15:guide>
        <p15:guide id="2" pos="3696" userDrawn="1">
          <p15:clr>
            <a:srgbClr val="A4A3A4"/>
          </p15:clr>
        </p15:guide>
        <p15:guide id="3" pos="3984" userDrawn="1">
          <p15:clr>
            <a:srgbClr val="A4A3A4"/>
          </p15:clr>
        </p15:guide>
        <p15:guide id="4" orient="horz" pos="816" userDrawn="1">
          <p15:clr>
            <a:srgbClr val="A4A3A4"/>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our Content Vertical">
    <p:spTree>
      <p:nvGrpSpPr>
        <p:cNvPr id="1" name=""/>
        <p:cNvGrpSpPr/>
        <p:nvPr/>
      </p:nvGrpSpPr>
      <p:grpSpPr>
        <a:xfrm>
          <a:off x="0" y="0"/>
          <a:ext cx="0" cy="0"/>
          <a:chOff x="0" y="0"/>
          <a:chExt cx="0" cy="0"/>
        </a:xfrm>
      </p:grpSpPr>
      <p:sp>
        <p:nvSpPr>
          <p:cNvPr id="14" name="Text Placeholder 7">
            <a:extLst>
              <a:ext uri="{FF2B5EF4-FFF2-40B4-BE49-F238E27FC236}">
                <a16:creationId xmlns:a16="http://schemas.microsoft.com/office/drawing/2014/main" id="{7B0557E4-3002-944A-31ED-BD8B2A5B4F0C}"/>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1" name="Content Placeholder 14">
            <a:extLst>
              <a:ext uri="{FF2B5EF4-FFF2-40B4-BE49-F238E27FC236}">
                <a16:creationId xmlns:a16="http://schemas.microsoft.com/office/drawing/2014/main" id="{5938A580-106B-F4F9-E06C-219B976D1E06}"/>
              </a:ext>
            </a:extLst>
          </p:cNvPr>
          <p:cNvSpPr>
            <a:spLocks noGrp="1"/>
          </p:cNvSpPr>
          <p:nvPr>
            <p:ph sz="quarter" idx="20"/>
          </p:nvPr>
        </p:nvSpPr>
        <p:spPr>
          <a:xfrm>
            <a:off x="533401" y="1234107"/>
            <a:ext cx="2580987" cy="4706617"/>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3" name="Content Placeholder 14">
            <a:extLst>
              <a:ext uri="{FF2B5EF4-FFF2-40B4-BE49-F238E27FC236}">
                <a16:creationId xmlns:a16="http://schemas.microsoft.com/office/drawing/2014/main" id="{78294A09-A340-450D-C2ED-A6F88ADE9AD5}"/>
              </a:ext>
            </a:extLst>
          </p:cNvPr>
          <p:cNvSpPr>
            <a:spLocks noGrp="1"/>
          </p:cNvSpPr>
          <p:nvPr>
            <p:ph sz="quarter" idx="41"/>
          </p:nvPr>
        </p:nvSpPr>
        <p:spPr>
          <a:xfrm>
            <a:off x="3378838" y="1234107"/>
            <a:ext cx="2583611" cy="4706617"/>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Content Placeholder 14">
            <a:extLst>
              <a:ext uri="{FF2B5EF4-FFF2-40B4-BE49-F238E27FC236}">
                <a16:creationId xmlns:a16="http://schemas.microsoft.com/office/drawing/2014/main" id="{D0E1C78F-32CF-8A6C-8587-002A90100DA1}"/>
              </a:ext>
            </a:extLst>
          </p:cNvPr>
          <p:cNvSpPr>
            <a:spLocks noGrp="1"/>
          </p:cNvSpPr>
          <p:nvPr>
            <p:ph sz="quarter" idx="43"/>
          </p:nvPr>
        </p:nvSpPr>
        <p:spPr>
          <a:xfrm>
            <a:off x="6226899" y="1234107"/>
            <a:ext cx="2583611" cy="4706617"/>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14">
            <a:extLst>
              <a:ext uri="{FF2B5EF4-FFF2-40B4-BE49-F238E27FC236}">
                <a16:creationId xmlns:a16="http://schemas.microsoft.com/office/drawing/2014/main" id="{3F599AB4-117C-B923-FE3D-BEA5F2C4267E}"/>
              </a:ext>
            </a:extLst>
          </p:cNvPr>
          <p:cNvSpPr>
            <a:spLocks noGrp="1"/>
          </p:cNvSpPr>
          <p:nvPr>
            <p:ph sz="quarter" idx="45"/>
          </p:nvPr>
        </p:nvSpPr>
        <p:spPr>
          <a:xfrm>
            <a:off x="9072336" y="1234107"/>
            <a:ext cx="2583611" cy="4706617"/>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5AD56EFC-310E-40BC-E533-0CF58EC3E24B}"/>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18DBFCE3-6D74-48C5-D4DE-59209E13BE71}"/>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42B7B92A-8B9A-DA11-9A9D-C7AFB6358379}"/>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960446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ntent Vertical w/Sub">
    <p:spTree>
      <p:nvGrpSpPr>
        <p:cNvPr id="1" name=""/>
        <p:cNvGrpSpPr/>
        <p:nvPr/>
      </p:nvGrpSpPr>
      <p:grpSpPr>
        <a:xfrm>
          <a:off x="0" y="0"/>
          <a:ext cx="0" cy="0"/>
          <a:chOff x="0" y="0"/>
          <a:chExt cx="0" cy="0"/>
        </a:xfrm>
      </p:grpSpPr>
      <p:sp>
        <p:nvSpPr>
          <p:cNvPr id="15" name="Text Placeholder 3">
            <a:extLst>
              <a:ext uri="{FF2B5EF4-FFF2-40B4-BE49-F238E27FC236}">
                <a16:creationId xmlns:a16="http://schemas.microsoft.com/office/drawing/2014/main" id="{45807A19-6691-BCF7-A42E-62A90E1B6D6A}"/>
              </a:ext>
            </a:extLst>
          </p:cNvPr>
          <p:cNvSpPr>
            <a:spLocks noGrp="1"/>
          </p:cNvSpPr>
          <p:nvPr>
            <p:ph type="body" sz="quarter" idx="16" hasCustomPrompt="1"/>
          </p:nvPr>
        </p:nvSpPr>
        <p:spPr>
          <a:xfrm>
            <a:off x="533095" y="1255572"/>
            <a:ext cx="2586569"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4" name="Content Placeholder 14">
            <a:extLst>
              <a:ext uri="{FF2B5EF4-FFF2-40B4-BE49-F238E27FC236}">
                <a16:creationId xmlns:a16="http://schemas.microsoft.com/office/drawing/2014/main" id="{FC231BD8-9151-AA02-9520-1E19E492716A}"/>
              </a:ext>
            </a:extLst>
          </p:cNvPr>
          <p:cNvSpPr>
            <a:spLocks noGrp="1"/>
          </p:cNvSpPr>
          <p:nvPr>
            <p:ph sz="quarter" idx="21"/>
          </p:nvPr>
        </p:nvSpPr>
        <p:spPr>
          <a:xfrm>
            <a:off x="533401" y="1676399"/>
            <a:ext cx="2583611" cy="4264325"/>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Text Placeholder 7">
            <a:extLst>
              <a:ext uri="{FF2B5EF4-FFF2-40B4-BE49-F238E27FC236}">
                <a16:creationId xmlns:a16="http://schemas.microsoft.com/office/drawing/2014/main" id="{592ADDDA-A5E2-D7D1-F42E-124E5BD64AC4}"/>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2" name="Text Placeholder 3">
            <a:extLst>
              <a:ext uri="{FF2B5EF4-FFF2-40B4-BE49-F238E27FC236}">
                <a16:creationId xmlns:a16="http://schemas.microsoft.com/office/drawing/2014/main" id="{690456C2-FD87-CC33-FEBC-81993FEEC942}"/>
              </a:ext>
            </a:extLst>
          </p:cNvPr>
          <p:cNvSpPr>
            <a:spLocks noGrp="1"/>
          </p:cNvSpPr>
          <p:nvPr>
            <p:ph type="body" sz="quarter" idx="40" hasCustomPrompt="1"/>
          </p:nvPr>
        </p:nvSpPr>
        <p:spPr>
          <a:xfrm>
            <a:off x="3378532" y="1255572"/>
            <a:ext cx="2586569"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4" name="Content Placeholder 14">
            <a:extLst>
              <a:ext uri="{FF2B5EF4-FFF2-40B4-BE49-F238E27FC236}">
                <a16:creationId xmlns:a16="http://schemas.microsoft.com/office/drawing/2014/main" id="{C749B3EA-7A9D-FE23-5198-01D09EC09BC6}"/>
              </a:ext>
            </a:extLst>
          </p:cNvPr>
          <p:cNvSpPr>
            <a:spLocks noGrp="1"/>
          </p:cNvSpPr>
          <p:nvPr>
            <p:ph sz="quarter" idx="41"/>
          </p:nvPr>
        </p:nvSpPr>
        <p:spPr>
          <a:xfrm>
            <a:off x="3378838" y="1676399"/>
            <a:ext cx="2583611" cy="4264325"/>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5" name="Text Placeholder 3">
            <a:extLst>
              <a:ext uri="{FF2B5EF4-FFF2-40B4-BE49-F238E27FC236}">
                <a16:creationId xmlns:a16="http://schemas.microsoft.com/office/drawing/2014/main" id="{B4DD07CB-A047-5FF1-9D50-41BCF9D90805}"/>
              </a:ext>
            </a:extLst>
          </p:cNvPr>
          <p:cNvSpPr>
            <a:spLocks noGrp="1"/>
          </p:cNvSpPr>
          <p:nvPr>
            <p:ph type="body" sz="quarter" idx="42" hasCustomPrompt="1"/>
          </p:nvPr>
        </p:nvSpPr>
        <p:spPr>
          <a:xfrm>
            <a:off x="6226593" y="1255572"/>
            <a:ext cx="2586569"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6" name="Content Placeholder 14">
            <a:extLst>
              <a:ext uri="{FF2B5EF4-FFF2-40B4-BE49-F238E27FC236}">
                <a16:creationId xmlns:a16="http://schemas.microsoft.com/office/drawing/2014/main" id="{7D629051-0ED3-70EA-9C6F-0EF9B1364289}"/>
              </a:ext>
            </a:extLst>
          </p:cNvPr>
          <p:cNvSpPr>
            <a:spLocks noGrp="1"/>
          </p:cNvSpPr>
          <p:nvPr>
            <p:ph sz="quarter" idx="43"/>
          </p:nvPr>
        </p:nvSpPr>
        <p:spPr>
          <a:xfrm>
            <a:off x="6226899" y="1676399"/>
            <a:ext cx="2583611" cy="4264325"/>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7" name="Text Placeholder 3">
            <a:extLst>
              <a:ext uri="{FF2B5EF4-FFF2-40B4-BE49-F238E27FC236}">
                <a16:creationId xmlns:a16="http://schemas.microsoft.com/office/drawing/2014/main" id="{7A09C287-BCD4-6FB3-A833-D63908019007}"/>
              </a:ext>
            </a:extLst>
          </p:cNvPr>
          <p:cNvSpPr>
            <a:spLocks noGrp="1"/>
          </p:cNvSpPr>
          <p:nvPr>
            <p:ph type="body" sz="quarter" idx="44" hasCustomPrompt="1"/>
          </p:nvPr>
        </p:nvSpPr>
        <p:spPr>
          <a:xfrm>
            <a:off x="9072030" y="1255572"/>
            <a:ext cx="2586569"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38" name="Content Placeholder 14">
            <a:extLst>
              <a:ext uri="{FF2B5EF4-FFF2-40B4-BE49-F238E27FC236}">
                <a16:creationId xmlns:a16="http://schemas.microsoft.com/office/drawing/2014/main" id="{00995025-A9E6-49CB-1F69-D586CB29A765}"/>
              </a:ext>
            </a:extLst>
          </p:cNvPr>
          <p:cNvSpPr>
            <a:spLocks noGrp="1"/>
          </p:cNvSpPr>
          <p:nvPr>
            <p:ph sz="quarter" idx="45"/>
          </p:nvPr>
        </p:nvSpPr>
        <p:spPr>
          <a:xfrm>
            <a:off x="9072336" y="1676399"/>
            <a:ext cx="2583611" cy="4264325"/>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4">
            <a:extLst>
              <a:ext uri="{FF2B5EF4-FFF2-40B4-BE49-F238E27FC236}">
                <a16:creationId xmlns:a16="http://schemas.microsoft.com/office/drawing/2014/main" id="{08346265-0123-400A-1184-7CC92B5F3388}"/>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39D9B312-6759-C516-07FA-4B4DBF3B6A0F}"/>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4FA20223-C8B6-5B5B-14C4-4681AD9830C3}"/>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4119166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2" orient="horz" pos="1032" userDrawn="1">
          <p15:clr>
            <a:srgbClr val="A4A3A4"/>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peaker Bio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271247" y="1600200"/>
            <a:ext cx="6387353" cy="2172018"/>
          </a:xfrm>
          <a:ln>
            <a:noFill/>
          </a:ln>
        </p:spPr>
        <p:txBody>
          <a:bodyPr>
            <a:noAutofit/>
          </a:bodyPr>
          <a:lstStyle>
            <a:lvl1pPr marL="0" indent="0">
              <a:lnSpc>
                <a:spcPct val="108000"/>
              </a:lnSpc>
              <a:spcBef>
                <a:spcPts val="1200"/>
              </a:spcBef>
              <a:buClr>
                <a:schemeClr val="accent2"/>
              </a:buClr>
              <a:buNone/>
              <a:defRPr sz="1400"/>
            </a:lvl1pPr>
            <a:lvl2pPr marL="457200" indent="0">
              <a:lnSpc>
                <a:spcPct val="105000"/>
              </a:lnSpc>
              <a:buClr>
                <a:schemeClr val="accent4"/>
              </a:buClr>
              <a:buNone/>
              <a:defRPr sz="1400"/>
            </a:lvl2pPr>
            <a:lvl3pPr marL="914400" indent="0">
              <a:lnSpc>
                <a:spcPct val="105000"/>
              </a:lnSpc>
              <a:buClr>
                <a:schemeClr val="accent4"/>
              </a:buClr>
              <a:buNone/>
              <a:defRPr sz="1400"/>
            </a:lvl3pPr>
            <a:lvl4pPr marL="1371600" indent="0">
              <a:lnSpc>
                <a:spcPct val="105000"/>
              </a:lnSpc>
              <a:buClr>
                <a:schemeClr val="accent4"/>
              </a:buClr>
              <a:buNone/>
              <a:defRPr sz="1400"/>
            </a:lvl4pPr>
            <a:lvl5pPr marL="1828800" indent="0">
              <a:lnSpc>
                <a:spcPct val="105000"/>
              </a:lnSpc>
              <a:buClr>
                <a:schemeClr val="accent4"/>
              </a:buClr>
              <a:buFont typeface="Arial" panose="020B0604020202020204" pitchFamily="34" charset="0"/>
              <a:buNone/>
              <a:defRPr sz="1400"/>
            </a:lvl5pPr>
          </a:lstStyle>
          <a:p>
            <a:pPr lvl="0"/>
            <a:r>
              <a:rPr lang="en-US"/>
              <a:t>Speaker bio</a:t>
            </a:r>
            <a:endParaRPr lang="en-US" dirty="0"/>
          </a:p>
        </p:txBody>
      </p:sp>
      <p:sp>
        <p:nvSpPr>
          <p:cNvPr id="11" name="Content Placeholder 10"/>
          <p:cNvSpPr>
            <a:spLocks noGrp="1"/>
          </p:cNvSpPr>
          <p:nvPr>
            <p:ph sz="quarter" idx="14" hasCustomPrompt="1"/>
          </p:nvPr>
        </p:nvSpPr>
        <p:spPr>
          <a:xfrm>
            <a:off x="5272447" y="3995928"/>
            <a:ext cx="6370349" cy="2172018"/>
          </a:xfrm>
          <a:ln>
            <a:noFill/>
          </a:ln>
        </p:spPr>
        <p:txBody>
          <a:bodyPr>
            <a:noAutofit/>
          </a:bodyPr>
          <a:lstStyle>
            <a:lvl1pPr marL="0" indent="0">
              <a:lnSpc>
                <a:spcPct val="108000"/>
              </a:lnSpc>
              <a:spcBef>
                <a:spcPts val="1200"/>
              </a:spcBef>
              <a:buNone/>
              <a:defRPr sz="1400"/>
            </a:lvl1pPr>
            <a:lvl2pPr marL="457200" indent="0">
              <a:buNone/>
              <a:defRPr sz="1400"/>
            </a:lvl2pPr>
            <a:lvl3pPr marL="914400" indent="0">
              <a:buNone/>
              <a:defRPr sz="1400"/>
            </a:lvl3pPr>
            <a:lvl4pPr marL="1371600" indent="0">
              <a:buNone/>
              <a:defRPr sz="1400"/>
            </a:lvl4pPr>
            <a:lvl5pPr marL="1828800" indent="0">
              <a:buFont typeface="Arial" panose="020B0604020202020204" pitchFamily="34" charset="0"/>
              <a:buNone/>
              <a:defRPr sz="1400"/>
            </a:lvl5pPr>
          </a:lstStyle>
          <a:p>
            <a:pPr lvl="0"/>
            <a:r>
              <a:rPr lang="en-US"/>
              <a:t>Speaker bio</a:t>
            </a:r>
            <a:endParaRPr lang="en-US" dirty="0"/>
          </a:p>
        </p:txBody>
      </p:sp>
      <p:sp>
        <p:nvSpPr>
          <p:cNvPr id="10" name="Picture Placeholder 4"/>
          <p:cNvSpPr>
            <a:spLocks noGrp="1"/>
          </p:cNvSpPr>
          <p:nvPr>
            <p:ph type="pic" sz="quarter" idx="16" hasCustomPrompt="1"/>
          </p:nvPr>
        </p:nvSpPr>
        <p:spPr>
          <a:xfrm>
            <a:off x="533400" y="1828800"/>
            <a:ext cx="914400" cy="914400"/>
          </a:xfrm>
        </p:spPr>
        <p:txBody>
          <a:bodyPr>
            <a:noAutofit/>
          </a:bodyPr>
          <a:lstStyle>
            <a:lvl1pPr marL="0" indent="0">
              <a:buNone/>
              <a:defRPr sz="1050"/>
            </a:lvl1pPr>
          </a:lstStyle>
          <a:p>
            <a:r>
              <a:rPr lang="en-US" dirty="0"/>
              <a:t>Click on icon to add headshot</a:t>
            </a:r>
          </a:p>
        </p:txBody>
      </p:sp>
      <p:sp>
        <p:nvSpPr>
          <p:cNvPr id="16" name="Text Placeholder 7"/>
          <p:cNvSpPr>
            <a:spLocks noGrp="1"/>
          </p:cNvSpPr>
          <p:nvPr>
            <p:ph type="body" sz="quarter" idx="17" hasCustomPrompt="1"/>
          </p:nvPr>
        </p:nvSpPr>
        <p:spPr>
          <a:xfrm>
            <a:off x="1609860" y="1783080"/>
            <a:ext cx="3173406" cy="525780"/>
          </a:xfrm>
        </p:spPr>
        <p:txBody>
          <a:bodyPr lIns="0" tIns="0" rIns="0" bIns="0" anchor="b">
            <a:noAutofit/>
          </a:bodyPr>
          <a:lstStyle>
            <a:lvl1pPr marL="0" indent="0">
              <a:lnSpc>
                <a:spcPct val="100000"/>
              </a:lnSpc>
              <a:buNone/>
              <a:defRPr sz="1600" b="1" baseline="0">
                <a:solidFill>
                  <a:schemeClr val="accent1"/>
                </a:solidFill>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Name </a:t>
            </a:r>
            <a:r>
              <a:rPr lang="en-US" dirty="0" err="1"/>
              <a:t>LastName</a:t>
            </a:r>
            <a:endParaRPr lang="en-US" dirty="0"/>
          </a:p>
        </p:txBody>
      </p:sp>
      <p:sp>
        <p:nvSpPr>
          <p:cNvPr id="17" name="Text Placeholder 7"/>
          <p:cNvSpPr>
            <a:spLocks noGrp="1"/>
          </p:cNvSpPr>
          <p:nvPr>
            <p:ph type="body" sz="quarter" idx="18" hasCustomPrompt="1"/>
          </p:nvPr>
        </p:nvSpPr>
        <p:spPr>
          <a:xfrm>
            <a:off x="1609860" y="2368297"/>
            <a:ext cx="3173406" cy="377349"/>
          </a:xfrm>
        </p:spPr>
        <p:txBody>
          <a:bodyPr lIns="0" tIns="0" rIns="0" bIns="0" anchor="ctr">
            <a:noAutofit/>
          </a:bodyPr>
          <a:lstStyle>
            <a:lvl1pPr marL="0" indent="0">
              <a:lnSpc>
                <a:spcPct val="100000"/>
              </a:lnSpc>
              <a:buNone/>
              <a:defRPr sz="1100" b="0" i="1" baseline="0">
                <a:solidFill>
                  <a:schemeClr val="tx1"/>
                </a:solidFill>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a:t>Title, Organization</a:t>
            </a:r>
          </a:p>
        </p:txBody>
      </p:sp>
      <p:sp>
        <p:nvSpPr>
          <p:cNvPr id="18" name="Picture Placeholder 4"/>
          <p:cNvSpPr>
            <a:spLocks noGrp="1"/>
          </p:cNvSpPr>
          <p:nvPr>
            <p:ph type="pic" sz="quarter" idx="19" hasCustomPrompt="1"/>
          </p:nvPr>
        </p:nvSpPr>
        <p:spPr>
          <a:xfrm>
            <a:off x="533400" y="4224528"/>
            <a:ext cx="914400" cy="914400"/>
          </a:xfrm>
        </p:spPr>
        <p:txBody>
          <a:bodyPr>
            <a:noAutofit/>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050"/>
            </a:lvl1pPr>
          </a:lstStyle>
          <a:p>
            <a:r>
              <a:rPr lang="en-US" dirty="0"/>
              <a:t>Click on icon to add headshot</a:t>
            </a:r>
          </a:p>
        </p:txBody>
      </p:sp>
      <p:sp>
        <p:nvSpPr>
          <p:cNvPr id="19" name="Text Placeholder 7"/>
          <p:cNvSpPr>
            <a:spLocks noGrp="1"/>
          </p:cNvSpPr>
          <p:nvPr>
            <p:ph type="body" sz="quarter" idx="20" hasCustomPrompt="1"/>
          </p:nvPr>
        </p:nvSpPr>
        <p:spPr>
          <a:xfrm>
            <a:off x="1611084" y="4178808"/>
            <a:ext cx="3173406" cy="525780"/>
          </a:xfrm>
        </p:spPr>
        <p:txBody>
          <a:bodyPr lIns="0" tIns="0" rIns="0" bIns="0" anchor="b">
            <a:noAutofit/>
          </a:bodyPr>
          <a:lstStyle>
            <a:lvl1pPr marL="0" indent="0">
              <a:lnSpc>
                <a:spcPct val="100000"/>
              </a:lnSpc>
              <a:buNone/>
              <a:defRPr sz="1600" b="1" baseline="0">
                <a:solidFill>
                  <a:schemeClr val="accent1"/>
                </a:solidFill>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Name </a:t>
            </a:r>
            <a:r>
              <a:rPr lang="en-US" dirty="0" err="1"/>
              <a:t>LastName</a:t>
            </a:r>
            <a:endParaRPr lang="en-US" dirty="0"/>
          </a:p>
        </p:txBody>
      </p:sp>
      <p:sp>
        <p:nvSpPr>
          <p:cNvPr id="20" name="Text Placeholder 7"/>
          <p:cNvSpPr>
            <a:spLocks noGrp="1"/>
          </p:cNvSpPr>
          <p:nvPr>
            <p:ph type="body" sz="quarter" idx="21" hasCustomPrompt="1"/>
          </p:nvPr>
        </p:nvSpPr>
        <p:spPr>
          <a:xfrm>
            <a:off x="1611084" y="4764025"/>
            <a:ext cx="3173406" cy="377349"/>
          </a:xfrm>
        </p:spPr>
        <p:txBody>
          <a:bodyPr lIns="0" tIns="0" rIns="0" bIns="0" anchor="ctr">
            <a:noAutofit/>
          </a:bodyPr>
          <a:lstStyle>
            <a:lvl1pPr marL="0" indent="0">
              <a:lnSpc>
                <a:spcPct val="100000"/>
              </a:lnSpc>
              <a:buNone/>
              <a:defRPr sz="1100" b="0" i="1" baseline="0">
                <a:solidFill>
                  <a:schemeClr val="tx1"/>
                </a:solidFill>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a:t>Title, Organization</a:t>
            </a:r>
          </a:p>
        </p:txBody>
      </p:sp>
      <p:cxnSp>
        <p:nvCxnSpPr>
          <p:cNvPr id="21" name="Straight Connector 20"/>
          <p:cNvCxnSpPr>
            <a:cxnSpLocks/>
          </p:cNvCxnSpPr>
          <p:nvPr/>
        </p:nvCxnSpPr>
        <p:spPr>
          <a:xfrm>
            <a:off x="533400" y="1636640"/>
            <a:ext cx="4305154" cy="0"/>
          </a:xfrm>
          <a:prstGeom prst="line">
            <a:avLst/>
          </a:prstGeom>
          <a:ln w="6350" cap="rnd">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FEC143C-87E0-4844-A675-310560324307}"/>
              </a:ext>
            </a:extLst>
          </p:cNvPr>
          <p:cNvCxnSpPr>
            <a:cxnSpLocks/>
          </p:cNvCxnSpPr>
          <p:nvPr userDrawn="1"/>
        </p:nvCxnSpPr>
        <p:spPr>
          <a:xfrm>
            <a:off x="533400" y="3995928"/>
            <a:ext cx="4305154" cy="0"/>
          </a:xfrm>
          <a:prstGeom prst="line">
            <a:avLst/>
          </a:prstGeom>
          <a:ln w="6350" cap="rnd">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 Placeholder 7">
            <a:extLst>
              <a:ext uri="{FF2B5EF4-FFF2-40B4-BE49-F238E27FC236}">
                <a16:creationId xmlns:a16="http://schemas.microsoft.com/office/drawing/2014/main" id="{C58666AC-2FF0-CE01-949B-3C968780D728}"/>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 name="Text Placeholder 4">
            <a:extLst>
              <a:ext uri="{FF2B5EF4-FFF2-40B4-BE49-F238E27FC236}">
                <a16:creationId xmlns:a16="http://schemas.microsoft.com/office/drawing/2014/main" id="{1951566A-AE12-AAA4-A1C5-669A8181927F}"/>
              </a:ext>
            </a:extLst>
          </p:cNvPr>
          <p:cNvSpPr>
            <a:spLocks noGrp="1"/>
          </p:cNvSpPr>
          <p:nvPr>
            <p:ph type="body" sz="quarter" idx="38"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3D7BEFE6-3AEC-8F2A-10A1-9DEB8DD82793}"/>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E35047A2-9312-ED5A-BBEA-7EFD19C2BB5B}"/>
              </a:ext>
            </a:extLst>
          </p:cNvPr>
          <p:cNvSpPr>
            <a:spLocks noGrp="1"/>
          </p:cNvSpPr>
          <p:nvPr>
            <p:ph type="body" sz="quarter" idx="39"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604601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ullets w/Photo">
    <p:spTree>
      <p:nvGrpSpPr>
        <p:cNvPr id="1" name=""/>
        <p:cNvGrpSpPr/>
        <p:nvPr/>
      </p:nvGrpSpPr>
      <p:grpSpPr>
        <a:xfrm>
          <a:off x="0" y="0"/>
          <a:ext cx="0" cy="0"/>
          <a:chOff x="0" y="0"/>
          <a:chExt cx="0" cy="0"/>
        </a:xfrm>
      </p:grpSpPr>
      <p:sp>
        <p:nvSpPr>
          <p:cNvPr id="14" name="Content Placeholder 10"/>
          <p:cNvSpPr>
            <a:spLocks noGrp="1" noChangeAspect="1"/>
          </p:cNvSpPr>
          <p:nvPr>
            <p:ph sz="quarter" idx="14" hasCustomPrompt="1"/>
          </p:nvPr>
        </p:nvSpPr>
        <p:spPr>
          <a:xfrm>
            <a:off x="6328435" y="1234107"/>
            <a:ext cx="5325033" cy="4663773"/>
          </a:xfrm>
          <a:ln>
            <a:noFill/>
          </a:ln>
        </p:spPr>
        <p:txBody>
          <a:bodyPr>
            <a:noAutofit/>
          </a:bodyPr>
          <a:lstStyle>
            <a:lvl1pPr marL="0" indent="0">
              <a:buNone/>
              <a:defRPr sz="2400" baseline="0"/>
            </a:lvl1pPr>
          </a:lstStyle>
          <a:p>
            <a:pPr lvl="0"/>
            <a:r>
              <a:rPr lang="en-US" dirty="0"/>
              <a:t>Click on photo icon below to add photo</a:t>
            </a:r>
          </a:p>
        </p:txBody>
      </p:sp>
      <p:sp>
        <p:nvSpPr>
          <p:cNvPr id="9" name="Content Placeholder 14">
            <a:extLst>
              <a:ext uri="{FF2B5EF4-FFF2-40B4-BE49-F238E27FC236}">
                <a16:creationId xmlns:a16="http://schemas.microsoft.com/office/drawing/2014/main" id="{99719743-8556-9446-92E5-F66EA70B42C7}"/>
              </a:ext>
            </a:extLst>
          </p:cNvPr>
          <p:cNvSpPr>
            <a:spLocks noGrp="1"/>
          </p:cNvSpPr>
          <p:nvPr>
            <p:ph sz="quarter" idx="20"/>
          </p:nvPr>
        </p:nvSpPr>
        <p:spPr>
          <a:xfrm>
            <a:off x="533401" y="1234107"/>
            <a:ext cx="5325034"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7">
            <a:extLst>
              <a:ext uri="{FF2B5EF4-FFF2-40B4-BE49-F238E27FC236}">
                <a16:creationId xmlns:a16="http://schemas.microsoft.com/office/drawing/2014/main" id="{8ABACB62-8E9A-F8C9-3B4A-1B5D8F1AB489}"/>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15E8DD69-B359-850F-23C6-5711F06217AC}"/>
              </a:ext>
            </a:extLst>
          </p:cNvPr>
          <p:cNvSpPr>
            <a:spLocks noGrp="1"/>
          </p:cNvSpPr>
          <p:nvPr>
            <p:ph type="body" sz="quarter" idx="2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F88B3E48-9B0E-B2FD-ACDD-0BAC8F37F335}"/>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CC987B96-DEF6-1F9A-ABAD-E609CB557AD0}"/>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30413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ort Quote_White">
    <p:bg>
      <p:bgPr>
        <a:solidFill>
          <a:schemeClr val="bg1">
            <a:alpha val="25000"/>
          </a:schemeClr>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1912865" y="1866900"/>
            <a:ext cx="9745735" cy="3429000"/>
          </a:xfrm>
        </p:spPr>
        <p:txBody>
          <a:bodyPr anchor="ctr">
            <a:noAutofit/>
          </a:bodyPr>
          <a:lstStyle>
            <a:lvl1pPr marL="0" indent="0">
              <a:lnSpc>
                <a:spcPct val="110000"/>
              </a:lnSpc>
              <a:buNone/>
              <a:defRPr sz="4800" b="1" cap="none" baseline="0">
                <a:solidFill>
                  <a:schemeClr val="accent1"/>
                </a:solidFill>
                <a:latin typeface="+mn-lt"/>
              </a:defRPr>
            </a:lvl1pPr>
            <a:lvl2pPr marL="285750" indent="-285750">
              <a:buClr>
                <a:schemeClr val="accent1"/>
              </a:buClr>
              <a:buFont typeface="Arial" panose="020B0604020202020204" pitchFamily="34" charset="0"/>
              <a:buChar char="—"/>
              <a:defRPr sz="1800">
                <a:solidFill>
                  <a:schemeClr val="accent1"/>
                </a:solidFill>
              </a:defRPr>
            </a:lvl2pPr>
          </a:lstStyle>
          <a:p>
            <a:pPr lvl="0"/>
            <a:r>
              <a:rPr lang="en-US" dirty="0"/>
              <a:t>Short Quote</a:t>
            </a:r>
          </a:p>
          <a:p>
            <a:pPr lvl="1"/>
            <a:r>
              <a:rPr lang="en-US" dirty="0"/>
              <a:t>Second level</a:t>
            </a:r>
          </a:p>
        </p:txBody>
      </p:sp>
      <p:sp>
        <p:nvSpPr>
          <p:cNvPr id="7" name="Text Placeholder 7">
            <a:extLst>
              <a:ext uri="{FF2B5EF4-FFF2-40B4-BE49-F238E27FC236}">
                <a16:creationId xmlns:a16="http://schemas.microsoft.com/office/drawing/2014/main" id="{03D456B5-D20F-0970-343D-ADBDD52C35B3}"/>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2" name="Freeform 11">
            <a:extLst>
              <a:ext uri="{FF2B5EF4-FFF2-40B4-BE49-F238E27FC236}">
                <a16:creationId xmlns:a16="http://schemas.microsoft.com/office/drawing/2014/main" id="{2EAB4610-588E-3AAD-7043-AA1EE7AB8B45}"/>
              </a:ext>
            </a:extLst>
          </p:cNvPr>
          <p:cNvSpPr/>
          <p:nvPr userDrawn="1"/>
        </p:nvSpPr>
        <p:spPr>
          <a:xfrm>
            <a:off x="0" y="1319331"/>
            <a:ext cx="1854769" cy="1439908"/>
          </a:xfrm>
          <a:custGeom>
            <a:avLst/>
            <a:gdLst/>
            <a:ahLst/>
            <a:cxnLst/>
            <a:rect l="l" t="t" r="r" b="b"/>
            <a:pathLst>
              <a:path w="2643838" h="2053586">
                <a:moveTo>
                  <a:pt x="2539315" y="0"/>
                </a:moveTo>
                <a:lnTo>
                  <a:pt x="2539315" y="150637"/>
                </a:lnTo>
                <a:cubicBezTo>
                  <a:pt x="2326168" y="228518"/>
                  <a:pt x="2159135" y="350975"/>
                  <a:pt x="2038215" y="518008"/>
                </a:cubicBezTo>
                <a:cubicBezTo>
                  <a:pt x="1917295" y="685041"/>
                  <a:pt x="1856835" y="858735"/>
                  <a:pt x="1856835" y="1039090"/>
                </a:cubicBezTo>
                <a:cubicBezTo>
                  <a:pt x="1856835" y="1078031"/>
                  <a:pt x="1862984" y="1106723"/>
                  <a:pt x="1875281" y="1125169"/>
                </a:cubicBezTo>
                <a:cubicBezTo>
                  <a:pt x="1883478" y="1137465"/>
                  <a:pt x="1892701" y="1143614"/>
                  <a:pt x="1902949" y="1143614"/>
                </a:cubicBezTo>
                <a:cubicBezTo>
                  <a:pt x="1913196" y="1143614"/>
                  <a:pt x="1928567" y="1136441"/>
                  <a:pt x="1949062" y="1122094"/>
                </a:cubicBezTo>
                <a:cubicBezTo>
                  <a:pt x="2014646" y="1074956"/>
                  <a:pt x="2097650" y="1051387"/>
                  <a:pt x="2198075" y="1051387"/>
                </a:cubicBezTo>
                <a:cubicBezTo>
                  <a:pt x="2314896" y="1051387"/>
                  <a:pt x="2418395" y="1099038"/>
                  <a:pt x="2508572" y="1194339"/>
                </a:cubicBezTo>
                <a:cubicBezTo>
                  <a:pt x="2598750" y="1289640"/>
                  <a:pt x="2643838" y="1402874"/>
                  <a:pt x="2643838" y="1534041"/>
                </a:cubicBezTo>
                <a:cubicBezTo>
                  <a:pt x="2643838" y="1671357"/>
                  <a:pt x="2592089" y="1792277"/>
                  <a:pt x="2488590" y="1896801"/>
                </a:cubicBezTo>
                <a:cubicBezTo>
                  <a:pt x="2385090" y="2001324"/>
                  <a:pt x="2259559" y="2053586"/>
                  <a:pt x="2111997" y="2053586"/>
                </a:cubicBezTo>
                <a:cubicBezTo>
                  <a:pt x="1939840" y="2053586"/>
                  <a:pt x="1791251" y="1982879"/>
                  <a:pt x="1666233" y="1841464"/>
                </a:cubicBezTo>
                <a:cubicBezTo>
                  <a:pt x="1541214" y="1700050"/>
                  <a:pt x="1478705" y="1510472"/>
                  <a:pt x="1478705" y="1272732"/>
                </a:cubicBezTo>
                <a:cubicBezTo>
                  <a:pt x="1478705" y="996051"/>
                  <a:pt x="1563758" y="748063"/>
                  <a:pt x="1733866" y="528768"/>
                </a:cubicBezTo>
                <a:cubicBezTo>
                  <a:pt x="1903973" y="309473"/>
                  <a:pt x="2172456" y="133217"/>
                  <a:pt x="2539315" y="0"/>
                </a:cubicBezTo>
                <a:close/>
                <a:moveTo>
                  <a:pt x="1060610" y="0"/>
                </a:moveTo>
                <a:lnTo>
                  <a:pt x="1060610" y="150637"/>
                </a:lnTo>
                <a:cubicBezTo>
                  <a:pt x="847463" y="228518"/>
                  <a:pt x="680430" y="350975"/>
                  <a:pt x="559510" y="518008"/>
                </a:cubicBezTo>
                <a:cubicBezTo>
                  <a:pt x="438590" y="685041"/>
                  <a:pt x="378130" y="858735"/>
                  <a:pt x="378130" y="1039090"/>
                </a:cubicBezTo>
                <a:cubicBezTo>
                  <a:pt x="378130" y="1078031"/>
                  <a:pt x="384279" y="1106723"/>
                  <a:pt x="396576" y="1125169"/>
                </a:cubicBezTo>
                <a:cubicBezTo>
                  <a:pt x="404774" y="1137465"/>
                  <a:pt x="413996" y="1143614"/>
                  <a:pt x="424244" y="1143614"/>
                </a:cubicBezTo>
                <a:cubicBezTo>
                  <a:pt x="434491" y="1143614"/>
                  <a:pt x="449862" y="1136441"/>
                  <a:pt x="470357" y="1122094"/>
                </a:cubicBezTo>
                <a:cubicBezTo>
                  <a:pt x="535941" y="1074956"/>
                  <a:pt x="618945" y="1051387"/>
                  <a:pt x="719370" y="1051387"/>
                </a:cubicBezTo>
                <a:cubicBezTo>
                  <a:pt x="836191" y="1051387"/>
                  <a:pt x="939690" y="1099038"/>
                  <a:pt x="1029867" y="1194339"/>
                </a:cubicBezTo>
                <a:cubicBezTo>
                  <a:pt x="1120045" y="1289640"/>
                  <a:pt x="1165133" y="1402874"/>
                  <a:pt x="1165133" y="1534041"/>
                </a:cubicBezTo>
                <a:cubicBezTo>
                  <a:pt x="1165133" y="1671357"/>
                  <a:pt x="1113384" y="1792277"/>
                  <a:pt x="1009885" y="1896801"/>
                </a:cubicBezTo>
                <a:cubicBezTo>
                  <a:pt x="906386" y="2001324"/>
                  <a:pt x="780855" y="2053586"/>
                  <a:pt x="633292" y="2053586"/>
                </a:cubicBezTo>
                <a:cubicBezTo>
                  <a:pt x="461135" y="2053586"/>
                  <a:pt x="312547" y="1982879"/>
                  <a:pt x="187528" y="1841464"/>
                </a:cubicBezTo>
                <a:cubicBezTo>
                  <a:pt x="62509" y="1700050"/>
                  <a:pt x="0" y="1510472"/>
                  <a:pt x="0" y="1272732"/>
                </a:cubicBezTo>
                <a:cubicBezTo>
                  <a:pt x="0" y="996051"/>
                  <a:pt x="85054" y="748063"/>
                  <a:pt x="255161" y="528768"/>
                </a:cubicBezTo>
                <a:cubicBezTo>
                  <a:pt x="425269" y="309473"/>
                  <a:pt x="693751" y="133217"/>
                  <a:pt x="106061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rtlCol="0" anchor="t">
            <a:noAutofit/>
          </a:bodyPr>
          <a:lstStyle/>
          <a:p>
            <a:pPr algn="ctr"/>
            <a:endParaRPr lang="en-US" dirty="0"/>
          </a:p>
        </p:txBody>
      </p:sp>
      <p:sp>
        <p:nvSpPr>
          <p:cNvPr id="4" name="Text Placeholder 6">
            <a:extLst>
              <a:ext uri="{FF2B5EF4-FFF2-40B4-BE49-F238E27FC236}">
                <a16:creationId xmlns:a16="http://schemas.microsoft.com/office/drawing/2014/main" id="{F53AC2EE-643C-F5E9-AB9E-89D357466E10}"/>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685762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_White">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ED0270E9-E0C6-450D-9691-A8F7B542E29F}"/>
              </a:ext>
            </a:extLst>
          </p:cNvPr>
          <p:cNvSpPr>
            <a:spLocks noGrp="1"/>
          </p:cNvSpPr>
          <p:nvPr>
            <p:ph type="body" sz="quarter" idx="16" hasCustomPrompt="1"/>
          </p:nvPr>
        </p:nvSpPr>
        <p:spPr>
          <a:xfrm>
            <a:off x="541309" y="6380957"/>
            <a:ext cx="9207969" cy="193565"/>
          </a:xfrm>
        </p:spPr>
        <p:txBody>
          <a:bodyPr/>
          <a:lstStyle>
            <a:lvl1pPr marL="0" indent="0" algn="l">
              <a:lnSpc>
                <a:spcPts val="1400"/>
              </a:lnSpc>
              <a:spcBef>
                <a:spcPts val="0"/>
              </a:spcBef>
              <a:buNone/>
              <a:defRPr sz="1200" b="1" cap="all" baseline="0">
                <a:solidFill>
                  <a:schemeClr val="tx1"/>
                </a:solidFill>
                <a:latin typeface="+mn-lt"/>
              </a:defRPr>
            </a:lvl1pPr>
          </a:lstStyle>
          <a:p>
            <a:pPr lvl="0"/>
            <a:r>
              <a:rPr lang="en-US" dirty="0"/>
              <a:t>Insert “for internal use only” or other text here if needed</a:t>
            </a:r>
          </a:p>
        </p:txBody>
      </p:sp>
      <p:sp>
        <p:nvSpPr>
          <p:cNvPr id="8" name="Text Placeholder 2">
            <a:extLst>
              <a:ext uri="{FF2B5EF4-FFF2-40B4-BE49-F238E27FC236}">
                <a16:creationId xmlns:a16="http://schemas.microsoft.com/office/drawing/2014/main" id="{9EB66CAD-6917-1DB9-CDBB-EE9847DAB014}"/>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rgbClr val="004C85"/>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pic>
        <p:nvPicPr>
          <p:cNvPr id="15" name="Picture 14">
            <a:extLst>
              <a:ext uri="{FF2B5EF4-FFF2-40B4-BE49-F238E27FC236}">
                <a16:creationId xmlns:a16="http://schemas.microsoft.com/office/drawing/2014/main" id="{8DD37A66-2631-ACE0-201E-6C661FE7E4C8}"/>
              </a:ext>
            </a:extLst>
          </p:cNvPr>
          <p:cNvPicPr>
            <a:picLocks noChangeAspect="1"/>
          </p:cNvPicPr>
          <p:nvPr userDrawn="1"/>
        </p:nvPicPr>
        <p:blipFill>
          <a:blip r:embed="rId2"/>
          <a:stretch>
            <a:fillRect/>
          </a:stretch>
        </p:blipFill>
        <p:spPr>
          <a:xfrm>
            <a:off x="533399" y="533399"/>
            <a:ext cx="2305049" cy="457200"/>
          </a:xfrm>
          <a:prstGeom prst="rect">
            <a:avLst/>
          </a:prstGeom>
        </p:spPr>
      </p:pic>
      <p:sp>
        <p:nvSpPr>
          <p:cNvPr id="17" name="Text Placeholder 13">
            <a:extLst>
              <a:ext uri="{FF2B5EF4-FFF2-40B4-BE49-F238E27FC236}">
                <a16:creationId xmlns:a16="http://schemas.microsoft.com/office/drawing/2014/main" id="{B7BA024E-BA8E-DF90-BE7F-C898F0ED9755}"/>
              </a:ext>
            </a:extLst>
          </p:cNvPr>
          <p:cNvSpPr>
            <a:spLocks noGrp="1"/>
          </p:cNvSpPr>
          <p:nvPr>
            <p:ph type="body" sz="quarter" idx="14" hasCustomPrompt="1"/>
          </p:nvPr>
        </p:nvSpPr>
        <p:spPr>
          <a:xfrm>
            <a:off x="541309" y="5034538"/>
            <a:ext cx="8990160" cy="958055"/>
          </a:xfrm>
        </p:spPr>
        <p:txBody>
          <a:bodyPr>
            <a:noAutofit/>
          </a:bodyPr>
          <a:lstStyle>
            <a:lvl1pPr marL="0" indent="0">
              <a:spcBef>
                <a:spcPts val="0"/>
              </a:spcBef>
              <a:buNone/>
              <a:defRPr sz="1600">
                <a:solidFill>
                  <a:srgbClr val="061937"/>
                </a:solidFill>
              </a:defRPr>
            </a:lvl1pPr>
          </a:lstStyle>
          <a:p>
            <a:r>
              <a:rPr lang="en-US" b="1" dirty="0"/>
              <a:t>PresenterName Bolded </a:t>
            </a:r>
            <a:r>
              <a:rPr lang="en-US" dirty="0" err="1"/>
              <a:t>CompanyName</a:t>
            </a:r>
            <a:r>
              <a:rPr lang="en-US" dirty="0"/>
              <a:t> Not Bolded</a:t>
            </a:r>
          </a:p>
          <a:p>
            <a:r>
              <a:rPr lang="en-US" dirty="0"/>
              <a:t>Conference or Meeting Name </a:t>
            </a:r>
          </a:p>
          <a:p>
            <a:r>
              <a:rPr lang="en-US" dirty="0"/>
              <a:t>Date</a:t>
            </a:r>
          </a:p>
        </p:txBody>
      </p:sp>
      <p:sp>
        <p:nvSpPr>
          <p:cNvPr id="18" name="Text Placeholder 11">
            <a:extLst>
              <a:ext uri="{FF2B5EF4-FFF2-40B4-BE49-F238E27FC236}">
                <a16:creationId xmlns:a16="http://schemas.microsoft.com/office/drawing/2014/main" id="{956F6274-524D-84F4-F4A4-907CC082618C}"/>
              </a:ext>
            </a:extLst>
          </p:cNvPr>
          <p:cNvSpPr>
            <a:spLocks noGrp="1"/>
          </p:cNvSpPr>
          <p:nvPr>
            <p:ph type="body" sz="quarter" idx="13" hasCustomPrompt="1"/>
          </p:nvPr>
        </p:nvSpPr>
        <p:spPr>
          <a:xfrm>
            <a:off x="533398" y="2917750"/>
            <a:ext cx="9000567" cy="1804249"/>
          </a:xfrm>
        </p:spPr>
        <p:txBody>
          <a:bodyPr anchor="t" anchorCtr="0">
            <a:noAutofit/>
          </a:bodyPr>
          <a:lstStyle>
            <a:lvl1pPr marL="0" indent="0">
              <a:lnSpc>
                <a:spcPct val="90000"/>
              </a:lnSpc>
              <a:spcBef>
                <a:spcPts val="0"/>
              </a:spcBef>
              <a:buNone/>
              <a:defRPr sz="6000" b="1" i="0" cap="none" baseline="0">
                <a:solidFill>
                  <a:schemeClr val="tx2"/>
                </a:solidFill>
                <a:latin typeface="Times New Roman" panose="02020603050405020304" pitchFamily="18" charset="0"/>
                <a:cs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r>
              <a:rPr lang="en-US" dirty="0"/>
              <a:t>Title goes here and could be two lines</a:t>
            </a:r>
          </a:p>
        </p:txBody>
      </p:sp>
      <p:sp>
        <p:nvSpPr>
          <p:cNvPr id="19" name="Text Placeholder 4">
            <a:extLst>
              <a:ext uri="{FF2B5EF4-FFF2-40B4-BE49-F238E27FC236}">
                <a16:creationId xmlns:a16="http://schemas.microsoft.com/office/drawing/2014/main" id="{3385ABD6-ED74-CA80-F79F-AB4E10609321}"/>
              </a:ext>
            </a:extLst>
          </p:cNvPr>
          <p:cNvSpPr>
            <a:spLocks noGrp="1"/>
          </p:cNvSpPr>
          <p:nvPr>
            <p:ph type="body" sz="quarter" idx="12" hasCustomPrompt="1"/>
          </p:nvPr>
        </p:nvSpPr>
        <p:spPr>
          <a:xfrm>
            <a:off x="533398" y="2369708"/>
            <a:ext cx="9000567"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tx2"/>
                </a:solidFill>
              </a:defRPr>
            </a:lvl1pPr>
          </a:lstStyle>
          <a:p>
            <a:pPr lvl="0"/>
            <a:r>
              <a:rPr lang="en-US" dirty="0"/>
              <a:t>Optional first line title</a:t>
            </a:r>
          </a:p>
        </p:txBody>
      </p:sp>
    </p:spTree>
    <p:extLst>
      <p:ext uri="{BB962C8B-B14F-4D97-AF65-F5344CB8AC3E}">
        <p14:creationId xmlns:p14="http://schemas.microsoft.com/office/powerpoint/2010/main" val="1706687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hort Quote_Blue">
    <p:bg>
      <p:bgPr>
        <a:solidFill>
          <a:srgbClr val="061937"/>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0B826BD-984E-9B6F-4D71-4E6F81C13570}"/>
              </a:ext>
            </a:extLst>
          </p:cNvPr>
          <p:cNvSpPr/>
          <p:nvPr userDrawn="1"/>
        </p:nvSpPr>
        <p:spPr>
          <a:xfrm>
            <a:off x="0" y="6632123"/>
            <a:ext cx="12192000" cy="2258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solidFill>
                <a:schemeClr val="bg1"/>
              </a:solidFill>
            </a:endParaRPr>
          </a:p>
        </p:txBody>
      </p:sp>
      <p:sp>
        <p:nvSpPr>
          <p:cNvPr id="6" name="Slide Number">
            <a:extLst>
              <a:ext uri="{FF2B5EF4-FFF2-40B4-BE49-F238E27FC236}">
                <a16:creationId xmlns:a16="http://schemas.microsoft.com/office/drawing/2014/main" id="{F86D6D9B-BE69-8A2B-FF75-C64D23017495}"/>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sp>
        <p:nvSpPr>
          <p:cNvPr id="8" name="TextBox 7">
            <a:extLst>
              <a:ext uri="{FF2B5EF4-FFF2-40B4-BE49-F238E27FC236}">
                <a16:creationId xmlns:a16="http://schemas.microsoft.com/office/drawing/2014/main" id="{0B0C77B3-8C23-506B-C0C5-C1164BDFD1B6}"/>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chemeClr val="bg1"/>
                </a:solidFill>
              </a:rPr>
              <a:t>T. ROWE PRICE</a:t>
            </a:r>
            <a:endParaRPr lang="en-US" sz="700" b="1" kern="700" spc="100" baseline="0" dirty="0">
              <a:solidFill>
                <a:schemeClr val="bg1"/>
              </a:solidFill>
            </a:endParaRPr>
          </a:p>
        </p:txBody>
      </p:sp>
      <p:cxnSp>
        <p:nvCxnSpPr>
          <p:cNvPr id="9" name="Straight Connector 8">
            <a:extLst>
              <a:ext uri="{FF2B5EF4-FFF2-40B4-BE49-F238E27FC236}">
                <a16:creationId xmlns:a16="http://schemas.microsoft.com/office/drawing/2014/main" id="{88B03DF5-972A-8742-DE29-4D6F3B4A8012}"/>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BBB555A-FF9E-D844-56A3-4B83F46F05F9}"/>
              </a:ext>
            </a:extLst>
          </p:cNvPr>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03E64FB6-32C6-3AF5-D7F3-2687B7816D3C}"/>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13" name="Text Placeholder 6">
            <a:extLst>
              <a:ext uri="{FF2B5EF4-FFF2-40B4-BE49-F238E27FC236}">
                <a16:creationId xmlns:a16="http://schemas.microsoft.com/office/drawing/2014/main" id="{3ADC4589-6181-C3E8-712F-CB10D6534F1B}"/>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3" name="Text Placeholder 2"/>
          <p:cNvSpPr>
            <a:spLocks noGrp="1"/>
          </p:cNvSpPr>
          <p:nvPr>
            <p:ph type="body" sz="quarter" idx="15" hasCustomPrompt="1"/>
          </p:nvPr>
        </p:nvSpPr>
        <p:spPr>
          <a:xfrm>
            <a:off x="1912865" y="1866900"/>
            <a:ext cx="9745735" cy="3429000"/>
          </a:xfrm>
        </p:spPr>
        <p:txBody>
          <a:bodyPr anchor="ctr">
            <a:noAutofit/>
          </a:bodyPr>
          <a:lstStyle>
            <a:lvl1pPr marL="0" indent="0">
              <a:lnSpc>
                <a:spcPct val="110000"/>
              </a:lnSpc>
              <a:buNone/>
              <a:defRPr sz="4800" b="1" cap="none" baseline="0">
                <a:solidFill>
                  <a:schemeClr val="bg1"/>
                </a:solidFill>
                <a:latin typeface="+mn-lt"/>
              </a:defRPr>
            </a:lvl1pPr>
            <a:lvl2pPr marL="285750" indent="-285750">
              <a:buClr>
                <a:schemeClr val="bg1"/>
              </a:buClr>
              <a:buFont typeface="Arial" panose="020B0604020202020204" pitchFamily="34" charset="0"/>
              <a:buChar char="—"/>
              <a:defRPr sz="1800">
                <a:solidFill>
                  <a:schemeClr val="bg1"/>
                </a:solidFill>
              </a:defRPr>
            </a:lvl2pPr>
          </a:lstStyle>
          <a:p>
            <a:pPr lvl="0"/>
            <a:r>
              <a:rPr lang="en-US" dirty="0"/>
              <a:t>Short Quote</a:t>
            </a:r>
          </a:p>
          <a:p>
            <a:pPr lvl="1"/>
            <a:r>
              <a:rPr lang="en-US" dirty="0"/>
              <a:t>Second level</a:t>
            </a:r>
          </a:p>
        </p:txBody>
      </p:sp>
      <p:sp>
        <p:nvSpPr>
          <p:cNvPr id="7" name="Text Placeholder 7">
            <a:extLst>
              <a:ext uri="{FF2B5EF4-FFF2-40B4-BE49-F238E27FC236}">
                <a16:creationId xmlns:a16="http://schemas.microsoft.com/office/drawing/2014/main" id="{03D456B5-D20F-0970-343D-ADBDD52C35B3}"/>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2" name="Freeform 11">
            <a:extLst>
              <a:ext uri="{FF2B5EF4-FFF2-40B4-BE49-F238E27FC236}">
                <a16:creationId xmlns:a16="http://schemas.microsoft.com/office/drawing/2014/main" id="{2EAB4610-588E-3AAD-7043-AA1EE7AB8B45}"/>
              </a:ext>
            </a:extLst>
          </p:cNvPr>
          <p:cNvSpPr/>
          <p:nvPr userDrawn="1"/>
        </p:nvSpPr>
        <p:spPr>
          <a:xfrm>
            <a:off x="0" y="1319331"/>
            <a:ext cx="1854769" cy="1439908"/>
          </a:xfrm>
          <a:custGeom>
            <a:avLst/>
            <a:gdLst/>
            <a:ahLst/>
            <a:cxnLst/>
            <a:rect l="l" t="t" r="r" b="b"/>
            <a:pathLst>
              <a:path w="2643838" h="2053586">
                <a:moveTo>
                  <a:pt x="2539315" y="0"/>
                </a:moveTo>
                <a:lnTo>
                  <a:pt x="2539315" y="150637"/>
                </a:lnTo>
                <a:cubicBezTo>
                  <a:pt x="2326168" y="228518"/>
                  <a:pt x="2159135" y="350975"/>
                  <a:pt x="2038215" y="518008"/>
                </a:cubicBezTo>
                <a:cubicBezTo>
                  <a:pt x="1917295" y="685041"/>
                  <a:pt x="1856835" y="858735"/>
                  <a:pt x="1856835" y="1039090"/>
                </a:cubicBezTo>
                <a:cubicBezTo>
                  <a:pt x="1856835" y="1078031"/>
                  <a:pt x="1862984" y="1106723"/>
                  <a:pt x="1875281" y="1125169"/>
                </a:cubicBezTo>
                <a:cubicBezTo>
                  <a:pt x="1883478" y="1137465"/>
                  <a:pt x="1892701" y="1143614"/>
                  <a:pt x="1902949" y="1143614"/>
                </a:cubicBezTo>
                <a:cubicBezTo>
                  <a:pt x="1913196" y="1143614"/>
                  <a:pt x="1928567" y="1136441"/>
                  <a:pt x="1949062" y="1122094"/>
                </a:cubicBezTo>
                <a:cubicBezTo>
                  <a:pt x="2014646" y="1074956"/>
                  <a:pt x="2097650" y="1051387"/>
                  <a:pt x="2198075" y="1051387"/>
                </a:cubicBezTo>
                <a:cubicBezTo>
                  <a:pt x="2314896" y="1051387"/>
                  <a:pt x="2418395" y="1099038"/>
                  <a:pt x="2508572" y="1194339"/>
                </a:cubicBezTo>
                <a:cubicBezTo>
                  <a:pt x="2598750" y="1289640"/>
                  <a:pt x="2643838" y="1402874"/>
                  <a:pt x="2643838" y="1534041"/>
                </a:cubicBezTo>
                <a:cubicBezTo>
                  <a:pt x="2643838" y="1671357"/>
                  <a:pt x="2592089" y="1792277"/>
                  <a:pt x="2488590" y="1896801"/>
                </a:cubicBezTo>
                <a:cubicBezTo>
                  <a:pt x="2385090" y="2001324"/>
                  <a:pt x="2259559" y="2053586"/>
                  <a:pt x="2111997" y="2053586"/>
                </a:cubicBezTo>
                <a:cubicBezTo>
                  <a:pt x="1939840" y="2053586"/>
                  <a:pt x="1791251" y="1982879"/>
                  <a:pt x="1666233" y="1841464"/>
                </a:cubicBezTo>
                <a:cubicBezTo>
                  <a:pt x="1541214" y="1700050"/>
                  <a:pt x="1478705" y="1510472"/>
                  <a:pt x="1478705" y="1272732"/>
                </a:cubicBezTo>
                <a:cubicBezTo>
                  <a:pt x="1478705" y="996051"/>
                  <a:pt x="1563758" y="748063"/>
                  <a:pt x="1733866" y="528768"/>
                </a:cubicBezTo>
                <a:cubicBezTo>
                  <a:pt x="1903973" y="309473"/>
                  <a:pt x="2172456" y="133217"/>
                  <a:pt x="2539315" y="0"/>
                </a:cubicBezTo>
                <a:close/>
                <a:moveTo>
                  <a:pt x="1060610" y="0"/>
                </a:moveTo>
                <a:lnTo>
                  <a:pt x="1060610" y="150637"/>
                </a:lnTo>
                <a:cubicBezTo>
                  <a:pt x="847463" y="228518"/>
                  <a:pt x="680430" y="350975"/>
                  <a:pt x="559510" y="518008"/>
                </a:cubicBezTo>
                <a:cubicBezTo>
                  <a:pt x="438590" y="685041"/>
                  <a:pt x="378130" y="858735"/>
                  <a:pt x="378130" y="1039090"/>
                </a:cubicBezTo>
                <a:cubicBezTo>
                  <a:pt x="378130" y="1078031"/>
                  <a:pt x="384279" y="1106723"/>
                  <a:pt x="396576" y="1125169"/>
                </a:cubicBezTo>
                <a:cubicBezTo>
                  <a:pt x="404774" y="1137465"/>
                  <a:pt x="413996" y="1143614"/>
                  <a:pt x="424244" y="1143614"/>
                </a:cubicBezTo>
                <a:cubicBezTo>
                  <a:pt x="434491" y="1143614"/>
                  <a:pt x="449862" y="1136441"/>
                  <a:pt x="470357" y="1122094"/>
                </a:cubicBezTo>
                <a:cubicBezTo>
                  <a:pt x="535941" y="1074956"/>
                  <a:pt x="618945" y="1051387"/>
                  <a:pt x="719370" y="1051387"/>
                </a:cubicBezTo>
                <a:cubicBezTo>
                  <a:pt x="836191" y="1051387"/>
                  <a:pt x="939690" y="1099038"/>
                  <a:pt x="1029867" y="1194339"/>
                </a:cubicBezTo>
                <a:cubicBezTo>
                  <a:pt x="1120045" y="1289640"/>
                  <a:pt x="1165133" y="1402874"/>
                  <a:pt x="1165133" y="1534041"/>
                </a:cubicBezTo>
                <a:cubicBezTo>
                  <a:pt x="1165133" y="1671357"/>
                  <a:pt x="1113384" y="1792277"/>
                  <a:pt x="1009885" y="1896801"/>
                </a:cubicBezTo>
                <a:cubicBezTo>
                  <a:pt x="906386" y="2001324"/>
                  <a:pt x="780855" y="2053586"/>
                  <a:pt x="633292" y="2053586"/>
                </a:cubicBezTo>
                <a:cubicBezTo>
                  <a:pt x="461135" y="2053586"/>
                  <a:pt x="312547" y="1982879"/>
                  <a:pt x="187528" y="1841464"/>
                </a:cubicBezTo>
                <a:cubicBezTo>
                  <a:pt x="62509" y="1700050"/>
                  <a:pt x="0" y="1510472"/>
                  <a:pt x="0" y="1272732"/>
                </a:cubicBezTo>
                <a:cubicBezTo>
                  <a:pt x="0" y="996051"/>
                  <a:pt x="85054" y="748063"/>
                  <a:pt x="255161" y="528768"/>
                </a:cubicBezTo>
                <a:cubicBezTo>
                  <a:pt x="425269" y="309473"/>
                  <a:pt x="693751" y="133217"/>
                  <a:pt x="106061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rtlCol="0" anchor="t">
            <a:noAutofit/>
          </a:bodyPr>
          <a:lstStyle/>
          <a:p>
            <a:pPr algn="ctr"/>
            <a:endParaRPr lang="en-US" dirty="0"/>
          </a:p>
        </p:txBody>
      </p:sp>
    </p:spTree>
    <p:extLst>
      <p:ext uri="{BB962C8B-B14F-4D97-AF65-F5344CB8AC3E}">
        <p14:creationId xmlns:p14="http://schemas.microsoft.com/office/powerpoint/2010/main" val="2266338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ong Quote_White">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1912853" y="1866900"/>
            <a:ext cx="9745746" cy="3429000"/>
          </a:xfrm>
        </p:spPr>
        <p:txBody>
          <a:bodyPr anchor="ctr">
            <a:noAutofit/>
          </a:bodyPr>
          <a:lstStyle>
            <a:lvl1pPr marL="0" indent="0">
              <a:lnSpc>
                <a:spcPct val="110000"/>
              </a:lnSpc>
              <a:buNone/>
              <a:defRPr sz="3600" b="1" cap="none" baseline="0">
                <a:solidFill>
                  <a:schemeClr val="accent1"/>
                </a:solidFill>
                <a:latin typeface="+mn-lt"/>
              </a:defRPr>
            </a:lvl1pPr>
            <a:lvl2pPr marL="285750" indent="-285750">
              <a:buClr>
                <a:schemeClr val="accent1"/>
              </a:buClr>
              <a:buFont typeface="Arial" panose="020B0604020202020204" pitchFamily="34" charset="0"/>
              <a:buChar char="—"/>
              <a:defRPr sz="1800">
                <a:solidFill>
                  <a:schemeClr val="accent1"/>
                </a:solidFill>
              </a:defRPr>
            </a:lvl2pPr>
          </a:lstStyle>
          <a:p>
            <a:pPr lvl="0"/>
            <a:r>
              <a:rPr lang="en-US" dirty="0"/>
              <a:t>Long quote</a:t>
            </a:r>
          </a:p>
          <a:p>
            <a:pPr lvl="1"/>
            <a:r>
              <a:rPr lang="en-US" dirty="0"/>
              <a:t>Second level</a:t>
            </a:r>
          </a:p>
        </p:txBody>
      </p:sp>
      <p:sp>
        <p:nvSpPr>
          <p:cNvPr id="7" name="Text Placeholder 7">
            <a:extLst>
              <a:ext uri="{FF2B5EF4-FFF2-40B4-BE49-F238E27FC236}">
                <a16:creationId xmlns:a16="http://schemas.microsoft.com/office/drawing/2014/main" id="{BD44671C-3841-9590-2110-6EBC2A1A98A7}"/>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8" name="Freeform 7">
            <a:extLst>
              <a:ext uri="{FF2B5EF4-FFF2-40B4-BE49-F238E27FC236}">
                <a16:creationId xmlns:a16="http://schemas.microsoft.com/office/drawing/2014/main" id="{C2424837-10DD-5C86-28D3-A3DF4AC2944C}"/>
              </a:ext>
            </a:extLst>
          </p:cNvPr>
          <p:cNvSpPr/>
          <p:nvPr userDrawn="1"/>
        </p:nvSpPr>
        <p:spPr>
          <a:xfrm>
            <a:off x="0" y="1319331"/>
            <a:ext cx="1854769" cy="1439908"/>
          </a:xfrm>
          <a:custGeom>
            <a:avLst/>
            <a:gdLst/>
            <a:ahLst/>
            <a:cxnLst/>
            <a:rect l="l" t="t" r="r" b="b"/>
            <a:pathLst>
              <a:path w="2643838" h="2053586">
                <a:moveTo>
                  <a:pt x="2539315" y="0"/>
                </a:moveTo>
                <a:lnTo>
                  <a:pt x="2539315" y="150637"/>
                </a:lnTo>
                <a:cubicBezTo>
                  <a:pt x="2326168" y="228518"/>
                  <a:pt x="2159135" y="350975"/>
                  <a:pt x="2038215" y="518008"/>
                </a:cubicBezTo>
                <a:cubicBezTo>
                  <a:pt x="1917295" y="685041"/>
                  <a:pt x="1856835" y="858735"/>
                  <a:pt x="1856835" y="1039090"/>
                </a:cubicBezTo>
                <a:cubicBezTo>
                  <a:pt x="1856835" y="1078031"/>
                  <a:pt x="1862984" y="1106723"/>
                  <a:pt x="1875281" y="1125169"/>
                </a:cubicBezTo>
                <a:cubicBezTo>
                  <a:pt x="1883478" y="1137465"/>
                  <a:pt x="1892701" y="1143614"/>
                  <a:pt x="1902949" y="1143614"/>
                </a:cubicBezTo>
                <a:cubicBezTo>
                  <a:pt x="1913196" y="1143614"/>
                  <a:pt x="1928567" y="1136441"/>
                  <a:pt x="1949062" y="1122094"/>
                </a:cubicBezTo>
                <a:cubicBezTo>
                  <a:pt x="2014646" y="1074956"/>
                  <a:pt x="2097650" y="1051387"/>
                  <a:pt x="2198075" y="1051387"/>
                </a:cubicBezTo>
                <a:cubicBezTo>
                  <a:pt x="2314896" y="1051387"/>
                  <a:pt x="2418395" y="1099038"/>
                  <a:pt x="2508572" y="1194339"/>
                </a:cubicBezTo>
                <a:cubicBezTo>
                  <a:pt x="2598750" y="1289640"/>
                  <a:pt x="2643838" y="1402874"/>
                  <a:pt x="2643838" y="1534041"/>
                </a:cubicBezTo>
                <a:cubicBezTo>
                  <a:pt x="2643838" y="1671357"/>
                  <a:pt x="2592089" y="1792277"/>
                  <a:pt x="2488590" y="1896801"/>
                </a:cubicBezTo>
                <a:cubicBezTo>
                  <a:pt x="2385090" y="2001324"/>
                  <a:pt x="2259559" y="2053586"/>
                  <a:pt x="2111997" y="2053586"/>
                </a:cubicBezTo>
                <a:cubicBezTo>
                  <a:pt x="1939840" y="2053586"/>
                  <a:pt x="1791251" y="1982879"/>
                  <a:pt x="1666233" y="1841464"/>
                </a:cubicBezTo>
                <a:cubicBezTo>
                  <a:pt x="1541214" y="1700050"/>
                  <a:pt x="1478705" y="1510472"/>
                  <a:pt x="1478705" y="1272732"/>
                </a:cubicBezTo>
                <a:cubicBezTo>
                  <a:pt x="1478705" y="996051"/>
                  <a:pt x="1563758" y="748063"/>
                  <a:pt x="1733866" y="528768"/>
                </a:cubicBezTo>
                <a:cubicBezTo>
                  <a:pt x="1903973" y="309473"/>
                  <a:pt x="2172456" y="133217"/>
                  <a:pt x="2539315" y="0"/>
                </a:cubicBezTo>
                <a:close/>
                <a:moveTo>
                  <a:pt x="1060610" y="0"/>
                </a:moveTo>
                <a:lnTo>
                  <a:pt x="1060610" y="150637"/>
                </a:lnTo>
                <a:cubicBezTo>
                  <a:pt x="847463" y="228518"/>
                  <a:pt x="680430" y="350975"/>
                  <a:pt x="559510" y="518008"/>
                </a:cubicBezTo>
                <a:cubicBezTo>
                  <a:pt x="438590" y="685041"/>
                  <a:pt x="378130" y="858735"/>
                  <a:pt x="378130" y="1039090"/>
                </a:cubicBezTo>
                <a:cubicBezTo>
                  <a:pt x="378130" y="1078031"/>
                  <a:pt x="384279" y="1106723"/>
                  <a:pt x="396576" y="1125169"/>
                </a:cubicBezTo>
                <a:cubicBezTo>
                  <a:pt x="404774" y="1137465"/>
                  <a:pt x="413996" y="1143614"/>
                  <a:pt x="424244" y="1143614"/>
                </a:cubicBezTo>
                <a:cubicBezTo>
                  <a:pt x="434491" y="1143614"/>
                  <a:pt x="449862" y="1136441"/>
                  <a:pt x="470357" y="1122094"/>
                </a:cubicBezTo>
                <a:cubicBezTo>
                  <a:pt x="535941" y="1074956"/>
                  <a:pt x="618945" y="1051387"/>
                  <a:pt x="719370" y="1051387"/>
                </a:cubicBezTo>
                <a:cubicBezTo>
                  <a:pt x="836191" y="1051387"/>
                  <a:pt x="939690" y="1099038"/>
                  <a:pt x="1029867" y="1194339"/>
                </a:cubicBezTo>
                <a:cubicBezTo>
                  <a:pt x="1120045" y="1289640"/>
                  <a:pt x="1165133" y="1402874"/>
                  <a:pt x="1165133" y="1534041"/>
                </a:cubicBezTo>
                <a:cubicBezTo>
                  <a:pt x="1165133" y="1671357"/>
                  <a:pt x="1113384" y="1792277"/>
                  <a:pt x="1009885" y="1896801"/>
                </a:cubicBezTo>
                <a:cubicBezTo>
                  <a:pt x="906386" y="2001324"/>
                  <a:pt x="780855" y="2053586"/>
                  <a:pt x="633292" y="2053586"/>
                </a:cubicBezTo>
                <a:cubicBezTo>
                  <a:pt x="461135" y="2053586"/>
                  <a:pt x="312547" y="1982879"/>
                  <a:pt x="187528" y="1841464"/>
                </a:cubicBezTo>
                <a:cubicBezTo>
                  <a:pt x="62509" y="1700050"/>
                  <a:pt x="0" y="1510472"/>
                  <a:pt x="0" y="1272732"/>
                </a:cubicBezTo>
                <a:cubicBezTo>
                  <a:pt x="0" y="996051"/>
                  <a:pt x="85054" y="748063"/>
                  <a:pt x="255161" y="528768"/>
                </a:cubicBezTo>
                <a:cubicBezTo>
                  <a:pt x="425269" y="309473"/>
                  <a:pt x="693751" y="133217"/>
                  <a:pt x="106061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rtlCol="0" anchor="t">
            <a:noAutofit/>
          </a:bodyPr>
          <a:lstStyle/>
          <a:p>
            <a:pPr algn="ctr"/>
            <a:endParaRPr lang="en-US" dirty="0"/>
          </a:p>
        </p:txBody>
      </p:sp>
      <p:sp>
        <p:nvSpPr>
          <p:cNvPr id="4" name="Text Placeholder 6">
            <a:extLst>
              <a:ext uri="{FF2B5EF4-FFF2-40B4-BE49-F238E27FC236}">
                <a16:creationId xmlns:a16="http://schemas.microsoft.com/office/drawing/2014/main" id="{F632C7C3-7624-BF66-9F8A-06767BF3CA44}"/>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44391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ng Quote_Blue">
    <p:bg>
      <p:bgPr>
        <a:solidFill>
          <a:srgbClr val="061937"/>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ECD9D2D-DBF1-BFAC-3521-D35D0B8A388F}"/>
              </a:ext>
            </a:extLst>
          </p:cNvPr>
          <p:cNvSpPr/>
          <p:nvPr userDrawn="1"/>
        </p:nvSpPr>
        <p:spPr>
          <a:xfrm>
            <a:off x="0" y="6632123"/>
            <a:ext cx="12192000" cy="2258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solidFill>
                <a:schemeClr val="bg1"/>
              </a:solidFill>
            </a:endParaRPr>
          </a:p>
        </p:txBody>
      </p:sp>
      <p:sp>
        <p:nvSpPr>
          <p:cNvPr id="6" name="Slide Number">
            <a:extLst>
              <a:ext uri="{FF2B5EF4-FFF2-40B4-BE49-F238E27FC236}">
                <a16:creationId xmlns:a16="http://schemas.microsoft.com/office/drawing/2014/main" id="{C2580FD7-1921-1338-EE14-95DCFE3A4338}"/>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711C092F-0A35-16DB-82EC-A405F3E910B8}"/>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chemeClr val="bg1"/>
                </a:solidFill>
              </a:rPr>
              <a:t>T. ROWE PRICE</a:t>
            </a:r>
            <a:endParaRPr lang="en-US" sz="700" b="1" kern="700" spc="100" baseline="0" dirty="0">
              <a:solidFill>
                <a:schemeClr val="bg1"/>
              </a:solidFill>
            </a:endParaRPr>
          </a:p>
        </p:txBody>
      </p:sp>
      <p:cxnSp>
        <p:nvCxnSpPr>
          <p:cNvPr id="10" name="Straight Connector 9">
            <a:extLst>
              <a:ext uri="{FF2B5EF4-FFF2-40B4-BE49-F238E27FC236}">
                <a16:creationId xmlns:a16="http://schemas.microsoft.com/office/drawing/2014/main" id="{4B7A6DEE-A314-F805-954F-6666F9B97E06}"/>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984FF4C-04BC-A5F3-1D25-C135C5663BB4}"/>
              </a:ext>
            </a:extLst>
          </p:cNvPr>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9053EE28-0AF2-75D2-5E38-11651CF13A3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13" name="Text Placeholder 6">
            <a:extLst>
              <a:ext uri="{FF2B5EF4-FFF2-40B4-BE49-F238E27FC236}">
                <a16:creationId xmlns:a16="http://schemas.microsoft.com/office/drawing/2014/main" id="{9D5230E5-A07C-2A3E-F4CA-4DF6EF8D7372}"/>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3" name="Text Placeholder 2"/>
          <p:cNvSpPr>
            <a:spLocks noGrp="1"/>
          </p:cNvSpPr>
          <p:nvPr>
            <p:ph type="body" sz="quarter" idx="15" hasCustomPrompt="1"/>
          </p:nvPr>
        </p:nvSpPr>
        <p:spPr>
          <a:xfrm>
            <a:off x="1912853" y="1866900"/>
            <a:ext cx="9745746" cy="3429000"/>
          </a:xfrm>
        </p:spPr>
        <p:txBody>
          <a:bodyPr anchor="ctr">
            <a:noAutofit/>
          </a:bodyPr>
          <a:lstStyle>
            <a:lvl1pPr marL="0" indent="0">
              <a:lnSpc>
                <a:spcPct val="110000"/>
              </a:lnSpc>
              <a:buNone/>
              <a:defRPr sz="3600" b="1" cap="none" baseline="0">
                <a:solidFill>
                  <a:schemeClr val="bg1"/>
                </a:solidFill>
                <a:latin typeface="+mn-lt"/>
              </a:defRPr>
            </a:lvl1pPr>
            <a:lvl2pPr marL="285750" indent="-285750">
              <a:buClr>
                <a:schemeClr val="bg1"/>
              </a:buClr>
              <a:buFont typeface="Arial" panose="020B0604020202020204" pitchFamily="34" charset="0"/>
              <a:buChar char="—"/>
              <a:defRPr sz="1800">
                <a:solidFill>
                  <a:schemeClr val="bg1"/>
                </a:solidFill>
              </a:defRPr>
            </a:lvl2pPr>
          </a:lstStyle>
          <a:p>
            <a:pPr lvl="0"/>
            <a:r>
              <a:rPr lang="en-US" dirty="0"/>
              <a:t>Long quote</a:t>
            </a:r>
          </a:p>
          <a:p>
            <a:pPr lvl="1"/>
            <a:r>
              <a:rPr lang="en-US" dirty="0"/>
              <a:t>Second level</a:t>
            </a:r>
          </a:p>
        </p:txBody>
      </p:sp>
      <p:sp>
        <p:nvSpPr>
          <p:cNvPr id="7" name="Text Placeholder 7">
            <a:extLst>
              <a:ext uri="{FF2B5EF4-FFF2-40B4-BE49-F238E27FC236}">
                <a16:creationId xmlns:a16="http://schemas.microsoft.com/office/drawing/2014/main" id="{BD44671C-3841-9590-2110-6EBC2A1A98A7}"/>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8" name="Freeform 7">
            <a:extLst>
              <a:ext uri="{FF2B5EF4-FFF2-40B4-BE49-F238E27FC236}">
                <a16:creationId xmlns:a16="http://schemas.microsoft.com/office/drawing/2014/main" id="{C2424837-10DD-5C86-28D3-A3DF4AC2944C}"/>
              </a:ext>
            </a:extLst>
          </p:cNvPr>
          <p:cNvSpPr/>
          <p:nvPr userDrawn="1"/>
        </p:nvSpPr>
        <p:spPr>
          <a:xfrm>
            <a:off x="0" y="1319331"/>
            <a:ext cx="1854769" cy="1439908"/>
          </a:xfrm>
          <a:custGeom>
            <a:avLst/>
            <a:gdLst/>
            <a:ahLst/>
            <a:cxnLst/>
            <a:rect l="l" t="t" r="r" b="b"/>
            <a:pathLst>
              <a:path w="2643838" h="2053586">
                <a:moveTo>
                  <a:pt x="2539315" y="0"/>
                </a:moveTo>
                <a:lnTo>
                  <a:pt x="2539315" y="150637"/>
                </a:lnTo>
                <a:cubicBezTo>
                  <a:pt x="2326168" y="228518"/>
                  <a:pt x="2159135" y="350975"/>
                  <a:pt x="2038215" y="518008"/>
                </a:cubicBezTo>
                <a:cubicBezTo>
                  <a:pt x="1917295" y="685041"/>
                  <a:pt x="1856835" y="858735"/>
                  <a:pt x="1856835" y="1039090"/>
                </a:cubicBezTo>
                <a:cubicBezTo>
                  <a:pt x="1856835" y="1078031"/>
                  <a:pt x="1862984" y="1106723"/>
                  <a:pt x="1875281" y="1125169"/>
                </a:cubicBezTo>
                <a:cubicBezTo>
                  <a:pt x="1883478" y="1137465"/>
                  <a:pt x="1892701" y="1143614"/>
                  <a:pt x="1902949" y="1143614"/>
                </a:cubicBezTo>
                <a:cubicBezTo>
                  <a:pt x="1913196" y="1143614"/>
                  <a:pt x="1928567" y="1136441"/>
                  <a:pt x="1949062" y="1122094"/>
                </a:cubicBezTo>
                <a:cubicBezTo>
                  <a:pt x="2014646" y="1074956"/>
                  <a:pt x="2097650" y="1051387"/>
                  <a:pt x="2198075" y="1051387"/>
                </a:cubicBezTo>
                <a:cubicBezTo>
                  <a:pt x="2314896" y="1051387"/>
                  <a:pt x="2418395" y="1099038"/>
                  <a:pt x="2508572" y="1194339"/>
                </a:cubicBezTo>
                <a:cubicBezTo>
                  <a:pt x="2598750" y="1289640"/>
                  <a:pt x="2643838" y="1402874"/>
                  <a:pt x="2643838" y="1534041"/>
                </a:cubicBezTo>
                <a:cubicBezTo>
                  <a:pt x="2643838" y="1671357"/>
                  <a:pt x="2592089" y="1792277"/>
                  <a:pt x="2488590" y="1896801"/>
                </a:cubicBezTo>
                <a:cubicBezTo>
                  <a:pt x="2385090" y="2001324"/>
                  <a:pt x="2259559" y="2053586"/>
                  <a:pt x="2111997" y="2053586"/>
                </a:cubicBezTo>
                <a:cubicBezTo>
                  <a:pt x="1939840" y="2053586"/>
                  <a:pt x="1791251" y="1982879"/>
                  <a:pt x="1666233" y="1841464"/>
                </a:cubicBezTo>
                <a:cubicBezTo>
                  <a:pt x="1541214" y="1700050"/>
                  <a:pt x="1478705" y="1510472"/>
                  <a:pt x="1478705" y="1272732"/>
                </a:cubicBezTo>
                <a:cubicBezTo>
                  <a:pt x="1478705" y="996051"/>
                  <a:pt x="1563758" y="748063"/>
                  <a:pt x="1733866" y="528768"/>
                </a:cubicBezTo>
                <a:cubicBezTo>
                  <a:pt x="1903973" y="309473"/>
                  <a:pt x="2172456" y="133217"/>
                  <a:pt x="2539315" y="0"/>
                </a:cubicBezTo>
                <a:close/>
                <a:moveTo>
                  <a:pt x="1060610" y="0"/>
                </a:moveTo>
                <a:lnTo>
                  <a:pt x="1060610" y="150637"/>
                </a:lnTo>
                <a:cubicBezTo>
                  <a:pt x="847463" y="228518"/>
                  <a:pt x="680430" y="350975"/>
                  <a:pt x="559510" y="518008"/>
                </a:cubicBezTo>
                <a:cubicBezTo>
                  <a:pt x="438590" y="685041"/>
                  <a:pt x="378130" y="858735"/>
                  <a:pt x="378130" y="1039090"/>
                </a:cubicBezTo>
                <a:cubicBezTo>
                  <a:pt x="378130" y="1078031"/>
                  <a:pt x="384279" y="1106723"/>
                  <a:pt x="396576" y="1125169"/>
                </a:cubicBezTo>
                <a:cubicBezTo>
                  <a:pt x="404774" y="1137465"/>
                  <a:pt x="413996" y="1143614"/>
                  <a:pt x="424244" y="1143614"/>
                </a:cubicBezTo>
                <a:cubicBezTo>
                  <a:pt x="434491" y="1143614"/>
                  <a:pt x="449862" y="1136441"/>
                  <a:pt x="470357" y="1122094"/>
                </a:cubicBezTo>
                <a:cubicBezTo>
                  <a:pt x="535941" y="1074956"/>
                  <a:pt x="618945" y="1051387"/>
                  <a:pt x="719370" y="1051387"/>
                </a:cubicBezTo>
                <a:cubicBezTo>
                  <a:pt x="836191" y="1051387"/>
                  <a:pt x="939690" y="1099038"/>
                  <a:pt x="1029867" y="1194339"/>
                </a:cubicBezTo>
                <a:cubicBezTo>
                  <a:pt x="1120045" y="1289640"/>
                  <a:pt x="1165133" y="1402874"/>
                  <a:pt x="1165133" y="1534041"/>
                </a:cubicBezTo>
                <a:cubicBezTo>
                  <a:pt x="1165133" y="1671357"/>
                  <a:pt x="1113384" y="1792277"/>
                  <a:pt x="1009885" y="1896801"/>
                </a:cubicBezTo>
                <a:cubicBezTo>
                  <a:pt x="906386" y="2001324"/>
                  <a:pt x="780855" y="2053586"/>
                  <a:pt x="633292" y="2053586"/>
                </a:cubicBezTo>
                <a:cubicBezTo>
                  <a:pt x="461135" y="2053586"/>
                  <a:pt x="312547" y="1982879"/>
                  <a:pt x="187528" y="1841464"/>
                </a:cubicBezTo>
                <a:cubicBezTo>
                  <a:pt x="62509" y="1700050"/>
                  <a:pt x="0" y="1510472"/>
                  <a:pt x="0" y="1272732"/>
                </a:cubicBezTo>
                <a:cubicBezTo>
                  <a:pt x="0" y="996051"/>
                  <a:pt x="85054" y="748063"/>
                  <a:pt x="255161" y="528768"/>
                </a:cubicBezTo>
                <a:cubicBezTo>
                  <a:pt x="425269" y="309473"/>
                  <a:pt x="693751" y="133217"/>
                  <a:pt x="106061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tIns="91440" bIns="91440" rtlCol="0" anchor="t">
            <a:noAutofit/>
          </a:bodyPr>
          <a:lstStyle/>
          <a:p>
            <a:pPr algn="ctr"/>
            <a:endParaRPr lang="en-US" dirty="0"/>
          </a:p>
        </p:txBody>
      </p:sp>
    </p:spTree>
    <p:extLst>
      <p:ext uri="{BB962C8B-B14F-4D97-AF65-F5344CB8AC3E}">
        <p14:creationId xmlns:p14="http://schemas.microsoft.com/office/powerpoint/2010/main" val="123981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Long Quote w/Dark Image">
    <p:bg>
      <p:bgPr>
        <a:solidFill>
          <a:schemeClr val="bg1"/>
        </a:solidFill>
        <a:effectLst/>
      </p:bgPr>
    </p:bg>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F192A71C-7D6D-F575-5945-99EFA679CD15}"/>
              </a:ext>
            </a:extLst>
          </p:cNvPr>
          <p:cNvSpPr>
            <a:spLocks noGrp="1"/>
          </p:cNvSpPr>
          <p:nvPr>
            <p:ph type="pic" sz="quarter" idx="15" hasCustomPrompt="1"/>
          </p:nvPr>
        </p:nvSpPr>
        <p:spPr>
          <a:xfrm>
            <a:off x="0" y="0"/>
            <a:ext cx="12192000" cy="6622784"/>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9" name="Text Placeholder 7">
            <a:extLst>
              <a:ext uri="{FF2B5EF4-FFF2-40B4-BE49-F238E27FC236}">
                <a16:creationId xmlns:a16="http://schemas.microsoft.com/office/drawing/2014/main" id="{60825692-C014-B0C7-15B1-8598A8C65703}"/>
              </a:ext>
            </a:extLst>
          </p:cNvPr>
          <p:cNvSpPr>
            <a:spLocks noGrp="1"/>
          </p:cNvSpPr>
          <p:nvPr>
            <p:ph type="body" sz="quarter" idx="17" hasCustomPrompt="1"/>
          </p:nvPr>
        </p:nvSpPr>
        <p:spPr>
          <a:xfrm>
            <a:off x="6328435" y="1600200"/>
            <a:ext cx="5325033" cy="3657600"/>
          </a:xfrm>
          <a:solidFill>
            <a:schemeClr val="bg1"/>
          </a:solidFill>
        </p:spPr>
        <p:txBody>
          <a:bodyPr lIns="365760" tIns="365760" rIns="365760" bIns="365760"/>
          <a:lstStyle>
            <a:lvl1pPr marL="0" indent="0">
              <a:buNone/>
              <a:defRPr sz="2000" b="1" cap="none" baseline="0">
                <a:solidFill>
                  <a:srgbClr val="061937">
                    <a:alpha val="95000"/>
                  </a:srgbClr>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dirty="0"/>
              <a:t>Full bleed page with callout box </a:t>
            </a:r>
            <a:br>
              <a:rPr lang="en-US" dirty="0"/>
            </a:br>
            <a:r>
              <a:rPr lang="en-US" dirty="0"/>
              <a:t>arial bold 20 </a:t>
            </a:r>
            <a:r>
              <a:rPr lang="en-US" dirty="0" err="1"/>
              <a:t>pt</a:t>
            </a:r>
            <a:r>
              <a:rPr lang="en-US" dirty="0"/>
              <a:t>, sentence case. Adjust placement for best fit with selected image. Add oversized single quotation mark at beginning, as shown in master template.</a:t>
            </a:r>
          </a:p>
        </p:txBody>
      </p:sp>
      <p:sp>
        <p:nvSpPr>
          <p:cNvPr id="4" name="Text Placeholder 7">
            <a:extLst>
              <a:ext uri="{FF2B5EF4-FFF2-40B4-BE49-F238E27FC236}">
                <a16:creationId xmlns:a16="http://schemas.microsoft.com/office/drawing/2014/main" id="{E095C328-DF22-D19F-0C15-8B18C38FDCF6}"/>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7" name="Text Placeholder 6">
            <a:extLst>
              <a:ext uri="{FF2B5EF4-FFF2-40B4-BE49-F238E27FC236}">
                <a16:creationId xmlns:a16="http://schemas.microsoft.com/office/drawing/2014/main" id="{304ABF91-A74C-6EA7-A7EA-B9019C076BD1}"/>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084838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Long Quote w/Light Image">
    <p:bg>
      <p:bgPr>
        <a:solidFill>
          <a:schemeClr val="bg1"/>
        </a:solidFill>
        <a:effectLst/>
      </p:bgPr>
    </p:bg>
    <p:spTree>
      <p:nvGrpSpPr>
        <p:cNvPr id="1" name=""/>
        <p:cNvGrpSpPr/>
        <p:nvPr/>
      </p:nvGrpSpPr>
      <p:grpSpPr>
        <a:xfrm>
          <a:off x="0" y="0"/>
          <a:ext cx="0" cy="0"/>
          <a:chOff x="0" y="0"/>
          <a:chExt cx="0" cy="0"/>
        </a:xfrm>
      </p:grpSpPr>
      <p:sp>
        <p:nvSpPr>
          <p:cNvPr id="7" name="Picture Placeholder 3">
            <a:extLst>
              <a:ext uri="{FF2B5EF4-FFF2-40B4-BE49-F238E27FC236}">
                <a16:creationId xmlns:a16="http://schemas.microsoft.com/office/drawing/2014/main" id="{C3727FDA-4DDA-FC53-FDFA-A8FB66C9AAFB}"/>
              </a:ext>
            </a:extLst>
          </p:cNvPr>
          <p:cNvSpPr>
            <a:spLocks noGrp="1"/>
          </p:cNvSpPr>
          <p:nvPr>
            <p:ph type="pic" sz="quarter" idx="15" hasCustomPrompt="1"/>
          </p:nvPr>
        </p:nvSpPr>
        <p:spPr>
          <a:xfrm>
            <a:off x="0" y="0"/>
            <a:ext cx="12192000" cy="6622784"/>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8" name="Text Placeholder 7">
            <a:extLst>
              <a:ext uri="{FF2B5EF4-FFF2-40B4-BE49-F238E27FC236}">
                <a16:creationId xmlns:a16="http://schemas.microsoft.com/office/drawing/2014/main" id="{7C0D9C51-DBA1-4AB1-96EC-803BFB613FEB}"/>
              </a:ext>
            </a:extLst>
          </p:cNvPr>
          <p:cNvSpPr>
            <a:spLocks noGrp="1"/>
          </p:cNvSpPr>
          <p:nvPr>
            <p:ph type="body" sz="quarter" idx="17" hasCustomPrompt="1"/>
          </p:nvPr>
        </p:nvSpPr>
        <p:spPr>
          <a:xfrm>
            <a:off x="6333566" y="1600200"/>
            <a:ext cx="5325033" cy="3657600"/>
          </a:xfrm>
          <a:solidFill>
            <a:schemeClr val="tx2"/>
          </a:solidFill>
        </p:spPr>
        <p:txBody>
          <a:bodyPr lIns="365760" tIns="365760" rIns="365760" bIns="365760"/>
          <a:lstStyle>
            <a:lvl1pPr marL="0" indent="0">
              <a:buNone/>
              <a:defRPr sz="2000" b="1" cap="none" baseline="0">
                <a:solidFill>
                  <a:schemeClr val="bg1">
                    <a:alpha val="95000"/>
                  </a:schemeClr>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dirty="0"/>
              <a:t>Full bleed page with callout box </a:t>
            </a:r>
            <a:br>
              <a:rPr lang="en-US" dirty="0"/>
            </a:br>
            <a:r>
              <a:rPr lang="en-US" dirty="0"/>
              <a:t>arial bold 20 </a:t>
            </a:r>
            <a:r>
              <a:rPr lang="en-US" dirty="0" err="1"/>
              <a:t>pt</a:t>
            </a:r>
            <a:r>
              <a:rPr lang="en-US" dirty="0"/>
              <a:t>, sentence case. Adjust placement for best fit with selected image. Add oversized single quotation mark at beginning, as shown in master template.</a:t>
            </a:r>
          </a:p>
        </p:txBody>
      </p:sp>
      <p:sp>
        <p:nvSpPr>
          <p:cNvPr id="3" name="Text Placeholder 7">
            <a:extLst>
              <a:ext uri="{FF2B5EF4-FFF2-40B4-BE49-F238E27FC236}">
                <a16:creationId xmlns:a16="http://schemas.microsoft.com/office/drawing/2014/main" id="{94B16A0F-09EF-E0A2-F58D-6A867784D981}"/>
              </a:ext>
            </a:extLst>
          </p:cNvPr>
          <p:cNvSpPr>
            <a:spLocks noGrp="1"/>
          </p:cNvSpPr>
          <p:nvPr>
            <p:ph type="body" sz="quarter" idx="22"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6" name="Text Placeholder 6">
            <a:extLst>
              <a:ext uri="{FF2B5EF4-FFF2-40B4-BE49-F238E27FC236}">
                <a16:creationId xmlns:a16="http://schemas.microsoft.com/office/drawing/2014/main" id="{5F1E18FC-1E06-4281-ECA6-BC19F96504B9}"/>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137298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ent Block Three Horizontal">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28516"/>
            <a:ext cx="3520440" cy="3520440"/>
          </a:xfrm>
          <a:solidFill>
            <a:srgbClr val="061937"/>
          </a:solidFill>
        </p:spPr>
        <p:txBody>
          <a:bodyPr lIns="182880" tIns="182880" rIns="182880" bIns="18288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5" name="Text Placeholder 7">
            <a:extLst>
              <a:ext uri="{FF2B5EF4-FFF2-40B4-BE49-F238E27FC236}">
                <a16:creationId xmlns:a16="http://schemas.microsoft.com/office/drawing/2014/main" id="{F2FEF60E-DCDE-B5DA-90B1-E7C7F7AABF3D}"/>
              </a:ext>
            </a:extLst>
          </p:cNvPr>
          <p:cNvSpPr>
            <a:spLocks noGrp="1"/>
          </p:cNvSpPr>
          <p:nvPr>
            <p:ph type="body" sz="quarter" idx="23"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3" name="Content Placeholder 2">
            <a:extLst>
              <a:ext uri="{FF2B5EF4-FFF2-40B4-BE49-F238E27FC236}">
                <a16:creationId xmlns:a16="http://schemas.microsoft.com/office/drawing/2014/main" id="{6C3A0C96-DADE-7D0B-AC42-7A4EC69450C9}"/>
              </a:ext>
            </a:extLst>
          </p:cNvPr>
          <p:cNvSpPr>
            <a:spLocks noGrp="1"/>
          </p:cNvSpPr>
          <p:nvPr>
            <p:ph idx="30"/>
          </p:nvPr>
        </p:nvSpPr>
        <p:spPr>
          <a:xfrm>
            <a:off x="4335779" y="1928516"/>
            <a:ext cx="3520440" cy="3520440"/>
          </a:xfrm>
          <a:solidFill>
            <a:srgbClr val="061937"/>
          </a:solidFill>
        </p:spPr>
        <p:txBody>
          <a:bodyPr lIns="182880" tIns="182880" rIns="182880" bIns="18288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24" name="Content Placeholder 2">
            <a:extLst>
              <a:ext uri="{FF2B5EF4-FFF2-40B4-BE49-F238E27FC236}">
                <a16:creationId xmlns:a16="http://schemas.microsoft.com/office/drawing/2014/main" id="{DC2067A9-CB5B-8C85-8D86-0CE295076C20}"/>
              </a:ext>
            </a:extLst>
          </p:cNvPr>
          <p:cNvSpPr>
            <a:spLocks noGrp="1"/>
          </p:cNvSpPr>
          <p:nvPr>
            <p:ph idx="31"/>
          </p:nvPr>
        </p:nvSpPr>
        <p:spPr>
          <a:xfrm>
            <a:off x="8138159" y="1928516"/>
            <a:ext cx="3520440" cy="3520440"/>
          </a:xfrm>
          <a:solidFill>
            <a:srgbClr val="061937"/>
          </a:solidFill>
        </p:spPr>
        <p:txBody>
          <a:bodyPr lIns="182880" tIns="182880" rIns="182880" bIns="18288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4" name="Text Placeholder 4">
            <a:extLst>
              <a:ext uri="{FF2B5EF4-FFF2-40B4-BE49-F238E27FC236}">
                <a16:creationId xmlns:a16="http://schemas.microsoft.com/office/drawing/2014/main" id="{91DA43DC-3265-6F3A-48A7-AC1C2953A1A7}"/>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55747A09-44BB-DCE5-C9C4-05800984304F}"/>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73A473DE-034A-0C94-377A-C0D34EBCB78B}"/>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168913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Block Six Horizontal">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3477"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9" name="Content Placeholder 2">
            <a:extLst>
              <a:ext uri="{FF2B5EF4-FFF2-40B4-BE49-F238E27FC236}">
                <a16:creationId xmlns:a16="http://schemas.microsoft.com/office/drawing/2014/main" id="{E99F96B8-AD0D-4DFC-A985-B975916E80B2}"/>
              </a:ext>
            </a:extLst>
          </p:cNvPr>
          <p:cNvSpPr>
            <a:spLocks noGrp="1"/>
          </p:cNvSpPr>
          <p:nvPr>
            <p:ph idx="20"/>
          </p:nvPr>
        </p:nvSpPr>
        <p:spPr>
          <a:xfrm>
            <a:off x="4968678"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0" name="Content Placeholder 2">
            <a:extLst>
              <a:ext uri="{FF2B5EF4-FFF2-40B4-BE49-F238E27FC236}">
                <a16:creationId xmlns:a16="http://schemas.microsoft.com/office/drawing/2014/main" id="{9940C095-114D-4D56-8312-7E5B562AF0A6}"/>
              </a:ext>
            </a:extLst>
          </p:cNvPr>
          <p:cNvSpPr>
            <a:spLocks noGrp="1"/>
          </p:cNvSpPr>
          <p:nvPr>
            <p:ph idx="21"/>
          </p:nvPr>
        </p:nvSpPr>
        <p:spPr>
          <a:xfrm>
            <a:off x="7443879"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7" name="Content Placeholder 2">
            <a:extLst>
              <a:ext uri="{FF2B5EF4-FFF2-40B4-BE49-F238E27FC236}">
                <a16:creationId xmlns:a16="http://schemas.microsoft.com/office/drawing/2014/main" id="{7E01FC74-BD4A-4A64-B840-AC7E3D0CF0D4}"/>
              </a:ext>
            </a:extLst>
          </p:cNvPr>
          <p:cNvSpPr>
            <a:spLocks noGrp="1"/>
          </p:cNvSpPr>
          <p:nvPr>
            <p:ph idx="22"/>
          </p:nvPr>
        </p:nvSpPr>
        <p:spPr>
          <a:xfrm>
            <a:off x="2493477"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8" name="Content Placeholder 2">
            <a:extLst>
              <a:ext uri="{FF2B5EF4-FFF2-40B4-BE49-F238E27FC236}">
                <a16:creationId xmlns:a16="http://schemas.microsoft.com/office/drawing/2014/main" id="{B937C7E4-A551-42F1-BAFC-F005B14AD88D}"/>
              </a:ext>
            </a:extLst>
          </p:cNvPr>
          <p:cNvSpPr>
            <a:spLocks noGrp="1"/>
          </p:cNvSpPr>
          <p:nvPr>
            <p:ph idx="23"/>
          </p:nvPr>
        </p:nvSpPr>
        <p:spPr>
          <a:xfrm>
            <a:off x="4968678"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9" name="Content Placeholder 2">
            <a:extLst>
              <a:ext uri="{FF2B5EF4-FFF2-40B4-BE49-F238E27FC236}">
                <a16:creationId xmlns:a16="http://schemas.microsoft.com/office/drawing/2014/main" id="{787A79B3-D321-4968-B3FA-A92742E8EC04}"/>
              </a:ext>
            </a:extLst>
          </p:cNvPr>
          <p:cNvSpPr>
            <a:spLocks noGrp="1"/>
          </p:cNvSpPr>
          <p:nvPr>
            <p:ph idx="24"/>
          </p:nvPr>
        </p:nvSpPr>
        <p:spPr>
          <a:xfrm>
            <a:off x="7443879"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6" name="Text Placeholder 7">
            <a:extLst>
              <a:ext uri="{FF2B5EF4-FFF2-40B4-BE49-F238E27FC236}">
                <a16:creationId xmlns:a16="http://schemas.microsoft.com/office/drawing/2014/main" id="{86E8DC29-C7CC-866A-B503-1CF5DB13F938}"/>
              </a:ext>
            </a:extLst>
          </p:cNvPr>
          <p:cNvSpPr>
            <a:spLocks noGrp="1"/>
          </p:cNvSpPr>
          <p:nvPr>
            <p:ph type="body" sz="quarter" idx="26"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 name="Text Placeholder 4">
            <a:extLst>
              <a:ext uri="{FF2B5EF4-FFF2-40B4-BE49-F238E27FC236}">
                <a16:creationId xmlns:a16="http://schemas.microsoft.com/office/drawing/2014/main" id="{1D440C86-DDCD-2013-9210-3EA274C4D269}"/>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A0926DDF-4A52-948E-9D0C-9CF3DB722E21}"/>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51AC989F-AD6E-704D-7B84-6F39B1B9FAFC}"/>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36280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Block Eight Vertical">
    <p:spTree>
      <p:nvGrpSpPr>
        <p:cNvPr id="1" name=""/>
        <p:cNvGrpSpPr/>
        <p:nvPr/>
      </p:nvGrpSpPr>
      <p:grpSpPr>
        <a:xfrm>
          <a:off x="0" y="0"/>
          <a:ext cx="0" cy="0"/>
          <a:chOff x="0" y="0"/>
          <a:chExt cx="0" cy="0"/>
        </a:xfrm>
      </p:grpSpPr>
      <p:sp>
        <p:nvSpPr>
          <p:cNvPr id="3" name="Content Placeholder 2"/>
          <p:cNvSpPr>
            <a:spLocks noGrp="1"/>
          </p:cNvSpPr>
          <p:nvPr>
            <p:ph idx="1"/>
          </p:nvPr>
        </p:nvSpPr>
        <p:spPr>
          <a:xfrm>
            <a:off x="1229034"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9" name="Content Placeholder 2">
            <a:extLst>
              <a:ext uri="{FF2B5EF4-FFF2-40B4-BE49-F238E27FC236}">
                <a16:creationId xmlns:a16="http://schemas.microsoft.com/office/drawing/2014/main" id="{E99F96B8-AD0D-4DFC-A985-B975916E80B2}"/>
              </a:ext>
            </a:extLst>
          </p:cNvPr>
          <p:cNvSpPr>
            <a:spLocks noGrp="1"/>
          </p:cNvSpPr>
          <p:nvPr>
            <p:ph idx="20"/>
          </p:nvPr>
        </p:nvSpPr>
        <p:spPr>
          <a:xfrm>
            <a:off x="3704235"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0" name="Content Placeholder 2">
            <a:extLst>
              <a:ext uri="{FF2B5EF4-FFF2-40B4-BE49-F238E27FC236}">
                <a16:creationId xmlns:a16="http://schemas.microsoft.com/office/drawing/2014/main" id="{9940C095-114D-4D56-8312-7E5B562AF0A6}"/>
              </a:ext>
            </a:extLst>
          </p:cNvPr>
          <p:cNvSpPr>
            <a:spLocks noGrp="1"/>
          </p:cNvSpPr>
          <p:nvPr>
            <p:ph idx="21"/>
          </p:nvPr>
        </p:nvSpPr>
        <p:spPr>
          <a:xfrm>
            <a:off x="6179436"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7" name="Content Placeholder 2">
            <a:extLst>
              <a:ext uri="{FF2B5EF4-FFF2-40B4-BE49-F238E27FC236}">
                <a16:creationId xmlns:a16="http://schemas.microsoft.com/office/drawing/2014/main" id="{7E01FC74-BD4A-4A64-B840-AC7E3D0CF0D4}"/>
              </a:ext>
            </a:extLst>
          </p:cNvPr>
          <p:cNvSpPr>
            <a:spLocks noGrp="1"/>
          </p:cNvSpPr>
          <p:nvPr>
            <p:ph idx="22"/>
          </p:nvPr>
        </p:nvSpPr>
        <p:spPr>
          <a:xfrm>
            <a:off x="1229034"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8" name="Content Placeholder 2">
            <a:extLst>
              <a:ext uri="{FF2B5EF4-FFF2-40B4-BE49-F238E27FC236}">
                <a16:creationId xmlns:a16="http://schemas.microsoft.com/office/drawing/2014/main" id="{B937C7E4-A551-42F1-BAFC-F005B14AD88D}"/>
              </a:ext>
            </a:extLst>
          </p:cNvPr>
          <p:cNvSpPr>
            <a:spLocks noGrp="1"/>
          </p:cNvSpPr>
          <p:nvPr>
            <p:ph idx="23"/>
          </p:nvPr>
        </p:nvSpPr>
        <p:spPr>
          <a:xfrm>
            <a:off x="3704235"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19" name="Content Placeholder 2">
            <a:extLst>
              <a:ext uri="{FF2B5EF4-FFF2-40B4-BE49-F238E27FC236}">
                <a16:creationId xmlns:a16="http://schemas.microsoft.com/office/drawing/2014/main" id="{787A79B3-D321-4968-B3FA-A92742E8EC04}"/>
              </a:ext>
            </a:extLst>
          </p:cNvPr>
          <p:cNvSpPr>
            <a:spLocks noGrp="1"/>
          </p:cNvSpPr>
          <p:nvPr>
            <p:ph idx="24"/>
          </p:nvPr>
        </p:nvSpPr>
        <p:spPr>
          <a:xfrm>
            <a:off x="6179436"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20" name="Content Placeholder 2">
            <a:extLst>
              <a:ext uri="{FF2B5EF4-FFF2-40B4-BE49-F238E27FC236}">
                <a16:creationId xmlns:a16="http://schemas.microsoft.com/office/drawing/2014/main" id="{4FD0328B-D351-1049-A9BE-92CA87F23A79}"/>
              </a:ext>
            </a:extLst>
          </p:cNvPr>
          <p:cNvSpPr>
            <a:spLocks noGrp="1"/>
          </p:cNvSpPr>
          <p:nvPr>
            <p:ph idx="27"/>
          </p:nvPr>
        </p:nvSpPr>
        <p:spPr>
          <a:xfrm>
            <a:off x="8658317" y="1371601"/>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21" name="Content Placeholder 2">
            <a:extLst>
              <a:ext uri="{FF2B5EF4-FFF2-40B4-BE49-F238E27FC236}">
                <a16:creationId xmlns:a16="http://schemas.microsoft.com/office/drawing/2014/main" id="{6D228CD0-BF7F-194D-838D-F7BAEB8DFCA4}"/>
              </a:ext>
            </a:extLst>
          </p:cNvPr>
          <p:cNvSpPr>
            <a:spLocks noGrp="1"/>
          </p:cNvSpPr>
          <p:nvPr>
            <p:ph idx="28"/>
          </p:nvPr>
        </p:nvSpPr>
        <p:spPr>
          <a:xfrm>
            <a:off x="8658317" y="3851450"/>
            <a:ext cx="2286000" cy="2286000"/>
          </a:xfrm>
          <a:solidFill>
            <a:srgbClr val="061937"/>
          </a:solidFill>
        </p:spPr>
        <p:txBody>
          <a:bodyPr lIns="137160" tIns="137160" rIns="137160" bIns="137160">
            <a:noAutofit/>
          </a:bodyPr>
          <a:lstStyle>
            <a:lvl1pPr marL="0" indent="0">
              <a:lnSpc>
                <a:spcPct val="100000"/>
              </a:lnSpc>
              <a:spcBef>
                <a:spcPts val="600"/>
              </a:spcBef>
              <a:buClr>
                <a:schemeClr val="accent2"/>
              </a:buClr>
              <a:buNone/>
              <a:defRPr sz="2000">
                <a:solidFill>
                  <a:schemeClr val="bg1"/>
                </a:solidFill>
              </a:defRPr>
            </a:lvl1pPr>
            <a:lvl2pPr marL="685800" indent="-288925">
              <a:lnSpc>
                <a:spcPct val="110000"/>
              </a:lnSpc>
              <a:buClr>
                <a:schemeClr val="accent4"/>
              </a:buClr>
              <a:defRPr sz="1800"/>
            </a:lvl2pPr>
            <a:lvl3pPr marL="974725" indent="-228600">
              <a:lnSpc>
                <a:spcPct val="110000"/>
              </a:lnSpc>
              <a:buClr>
                <a:schemeClr val="accent4"/>
              </a:buClr>
              <a:defRPr sz="1400"/>
            </a:lvl3pPr>
            <a:lvl4pPr marL="1257300" indent="-228600">
              <a:lnSpc>
                <a:spcPct val="110000"/>
              </a:lnSpc>
              <a:buClr>
                <a:schemeClr val="accent4"/>
              </a:buClr>
              <a:defRPr sz="1400"/>
            </a:lvl4pPr>
            <a:lvl5pPr marL="1257300" indent="0">
              <a:lnSpc>
                <a:spcPct val="110000"/>
              </a:lnSpc>
              <a:buClr>
                <a:schemeClr val="accent4"/>
              </a:buClr>
              <a:defRPr sz="1400"/>
            </a:lvl5pPr>
          </a:lstStyle>
          <a:p>
            <a:pPr lvl="0"/>
            <a:r>
              <a:rPr lang="en-US"/>
              <a:t>Click to edit Master text styles</a:t>
            </a:r>
          </a:p>
        </p:txBody>
      </p:sp>
      <p:sp>
        <p:nvSpPr>
          <p:cNvPr id="23" name="Text Placeholder 7">
            <a:extLst>
              <a:ext uri="{FF2B5EF4-FFF2-40B4-BE49-F238E27FC236}">
                <a16:creationId xmlns:a16="http://schemas.microsoft.com/office/drawing/2014/main" id="{1FF6D1C4-BA6C-E27A-9B0E-5DB3D0DA7AFA}"/>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 name="Text Placeholder 4">
            <a:extLst>
              <a:ext uri="{FF2B5EF4-FFF2-40B4-BE49-F238E27FC236}">
                <a16:creationId xmlns:a16="http://schemas.microsoft.com/office/drawing/2014/main" id="{1E9790F1-69D6-43DC-E690-DE73AD69340B}"/>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EF0BB4E0-A477-A531-3EAE-D5AB45928554}"/>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DD3325B1-A4A7-6699-2055-4B235B80883A}"/>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14723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tatistics One">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4" hasCustomPrompt="1"/>
          </p:nvPr>
        </p:nvSpPr>
        <p:spPr>
          <a:xfrm>
            <a:off x="413733" y="1196114"/>
            <a:ext cx="6308648" cy="3607748"/>
          </a:xfrm>
        </p:spPr>
        <p:txBody>
          <a:bodyPr anchor="b"/>
          <a:lstStyle>
            <a:lvl1pPr marL="0" indent="0" algn="l">
              <a:buNone/>
              <a:defRPr sz="29700" b="1">
                <a:solidFill>
                  <a:schemeClr val="accent1"/>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13" name="Text Placeholder 12"/>
          <p:cNvSpPr>
            <a:spLocks noGrp="1"/>
          </p:cNvSpPr>
          <p:nvPr>
            <p:ph type="body" sz="quarter" idx="16" hasCustomPrompt="1"/>
          </p:nvPr>
        </p:nvSpPr>
        <p:spPr>
          <a:xfrm>
            <a:off x="544797" y="4365878"/>
            <a:ext cx="11113802" cy="1345597"/>
          </a:xfrm>
        </p:spPr>
        <p:txBody>
          <a:bodyPr/>
          <a:lstStyle>
            <a:lvl1pPr marL="0" indent="0">
              <a:buNone/>
              <a:defRPr sz="3850" baseline="0">
                <a:solidFill>
                  <a:schemeClr val="tx2"/>
                </a:solidFill>
              </a:defRPr>
            </a:lvl1pPr>
          </a:lstStyle>
          <a:p>
            <a:pPr lvl="0"/>
            <a:r>
              <a:rPr lang="en-US" dirty="0"/>
              <a:t>text about statistic. Add percentage sign as needed.</a:t>
            </a:r>
          </a:p>
        </p:txBody>
      </p:sp>
      <p:sp>
        <p:nvSpPr>
          <p:cNvPr id="8" name="Text Placeholder 7">
            <a:extLst>
              <a:ext uri="{FF2B5EF4-FFF2-40B4-BE49-F238E27FC236}">
                <a16:creationId xmlns:a16="http://schemas.microsoft.com/office/drawing/2014/main" id="{33E9438F-1457-D389-48CF-2E33DEA220E6}"/>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2" name="Text Placeholder 6">
            <a:extLst>
              <a:ext uri="{FF2B5EF4-FFF2-40B4-BE49-F238E27FC236}">
                <a16:creationId xmlns:a16="http://schemas.microsoft.com/office/drawing/2014/main" id="{84AD1620-E85D-98A1-CB29-6032039337EA}"/>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530054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tatistics One w/Dark Image">
    <p:bg>
      <p:bgPr>
        <a:solidFill>
          <a:schemeClr val="bg1"/>
        </a:solidFill>
        <a:effectLst/>
      </p:bgPr>
    </p:bg>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C0CE2957-B537-7C5B-6B0E-0F61FD284A59}"/>
              </a:ext>
            </a:extLst>
          </p:cNvPr>
          <p:cNvSpPr>
            <a:spLocks noGrp="1"/>
          </p:cNvSpPr>
          <p:nvPr>
            <p:ph type="pic" sz="quarter" idx="15" hasCustomPrompt="1"/>
          </p:nvPr>
        </p:nvSpPr>
        <p:spPr>
          <a:xfrm>
            <a:off x="0" y="0"/>
            <a:ext cx="12192000" cy="6622784"/>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4" name="Text Placeholder 3"/>
          <p:cNvSpPr>
            <a:spLocks noGrp="1"/>
          </p:cNvSpPr>
          <p:nvPr>
            <p:ph type="body" sz="quarter" idx="14" hasCustomPrompt="1"/>
          </p:nvPr>
        </p:nvSpPr>
        <p:spPr>
          <a:xfrm>
            <a:off x="533400" y="830353"/>
            <a:ext cx="4572000" cy="4572000"/>
          </a:xfrm>
          <a:solidFill>
            <a:schemeClr val="bg1"/>
          </a:solidFill>
        </p:spPr>
        <p:txBody>
          <a:bodyPr lIns="365760" tIns="0" rIns="365760" bIns="365760" anchor="t" anchorCtr="0"/>
          <a:lstStyle>
            <a:lvl1pPr marL="0" indent="0" algn="l">
              <a:buNone/>
              <a:defRPr sz="19800" b="1">
                <a:solidFill>
                  <a:schemeClr val="accent1"/>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13" name="Text Placeholder 12"/>
          <p:cNvSpPr>
            <a:spLocks noGrp="1"/>
          </p:cNvSpPr>
          <p:nvPr>
            <p:ph type="body" sz="quarter" idx="16" hasCustomPrompt="1"/>
          </p:nvPr>
        </p:nvSpPr>
        <p:spPr>
          <a:xfrm>
            <a:off x="981799" y="3472732"/>
            <a:ext cx="3773215" cy="1872984"/>
          </a:xfrm>
        </p:spPr>
        <p:txBody>
          <a:bodyPr/>
          <a:lstStyle>
            <a:lvl1pPr marL="0" indent="0">
              <a:buNone/>
              <a:defRPr sz="2400" baseline="0">
                <a:solidFill>
                  <a:schemeClr val="tx2"/>
                </a:solidFill>
              </a:defRPr>
            </a:lvl1pPr>
          </a:lstStyle>
          <a:p>
            <a:pPr lvl="0"/>
            <a:r>
              <a:rPr lang="en-US" dirty="0"/>
              <a:t>text about statistic. Add percentage sign as needed.</a:t>
            </a:r>
          </a:p>
        </p:txBody>
      </p:sp>
      <p:sp>
        <p:nvSpPr>
          <p:cNvPr id="12" name="Text Placeholder 7">
            <a:extLst>
              <a:ext uri="{FF2B5EF4-FFF2-40B4-BE49-F238E27FC236}">
                <a16:creationId xmlns:a16="http://schemas.microsoft.com/office/drawing/2014/main" id="{C34CB5F7-33CD-C00F-73E9-7F40DAB18E76}"/>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6" name="Text Placeholder 6">
            <a:extLst>
              <a:ext uri="{FF2B5EF4-FFF2-40B4-BE49-F238E27FC236}">
                <a16:creationId xmlns:a16="http://schemas.microsoft.com/office/drawing/2014/main" id="{81DA6A99-741A-D8F9-01E6-33421714DB6C}"/>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36729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_Blue">
    <p:bg>
      <p:bgPr>
        <a:solidFill>
          <a:schemeClr val="accent1"/>
        </a:solidFill>
        <a:effectLst/>
      </p:bgPr>
    </p:bg>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ED0270E9-E0C6-450D-9691-A8F7B542E29F}"/>
              </a:ext>
            </a:extLst>
          </p:cNvPr>
          <p:cNvSpPr>
            <a:spLocks noGrp="1"/>
          </p:cNvSpPr>
          <p:nvPr>
            <p:ph type="body" sz="quarter" idx="16" hasCustomPrompt="1"/>
          </p:nvPr>
        </p:nvSpPr>
        <p:spPr>
          <a:xfrm>
            <a:off x="541309" y="6380957"/>
            <a:ext cx="9207969" cy="193565"/>
          </a:xfrm>
        </p:spPr>
        <p:txBody>
          <a:bodyPr/>
          <a:lstStyle>
            <a:lvl1pPr marL="0" indent="0" algn="l">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9" name="Text Placeholder 2">
            <a:extLst>
              <a:ext uri="{FF2B5EF4-FFF2-40B4-BE49-F238E27FC236}">
                <a16:creationId xmlns:a16="http://schemas.microsoft.com/office/drawing/2014/main" id="{4ABC2C8F-A6E6-55C8-2A3C-C3A9C46D4D25}"/>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chemeClr val="bg1"/>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pic>
        <p:nvPicPr>
          <p:cNvPr id="15" name="Picture 14">
            <a:extLst>
              <a:ext uri="{FF2B5EF4-FFF2-40B4-BE49-F238E27FC236}">
                <a16:creationId xmlns:a16="http://schemas.microsoft.com/office/drawing/2014/main" id="{5637C17C-8F36-785E-2543-542A3E861755}"/>
              </a:ext>
            </a:extLst>
          </p:cNvPr>
          <p:cNvPicPr>
            <a:picLocks noChangeAspect="1"/>
          </p:cNvPicPr>
          <p:nvPr userDrawn="1"/>
        </p:nvPicPr>
        <p:blipFill>
          <a:blip r:embed="rId2"/>
          <a:stretch>
            <a:fillRect/>
          </a:stretch>
        </p:blipFill>
        <p:spPr>
          <a:xfrm>
            <a:off x="533399" y="533399"/>
            <a:ext cx="2304288" cy="457049"/>
          </a:xfrm>
          <a:prstGeom prst="rect">
            <a:avLst/>
          </a:prstGeom>
        </p:spPr>
      </p:pic>
      <p:sp>
        <p:nvSpPr>
          <p:cNvPr id="16" name="Text Placeholder 13">
            <a:extLst>
              <a:ext uri="{FF2B5EF4-FFF2-40B4-BE49-F238E27FC236}">
                <a16:creationId xmlns:a16="http://schemas.microsoft.com/office/drawing/2014/main" id="{3F999A0D-AF08-E8C3-2427-ECC868A5C234}"/>
              </a:ext>
            </a:extLst>
          </p:cNvPr>
          <p:cNvSpPr>
            <a:spLocks noGrp="1"/>
          </p:cNvSpPr>
          <p:nvPr>
            <p:ph type="body" sz="quarter" idx="14" hasCustomPrompt="1"/>
          </p:nvPr>
        </p:nvSpPr>
        <p:spPr>
          <a:xfrm>
            <a:off x="541308" y="5034538"/>
            <a:ext cx="9000567" cy="958055"/>
          </a:xfrm>
        </p:spPr>
        <p:txBody>
          <a:bodyPr>
            <a:noAutofit/>
          </a:bodyPr>
          <a:lstStyle>
            <a:lvl1pPr marL="0" indent="0">
              <a:spcBef>
                <a:spcPts val="0"/>
              </a:spcBef>
              <a:buNone/>
              <a:defRPr sz="1600">
                <a:solidFill>
                  <a:schemeClr val="bg1"/>
                </a:solidFill>
              </a:defRPr>
            </a:lvl1pPr>
          </a:lstStyle>
          <a:p>
            <a:r>
              <a:rPr lang="en-US" b="1" dirty="0"/>
              <a:t>PresenterName Bolded </a:t>
            </a:r>
            <a:r>
              <a:rPr lang="en-US" dirty="0" err="1"/>
              <a:t>CompanyName</a:t>
            </a:r>
            <a:r>
              <a:rPr lang="en-US" dirty="0"/>
              <a:t> Not Bolded</a:t>
            </a:r>
          </a:p>
          <a:p>
            <a:r>
              <a:rPr lang="en-US" dirty="0"/>
              <a:t>Conference or Meeting Name </a:t>
            </a:r>
          </a:p>
          <a:p>
            <a:r>
              <a:rPr lang="en-US" dirty="0"/>
              <a:t>Date</a:t>
            </a:r>
          </a:p>
        </p:txBody>
      </p:sp>
      <p:sp>
        <p:nvSpPr>
          <p:cNvPr id="19" name="Text Placeholder 11">
            <a:extLst>
              <a:ext uri="{FF2B5EF4-FFF2-40B4-BE49-F238E27FC236}">
                <a16:creationId xmlns:a16="http://schemas.microsoft.com/office/drawing/2014/main" id="{EC6FDD85-3D61-3638-7C19-F0F48C95B735}"/>
              </a:ext>
            </a:extLst>
          </p:cNvPr>
          <p:cNvSpPr>
            <a:spLocks noGrp="1"/>
          </p:cNvSpPr>
          <p:nvPr>
            <p:ph type="body" sz="quarter" idx="13" hasCustomPrompt="1"/>
          </p:nvPr>
        </p:nvSpPr>
        <p:spPr>
          <a:xfrm>
            <a:off x="533398" y="2917750"/>
            <a:ext cx="9000567" cy="1804249"/>
          </a:xfrm>
        </p:spPr>
        <p:txBody>
          <a:bodyPr anchor="t" anchorCtr="0">
            <a:noAutofit/>
          </a:bodyPr>
          <a:lstStyle>
            <a:lvl1pPr marL="0" indent="0">
              <a:lnSpc>
                <a:spcPct val="90000"/>
              </a:lnSpc>
              <a:spcBef>
                <a:spcPts val="0"/>
              </a:spcBef>
              <a:buNone/>
              <a:defRPr sz="6000" b="1" i="0" cap="none" baseline="0">
                <a:solidFill>
                  <a:schemeClr val="accent2"/>
                </a:solidFill>
                <a:latin typeface="Times New Roman" panose="02020603050405020304" pitchFamily="18" charset="0"/>
                <a:cs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r>
              <a:rPr lang="en-US" dirty="0"/>
              <a:t>Title goes here and could be two lines</a:t>
            </a:r>
          </a:p>
        </p:txBody>
      </p:sp>
      <p:sp>
        <p:nvSpPr>
          <p:cNvPr id="20" name="Text Placeholder 4">
            <a:extLst>
              <a:ext uri="{FF2B5EF4-FFF2-40B4-BE49-F238E27FC236}">
                <a16:creationId xmlns:a16="http://schemas.microsoft.com/office/drawing/2014/main" id="{5283C812-B57A-03C5-F488-FF02EB80EC58}"/>
              </a:ext>
            </a:extLst>
          </p:cNvPr>
          <p:cNvSpPr>
            <a:spLocks noGrp="1"/>
          </p:cNvSpPr>
          <p:nvPr>
            <p:ph type="body" sz="quarter" idx="12" hasCustomPrompt="1"/>
          </p:nvPr>
        </p:nvSpPr>
        <p:spPr>
          <a:xfrm>
            <a:off x="533398" y="2369708"/>
            <a:ext cx="9000567"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bg1"/>
                </a:solidFill>
              </a:defRPr>
            </a:lvl1pPr>
          </a:lstStyle>
          <a:p>
            <a:pPr lvl="0"/>
            <a:r>
              <a:rPr lang="en-US" dirty="0"/>
              <a:t>Optional first line title</a:t>
            </a:r>
          </a:p>
        </p:txBody>
      </p:sp>
    </p:spTree>
    <p:extLst>
      <p:ext uri="{BB962C8B-B14F-4D97-AF65-F5344CB8AC3E}">
        <p14:creationId xmlns:p14="http://schemas.microsoft.com/office/powerpoint/2010/main" val="1152188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tatistics One w/Light Image">
    <p:bg>
      <p:bgPr>
        <a:solidFill>
          <a:schemeClr val="bg1"/>
        </a:solidFill>
        <a:effectLst/>
      </p:bgPr>
    </p:bg>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A94BB9E0-29BE-98E0-F1A6-6EDB0E8E43A4}"/>
              </a:ext>
            </a:extLst>
          </p:cNvPr>
          <p:cNvSpPr>
            <a:spLocks noGrp="1"/>
          </p:cNvSpPr>
          <p:nvPr>
            <p:ph type="pic" sz="quarter" idx="15" hasCustomPrompt="1"/>
          </p:nvPr>
        </p:nvSpPr>
        <p:spPr>
          <a:xfrm>
            <a:off x="0" y="0"/>
            <a:ext cx="12192000" cy="6622784"/>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4" name="Text Placeholder 3"/>
          <p:cNvSpPr>
            <a:spLocks noGrp="1"/>
          </p:cNvSpPr>
          <p:nvPr>
            <p:ph type="body" sz="quarter" idx="14" hasCustomPrompt="1"/>
          </p:nvPr>
        </p:nvSpPr>
        <p:spPr>
          <a:xfrm>
            <a:off x="533400" y="830353"/>
            <a:ext cx="4572000" cy="4572000"/>
          </a:xfrm>
          <a:solidFill>
            <a:srgbClr val="061937"/>
          </a:solidFill>
        </p:spPr>
        <p:txBody>
          <a:bodyPr lIns="365760" tIns="0" rIns="365760" bIns="365760" anchor="t" anchorCtr="0"/>
          <a:lstStyle>
            <a:lvl1pPr marL="0" indent="0" algn="l">
              <a:buNone/>
              <a:defRPr sz="19800" b="1">
                <a:solidFill>
                  <a:srgbClr val="00CFEC"/>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13" name="Text Placeholder 12"/>
          <p:cNvSpPr>
            <a:spLocks noGrp="1"/>
          </p:cNvSpPr>
          <p:nvPr>
            <p:ph type="body" sz="quarter" idx="16" hasCustomPrompt="1"/>
          </p:nvPr>
        </p:nvSpPr>
        <p:spPr>
          <a:xfrm>
            <a:off x="981799" y="3472732"/>
            <a:ext cx="3773215" cy="1872984"/>
          </a:xfrm>
        </p:spPr>
        <p:txBody>
          <a:bodyPr/>
          <a:lstStyle>
            <a:lvl1pPr marL="0" indent="0">
              <a:buNone/>
              <a:defRPr sz="2400" baseline="0">
                <a:solidFill>
                  <a:schemeClr val="bg1"/>
                </a:solidFill>
              </a:defRPr>
            </a:lvl1pPr>
          </a:lstStyle>
          <a:p>
            <a:pPr lvl="0"/>
            <a:r>
              <a:rPr lang="en-US" dirty="0"/>
              <a:t>text about statistic. Add percentage sign as needed.</a:t>
            </a:r>
          </a:p>
        </p:txBody>
      </p:sp>
      <p:sp>
        <p:nvSpPr>
          <p:cNvPr id="12" name="Text Placeholder 7">
            <a:extLst>
              <a:ext uri="{FF2B5EF4-FFF2-40B4-BE49-F238E27FC236}">
                <a16:creationId xmlns:a16="http://schemas.microsoft.com/office/drawing/2014/main" id="{C6EF65DB-C999-06EC-03A8-3D9A134622D7}"/>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6" name="Text Placeholder 6">
            <a:extLst>
              <a:ext uri="{FF2B5EF4-FFF2-40B4-BE49-F238E27FC236}">
                <a16:creationId xmlns:a16="http://schemas.microsoft.com/office/drawing/2014/main" id="{A570029F-A05F-D522-AEE9-5DFE4B700569}"/>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031366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tatistics Two">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E56DB4-D180-45A4-98F0-11408E6B6F63}"/>
              </a:ext>
            </a:extLst>
          </p:cNvPr>
          <p:cNvSpPr>
            <a:spLocks noGrp="1"/>
          </p:cNvSpPr>
          <p:nvPr>
            <p:ph idx="1" hasCustomPrompt="1"/>
          </p:nvPr>
        </p:nvSpPr>
        <p:spPr>
          <a:xfrm>
            <a:off x="987552" y="1368910"/>
            <a:ext cx="4572000" cy="3026627"/>
          </a:xfrm>
          <a:noFill/>
          <a:ln>
            <a:noFill/>
          </a:ln>
        </p:spPr>
        <p:txBody>
          <a:bodyPr lIns="365760" tIns="91440" rIns="365760" bIns="365760">
            <a:noAutofit/>
          </a:bodyPr>
          <a:lstStyle>
            <a:lvl1pPr marL="0" indent="0">
              <a:lnSpc>
                <a:spcPct val="105000"/>
              </a:lnSpc>
              <a:spcBef>
                <a:spcPts val="0"/>
              </a:spcBef>
              <a:buClr>
                <a:schemeClr val="accent2"/>
              </a:buClr>
              <a:buNone/>
              <a:defRPr sz="19900" b="1" baseline="0">
                <a:solidFill>
                  <a:schemeClr val="accent1"/>
                </a:solidFill>
                <a:latin typeface="Times New Roman" panose="02020603050405020304" pitchFamily="18" charset="0"/>
                <a:cs typeface="Times New Roman" panose="02020603050405020304" pitchFamily="18" charset="0"/>
              </a:defRPr>
            </a:lvl1pPr>
            <a:lvl2pPr marL="0" indent="0">
              <a:lnSpc>
                <a:spcPct val="105000"/>
              </a:lnSpc>
              <a:spcBef>
                <a:spcPts val="0"/>
              </a:spcBef>
              <a:buClr>
                <a:schemeClr val="accent4"/>
              </a:buClr>
              <a:buNone/>
              <a:defRPr sz="3200">
                <a:solidFill>
                  <a:schemeClr val="bg1"/>
                </a:solidFill>
              </a:defRPr>
            </a:lvl2pPr>
            <a:lvl3pPr marL="0" indent="0">
              <a:lnSpc>
                <a:spcPct val="105000"/>
              </a:lnSpc>
              <a:spcBef>
                <a:spcPts val="0"/>
              </a:spcBef>
              <a:buClr>
                <a:schemeClr val="accent4"/>
              </a:buClr>
              <a:buNone/>
              <a:defRPr sz="3200">
                <a:solidFill>
                  <a:schemeClr val="bg1"/>
                </a:solidFill>
              </a:defRPr>
            </a:lvl3pPr>
            <a:lvl4pPr marL="0" indent="0">
              <a:lnSpc>
                <a:spcPct val="105000"/>
              </a:lnSpc>
              <a:spcBef>
                <a:spcPts val="0"/>
              </a:spcBef>
              <a:buClr>
                <a:schemeClr val="accent4"/>
              </a:buClr>
              <a:buNone/>
              <a:defRPr sz="3200">
                <a:solidFill>
                  <a:schemeClr val="bg1"/>
                </a:solidFill>
              </a:defRPr>
            </a:lvl4pPr>
            <a:lvl5pPr marL="0" indent="0">
              <a:lnSpc>
                <a:spcPct val="105000"/>
              </a:lnSpc>
              <a:spcBef>
                <a:spcPts val="0"/>
              </a:spcBef>
              <a:buClr>
                <a:schemeClr val="accent4"/>
              </a:buClr>
              <a:buFont typeface="Arial" panose="020B0604020202020204" pitchFamily="34" charset="0"/>
              <a:buNone/>
              <a:defRPr sz="3200">
                <a:solidFill>
                  <a:schemeClr val="bg1"/>
                </a:solidFill>
              </a:defRPr>
            </a:lvl5pPr>
          </a:lstStyle>
          <a:p>
            <a:pPr lvl="0"/>
            <a:r>
              <a:rPr lang="en-US" dirty="0"/>
              <a:t>00</a:t>
            </a:r>
          </a:p>
        </p:txBody>
      </p:sp>
      <p:cxnSp>
        <p:nvCxnSpPr>
          <p:cNvPr id="8" name="Straight Connector 7">
            <a:extLst>
              <a:ext uri="{FF2B5EF4-FFF2-40B4-BE49-F238E27FC236}">
                <a16:creationId xmlns:a16="http://schemas.microsoft.com/office/drawing/2014/main" id="{9284F625-11E6-49A3-B79C-16D8599D72A7}"/>
              </a:ext>
            </a:extLst>
          </p:cNvPr>
          <p:cNvCxnSpPr>
            <a:cxnSpLocks/>
          </p:cNvCxnSpPr>
          <p:nvPr userDrawn="1"/>
        </p:nvCxnSpPr>
        <p:spPr>
          <a:xfrm flipH="1">
            <a:off x="6073089" y="1368910"/>
            <a:ext cx="1645" cy="4628209"/>
          </a:xfrm>
          <a:prstGeom prst="line">
            <a:avLst/>
          </a:prstGeom>
          <a:ln w="12700" cap="rnd">
            <a:solidFill>
              <a:schemeClr val="accent4"/>
            </a:solidFill>
            <a:prstDash val="solid"/>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5510DD91-1C0C-4B08-B7EA-4F5E8799C4DB}"/>
              </a:ext>
            </a:extLst>
          </p:cNvPr>
          <p:cNvSpPr>
            <a:spLocks noGrp="1"/>
          </p:cNvSpPr>
          <p:nvPr>
            <p:ph type="body" sz="quarter" idx="16" hasCustomPrompt="1"/>
          </p:nvPr>
        </p:nvSpPr>
        <p:spPr>
          <a:xfrm>
            <a:off x="1442569" y="4206240"/>
            <a:ext cx="3808082" cy="1470468"/>
          </a:xfrm>
        </p:spPr>
        <p:txBody>
          <a:bodyPr/>
          <a:lstStyle>
            <a:lvl1pPr marL="0" indent="0">
              <a:buNone/>
              <a:defRPr sz="2400" baseline="0">
                <a:solidFill>
                  <a:schemeClr val="tx2"/>
                </a:solidFill>
              </a:defRPr>
            </a:lvl1pPr>
          </a:lstStyle>
          <a:p>
            <a:pPr lvl="0"/>
            <a:r>
              <a:rPr lang="en-US" dirty="0"/>
              <a:t>text about statistic. Add percentage sign as needed.</a:t>
            </a:r>
          </a:p>
        </p:txBody>
      </p:sp>
      <p:sp>
        <p:nvSpPr>
          <p:cNvPr id="11" name="Content Placeholder 2">
            <a:extLst>
              <a:ext uri="{FF2B5EF4-FFF2-40B4-BE49-F238E27FC236}">
                <a16:creationId xmlns:a16="http://schemas.microsoft.com/office/drawing/2014/main" id="{7551D9E7-737A-4B74-BB27-88E0243F1838}"/>
              </a:ext>
            </a:extLst>
          </p:cNvPr>
          <p:cNvSpPr>
            <a:spLocks noGrp="1"/>
          </p:cNvSpPr>
          <p:nvPr>
            <p:ph idx="17" hasCustomPrompt="1"/>
          </p:nvPr>
        </p:nvSpPr>
        <p:spPr>
          <a:xfrm>
            <a:off x="6614321" y="1368910"/>
            <a:ext cx="4572000" cy="3026627"/>
          </a:xfrm>
          <a:noFill/>
          <a:ln>
            <a:noFill/>
          </a:ln>
        </p:spPr>
        <p:txBody>
          <a:bodyPr lIns="365760" tIns="91440" rIns="365760" bIns="365760">
            <a:noAutofit/>
          </a:bodyPr>
          <a:lstStyle>
            <a:lvl1pPr marL="0" indent="0">
              <a:lnSpc>
                <a:spcPct val="105000"/>
              </a:lnSpc>
              <a:spcBef>
                <a:spcPts val="0"/>
              </a:spcBef>
              <a:buClr>
                <a:schemeClr val="accent2"/>
              </a:buClr>
              <a:buNone/>
              <a:defRPr sz="19900" b="1" baseline="0">
                <a:solidFill>
                  <a:schemeClr val="accent1"/>
                </a:solidFill>
                <a:latin typeface="Times New Roman" panose="02020603050405020304" pitchFamily="18" charset="0"/>
                <a:cs typeface="Times New Roman" panose="02020603050405020304" pitchFamily="18" charset="0"/>
              </a:defRPr>
            </a:lvl1pPr>
            <a:lvl2pPr marL="0" indent="0">
              <a:lnSpc>
                <a:spcPct val="105000"/>
              </a:lnSpc>
              <a:spcBef>
                <a:spcPts val="0"/>
              </a:spcBef>
              <a:buClr>
                <a:schemeClr val="accent4"/>
              </a:buClr>
              <a:buNone/>
              <a:defRPr sz="3200">
                <a:solidFill>
                  <a:schemeClr val="bg1"/>
                </a:solidFill>
              </a:defRPr>
            </a:lvl2pPr>
            <a:lvl3pPr marL="0" indent="0">
              <a:lnSpc>
                <a:spcPct val="105000"/>
              </a:lnSpc>
              <a:spcBef>
                <a:spcPts val="0"/>
              </a:spcBef>
              <a:buClr>
                <a:schemeClr val="accent4"/>
              </a:buClr>
              <a:buNone/>
              <a:defRPr sz="3200">
                <a:solidFill>
                  <a:schemeClr val="bg1"/>
                </a:solidFill>
              </a:defRPr>
            </a:lvl3pPr>
            <a:lvl4pPr marL="0" indent="0">
              <a:lnSpc>
                <a:spcPct val="105000"/>
              </a:lnSpc>
              <a:spcBef>
                <a:spcPts val="0"/>
              </a:spcBef>
              <a:buClr>
                <a:schemeClr val="accent4"/>
              </a:buClr>
              <a:buNone/>
              <a:defRPr sz="3200">
                <a:solidFill>
                  <a:schemeClr val="bg1"/>
                </a:solidFill>
              </a:defRPr>
            </a:lvl4pPr>
            <a:lvl5pPr marL="0" indent="0">
              <a:lnSpc>
                <a:spcPct val="105000"/>
              </a:lnSpc>
              <a:spcBef>
                <a:spcPts val="0"/>
              </a:spcBef>
              <a:buClr>
                <a:schemeClr val="accent4"/>
              </a:buClr>
              <a:buFont typeface="Arial" panose="020B0604020202020204" pitchFamily="34" charset="0"/>
              <a:buNone/>
              <a:defRPr sz="3200">
                <a:solidFill>
                  <a:schemeClr val="bg1"/>
                </a:solidFill>
              </a:defRPr>
            </a:lvl5pPr>
          </a:lstStyle>
          <a:p>
            <a:pPr lvl="0"/>
            <a:r>
              <a:rPr lang="en-US" dirty="0"/>
              <a:t>00</a:t>
            </a:r>
          </a:p>
        </p:txBody>
      </p:sp>
      <p:sp>
        <p:nvSpPr>
          <p:cNvPr id="12" name="Text Placeholder 12">
            <a:extLst>
              <a:ext uri="{FF2B5EF4-FFF2-40B4-BE49-F238E27FC236}">
                <a16:creationId xmlns:a16="http://schemas.microsoft.com/office/drawing/2014/main" id="{1C67D498-7CF7-4E3B-AE72-0622E898195D}"/>
              </a:ext>
            </a:extLst>
          </p:cNvPr>
          <p:cNvSpPr>
            <a:spLocks noGrp="1"/>
          </p:cNvSpPr>
          <p:nvPr>
            <p:ph type="body" sz="quarter" idx="18" hasCustomPrompt="1"/>
          </p:nvPr>
        </p:nvSpPr>
        <p:spPr>
          <a:xfrm>
            <a:off x="7069338" y="4206240"/>
            <a:ext cx="3808082" cy="1470468"/>
          </a:xfrm>
        </p:spPr>
        <p:txBody>
          <a:bodyPr/>
          <a:lstStyle>
            <a:lvl1pPr marL="0" indent="0">
              <a:buNone/>
              <a:defRPr sz="2400" baseline="0">
                <a:solidFill>
                  <a:schemeClr val="tx2"/>
                </a:solidFill>
              </a:defRPr>
            </a:lvl1pPr>
          </a:lstStyle>
          <a:p>
            <a:pPr lvl="0"/>
            <a:r>
              <a:rPr lang="en-US" dirty="0"/>
              <a:t>text about statistic. Add percentage sign as needed.</a:t>
            </a:r>
          </a:p>
        </p:txBody>
      </p:sp>
      <p:sp>
        <p:nvSpPr>
          <p:cNvPr id="17" name="Text Placeholder 7">
            <a:extLst>
              <a:ext uri="{FF2B5EF4-FFF2-40B4-BE49-F238E27FC236}">
                <a16:creationId xmlns:a16="http://schemas.microsoft.com/office/drawing/2014/main" id="{167620CD-C226-9736-48E1-9759AB88A00E}"/>
              </a:ext>
            </a:extLst>
          </p:cNvPr>
          <p:cNvSpPr>
            <a:spLocks noGrp="1"/>
          </p:cNvSpPr>
          <p:nvPr>
            <p:ph type="body" sz="quarter" idx="26"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4" name="Text Placeholder 4">
            <a:extLst>
              <a:ext uri="{FF2B5EF4-FFF2-40B4-BE49-F238E27FC236}">
                <a16:creationId xmlns:a16="http://schemas.microsoft.com/office/drawing/2014/main" id="{DCFAEF82-1A2F-6D67-0BD2-297C45BD32D9}"/>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A934A5EC-E94E-C710-FE9B-D40B50716099}"/>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6" name="Text Placeholder 6">
            <a:extLst>
              <a:ext uri="{FF2B5EF4-FFF2-40B4-BE49-F238E27FC236}">
                <a16:creationId xmlns:a16="http://schemas.microsoft.com/office/drawing/2014/main" id="{02400BF7-040D-14C9-0B5C-1D1B2DAED2DF}"/>
              </a:ext>
            </a:extLst>
          </p:cNvPr>
          <p:cNvSpPr>
            <a:spLocks noGrp="1"/>
          </p:cNvSpPr>
          <p:nvPr>
            <p:ph type="body" sz="quarter" idx="27"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274458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tatistics Two w/Dark Image">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F124E40-60A1-5C25-E723-34E2BD029A21}"/>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18" name="Text Placeholder 16">
            <a:extLst>
              <a:ext uri="{FF2B5EF4-FFF2-40B4-BE49-F238E27FC236}">
                <a16:creationId xmlns:a16="http://schemas.microsoft.com/office/drawing/2014/main" id="{6947FF6E-FC84-4B19-9AC2-B74AAC61AC8C}"/>
              </a:ext>
            </a:extLst>
          </p:cNvPr>
          <p:cNvSpPr>
            <a:spLocks noGrp="1"/>
          </p:cNvSpPr>
          <p:nvPr>
            <p:ph type="body" sz="quarter" idx="21"/>
          </p:nvPr>
        </p:nvSpPr>
        <p:spPr>
          <a:xfrm>
            <a:off x="533400" y="1523860"/>
            <a:ext cx="2057400" cy="2057400"/>
          </a:xfrm>
          <a:solidFill>
            <a:schemeClr val="bg1"/>
          </a:solidFill>
        </p:spPr>
        <p:txBody>
          <a:bodyPr lIns="137160" tIns="137160" rIns="137160" bIns="137160"/>
          <a:lstStyle>
            <a:lvl1pPr marL="0" indent="0">
              <a:lnSpc>
                <a:spcPct val="100000"/>
              </a:lnSpc>
              <a:spcBef>
                <a:spcPts val="600"/>
              </a:spcBef>
              <a:buNone/>
              <a:defRPr sz="2000">
                <a:solidFill>
                  <a:srgbClr val="061937"/>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0" name="Text Placeholder 16">
            <a:extLst>
              <a:ext uri="{FF2B5EF4-FFF2-40B4-BE49-F238E27FC236}">
                <a16:creationId xmlns:a16="http://schemas.microsoft.com/office/drawing/2014/main" id="{9B4AD171-FDB1-4832-A408-7E1BFAC08EE9}"/>
              </a:ext>
            </a:extLst>
          </p:cNvPr>
          <p:cNvSpPr>
            <a:spLocks noGrp="1"/>
          </p:cNvSpPr>
          <p:nvPr>
            <p:ph type="body" sz="quarter" idx="23"/>
          </p:nvPr>
        </p:nvSpPr>
        <p:spPr>
          <a:xfrm>
            <a:off x="533400" y="3713258"/>
            <a:ext cx="2057400" cy="2057400"/>
          </a:xfrm>
          <a:solidFill>
            <a:schemeClr val="bg1"/>
          </a:solidFill>
        </p:spPr>
        <p:txBody>
          <a:bodyPr lIns="137160" tIns="137160" rIns="137160" bIns="137160"/>
          <a:lstStyle>
            <a:lvl1pPr marL="0" indent="0">
              <a:lnSpc>
                <a:spcPct val="100000"/>
              </a:lnSpc>
              <a:spcBef>
                <a:spcPts val="600"/>
              </a:spcBef>
              <a:buNone/>
              <a:defRPr sz="2000">
                <a:solidFill>
                  <a:srgbClr val="061937"/>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3" name="Text Placeholder 4">
            <a:extLst>
              <a:ext uri="{FF2B5EF4-FFF2-40B4-BE49-F238E27FC236}">
                <a16:creationId xmlns:a16="http://schemas.microsoft.com/office/drawing/2014/main" id="{05D92998-5C65-A3CD-B626-84D2046C44B6}"/>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4F7C3C64-50B9-C3A2-0018-CAB70F8A19DC}"/>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14" name="Text Placeholder 7">
            <a:extLst>
              <a:ext uri="{FF2B5EF4-FFF2-40B4-BE49-F238E27FC236}">
                <a16:creationId xmlns:a16="http://schemas.microsoft.com/office/drawing/2014/main" id="{8B00301C-F89D-BE48-E1F7-65AD6CA45515}"/>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7" name="Text Placeholder 6">
            <a:extLst>
              <a:ext uri="{FF2B5EF4-FFF2-40B4-BE49-F238E27FC236}">
                <a16:creationId xmlns:a16="http://schemas.microsoft.com/office/drawing/2014/main" id="{AFF78D3E-76F1-1F6C-D83F-DB2325F2443C}"/>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430400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1944" userDrawn="1">
          <p15:clr>
            <a:srgbClr val="FBAE40"/>
          </p15:clr>
        </p15:guide>
        <p15:guide id="2" orient="horz" pos="816" userDrawn="1">
          <p15:clr>
            <a:srgbClr val="A4A3A4"/>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tatistics Two w/Light Image">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7D341F7-FEBF-D6B4-860D-4A330142841E}"/>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18" name="Text Placeholder 16">
            <a:extLst>
              <a:ext uri="{FF2B5EF4-FFF2-40B4-BE49-F238E27FC236}">
                <a16:creationId xmlns:a16="http://schemas.microsoft.com/office/drawing/2014/main" id="{6947FF6E-FC84-4B19-9AC2-B74AAC61AC8C}"/>
              </a:ext>
            </a:extLst>
          </p:cNvPr>
          <p:cNvSpPr>
            <a:spLocks noGrp="1"/>
          </p:cNvSpPr>
          <p:nvPr>
            <p:ph type="body" sz="quarter" idx="21"/>
          </p:nvPr>
        </p:nvSpPr>
        <p:spPr>
          <a:xfrm>
            <a:off x="9601199" y="1523860"/>
            <a:ext cx="2057400" cy="2057400"/>
          </a:xfrm>
          <a:solidFill>
            <a:srgbClr val="061937"/>
          </a:solidFill>
        </p:spPr>
        <p:txBody>
          <a:bodyPr lIns="137160" tIns="137160" rIns="137160" bIns="137160"/>
          <a:lstStyle>
            <a:lvl1pPr marL="0" indent="0">
              <a:lnSpc>
                <a:spcPct val="100000"/>
              </a:lnSpc>
              <a:spcBef>
                <a:spcPts val="600"/>
              </a:spcBef>
              <a:buNone/>
              <a:defRPr sz="2000">
                <a:solidFill>
                  <a:schemeClr val="bg1"/>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0" name="Text Placeholder 16">
            <a:extLst>
              <a:ext uri="{FF2B5EF4-FFF2-40B4-BE49-F238E27FC236}">
                <a16:creationId xmlns:a16="http://schemas.microsoft.com/office/drawing/2014/main" id="{9B4AD171-FDB1-4832-A408-7E1BFAC08EE9}"/>
              </a:ext>
            </a:extLst>
          </p:cNvPr>
          <p:cNvSpPr>
            <a:spLocks noGrp="1"/>
          </p:cNvSpPr>
          <p:nvPr>
            <p:ph type="body" sz="quarter" idx="23"/>
          </p:nvPr>
        </p:nvSpPr>
        <p:spPr>
          <a:xfrm>
            <a:off x="9601199" y="3713258"/>
            <a:ext cx="2057400" cy="2057400"/>
          </a:xfrm>
          <a:solidFill>
            <a:schemeClr val="tx2"/>
          </a:solidFill>
        </p:spPr>
        <p:txBody>
          <a:bodyPr lIns="137160" tIns="137160" rIns="137160" bIns="137160"/>
          <a:lstStyle>
            <a:lvl1pPr marL="0" indent="0">
              <a:lnSpc>
                <a:spcPct val="100000"/>
              </a:lnSpc>
              <a:spcBef>
                <a:spcPts val="600"/>
              </a:spcBef>
              <a:buNone/>
              <a:defRPr sz="2000">
                <a:solidFill>
                  <a:schemeClr val="bg1"/>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3" name="Text Placeholder 4">
            <a:extLst>
              <a:ext uri="{FF2B5EF4-FFF2-40B4-BE49-F238E27FC236}">
                <a16:creationId xmlns:a16="http://schemas.microsoft.com/office/drawing/2014/main" id="{F077136E-8A28-2127-5F85-C9D7DE1C97F3}"/>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AB5CC490-D9B2-CCEF-2AD4-B41E20F25836}"/>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14" name="Text Placeholder 7">
            <a:extLst>
              <a:ext uri="{FF2B5EF4-FFF2-40B4-BE49-F238E27FC236}">
                <a16:creationId xmlns:a16="http://schemas.microsoft.com/office/drawing/2014/main" id="{6487348C-3742-2AC1-7612-35BDECFDE6B2}"/>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7" name="Text Placeholder 6">
            <a:extLst>
              <a:ext uri="{FF2B5EF4-FFF2-40B4-BE49-F238E27FC236}">
                <a16:creationId xmlns:a16="http://schemas.microsoft.com/office/drawing/2014/main" id="{D69CF425-F853-9C50-8879-F4ADF7C61DCF}"/>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2692332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tatistics Four">
    <p:spTree>
      <p:nvGrpSpPr>
        <p:cNvPr id="1" name=""/>
        <p:cNvGrpSpPr/>
        <p:nvPr/>
      </p:nvGrpSpPr>
      <p:grpSpPr>
        <a:xfrm>
          <a:off x="0" y="0"/>
          <a:ext cx="0" cy="0"/>
          <a:chOff x="0" y="0"/>
          <a:chExt cx="0" cy="0"/>
        </a:xfrm>
      </p:grpSpPr>
      <p:sp>
        <p:nvSpPr>
          <p:cNvPr id="33" name="Text Placeholder 3">
            <a:extLst>
              <a:ext uri="{FF2B5EF4-FFF2-40B4-BE49-F238E27FC236}">
                <a16:creationId xmlns:a16="http://schemas.microsoft.com/office/drawing/2014/main" id="{CAAFFB52-412F-46B1-AAFC-666A599CAEA8}"/>
              </a:ext>
            </a:extLst>
          </p:cNvPr>
          <p:cNvSpPr>
            <a:spLocks noGrp="1"/>
          </p:cNvSpPr>
          <p:nvPr>
            <p:ph type="body" sz="quarter" idx="22" hasCustomPrompt="1"/>
          </p:nvPr>
        </p:nvSpPr>
        <p:spPr>
          <a:xfrm>
            <a:off x="5033205" y="1375138"/>
            <a:ext cx="6625394" cy="1408176"/>
          </a:xfrm>
          <a:solidFill>
            <a:srgbClr val="061937"/>
          </a:solidFill>
          <a:ln w="6350">
            <a:noFill/>
          </a:ln>
        </p:spPr>
        <p:txBody>
          <a:bodyPr lIns="182880" tIns="91440" rIns="4480560" bIns="91440" anchor="ctr" anchorCtr="0"/>
          <a:lstStyle>
            <a:lvl1pPr marL="0" indent="0" algn="r">
              <a:buNone/>
              <a:defRPr sz="8800" b="1">
                <a:solidFill>
                  <a:schemeClr val="accent2"/>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34" name="Text Placeholder 3">
            <a:extLst>
              <a:ext uri="{FF2B5EF4-FFF2-40B4-BE49-F238E27FC236}">
                <a16:creationId xmlns:a16="http://schemas.microsoft.com/office/drawing/2014/main" id="{EEDADF43-3F5B-4993-AFEF-B1B724E1702D}"/>
              </a:ext>
            </a:extLst>
          </p:cNvPr>
          <p:cNvSpPr>
            <a:spLocks noGrp="1"/>
          </p:cNvSpPr>
          <p:nvPr>
            <p:ph type="body" sz="quarter" idx="23" hasCustomPrompt="1"/>
          </p:nvPr>
        </p:nvSpPr>
        <p:spPr>
          <a:xfrm>
            <a:off x="5033205" y="2865769"/>
            <a:ext cx="6625394" cy="1408176"/>
          </a:xfrm>
          <a:solidFill>
            <a:schemeClr val="tx2"/>
          </a:solidFill>
          <a:ln w="6350">
            <a:noFill/>
          </a:ln>
        </p:spPr>
        <p:txBody>
          <a:bodyPr lIns="182880" tIns="91440" rIns="4480560" bIns="91440" anchor="ctr" anchorCtr="0"/>
          <a:lstStyle>
            <a:lvl1pPr marL="0" indent="0" algn="r">
              <a:buNone/>
              <a:defRPr sz="8800" b="1">
                <a:solidFill>
                  <a:schemeClr val="accent2"/>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35" name="Text Placeholder 3">
            <a:extLst>
              <a:ext uri="{FF2B5EF4-FFF2-40B4-BE49-F238E27FC236}">
                <a16:creationId xmlns:a16="http://schemas.microsoft.com/office/drawing/2014/main" id="{74EDA5C6-A749-43D4-BEE5-B90B3E6D69D3}"/>
              </a:ext>
            </a:extLst>
          </p:cNvPr>
          <p:cNvSpPr>
            <a:spLocks noGrp="1"/>
          </p:cNvSpPr>
          <p:nvPr>
            <p:ph type="body" sz="quarter" idx="24" hasCustomPrompt="1"/>
          </p:nvPr>
        </p:nvSpPr>
        <p:spPr>
          <a:xfrm>
            <a:off x="5033205" y="4356400"/>
            <a:ext cx="6625394" cy="1408176"/>
          </a:xfrm>
          <a:solidFill>
            <a:srgbClr val="061937"/>
          </a:solidFill>
          <a:ln w="6350">
            <a:noFill/>
          </a:ln>
        </p:spPr>
        <p:txBody>
          <a:bodyPr lIns="182880" tIns="91440" rIns="4480560" bIns="91440" anchor="ctr" anchorCtr="0"/>
          <a:lstStyle>
            <a:lvl1pPr marL="0" indent="0" algn="r">
              <a:buNone/>
              <a:defRPr sz="8800" b="1" baseline="0">
                <a:solidFill>
                  <a:schemeClr val="accent2"/>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30" name="Text Placeholder 29">
            <a:extLst>
              <a:ext uri="{FF2B5EF4-FFF2-40B4-BE49-F238E27FC236}">
                <a16:creationId xmlns:a16="http://schemas.microsoft.com/office/drawing/2014/main" id="{58102683-399A-474D-A5E4-03316E2F8E3F}"/>
              </a:ext>
            </a:extLst>
          </p:cNvPr>
          <p:cNvSpPr>
            <a:spLocks noGrp="1"/>
          </p:cNvSpPr>
          <p:nvPr>
            <p:ph type="body" sz="quarter" idx="21" hasCustomPrompt="1"/>
          </p:nvPr>
        </p:nvSpPr>
        <p:spPr>
          <a:xfrm>
            <a:off x="7393871" y="1662829"/>
            <a:ext cx="3859721" cy="840895"/>
          </a:xfrm>
        </p:spPr>
        <p:txBody>
          <a:bodyPr anchor="b"/>
          <a:lstStyle>
            <a:lvl1pPr marL="0" indent="0">
              <a:lnSpc>
                <a:spcPct val="100000"/>
              </a:lnSpc>
              <a:spcBef>
                <a:spcPts val="600"/>
              </a:spcBef>
              <a:buNone/>
              <a:defRPr>
                <a:solidFill>
                  <a:schemeClr val="bg1"/>
                </a:solidFill>
              </a:defRPr>
            </a:lvl1pPr>
          </a:lstStyle>
          <a:p>
            <a:pPr lvl="0"/>
            <a:r>
              <a:rPr lang="en-US" dirty="0"/>
              <a:t>text about statistic. Add percentage sign as needed.</a:t>
            </a:r>
          </a:p>
        </p:txBody>
      </p:sp>
      <p:sp>
        <p:nvSpPr>
          <p:cNvPr id="27" name="Text Placeholder 12">
            <a:extLst>
              <a:ext uri="{FF2B5EF4-FFF2-40B4-BE49-F238E27FC236}">
                <a16:creationId xmlns:a16="http://schemas.microsoft.com/office/drawing/2014/main" id="{87CCB4FB-EA2D-4CD3-ABAA-545719E41D58}"/>
              </a:ext>
            </a:extLst>
          </p:cNvPr>
          <p:cNvSpPr>
            <a:spLocks noGrp="1"/>
          </p:cNvSpPr>
          <p:nvPr>
            <p:ph type="body" sz="quarter" idx="19" hasCustomPrompt="1"/>
          </p:nvPr>
        </p:nvSpPr>
        <p:spPr>
          <a:xfrm>
            <a:off x="7393871" y="3149409"/>
            <a:ext cx="3859721" cy="840895"/>
          </a:xfrm>
        </p:spPr>
        <p:txBody>
          <a:bodyPr anchor="b"/>
          <a:lstStyle>
            <a:lvl1pPr marL="0" indent="0">
              <a:lnSpc>
                <a:spcPct val="100000"/>
              </a:lnSpc>
              <a:spcBef>
                <a:spcPts val="600"/>
              </a:spcBef>
              <a:buNone/>
              <a:defRPr sz="2000" baseline="0">
                <a:solidFill>
                  <a:schemeClr val="bg1"/>
                </a:solidFill>
              </a:defRPr>
            </a:lvl1pPr>
          </a:lstStyle>
          <a:p>
            <a:pPr lvl="0"/>
            <a:r>
              <a:rPr lang="en-US" dirty="0"/>
              <a:t>text about statistic. Add percentage sign as needed.</a:t>
            </a:r>
          </a:p>
        </p:txBody>
      </p:sp>
      <p:sp>
        <p:nvSpPr>
          <p:cNvPr id="24" name="Text Placeholder 12">
            <a:extLst>
              <a:ext uri="{FF2B5EF4-FFF2-40B4-BE49-F238E27FC236}">
                <a16:creationId xmlns:a16="http://schemas.microsoft.com/office/drawing/2014/main" id="{C11FE327-B8AB-49FE-91A7-75A18E09D86A}"/>
              </a:ext>
            </a:extLst>
          </p:cNvPr>
          <p:cNvSpPr>
            <a:spLocks noGrp="1"/>
          </p:cNvSpPr>
          <p:nvPr>
            <p:ph type="body" sz="quarter" idx="18" hasCustomPrompt="1"/>
          </p:nvPr>
        </p:nvSpPr>
        <p:spPr>
          <a:xfrm>
            <a:off x="7393871" y="4641967"/>
            <a:ext cx="3859721" cy="840895"/>
          </a:xfrm>
        </p:spPr>
        <p:txBody>
          <a:bodyPr anchor="b"/>
          <a:lstStyle>
            <a:lvl1pPr marL="0" indent="0">
              <a:lnSpc>
                <a:spcPct val="100000"/>
              </a:lnSpc>
              <a:spcBef>
                <a:spcPts val="600"/>
              </a:spcBef>
              <a:buNone/>
              <a:defRPr sz="2000" baseline="0">
                <a:solidFill>
                  <a:schemeClr val="bg1"/>
                </a:solidFill>
              </a:defRPr>
            </a:lvl1pPr>
          </a:lstStyle>
          <a:p>
            <a:pPr lvl="0"/>
            <a:r>
              <a:rPr lang="en-US" dirty="0"/>
              <a:t>text about statistic. Add  percentage sign as needed.</a:t>
            </a:r>
          </a:p>
        </p:txBody>
      </p:sp>
      <p:sp>
        <p:nvSpPr>
          <p:cNvPr id="10" name="Text Placeholder 3">
            <a:extLst>
              <a:ext uri="{FF2B5EF4-FFF2-40B4-BE49-F238E27FC236}">
                <a16:creationId xmlns:a16="http://schemas.microsoft.com/office/drawing/2014/main" id="{35F042F6-20D9-44AD-A24D-B481DB4F090B}"/>
              </a:ext>
            </a:extLst>
          </p:cNvPr>
          <p:cNvSpPr>
            <a:spLocks noGrp="1"/>
          </p:cNvSpPr>
          <p:nvPr>
            <p:ph type="body" sz="quarter" idx="14" hasCustomPrompt="1"/>
          </p:nvPr>
        </p:nvSpPr>
        <p:spPr>
          <a:xfrm>
            <a:off x="533400" y="1375138"/>
            <a:ext cx="4407408" cy="4407408"/>
          </a:xfrm>
          <a:noFill/>
          <a:ln w="12700">
            <a:solidFill>
              <a:schemeClr val="tx1"/>
            </a:solidFill>
          </a:ln>
        </p:spPr>
        <p:txBody>
          <a:bodyPr lIns="365760" tIns="91440" rIns="365760" bIns="365760" anchor="t" anchorCtr="0"/>
          <a:lstStyle>
            <a:lvl1pPr marL="0" indent="0" algn="l">
              <a:buNone/>
              <a:defRPr sz="19800" b="1">
                <a:solidFill>
                  <a:srgbClr val="061937"/>
                </a:solidFill>
                <a:latin typeface="Times New Roman" panose="02020603050405020304" pitchFamily="18" charset="0"/>
                <a:cs typeface="Times New Roman" panose="02020603050405020304" pitchFamily="18" charset="0"/>
              </a:defRPr>
            </a:lvl1pPr>
          </a:lstStyle>
          <a:p>
            <a:pPr lvl="0"/>
            <a:r>
              <a:rPr lang="en-US" dirty="0"/>
              <a:t>00</a:t>
            </a:r>
          </a:p>
        </p:txBody>
      </p:sp>
      <p:sp>
        <p:nvSpPr>
          <p:cNvPr id="11" name="Text Placeholder 12">
            <a:extLst>
              <a:ext uri="{FF2B5EF4-FFF2-40B4-BE49-F238E27FC236}">
                <a16:creationId xmlns:a16="http://schemas.microsoft.com/office/drawing/2014/main" id="{B997DBC5-8B4D-4EF1-803E-6B94641B2BF7}"/>
              </a:ext>
            </a:extLst>
          </p:cNvPr>
          <p:cNvSpPr>
            <a:spLocks noGrp="1"/>
          </p:cNvSpPr>
          <p:nvPr>
            <p:ph type="body" sz="quarter" idx="16" hasCustomPrompt="1"/>
          </p:nvPr>
        </p:nvSpPr>
        <p:spPr>
          <a:xfrm>
            <a:off x="896695" y="4008467"/>
            <a:ext cx="3773215" cy="1756109"/>
          </a:xfrm>
        </p:spPr>
        <p:txBody>
          <a:bodyPr/>
          <a:lstStyle>
            <a:lvl1pPr marL="0" indent="0">
              <a:lnSpc>
                <a:spcPct val="100000"/>
              </a:lnSpc>
              <a:spcBef>
                <a:spcPts val="600"/>
              </a:spcBef>
              <a:buNone/>
              <a:defRPr sz="2400" baseline="0">
                <a:solidFill>
                  <a:srgbClr val="061937"/>
                </a:solidFill>
              </a:defRPr>
            </a:lvl1pPr>
          </a:lstStyle>
          <a:p>
            <a:pPr lvl="0"/>
            <a:r>
              <a:rPr lang="en-US" dirty="0"/>
              <a:t>text about statistic. Add percentage sign above as needed.</a:t>
            </a:r>
          </a:p>
        </p:txBody>
      </p:sp>
      <p:sp>
        <p:nvSpPr>
          <p:cNvPr id="18" name="Text Placeholder 7">
            <a:extLst>
              <a:ext uri="{FF2B5EF4-FFF2-40B4-BE49-F238E27FC236}">
                <a16:creationId xmlns:a16="http://schemas.microsoft.com/office/drawing/2014/main" id="{EBA2F6D7-4C92-6070-C24C-326D635C1832}"/>
              </a:ext>
            </a:extLst>
          </p:cNvPr>
          <p:cNvSpPr>
            <a:spLocks noGrp="1"/>
          </p:cNvSpPr>
          <p:nvPr>
            <p:ph type="body" sz="quarter" idx="26"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3F6ABE49-DB69-E97E-0D80-39AED751DA2D}"/>
              </a:ext>
            </a:extLst>
          </p:cNvPr>
          <p:cNvSpPr>
            <a:spLocks noGrp="1"/>
          </p:cNvSpPr>
          <p:nvPr>
            <p:ph type="body" sz="quarter" idx="36"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4EFC5245-BB11-3562-5017-8B070095E621}"/>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D40EE409-9A7B-F3C6-DF06-42FE85037AB8}"/>
              </a:ext>
            </a:extLst>
          </p:cNvPr>
          <p:cNvSpPr>
            <a:spLocks noGrp="1"/>
          </p:cNvSpPr>
          <p:nvPr>
            <p:ph type="body" sz="quarter" idx="37"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63328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tatistics Four w/Dark Image">
    <p:bg>
      <p:bgPr>
        <a:solidFill>
          <a:schemeClr val="bg1"/>
        </a:solidFill>
        <a:effectLst/>
      </p:bgPr>
    </p:bg>
    <p:spTree>
      <p:nvGrpSpPr>
        <p:cNvPr id="1" name=""/>
        <p:cNvGrpSpPr/>
        <p:nvPr/>
      </p:nvGrpSpPr>
      <p:grpSpPr>
        <a:xfrm>
          <a:off x="0" y="0"/>
          <a:ext cx="0" cy="0"/>
          <a:chOff x="0" y="0"/>
          <a:chExt cx="0" cy="0"/>
        </a:xfrm>
      </p:grpSpPr>
      <p:sp>
        <p:nvSpPr>
          <p:cNvPr id="12" name="Picture Placeholder 3">
            <a:extLst>
              <a:ext uri="{FF2B5EF4-FFF2-40B4-BE49-F238E27FC236}">
                <a16:creationId xmlns:a16="http://schemas.microsoft.com/office/drawing/2014/main" id="{6001189D-D26D-396C-4155-C6FEAC089FC4}"/>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21" name="Text Placeholder 16">
            <a:extLst>
              <a:ext uri="{FF2B5EF4-FFF2-40B4-BE49-F238E27FC236}">
                <a16:creationId xmlns:a16="http://schemas.microsoft.com/office/drawing/2014/main" id="{A39ACB4D-702D-CF69-2BBB-9C271E724BC5}"/>
              </a:ext>
            </a:extLst>
          </p:cNvPr>
          <p:cNvSpPr>
            <a:spLocks noGrp="1"/>
          </p:cNvSpPr>
          <p:nvPr>
            <p:ph type="body" sz="quarter" idx="21"/>
          </p:nvPr>
        </p:nvSpPr>
        <p:spPr>
          <a:xfrm>
            <a:off x="533400" y="1622179"/>
            <a:ext cx="2057400" cy="2057400"/>
          </a:xfrm>
          <a:solidFill>
            <a:schemeClr val="bg1"/>
          </a:solidFill>
        </p:spPr>
        <p:txBody>
          <a:bodyPr lIns="137160" tIns="137160" rIns="137160" bIns="137160"/>
          <a:lstStyle>
            <a:lvl1pPr marL="0" indent="0">
              <a:lnSpc>
                <a:spcPct val="100000"/>
              </a:lnSpc>
              <a:spcBef>
                <a:spcPts val="600"/>
              </a:spcBef>
              <a:buNone/>
              <a:defRPr sz="2000">
                <a:solidFill>
                  <a:schemeClr val="tx2"/>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2" name="Text Placeholder 16">
            <a:extLst>
              <a:ext uri="{FF2B5EF4-FFF2-40B4-BE49-F238E27FC236}">
                <a16:creationId xmlns:a16="http://schemas.microsoft.com/office/drawing/2014/main" id="{BCF1A6D9-3107-6456-E06A-4E584FC695D2}"/>
              </a:ext>
            </a:extLst>
          </p:cNvPr>
          <p:cNvSpPr>
            <a:spLocks noGrp="1"/>
          </p:cNvSpPr>
          <p:nvPr>
            <p:ph type="body" sz="quarter" idx="23"/>
          </p:nvPr>
        </p:nvSpPr>
        <p:spPr>
          <a:xfrm>
            <a:off x="533400" y="3811577"/>
            <a:ext cx="2057400" cy="2057400"/>
          </a:xfrm>
          <a:solidFill>
            <a:schemeClr val="bg1"/>
          </a:solidFill>
        </p:spPr>
        <p:txBody>
          <a:bodyPr lIns="137160" tIns="137160" rIns="137160" bIns="137160"/>
          <a:lstStyle>
            <a:lvl1pPr marL="0" indent="0">
              <a:lnSpc>
                <a:spcPct val="100000"/>
              </a:lnSpc>
              <a:spcBef>
                <a:spcPts val="600"/>
              </a:spcBef>
              <a:buNone/>
              <a:defRPr sz="2000">
                <a:solidFill>
                  <a:schemeClr val="tx2"/>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8" name="Text Placeholder 16">
            <a:extLst>
              <a:ext uri="{FF2B5EF4-FFF2-40B4-BE49-F238E27FC236}">
                <a16:creationId xmlns:a16="http://schemas.microsoft.com/office/drawing/2014/main" id="{9CAE2530-3867-C5F2-ECB5-E73558476E89}"/>
              </a:ext>
            </a:extLst>
          </p:cNvPr>
          <p:cNvSpPr>
            <a:spLocks noGrp="1"/>
          </p:cNvSpPr>
          <p:nvPr>
            <p:ph type="body" sz="quarter" idx="28"/>
          </p:nvPr>
        </p:nvSpPr>
        <p:spPr>
          <a:xfrm>
            <a:off x="2737285" y="1622179"/>
            <a:ext cx="2057400" cy="2057400"/>
          </a:xfrm>
          <a:solidFill>
            <a:schemeClr val="bg1"/>
          </a:solidFill>
        </p:spPr>
        <p:txBody>
          <a:bodyPr lIns="137160" tIns="137160" rIns="137160" bIns="137160"/>
          <a:lstStyle>
            <a:lvl1pPr marL="0" indent="0">
              <a:lnSpc>
                <a:spcPct val="100000"/>
              </a:lnSpc>
              <a:spcBef>
                <a:spcPts val="600"/>
              </a:spcBef>
              <a:buNone/>
              <a:defRPr sz="2000">
                <a:solidFill>
                  <a:schemeClr val="tx2"/>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9" name="Text Placeholder 16">
            <a:extLst>
              <a:ext uri="{FF2B5EF4-FFF2-40B4-BE49-F238E27FC236}">
                <a16:creationId xmlns:a16="http://schemas.microsoft.com/office/drawing/2014/main" id="{87F09FF3-941E-8378-9AEE-8ED4993EF0D7}"/>
              </a:ext>
            </a:extLst>
          </p:cNvPr>
          <p:cNvSpPr>
            <a:spLocks noGrp="1"/>
          </p:cNvSpPr>
          <p:nvPr>
            <p:ph type="body" sz="quarter" idx="29"/>
          </p:nvPr>
        </p:nvSpPr>
        <p:spPr>
          <a:xfrm>
            <a:off x="2737285" y="3811577"/>
            <a:ext cx="2057400" cy="2057400"/>
          </a:xfrm>
          <a:solidFill>
            <a:schemeClr val="bg1"/>
          </a:solidFill>
        </p:spPr>
        <p:txBody>
          <a:bodyPr lIns="137160" tIns="137160" rIns="137160" bIns="137160"/>
          <a:lstStyle>
            <a:lvl1pPr marL="0" indent="0">
              <a:lnSpc>
                <a:spcPct val="100000"/>
              </a:lnSpc>
              <a:spcBef>
                <a:spcPts val="600"/>
              </a:spcBef>
              <a:buNone/>
              <a:defRPr sz="2000">
                <a:solidFill>
                  <a:schemeClr val="tx2"/>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4" name="Text Placeholder 4">
            <a:extLst>
              <a:ext uri="{FF2B5EF4-FFF2-40B4-BE49-F238E27FC236}">
                <a16:creationId xmlns:a16="http://schemas.microsoft.com/office/drawing/2014/main" id="{ED2EB202-873B-1D94-7C41-4CC6A054E41D}"/>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Title Placeholder 1">
            <a:extLst>
              <a:ext uri="{FF2B5EF4-FFF2-40B4-BE49-F238E27FC236}">
                <a16:creationId xmlns:a16="http://schemas.microsoft.com/office/drawing/2014/main" id="{F34CB55A-9646-1A41-9653-51CBA41EF8B0}"/>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13" name="Text Placeholder 7">
            <a:extLst>
              <a:ext uri="{FF2B5EF4-FFF2-40B4-BE49-F238E27FC236}">
                <a16:creationId xmlns:a16="http://schemas.microsoft.com/office/drawing/2014/main" id="{E9D34246-4C32-BB2F-222F-B10547C28291}"/>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6" name="Text Placeholder 6">
            <a:extLst>
              <a:ext uri="{FF2B5EF4-FFF2-40B4-BE49-F238E27FC236}">
                <a16:creationId xmlns:a16="http://schemas.microsoft.com/office/drawing/2014/main" id="{54739D02-63EE-C206-621D-6084CC643311}"/>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77938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tatistics Four w/Light Image">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6F67D6F-12AC-3E2E-2147-B0898A421729}"/>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bg1"/>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17" name="Text Placeholder 16">
            <a:extLst>
              <a:ext uri="{FF2B5EF4-FFF2-40B4-BE49-F238E27FC236}">
                <a16:creationId xmlns:a16="http://schemas.microsoft.com/office/drawing/2014/main" id="{254DC7A5-0292-4012-8769-09088C602CD5}"/>
              </a:ext>
            </a:extLst>
          </p:cNvPr>
          <p:cNvSpPr>
            <a:spLocks noGrp="1"/>
          </p:cNvSpPr>
          <p:nvPr>
            <p:ph type="body" sz="quarter" idx="20"/>
          </p:nvPr>
        </p:nvSpPr>
        <p:spPr>
          <a:xfrm>
            <a:off x="533400" y="1622179"/>
            <a:ext cx="2057400" cy="2057400"/>
          </a:xfrm>
          <a:solidFill>
            <a:srgbClr val="00CFEC"/>
          </a:solidFill>
        </p:spPr>
        <p:txBody>
          <a:bodyPr lIns="137160" tIns="137160" rIns="137160" bIns="137160"/>
          <a:lstStyle>
            <a:lvl1pPr marL="0" indent="0">
              <a:lnSpc>
                <a:spcPct val="100000"/>
              </a:lnSpc>
              <a:spcBef>
                <a:spcPts val="600"/>
              </a:spcBef>
              <a:buNone/>
              <a:defRPr sz="2000">
                <a:solidFill>
                  <a:srgbClr val="061937"/>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18" name="Text Placeholder 16">
            <a:extLst>
              <a:ext uri="{FF2B5EF4-FFF2-40B4-BE49-F238E27FC236}">
                <a16:creationId xmlns:a16="http://schemas.microsoft.com/office/drawing/2014/main" id="{6947FF6E-FC84-4B19-9AC2-B74AAC61AC8C}"/>
              </a:ext>
            </a:extLst>
          </p:cNvPr>
          <p:cNvSpPr>
            <a:spLocks noGrp="1"/>
          </p:cNvSpPr>
          <p:nvPr>
            <p:ph type="body" sz="quarter" idx="21"/>
          </p:nvPr>
        </p:nvSpPr>
        <p:spPr>
          <a:xfrm>
            <a:off x="2737285" y="1622179"/>
            <a:ext cx="2057400" cy="2057400"/>
          </a:xfrm>
          <a:solidFill>
            <a:srgbClr val="061937"/>
          </a:solidFill>
        </p:spPr>
        <p:txBody>
          <a:bodyPr lIns="137160" tIns="137160" rIns="137160" bIns="137160"/>
          <a:lstStyle>
            <a:lvl1pPr marL="0" indent="0">
              <a:lnSpc>
                <a:spcPct val="100000"/>
              </a:lnSpc>
              <a:spcBef>
                <a:spcPts val="600"/>
              </a:spcBef>
              <a:buNone/>
              <a:defRPr sz="2000">
                <a:solidFill>
                  <a:schemeClr val="bg1"/>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19" name="Text Placeholder 16">
            <a:extLst>
              <a:ext uri="{FF2B5EF4-FFF2-40B4-BE49-F238E27FC236}">
                <a16:creationId xmlns:a16="http://schemas.microsoft.com/office/drawing/2014/main" id="{620AE012-491A-40C8-A0AA-B1BEC1152FDF}"/>
              </a:ext>
            </a:extLst>
          </p:cNvPr>
          <p:cNvSpPr>
            <a:spLocks noGrp="1"/>
          </p:cNvSpPr>
          <p:nvPr>
            <p:ph type="body" sz="quarter" idx="22"/>
          </p:nvPr>
        </p:nvSpPr>
        <p:spPr>
          <a:xfrm>
            <a:off x="533400" y="3811577"/>
            <a:ext cx="2057400" cy="2057400"/>
          </a:xfrm>
          <a:solidFill>
            <a:srgbClr val="061937"/>
          </a:solidFill>
        </p:spPr>
        <p:txBody>
          <a:bodyPr lIns="137160" tIns="137160" rIns="137160" bIns="137160"/>
          <a:lstStyle>
            <a:lvl1pPr marL="0" indent="0">
              <a:lnSpc>
                <a:spcPct val="100000"/>
              </a:lnSpc>
              <a:spcBef>
                <a:spcPts val="600"/>
              </a:spcBef>
              <a:buNone/>
              <a:defRPr sz="2000">
                <a:solidFill>
                  <a:schemeClr val="bg1"/>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0" name="Text Placeholder 16">
            <a:extLst>
              <a:ext uri="{FF2B5EF4-FFF2-40B4-BE49-F238E27FC236}">
                <a16:creationId xmlns:a16="http://schemas.microsoft.com/office/drawing/2014/main" id="{9B4AD171-FDB1-4832-A408-7E1BFAC08EE9}"/>
              </a:ext>
            </a:extLst>
          </p:cNvPr>
          <p:cNvSpPr>
            <a:spLocks noGrp="1"/>
          </p:cNvSpPr>
          <p:nvPr>
            <p:ph type="body" sz="quarter" idx="23"/>
          </p:nvPr>
        </p:nvSpPr>
        <p:spPr>
          <a:xfrm>
            <a:off x="2737285" y="3811577"/>
            <a:ext cx="2057400" cy="2057400"/>
          </a:xfrm>
          <a:solidFill>
            <a:srgbClr val="00CFEC"/>
          </a:solidFill>
        </p:spPr>
        <p:txBody>
          <a:bodyPr lIns="137160" tIns="137160" rIns="137160" bIns="137160"/>
          <a:lstStyle>
            <a:lvl1pPr marL="0" indent="0">
              <a:lnSpc>
                <a:spcPct val="100000"/>
              </a:lnSpc>
              <a:spcBef>
                <a:spcPts val="600"/>
              </a:spcBef>
              <a:buNone/>
              <a:defRPr sz="2000">
                <a:solidFill>
                  <a:srgbClr val="061937"/>
                </a:solidFill>
              </a:defRPr>
            </a:lvl1pPr>
            <a:lvl2pPr marL="457200" indent="0">
              <a:buNone/>
              <a:defRPr sz="2000"/>
            </a:lvl2pPr>
            <a:lvl3pPr marL="914400" indent="0">
              <a:buNone/>
              <a:defRPr sz="2000"/>
            </a:lvl3pPr>
            <a:lvl4pPr marL="1371600" indent="0">
              <a:buNone/>
              <a:defRPr sz="2000"/>
            </a:lvl4pPr>
            <a:lvl5pPr marL="1828800" indent="0">
              <a:buFont typeface="Arial" panose="020B0604020202020204" pitchFamily="34" charset="0"/>
              <a:buNone/>
              <a:defRPr sz="2000"/>
            </a:lvl5pPr>
          </a:lstStyle>
          <a:p>
            <a:pPr lvl="0"/>
            <a:r>
              <a:rPr lang="en-US"/>
              <a:t>Click to edit Master text styles</a:t>
            </a:r>
          </a:p>
        </p:txBody>
      </p:sp>
      <p:sp>
        <p:nvSpPr>
          <p:cNvPr id="27" name="Title Placeholder 1">
            <a:extLst>
              <a:ext uri="{FF2B5EF4-FFF2-40B4-BE49-F238E27FC236}">
                <a16:creationId xmlns:a16="http://schemas.microsoft.com/office/drawing/2014/main" id="{E7C30084-780A-F6C3-F9F8-C61409B8F8A2}"/>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2" name="Text Placeholder 4">
            <a:extLst>
              <a:ext uri="{FF2B5EF4-FFF2-40B4-BE49-F238E27FC236}">
                <a16:creationId xmlns:a16="http://schemas.microsoft.com/office/drawing/2014/main" id="{F44539DF-3124-48E1-00F4-84EAF758E19E}"/>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13" name="Text Placeholder 7">
            <a:extLst>
              <a:ext uri="{FF2B5EF4-FFF2-40B4-BE49-F238E27FC236}">
                <a16:creationId xmlns:a16="http://schemas.microsoft.com/office/drawing/2014/main" id="{F6AF4DD1-BF48-FF07-C378-DD5AE6B23B3B}"/>
              </a:ext>
            </a:extLst>
          </p:cNvPr>
          <p:cNvSpPr>
            <a:spLocks noGrp="1"/>
          </p:cNvSpPr>
          <p:nvPr>
            <p:ph type="body" sz="quarter" idx="30"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6" name="Text Placeholder 6">
            <a:extLst>
              <a:ext uri="{FF2B5EF4-FFF2-40B4-BE49-F238E27FC236}">
                <a16:creationId xmlns:a16="http://schemas.microsoft.com/office/drawing/2014/main" id="{98DB935E-DC55-2694-8713-B1D68120E1BD}"/>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413895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3 Content w/ Image Right">
    <p:spTree>
      <p:nvGrpSpPr>
        <p:cNvPr id="1" name=""/>
        <p:cNvGrpSpPr/>
        <p:nvPr/>
      </p:nvGrpSpPr>
      <p:grpSpPr>
        <a:xfrm>
          <a:off x="0" y="0"/>
          <a:ext cx="0" cy="0"/>
          <a:chOff x="0" y="0"/>
          <a:chExt cx="0" cy="0"/>
        </a:xfrm>
      </p:grpSpPr>
      <p:sp>
        <p:nvSpPr>
          <p:cNvPr id="27" name="Text Placeholder 7">
            <a:extLst>
              <a:ext uri="{FF2B5EF4-FFF2-40B4-BE49-F238E27FC236}">
                <a16:creationId xmlns:a16="http://schemas.microsoft.com/office/drawing/2014/main" id="{E498DB25-1602-D02F-7925-9DDE9AC9F118}"/>
              </a:ext>
            </a:extLst>
          </p:cNvPr>
          <p:cNvSpPr>
            <a:spLocks noGrp="1"/>
          </p:cNvSpPr>
          <p:nvPr>
            <p:ph type="body" sz="quarter" idx="23" hasCustomPrompt="1"/>
          </p:nvPr>
        </p:nvSpPr>
        <p:spPr>
          <a:xfrm>
            <a:off x="533401"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5" name="Content Placeholder 14">
            <a:extLst>
              <a:ext uri="{FF2B5EF4-FFF2-40B4-BE49-F238E27FC236}">
                <a16:creationId xmlns:a16="http://schemas.microsoft.com/office/drawing/2014/main" id="{7E03DC64-3DD9-0422-BE8A-1C9745FC0D41}"/>
              </a:ext>
            </a:extLst>
          </p:cNvPr>
          <p:cNvSpPr>
            <a:spLocks noGrp="1"/>
          </p:cNvSpPr>
          <p:nvPr>
            <p:ph sz="quarter" idx="20"/>
          </p:nvPr>
        </p:nvSpPr>
        <p:spPr>
          <a:xfrm>
            <a:off x="533400" y="1234107"/>
            <a:ext cx="7170687"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a:extLst>
              <a:ext uri="{FF2B5EF4-FFF2-40B4-BE49-F238E27FC236}">
                <a16:creationId xmlns:a16="http://schemas.microsoft.com/office/drawing/2014/main" id="{B3B8F372-9024-E80A-E32D-F837B824A2B9}"/>
              </a:ext>
            </a:extLst>
          </p:cNvPr>
          <p:cNvSpPr>
            <a:spLocks noGrp="1"/>
          </p:cNvSpPr>
          <p:nvPr>
            <p:ph type="title"/>
          </p:nvPr>
        </p:nvSpPr>
        <p:spPr>
          <a:xfrm>
            <a:off x="533400"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Text Placeholder 4">
            <a:extLst>
              <a:ext uri="{FF2B5EF4-FFF2-40B4-BE49-F238E27FC236}">
                <a16:creationId xmlns:a16="http://schemas.microsoft.com/office/drawing/2014/main" id="{B5711620-740F-D616-76F7-F25AF1B298EF}"/>
              </a:ext>
            </a:extLst>
          </p:cNvPr>
          <p:cNvSpPr>
            <a:spLocks noGrp="1"/>
          </p:cNvSpPr>
          <p:nvPr>
            <p:ph type="body" sz="quarter" idx="2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Picture Placeholder 7">
            <a:extLst>
              <a:ext uri="{FF2B5EF4-FFF2-40B4-BE49-F238E27FC236}">
                <a16:creationId xmlns:a16="http://schemas.microsoft.com/office/drawing/2014/main" id="{43103C37-45D3-835E-A0AF-5BFC7E905D6A}"/>
              </a:ext>
            </a:extLst>
          </p:cNvPr>
          <p:cNvSpPr>
            <a:spLocks noGrp="1"/>
          </p:cNvSpPr>
          <p:nvPr>
            <p:ph type="pic" sz="quarter" idx="14"/>
          </p:nvPr>
        </p:nvSpPr>
        <p:spPr>
          <a:xfrm>
            <a:off x="7928264" y="0"/>
            <a:ext cx="4263736" cy="6627017"/>
          </a:xfrm>
        </p:spPr>
        <p:txBody>
          <a:bodyPr/>
          <a:lstStyle/>
          <a:p>
            <a:r>
              <a:rPr lang="en-US"/>
              <a:t>Click icon to add picture</a:t>
            </a:r>
            <a:endParaRPr lang="en-US" dirty="0"/>
          </a:p>
        </p:txBody>
      </p:sp>
      <p:sp>
        <p:nvSpPr>
          <p:cNvPr id="6" name="Text Placeholder 6">
            <a:extLst>
              <a:ext uri="{FF2B5EF4-FFF2-40B4-BE49-F238E27FC236}">
                <a16:creationId xmlns:a16="http://schemas.microsoft.com/office/drawing/2014/main" id="{10985BA7-936F-D9F9-DFEF-6E5E78889CC9}"/>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66976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3 Content w/ Image and Sub Right">
    <p:spTree>
      <p:nvGrpSpPr>
        <p:cNvPr id="1" name=""/>
        <p:cNvGrpSpPr/>
        <p:nvPr/>
      </p:nvGrpSpPr>
      <p:grpSpPr>
        <a:xfrm>
          <a:off x="0" y="0"/>
          <a:ext cx="0" cy="0"/>
          <a:chOff x="0" y="0"/>
          <a:chExt cx="0" cy="0"/>
        </a:xfrm>
      </p:grpSpPr>
      <p:sp>
        <p:nvSpPr>
          <p:cNvPr id="17" name="Text Placeholder 3">
            <a:extLst>
              <a:ext uri="{FF2B5EF4-FFF2-40B4-BE49-F238E27FC236}">
                <a16:creationId xmlns:a16="http://schemas.microsoft.com/office/drawing/2014/main" id="{B4B44005-4A65-800A-434B-BEAA6DDEE199}"/>
              </a:ext>
            </a:extLst>
          </p:cNvPr>
          <p:cNvSpPr>
            <a:spLocks noGrp="1"/>
          </p:cNvSpPr>
          <p:nvPr>
            <p:ph type="body" sz="quarter" idx="16" hasCustomPrompt="1"/>
          </p:nvPr>
        </p:nvSpPr>
        <p:spPr>
          <a:xfrm>
            <a:off x="533094" y="1255572"/>
            <a:ext cx="7170995"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5" name="Content Placeholder 14">
            <a:extLst>
              <a:ext uri="{FF2B5EF4-FFF2-40B4-BE49-F238E27FC236}">
                <a16:creationId xmlns:a16="http://schemas.microsoft.com/office/drawing/2014/main" id="{B26CD7AB-7A25-601E-8343-D726210D021A}"/>
              </a:ext>
            </a:extLst>
          </p:cNvPr>
          <p:cNvSpPr>
            <a:spLocks noGrp="1"/>
          </p:cNvSpPr>
          <p:nvPr>
            <p:ph sz="quarter" idx="21"/>
          </p:nvPr>
        </p:nvSpPr>
        <p:spPr>
          <a:xfrm>
            <a:off x="533400" y="1676400"/>
            <a:ext cx="7162795" cy="422148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ext Placeholder 7">
            <a:extLst>
              <a:ext uri="{FF2B5EF4-FFF2-40B4-BE49-F238E27FC236}">
                <a16:creationId xmlns:a16="http://schemas.microsoft.com/office/drawing/2014/main" id="{E498DB25-1602-D02F-7925-9DDE9AC9F118}"/>
              </a:ext>
            </a:extLst>
          </p:cNvPr>
          <p:cNvSpPr>
            <a:spLocks noGrp="1"/>
          </p:cNvSpPr>
          <p:nvPr>
            <p:ph type="body" sz="quarter" idx="23" hasCustomPrompt="1"/>
          </p:nvPr>
        </p:nvSpPr>
        <p:spPr>
          <a:xfrm>
            <a:off x="533401"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0" name="Title Placeholder 1">
            <a:extLst>
              <a:ext uri="{FF2B5EF4-FFF2-40B4-BE49-F238E27FC236}">
                <a16:creationId xmlns:a16="http://schemas.microsoft.com/office/drawing/2014/main" id="{673ECDE9-BF3C-9E4D-7626-138A958BBF13}"/>
              </a:ext>
            </a:extLst>
          </p:cNvPr>
          <p:cNvSpPr>
            <a:spLocks noGrp="1"/>
          </p:cNvSpPr>
          <p:nvPr>
            <p:ph type="title"/>
          </p:nvPr>
        </p:nvSpPr>
        <p:spPr>
          <a:xfrm>
            <a:off x="533400"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Text Placeholder 4">
            <a:extLst>
              <a:ext uri="{FF2B5EF4-FFF2-40B4-BE49-F238E27FC236}">
                <a16:creationId xmlns:a16="http://schemas.microsoft.com/office/drawing/2014/main" id="{2F5AA9FE-4B03-C598-E385-BAE256B2ED9A}"/>
              </a:ext>
            </a:extLst>
          </p:cNvPr>
          <p:cNvSpPr>
            <a:spLocks noGrp="1"/>
          </p:cNvSpPr>
          <p:nvPr>
            <p:ph type="body" sz="quarter" idx="25"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5" name="Picture Placeholder 7">
            <a:extLst>
              <a:ext uri="{FF2B5EF4-FFF2-40B4-BE49-F238E27FC236}">
                <a16:creationId xmlns:a16="http://schemas.microsoft.com/office/drawing/2014/main" id="{0D3501F4-1997-AF77-F954-AAD0D19D40A1}"/>
              </a:ext>
            </a:extLst>
          </p:cNvPr>
          <p:cNvSpPr>
            <a:spLocks noGrp="1"/>
          </p:cNvSpPr>
          <p:nvPr>
            <p:ph type="pic" sz="quarter" idx="14"/>
          </p:nvPr>
        </p:nvSpPr>
        <p:spPr>
          <a:xfrm>
            <a:off x="7928264" y="0"/>
            <a:ext cx="4263736" cy="6627017"/>
          </a:xfrm>
        </p:spPr>
        <p:txBody>
          <a:bodyPr/>
          <a:lstStyle/>
          <a:p>
            <a:r>
              <a:rPr lang="en-US"/>
              <a:t>Click icon to add picture</a:t>
            </a:r>
            <a:endParaRPr lang="en-US" dirty="0"/>
          </a:p>
        </p:txBody>
      </p:sp>
      <p:sp>
        <p:nvSpPr>
          <p:cNvPr id="6" name="Text Placeholder 6">
            <a:extLst>
              <a:ext uri="{FF2B5EF4-FFF2-40B4-BE49-F238E27FC236}">
                <a16:creationId xmlns:a16="http://schemas.microsoft.com/office/drawing/2014/main" id="{0F8EF90C-B8B2-4AB9-75F4-1AD1C6471504}"/>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128275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2/3 Content w/ Image Left">
    <p:spTree>
      <p:nvGrpSpPr>
        <p:cNvPr id="1" name=""/>
        <p:cNvGrpSpPr/>
        <p:nvPr/>
      </p:nvGrpSpPr>
      <p:grpSpPr>
        <a:xfrm>
          <a:off x="0" y="0"/>
          <a:ext cx="0" cy="0"/>
          <a:chOff x="0" y="0"/>
          <a:chExt cx="0" cy="0"/>
        </a:xfrm>
      </p:grpSpPr>
      <p:sp>
        <p:nvSpPr>
          <p:cNvPr id="26" name="Text Placeholder 4">
            <a:extLst>
              <a:ext uri="{FF2B5EF4-FFF2-40B4-BE49-F238E27FC236}">
                <a16:creationId xmlns:a16="http://schemas.microsoft.com/office/drawing/2014/main" id="{D66875A5-181C-F8D2-7367-A8CF4FF88570}"/>
              </a:ext>
            </a:extLst>
          </p:cNvPr>
          <p:cNvSpPr>
            <a:spLocks noGrp="1"/>
          </p:cNvSpPr>
          <p:nvPr>
            <p:ph type="body" sz="quarter" idx="22" hasCustomPrompt="1"/>
          </p:nvPr>
        </p:nvSpPr>
        <p:spPr>
          <a:xfrm>
            <a:off x="4461674"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27" name="Text Placeholder 7">
            <a:extLst>
              <a:ext uri="{FF2B5EF4-FFF2-40B4-BE49-F238E27FC236}">
                <a16:creationId xmlns:a16="http://schemas.microsoft.com/office/drawing/2014/main" id="{E498DB25-1602-D02F-7925-9DDE9AC9F118}"/>
              </a:ext>
            </a:extLst>
          </p:cNvPr>
          <p:cNvSpPr>
            <a:spLocks noGrp="1"/>
          </p:cNvSpPr>
          <p:nvPr>
            <p:ph type="body" sz="quarter" idx="23" hasCustomPrompt="1"/>
          </p:nvPr>
        </p:nvSpPr>
        <p:spPr>
          <a:xfrm>
            <a:off x="4461675"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5" name="Content Placeholder 14">
            <a:extLst>
              <a:ext uri="{FF2B5EF4-FFF2-40B4-BE49-F238E27FC236}">
                <a16:creationId xmlns:a16="http://schemas.microsoft.com/office/drawing/2014/main" id="{7E03DC64-3DD9-0422-BE8A-1C9745FC0D41}"/>
              </a:ext>
            </a:extLst>
          </p:cNvPr>
          <p:cNvSpPr>
            <a:spLocks noGrp="1"/>
          </p:cNvSpPr>
          <p:nvPr>
            <p:ph sz="quarter" idx="20"/>
          </p:nvPr>
        </p:nvSpPr>
        <p:spPr>
          <a:xfrm>
            <a:off x="4461674" y="1234107"/>
            <a:ext cx="7170687"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a:extLst>
              <a:ext uri="{FF2B5EF4-FFF2-40B4-BE49-F238E27FC236}">
                <a16:creationId xmlns:a16="http://schemas.microsoft.com/office/drawing/2014/main" id="{B3B8F372-9024-E80A-E32D-F837B824A2B9}"/>
              </a:ext>
            </a:extLst>
          </p:cNvPr>
          <p:cNvSpPr>
            <a:spLocks noGrp="1"/>
          </p:cNvSpPr>
          <p:nvPr>
            <p:ph type="title"/>
          </p:nvPr>
        </p:nvSpPr>
        <p:spPr>
          <a:xfrm>
            <a:off x="4461674"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Picture Placeholder 7">
            <a:extLst>
              <a:ext uri="{FF2B5EF4-FFF2-40B4-BE49-F238E27FC236}">
                <a16:creationId xmlns:a16="http://schemas.microsoft.com/office/drawing/2014/main" id="{F9ED023F-CFF1-7830-0DD0-BB018109CC16}"/>
              </a:ext>
            </a:extLst>
          </p:cNvPr>
          <p:cNvSpPr>
            <a:spLocks noGrp="1"/>
          </p:cNvSpPr>
          <p:nvPr>
            <p:ph type="pic" sz="quarter" idx="14"/>
          </p:nvPr>
        </p:nvSpPr>
        <p:spPr>
          <a:xfrm>
            <a:off x="0" y="0"/>
            <a:ext cx="4271073" cy="6627017"/>
          </a:xfrm>
        </p:spPr>
        <p:txBody>
          <a:bodyPr/>
          <a:lstStyle/>
          <a:p>
            <a:r>
              <a:rPr lang="en-US"/>
              <a:t>Click icon to add picture</a:t>
            </a:r>
            <a:endParaRPr lang="en-US" dirty="0"/>
          </a:p>
        </p:txBody>
      </p:sp>
      <p:sp>
        <p:nvSpPr>
          <p:cNvPr id="5" name="Text Placeholder 6">
            <a:extLst>
              <a:ext uri="{FF2B5EF4-FFF2-40B4-BE49-F238E27FC236}">
                <a16:creationId xmlns:a16="http://schemas.microsoft.com/office/drawing/2014/main" id="{30E338D5-8C75-9F6E-8E53-0627BA567AE7}"/>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374477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_BHS">
    <p:bg>
      <p:bgPr>
        <a:solidFill>
          <a:schemeClr val="accent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4601DB3-7B9E-F2A3-44C7-8E7579091288}"/>
              </a:ext>
            </a:extLst>
          </p:cNvPr>
          <p:cNvPicPr>
            <a:picLocks noChangeAspect="1"/>
          </p:cNvPicPr>
          <p:nvPr userDrawn="1"/>
        </p:nvPicPr>
        <p:blipFill>
          <a:blip r:embed="rId2"/>
          <a:stretch>
            <a:fillRect/>
          </a:stretch>
        </p:blipFill>
        <p:spPr>
          <a:xfrm>
            <a:off x="6441515" y="1193800"/>
            <a:ext cx="6184900" cy="5664200"/>
          </a:xfrm>
          <a:prstGeom prst="rect">
            <a:avLst/>
          </a:prstGeom>
        </p:spPr>
      </p:pic>
      <p:sp>
        <p:nvSpPr>
          <p:cNvPr id="6" name="Text Placeholder 6">
            <a:extLst>
              <a:ext uri="{FF2B5EF4-FFF2-40B4-BE49-F238E27FC236}">
                <a16:creationId xmlns:a16="http://schemas.microsoft.com/office/drawing/2014/main" id="{ED0270E9-E0C6-450D-9691-A8F7B542E29F}"/>
              </a:ext>
            </a:extLst>
          </p:cNvPr>
          <p:cNvSpPr>
            <a:spLocks noGrp="1"/>
          </p:cNvSpPr>
          <p:nvPr>
            <p:ph type="body" sz="quarter" idx="16" hasCustomPrompt="1"/>
          </p:nvPr>
        </p:nvSpPr>
        <p:spPr>
          <a:xfrm>
            <a:off x="541309" y="6380957"/>
            <a:ext cx="9207969" cy="193565"/>
          </a:xfrm>
        </p:spPr>
        <p:txBody>
          <a:bodyPr/>
          <a:lstStyle>
            <a:lvl1pPr marL="0" indent="0" algn="l">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pic>
        <p:nvPicPr>
          <p:cNvPr id="15" name="Picture 14">
            <a:extLst>
              <a:ext uri="{FF2B5EF4-FFF2-40B4-BE49-F238E27FC236}">
                <a16:creationId xmlns:a16="http://schemas.microsoft.com/office/drawing/2014/main" id="{5637C17C-8F36-785E-2543-542A3E861755}"/>
              </a:ext>
            </a:extLst>
          </p:cNvPr>
          <p:cNvPicPr>
            <a:picLocks noChangeAspect="1"/>
          </p:cNvPicPr>
          <p:nvPr userDrawn="1"/>
        </p:nvPicPr>
        <p:blipFill>
          <a:blip r:embed="rId3"/>
          <a:stretch>
            <a:fillRect/>
          </a:stretch>
        </p:blipFill>
        <p:spPr>
          <a:xfrm>
            <a:off x="533399" y="533399"/>
            <a:ext cx="2304288" cy="457049"/>
          </a:xfrm>
          <a:prstGeom prst="rect">
            <a:avLst/>
          </a:prstGeom>
        </p:spPr>
      </p:pic>
      <p:sp>
        <p:nvSpPr>
          <p:cNvPr id="16" name="Text Placeholder 13">
            <a:extLst>
              <a:ext uri="{FF2B5EF4-FFF2-40B4-BE49-F238E27FC236}">
                <a16:creationId xmlns:a16="http://schemas.microsoft.com/office/drawing/2014/main" id="{3F999A0D-AF08-E8C3-2427-ECC868A5C234}"/>
              </a:ext>
            </a:extLst>
          </p:cNvPr>
          <p:cNvSpPr>
            <a:spLocks noGrp="1"/>
          </p:cNvSpPr>
          <p:nvPr>
            <p:ph type="body" sz="quarter" idx="14" hasCustomPrompt="1"/>
          </p:nvPr>
        </p:nvSpPr>
        <p:spPr>
          <a:xfrm>
            <a:off x="541308" y="5034538"/>
            <a:ext cx="9000567" cy="958055"/>
          </a:xfrm>
        </p:spPr>
        <p:txBody>
          <a:bodyPr>
            <a:noAutofit/>
          </a:bodyPr>
          <a:lstStyle>
            <a:lvl1pPr marL="0" indent="0">
              <a:spcBef>
                <a:spcPts val="0"/>
              </a:spcBef>
              <a:buNone/>
              <a:defRPr sz="1600">
                <a:solidFill>
                  <a:schemeClr val="bg1"/>
                </a:solidFill>
              </a:defRPr>
            </a:lvl1pPr>
          </a:lstStyle>
          <a:p>
            <a:r>
              <a:rPr lang="en-US" b="1" dirty="0"/>
              <a:t>PresenterName Bolded </a:t>
            </a:r>
            <a:r>
              <a:rPr lang="en-US" dirty="0" err="1"/>
              <a:t>CompanyName</a:t>
            </a:r>
            <a:r>
              <a:rPr lang="en-US" dirty="0"/>
              <a:t> Not Bolded</a:t>
            </a:r>
          </a:p>
          <a:p>
            <a:r>
              <a:rPr lang="en-US" dirty="0"/>
              <a:t>Conference or Meeting Name </a:t>
            </a:r>
          </a:p>
          <a:p>
            <a:r>
              <a:rPr lang="en-US" dirty="0"/>
              <a:t>Date</a:t>
            </a:r>
          </a:p>
        </p:txBody>
      </p:sp>
      <p:sp>
        <p:nvSpPr>
          <p:cNvPr id="19" name="Text Placeholder 11">
            <a:extLst>
              <a:ext uri="{FF2B5EF4-FFF2-40B4-BE49-F238E27FC236}">
                <a16:creationId xmlns:a16="http://schemas.microsoft.com/office/drawing/2014/main" id="{EC6FDD85-3D61-3638-7C19-F0F48C95B735}"/>
              </a:ext>
            </a:extLst>
          </p:cNvPr>
          <p:cNvSpPr>
            <a:spLocks noGrp="1"/>
          </p:cNvSpPr>
          <p:nvPr>
            <p:ph type="body" sz="quarter" idx="13" hasCustomPrompt="1"/>
          </p:nvPr>
        </p:nvSpPr>
        <p:spPr>
          <a:xfrm>
            <a:off x="533399" y="2917750"/>
            <a:ext cx="8210552" cy="1804249"/>
          </a:xfrm>
        </p:spPr>
        <p:txBody>
          <a:bodyPr anchor="t" anchorCtr="0">
            <a:noAutofit/>
          </a:bodyPr>
          <a:lstStyle>
            <a:lvl1pPr marL="0" indent="0">
              <a:lnSpc>
                <a:spcPct val="90000"/>
              </a:lnSpc>
              <a:spcBef>
                <a:spcPts val="0"/>
              </a:spcBef>
              <a:buNone/>
              <a:defRPr sz="6000" b="1" i="0" cap="none" baseline="0">
                <a:solidFill>
                  <a:schemeClr val="accent2"/>
                </a:solidFill>
                <a:latin typeface="Times New Roman" panose="02020603050405020304" pitchFamily="18" charset="0"/>
                <a:cs typeface="Times New Roman" panose="02020603050405020304" pitchFamily="18" charset="0"/>
              </a:defRPr>
            </a:lvl1pPr>
            <a:lvl2pPr marL="45720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r>
              <a:rPr lang="en-US" dirty="0"/>
              <a:t>Title goes here and </a:t>
            </a:r>
            <a:br>
              <a:rPr lang="en-US" dirty="0"/>
            </a:br>
            <a:r>
              <a:rPr lang="en-US" dirty="0"/>
              <a:t>could be two lines</a:t>
            </a:r>
          </a:p>
        </p:txBody>
      </p:sp>
      <p:sp>
        <p:nvSpPr>
          <p:cNvPr id="20" name="Text Placeholder 4">
            <a:extLst>
              <a:ext uri="{FF2B5EF4-FFF2-40B4-BE49-F238E27FC236}">
                <a16:creationId xmlns:a16="http://schemas.microsoft.com/office/drawing/2014/main" id="{5283C812-B57A-03C5-F488-FF02EB80EC58}"/>
              </a:ext>
            </a:extLst>
          </p:cNvPr>
          <p:cNvSpPr>
            <a:spLocks noGrp="1"/>
          </p:cNvSpPr>
          <p:nvPr>
            <p:ph type="body" sz="quarter" idx="12" hasCustomPrompt="1"/>
          </p:nvPr>
        </p:nvSpPr>
        <p:spPr>
          <a:xfrm>
            <a:off x="533399" y="2369708"/>
            <a:ext cx="8210552"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bg1"/>
                </a:solidFill>
              </a:defRPr>
            </a:lvl1pPr>
          </a:lstStyle>
          <a:p>
            <a:pPr lvl="0"/>
            <a:r>
              <a:rPr lang="en-US" dirty="0"/>
              <a:t>Optional first line title</a:t>
            </a:r>
          </a:p>
        </p:txBody>
      </p:sp>
      <p:sp>
        <p:nvSpPr>
          <p:cNvPr id="3" name="Text Placeholder 2">
            <a:extLst>
              <a:ext uri="{FF2B5EF4-FFF2-40B4-BE49-F238E27FC236}">
                <a16:creationId xmlns:a16="http://schemas.microsoft.com/office/drawing/2014/main" id="{6E909E0E-4C99-63CA-28C7-F0C10F9F73A3}"/>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rgbClr val="004C85"/>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spTree>
    <p:extLst>
      <p:ext uri="{BB962C8B-B14F-4D97-AF65-F5344CB8AC3E}">
        <p14:creationId xmlns:p14="http://schemas.microsoft.com/office/powerpoint/2010/main" val="36284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3 Content w/ Image and Sub Left">
    <p:spTree>
      <p:nvGrpSpPr>
        <p:cNvPr id="1" name=""/>
        <p:cNvGrpSpPr/>
        <p:nvPr/>
      </p:nvGrpSpPr>
      <p:grpSpPr>
        <a:xfrm>
          <a:off x="0" y="0"/>
          <a:ext cx="0" cy="0"/>
          <a:chOff x="0" y="0"/>
          <a:chExt cx="0" cy="0"/>
        </a:xfrm>
      </p:grpSpPr>
      <p:sp>
        <p:nvSpPr>
          <p:cNvPr id="17" name="Text Placeholder 3">
            <a:extLst>
              <a:ext uri="{FF2B5EF4-FFF2-40B4-BE49-F238E27FC236}">
                <a16:creationId xmlns:a16="http://schemas.microsoft.com/office/drawing/2014/main" id="{B4B44005-4A65-800A-434B-BEAA6DDEE199}"/>
              </a:ext>
            </a:extLst>
          </p:cNvPr>
          <p:cNvSpPr>
            <a:spLocks noGrp="1"/>
          </p:cNvSpPr>
          <p:nvPr>
            <p:ph type="body" sz="quarter" idx="16" hasCustomPrompt="1"/>
          </p:nvPr>
        </p:nvSpPr>
        <p:spPr>
          <a:xfrm>
            <a:off x="4460089" y="1255572"/>
            <a:ext cx="7170995"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5" name="Content Placeholder 14">
            <a:extLst>
              <a:ext uri="{FF2B5EF4-FFF2-40B4-BE49-F238E27FC236}">
                <a16:creationId xmlns:a16="http://schemas.microsoft.com/office/drawing/2014/main" id="{B26CD7AB-7A25-601E-8343-D726210D021A}"/>
              </a:ext>
            </a:extLst>
          </p:cNvPr>
          <p:cNvSpPr>
            <a:spLocks noGrp="1"/>
          </p:cNvSpPr>
          <p:nvPr>
            <p:ph sz="quarter" idx="21"/>
          </p:nvPr>
        </p:nvSpPr>
        <p:spPr>
          <a:xfrm>
            <a:off x="4460395" y="1676400"/>
            <a:ext cx="7162795" cy="422148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Picture Placeholder 7">
            <a:extLst>
              <a:ext uri="{FF2B5EF4-FFF2-40B4-BE49-F238E27FC236}">
                <a16:creationId xmlns:a16="http://schemas.microsoft.com/office/drawing/2014/main" id="{67D9C7E2-14C6-2EDB-CEA3-F10211F6B5B5}"/>
              </a:ext>
            </a:extLst>
          </p:cNvPr>
          <p:cNvSpPr>
            <a:spLocks noGrp="1"/>
          </p:cNvSpPr>
          <p:nvPr>
            <p:ph type="pic" sz="quarter" idx="14"/>
          </p:nvPr>
        </p:nvSpPr>
        <p:spPr>
          <a:xfrm>
            <a:off x="0" y="0"/>
            <a:ext cx="4271073" cy="6627017"/>
          </a:xfrm>
        </p:spPr>
        <p:txBody>
          <a:bodyPr/>
          <a:lstStyle/>
          <a:p>
            <a:r>
              <a:rPr lang="en-US"/>
              <a:t>Click icon to add picture</a:t>
            </a:r>
            <a:endParaRPr lang="en-US" dirty="0"/>
          </a:p>
        </p:txBody>
      </p:sp>
      <p:sp>
        <p:nvSpPr>
          <p:cNvPr id="29" name="Text Placeholder 4">
            <a:extLst>
              <a:ext uri="{FF2B5EF4-FFF2-40B4-BE49-F238E27FC236}">
                <a16:creationId xmlns:a16="http://schemas.microsoft.com/office/drawing/2014/main" id="{49956244-97A0-550B-1E8F-29C3E56B2B9D}"/>
              </a:ext>
            </a:extLst>
          </p:cNvPr>
          <p:cNvSpPr>
            <a:spLocks noGrp="1"/>
          </p:cNvSpPr>
          <p:nvPr>
            <p:ph type="body" sz="quarter" idx="22" hasCustomPrompt="1"/>
          </p:nvPr>
        </p:nvSpPr>
        <p:spPr>
          <a:xfrm>
            <a:off x="4461674"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31" name="Text Placeholder 7">
            <a:extLst>
              <a:ext uri="{FF2B5EF4-FFF2-40B4-BE49-F238E27FC236}">
                <a16:creationId xmlns:a16="http://schemas.microsoft.com/office/drawing/2014/main" id="{19D0FEF3-38A7-01A8-EF9C-B40420D3C0CA}"/>
              </a:ext>
            </a:extLst>
          </p:cNvPr>
          <p:cNvSpPr>
            <a:spLocks noGrp="1"/>
          </p:cNvSpPr>
          <p:nvPr>
            <p:ph type="body" sz="quarter" idx="23" hasCustomPrompt="1"/>
          </p:nvPr>
        </p:nvSpPr>
        <p:spPr>
          <a:xfrm>
            <a:off x="4461675"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3" name="Title Placeholder 1">
            <a:extLst>
              <a:ext uri="{FF2B5EF4-FFF2-40B4-BE49-F238E27FC236}">
                <a16:creationId xmlns:a16="http://schemas.microsoft.com/office/drawing/2014/main" id="{B30ECC6E-61FD-525D-CD0A-2913A43A5B4A}"/>
              </a:ext>
            </a:extLst>
          </p:cNvPr>
          <p:cNvSpPr>
            <a:spLocks noGrp="1"/>
          </p:cNvSpPr>
          <p:nvPr>
            <p:ph type="title"/>
          </p:nvPr>
        </p:nvSpPr>
        <p:spPr>
          <a:xfrm>
            <a:off x="4461674"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3" name="Text Placeholder 6">
            <a:extLst>
              <a:ext uri="{FF2B5EF4-FFF2-40B4-BE49-F238E27FC236}">
                <a16:creationId xmlns:a16="http://schemas.microsoft.com/office/drawing/2014/main" id="{C6CD04CB-9D61-D3B2-E7A4-1B27B38CFAD5}"/>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486778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2/3 Content w/ Sidebar">
    <p:spTree>
      <p:nvGrpSpPr>
        <p:cNvPr id="1" name=""/>
        <p:cNvGrpSpPr/>
        <p:nvPr/>
      </p:nvGrpSpPr>
      <p:grpSpPr>
        <a:xfrm>
          <a:off x="0" y="0"/>
          <a:ext cx="0" cy="0"/>
          <a:chOff x="0" y="0"/>
          <a:chExt cx="0" cy="0"/>
        </a:xfrm>
      </p:grpSpPr>
      <p:sp>
        <p:nvSpPr>
          <p:cNvPr id="27" name="Text Placeholder 7">
            <a:extLst>
              <a:ext uri="{FF2B5EF4-FFF2-40B4-BE49-F238E27FC236}">
                <a16:creationId xmlns:a16="http://schemas.microsoft.com/office/drawing/2014/main" id="{E498DB25-1602-D02F-7925-9DDE9AC9F118}"/>
              </a:ext>
            </a:extLst>
          </p:cNvPr>
          <p:cNvSpPr>
            <a:spLocks noGrp="1"/>
          </p:cNvSpPr>
          <p:nvPr>
            <p:ph type="body" sz="quarter" idx="23" hasCustomPrompt="1"/>
          </p:nvPr>
        </p:nvSpPr>
        <p:spPr>
          <a:xfrm>
            <a:off x="533401"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5" name="Content Placeholder 14">
            <a:extLst>
              <a:ext uri="{FF2B5EF4-FFF2-40B4-BE49-F238E27FC236}">
                <a16:creationId xmlns:a16="http://schemas.microsoft.com/office/drawing/2014/main" id="{7E03DC64-3DD9-0422-BE8A-1C9745FC0D41}"/>
              </a:ext>
            </a:extLst>
          </p:cNvPr>
          <p:cNvSpPr>
            <a:spLocks noGrp="1"/>
          </p:cNvSpPr>
          <p:nvPr>
            <p:ph sz="quarter" idx="20"/>
          </p:nvPr>
        </p:nvSpPr>
        <p:spPr>
          <a:xfrm>
            <a:off x="533400" y="1234107"/>
            <a:ext cx="7170687" cy="4663773"/>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a:extLst>
              <a:ext uri="{FF2B5EF4-FFF2-40B4-BE49-F238E27FC236}">
                <a16:creationId xmlns:a16="http://schemas.microsoft.com/office/drawing/2014/main" id="{B3B8F372-9024-E80A-E32D-F837B824A2B9}"/>
              </a:ext>
            </a:extLst>
          </p:cNvPr>
          <p:cNvSpPr>
            <a:spLocks noGrp="1"/>
          </p:cNvSpPr>
          <p:nvPr>
            <p:ph type="title"/>
          </p:nvPr>
        </p:nvSpPr>
        <p:spPr>
          <a:xfrm>
            <a:off x="533400"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Text Placeholder 4">
            <a:extLst>
              <a:ext uri="{FF2B5EF4-FFF2-40B4-BE49-F238E27FC236}">
                <a16:creationId xmlns:a16="http://schemas.microsoft.com/office/drawing/2014/main" id="{B5711620-740F-D616-76F7-F25AF1B298EF}"/>
              </a:ext>
            </a:extLst>
          </p:cNvPr>
          <p:cNvSpPr>
            <a:spLocks noGrp="1"/>
          </p:cNvSpPr>
          <p:nvPr>
            <p:ph type="body" sz="quarter" idx="2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7" name="Rectangle 6">
            <a:extLst>
              <a:ext uri="{FF2B5EF4-FFF2-40B4-BE49-F238E27FC236}">
                <a16:creationId xmlns:a16="http://schemas.microsoft.com/office/drawing/2014/main" id="{279504DC-5C1E-33AA-4C34-8656375BB928}"/>
              </a:ext>
            </a:extLst>
          </p:cNvPr>
          <p:cNvSpPr/>
          <p:nvPr userDrawn="1"/>
        </p:nvSpPr>
        <p:spPr>
          <a:xfrm>
            <a:off x="7928264" y="0"/>
            <a:ext cx="426373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grpSp>
        <p:nvGrpSpPr>
          <p:cNvPr id="8" name="Group 7">
            <a:extLst>
              <a:ext uri="{FF2B5EF4-FFF2-40B4-BE49-F238E27FC236}">
                <a16:creationId xmlns:a16="http://schemas.microsoft.com/office/drawing/2014/main" id="{6A40D592-CBBB-F13D-6CE3-299D915E8931}"/>
              </a:ext>
            </a:extLst>
          </p:cNvPr>
          <p:cNvGrpSpPr/>
          <p:nvPr userDrawn="1"/>
        </p:nvGrpSpPr>
        <p:grpSpPr>
          <a:xfrm>
            <a:off x="0" y="6628377"/>
            <a:ext cx="7928264" cy="229621"/>
            <a:chOff x="-4263736" y="6628377"/>
            <a:chExt cx="12192000" cy="229621"/>
          </a:xfrm>
        </p:grpSpPr>
        <p:sp>
          <p:nvSpPr>
            <p:cNvPr id="9" name="Rectangle 8">
              <a:extLst>
                <a:ext uri="{FF2B5EF4-FFF2-40B4-BE49-F238E27FC236}">
                  <a16:creationId xmlns:a16="http://schemas.microsoft.com/office/drawing/2014/main" id="{897D7EEB-CA3E-6475-AB5F-E44353CE2B3B}"/>
                </a:ext>
              </a:extLst>
            </p:cNvPr>
            <p:cNvSpPr/>
            <p:nvPr userDrawn="1"/>
          </p:nvSpPr>
          <p:spPr>
            <a:xfrm>
              <a:off x="-4263736" y="6632123"/>
              <a:ext cx="12192000" cy="225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p>
          </p:txBody>
        </p:sp>
        <p:cxnSp>
          <p:nvCxnSpPr>
            <p:cNvPr id="10" name="Straight Connector 9">
              <a:extLst>
                <a:ext uri="{FF2B5EF4-FFF2-40B4-BE49-F238E27FC236}">
                  <a16:creationId xmlns:a16="http://schemas.microsoft.com/office/drawing/2014/main" id="{639CE541-CEA8-0D4E-B0F6-F66FC230B4A4}"/>
                </a:ext>
              </a:extLst>
            </p:cNvPr>
            <p:cNvCxnSpPr/>
            <p:nvPr userDrawn="1"/>
          </p:nvCxnSpPr>
          <p:spPr>
            <a:xfrm>
              <a:off x="-4263736" y="6628377"/>
              <a:ext cx="12192000" cy="0"/>
            </a:xfrm>
            <a:prstGeom prst="line">
              <a:avLst/>
            </a:prstGeom>
            <a:ln w="9525" cap="rnd">
              <a:solidFill>
                <a:schemeClr val="accent4">
                  <a:alpha val="35000"/>
                </a:schemeClr>
              </a:solidFill>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1255B1D2-C280-6217-0208-76C14C9AFF20}"/>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rgbClr val="061937"/>
                </a:solidFill>
              </a:rPr>
              <a:t>T. ROWE PRICE</a:t>
            </a:r>
            <a:endParaRPr lang="en-US" sz="700" b="1" kern="700" spc="100" baseline="0" dirty="0">
              <a:solidFill>
                <a:srgbClr val="061937"/>
              </a:solidFill>
            </a:endParaRPr>
          </a:p>
        </p:txBody>
      </p:sp>
      <p:sp>
        <p:nvSpPr>
          <p:cNvPr id="17" name="Content Placeholder 14">
            <a:extLst>
              <a:ext uri="{FF2B5EF4-FFF2-40B4-BE49-F238E27FC236}">
                <a16:creationId xmlns:a16="http://schemas.microsoft.com/office/drawing/2014/main" id="{93E7A65F-DBFA-AAC7-A796-D344D01F7601}"/>
              </a:ext>
            </a:extLst>
          </p:cNvPr>
          <p:cNvSpPr>
            <a:spLocks noGrp="1"/>
          </p:cNvSpPr>
          <p:nvPr>
            <p:ph sz="quarter" idx="26"/>
          </p:nvPr>
        </p:nvSpPr>
        <p:spPr>
          <a:xfrm>
            <a:off x="8443913" y="1255572"/>
            <a:ext cx="3214687" cy="464230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9" name="Straight Connector 18">
            <a:extLst>
              <a:ext uri="{FF2B5EF4-FFF2-40B4-BE49-F238E27FC236}">
                <a16:creationId xmlns:a16="http://schemas.microsoft.com/office/drawing/2014/main" id="{E5161FDB-FAF0-921F-DB57-0267CCD56A8A}"/>
              </a:ext>
            </a:extLst>
          </p:cNvPr>
          <p:cNvCxnSpPr>
            <a:cxnSpLocks/>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0A4D4BBC-6EF7-5D83-6216-E2F8470250F4}"/>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21" name="Slide Number">
            <a:extLst>
              <a:ext uri="{FF2B5EF4-FFF2-40B4-BE49-F238E27FC236}">
                <a16:creationId xmlns:a16="http://schemas.microsoft.com/office/drawing/2014/main" id="{1608A3D1-0D71-A8D3-C7C7-DA8D98D59F00}"/>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cxnSp>
        <p:nvCxnSpPr>
          <p:cNvPr id="22" name="Straight Connector 21">
            <a:extLst>
              <a:ext uri="{FF2B5EF4-FFF2-40B4-BE49-F238E27FC236}">
                <a16:creationId xmlns:a16="http://schemas.microsoft.com/office/drawing/2014/main" id="{7FCBFECC-BEA6-FDFC-D9AE-D4B271C4E63B}"/>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E3BA32FE-9958-5E1D-46F9-DFA9CAB57206}"/>
              </a:ext>
            </a:extLst>
          </p:cNvPr>
          <p:cNvSpPr>
            <a:spLocks noGrp="1"/>
          </p:cNvSpPr>
          <p:nvPr>
            <p:ph type="body" sz="quarter" idx="18" hasCustomPrompt="1"/>
          </p:nvPr>
        </p:nvSpPr>
        <p:spPr>
          <a:xfrm>
            <a:off x="1470587" y="6652137"/>
            <a:ext cx="6457677"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849896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2/3 Content w/ Sidebar and Sub">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27EBDC6-0440-20F7-FBC3-08E64F6190EF}"/>
              </a:ext>
            </a:extLst>
          </p:cNvPr>
          <p:cNvSpPr/>
          <p:nvPr userDrawn="1"/>
        </p:nvSpPr>
        <p:spPr>
          <a:xfrm>
            <a:off x="7928264" y="0"/>
            <a:ext cx="426373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grpSp>
        <p:nvGrpSpPr>
          <p:cNvPr id="11" name="Group 10">
            <a:extLst>
              <a:ext uri="{FF2B5EF4-FFF2-40B4-BE49-F238E27FC236}">
                <a16:creationId xmlns:a16="http://schemas.microsoft.com/office/drawing/2014/main" id="{8F728073-81FC-699F-F850-36AB05BE060E}"/>
              </a:ext>
            </a:extLst>
          </p:cNvPr>
          <p:cNvGrpSpPr/>
          <p:nvPr userDrawn="1"/>
        </p:nvGrpSpPr>
        <p:grpSpPr>
          <a:xfrm>
            <a:off x="0" y="6628377"/>
            <a:ext cx="7928264" cy="229621"/>
            <a:chOff x="-4263736" y="6628377"/>
            <a:chExt cx="12192000" cy="229621"/>
          </a:xfrm>
        </p:grpSpPr>
        <p:sp>
          <p:nvSpPr>
            <p:cNvPr id="3" name="Rectangle 2">
              <a:extLst>
                <a:ext uri="{FF2B5EF4-FFF2-40B4-BE49-F238E27FC236}">
                  <a16:creationId xmlns:a16="http://schemas.microsoft.com/office/drawing/2014/main" id="{4AD6E823-9309-869E-91FD-F7924ED596B7}"/>
                </a:ext>
              </a:extLst>
            </p:cNvPr>
            <p:cNvSpPr/>
            <p:nvPr userDrawn="1"/>
          </p:nvSpPr>
          <p:spPr>
            <a:xfrm>
              <a:off x="-4263736" y="6632123"/>
              <a:ext cx="12192000" cy="225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p>
          </p:txBody>
        </p:sp>
        <p:cxnSp>
          <p:nvCxnSpPr>
            <p:cNvPr id="9" name="Straight Connector 8">
              <a:extLst>
                <a:ext uri="{FF2B5EF4-FFF2-40B4-BE49-F238E27FC236}">
                  <a16:creationId xmlns:a16="http://schemas.microsoft.com/office/drawing/2014/main" id="{00F945F8-44AD-6FB4-6E78-64BDCA10B0B6}"/>
                </a:ext>
              </a:extLst>
            </p:cNvPr>
            <p:cNvCxnSpPr/>
            <p:nvPr userDrawn="1"/>
          </p:nvCxnSpPr>
          <p:spPr>
            <a:xfrm>
              <a:off x="-4263736" y="6628377"/>
              <a:ext cx="12192000" cy="0"/>
            </a:xfrm>
            <a:prstGeom prst="line">
              <a:avLst/>
            </a:prstGeom>
            <a:ln w="9525" cap="rnd">
              <a:solidFill>
                <a:schemeClr val="accent4">
                  <a:alpha val="35000"/>
                </a:schemeClr>
              </a:solidFill>
            </a:ln>
          </p:spPr>
          <p:style>
            <a:lnRef idx="1">
              <a:schemeClr val="accent1"/>
            </a:lnRef>
            <a:fillRef idx="0">
              <a:schemeClr val="accent1"/>
            </a:fillRef>
            <a:effectRef idx="0">
              <a:schemeClr val="accent1"/>
            </a:effectRef>
            <a:fontRef idx="minor">
              <a:schemeClr val="tx1"/>
            </a:fontRef>
          </p:style>
        </p:cxnSp>
      </p:grpSp>
      <p:sp>
        <p:nvSpPr>
          <p:cNvPr id="17" name="Text Placeholder 3">
            <a:extLst>
              <a:ext uri="{FF2B5EF4-FFF2-40B4-BE49-F238E27FC236}">
                <a16:creationId xmlns:a16="http://schemas.microsoft.com/office/drawing/2014/main" id="{B4B44005-4A65-800A-434B-BEAA6DDEE199}"/>
              </a:ext>
            </a:extLst>
          </p:cNvPr>
          <p:cNvSpPr>
            <a:spLocks noGrp="1"/>
          </p:cNvSpPr>
          <p:nvPr>
            <p:ph type="body" sz="quarter" idx="16" hasCustomPrompt="1"/>
          </p:nvPr>
        </p:nvSpPr>
        <p:spPr>
          <a:xfrm>
            <a:off x="533094" y="1255572"/>
            <a:ext cx="7170995" cy="457200"/>
          </a:xfrm>
        </p:spPr>
        <p:txBody>
          <a:bodyPr/>
          <a:lstStyle>
            <a:lvl1pPr marL="0" indent="0">
              <a:spcBef>
                <a:spcPts val="0"/>
              </a:spcBef>
              <a:buNone/>
              <a:defRPr sz="2000" b="1" cap="none" baseline="0">
                <a:solidFill>
                  <a:schemeClr val="tx2"/>
                </a:solidFill>
                <a:latin typeface="+mn-lt"/>
              </a:defRPr>
            </a:lvl1pPr>
            <a:lvl2pPr>
              <a:defRPr sz="1600" cap="all" baseline="0">
                <a:solidFill>
                  <a:schemeClr val="tx2"/>
                </a:solidFill>
                <a:latin typeface="+mj-lt"/>
              </a:defRPr>
            </a:lvl2pPr>
            <a:lvl3pPr>
              <a:defRPr sz="1600" cap="all" baseline="0">
                <a:solidFill>
                  <a:schemeClr val="tx2"/>
                </a:solidFill>
                <a:latin typeface="+mj-lt"/>
              </a:defRPr>
            </a:lvl3pPr>
            <a:lvl4pPr>
              <a:defRPr sz="1600" cap="all" baseline="0">
                <a:solidFill>
                  <a:schemeClr val="tx2"/>
                </a:solidFill>
                <a:latin typeface="+mj-lt"/>
              </a:defRPr>
            </a:lvl4pPr>
            <a:lvl5pPr>
              <a:defRPr sz="1600" cap="all" baseline="0">
                <a:solidFill>
                  <a:schemeClr val="tx2"/>
                </a:solidFill>
                <a:latin typeface="+mj-lt"/>
              </a:defRPr>
            </a:lvl5pPr>
          </a:lstStyle>
          <a:p>
            <a:pPr lvl="0"/>
            <a:r>
              <a:rPr lang="en-US" dirty="0"/>
              <a:t>Subhead</a:t>
            </a:r>
          </a:p>
        </p:txBody>
      </p:sp>
      <p:sp>
        <p:nvSpPr>
          <p:cNvPr id="25" name="Content Placeholder 14">
            <a:extLst>
              <a:ext uri="{FF2B5EF4-FFF2-40B4-BE49-F238E27FC236}">
                <a16:creationId xmlns:a16="http://schemas.microsoft.com/office/drawing/2014/main" id="{B26CD7AB-7A25-601E-8343-D726210D021A}"/>
              </a:ext>
            </a:extLst>
          </p:cNvPr>
          <p:cNvSpPr>
            <a:spLocks noGrp="1"/>
          </p:cNvSpPr>
          <p:nvPr>
            <p:ph sz="quarter" idx="21"/>
          </p:nvPr>
        </p:nvSpPr>
        <p:spPr>
          <a:xfrm>
            <a:off x="533400" y="1676400"/>
            <a:ext cx="7162795" cy="4221480"/>
          </a:xfrm>
        </p:spPr>
        <p:txBody>
          <a:bodyPr/>
          <a:lstStyle>
            <a:lvl1pPr>
              <a:lnSpc>
                <a:spcPct val="110000"/>
              </a:lnSpc>
              <a:defRPr/>
            </a:lvl1pPr>
            <a:lvl2pPr>
              <a:lnSpc>
                <a:spcPct val="110000"/>
              </a:lnSpc>
              <a:defRPr/>
            </a:lvl2pPr>
            <a:lvl3pPr>
              <a:lnSpc>
                <a:spcPct val="110000"/>
              </a:lnSpc>
              <a:defRPr/>
            </a:lvl3pPr>
            <a:lvl4pPr marL="905256" indent="0">
              <a:lnSpc>
                <a:spcPct val="110000"/>
              </a:lnSpc>
              <a:buNone/>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ext Placeholder 7">
            <a:extLst>
              <a:ext uri="{FF2B5EF4-FFF2-40B4-BE49-F238E27FC236}">
                <a16:creationId xmlns:a16="http://schemas.microsoft.com/office/drawing/2014/main" id="{E498DB25-1602-D02F-7925-9DDE9AC9F118}"/>
              </a:ext>
            </a:extLst>
          </p:cNvPr>
          <p:cNvSpPr>
            <a:spLocks noGrp="1"/>
          </p:cNvSpPr>
          <p:nvPr>
            <p:ph type="body" sz="quarter" idx="23" hasCustomPrompt="1"/>
          </p:nvPr>
        </p:nvSpPr>
        <p:spPr>
          <a:xfrm>
            <a:off x="533401" y="6053328"/>
            <a:ext cx="7170688"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0" name="Title Placeholder 1">
            <a:extLst>
              <a:ext uri="{FF2B5EF4-FFF2-40B4-BE49-F238E27FC236}">
                <a16:creationId xmlns:a16="http://schemas.microsoft.com/office/drawing/2014/main" id="{673ECDE9-BF3C-9E4D-7626-138A958BBF13}"/>
              </a:ext>
            </a:extLst>
          </p:cNvPr>
          <p:cNvSpPr>
            <a:spLocks noGrp="1"/>
          </p:cNvSpPr>
          <p:nvPr>
            <p:ph type="title"/>
          </p:nvPr>
        </p:nvSpPr>
        <p:spPr>
          <a:xfrm>
            <a:off x="533400" y="272429"/>
            <a:ext cx="7170687" cy="709874"/>
          </a:xfrm>
          <a:prstGeom prst="rect">
            <a:avLst/>
          </a:prstGeom>
        </p:spPr>
        <p:txBody>
          <a:bodyPr vert="horz" lIns="0" tIns="0" rIns="0" bIns="0" rtlCol="0" anchor="ctr">
            <a:noAutofit/>
          </a:bodyPr>
          <a:lstStyle/>
          <a:p>
            <a:r>
              <a:rPr lang="en-US"/>
              <a:t>Click to edit Master title style</a:t>
            </a:r>
            <a:endParaRPr lang="en-US" dirty="0"/>
          </a:p>
        </p:txBody>
      </p:sp>
      <p:sp>
        <p:nvSpPr>
          <p:cNvPr id="4" name="Text Placeholder 4">
            <a:extLst>
              <a:ext uri="{FF2B5EF4-FFF2-40B4-BE49-F238E27FC236}">
                <a16:creationId xmlns:a16="http://schemas.microsoft.com/office/drawing/2014/main" id="{2F5AA9FE-4B03-C598-E385-BAE256B2ED9A}"/>
              </a:ext>
            </a:extLst>
          </p:cNvPr>
          <p:cNvSpPr>
            <a:spLocks noGrp="1"/>
          </p:cNvSpPr>
          <p:nvPr>
            <p:ph type="body" sz="quarter" idx="25"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12" name="TextBox 11">
            <a:extLst>
              <a:ext uri="{FF2B5EF4-FFF2-40B4-BE49-F238E27FC236}">
                <a16:creationId xmlns:a16="http://schemas.microsoft.com/office/drawing/2014/main" id="{A30FEE33-5B31-F93A-9E6C-0FCEFCB8089C}"/>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rgbClr val="061937"/>
                </a:solidFill>
              </a:rPr>
              <a:t>T. ROWE PRICE</a:t>
            </a:r>
            <a:endParaRPr lang="en-US" sz="700" b="1" kern="700" spc="100" baseline="0" dirty="0">
              <a:solidFill>
                <a:srgbClr val="061937"/>
              </a:solidFill>
            </a:endParaRPr>
          </a:p>
        </p:txBody>
      </p:sp>
      <p:sp>
        <p:nvSpPr>
          <p:cNvPr id="15" name="Content Placeholder 14">
            <a:extLst>
              <a:ext uri="{FF2B5EF4-FFF2-40B4-BE49-F238E27FC236}">
                <a16:creationId xmlns:a16="http://schemas.microsoft.com/office/drawing/2014/main" id="{E365A6F1-D45A-CC56-105F-668E65C69862}"/>
              </a:ext>
            </a:extLst>
          </p:cNvPr>
          <p:cNvSpPr>
            <a:spLocks noGrp="1"/>
          </p:cNvSpPr>
          <p:nvPr>
            <p:ph sz="quarter" idx="26"/>
          </p:nvPr>
        </p:nvSpPr>
        <p:spPr>
          <a:xfrm>
            <a:off x="8443913" y="1255572"/>
            <a:ext cx="3214687" cy="464230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B56F5E9D-CAB1-ABAB-174C-D844F2EA9B0F}"/>
              </a:ext>
            </a:extLst>
          </p:cNvPr>
          <p:cNvCxnSpPr>
            <a:cxnSpLocks/>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661C904D-EEDB-E959-9F8B-FC96D1D68944}"/>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20" name="Slide Number">
            <a:extLst>
              <a:ext uri="{FF2B5EF4-FFF2-40B4-BE49-F238E27FC236}">
                <a16:creationId xmlns:a16="http://schemas.microsoft.com/office/drawing/2014/main" id="{EED51630-93CF-4B65-22A9-08B468CEE85F}"/>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cxnSp>
        <p:nvCxnSpPr>
          <p:cNvPr id="21" name="Straight Connector 20">
            <a:extLst>
              <a:ext uri="{FF2B5EF4-FFF2-40B4-BE49-F238E27FC236}">
                <a16:creationId xmlns:a16="http://schemas.microsoft.com/office/drawing/2014/main" id="{83921865-8322-7017-EDFB-DAE7358D22BC}"/>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69E4419F-DB1C-B1CC-C555-7EFE5DC0D206}"/>
              </a:ext>
            </a:extLst>
          </p:cNvPr>
          <p:cNvSpPr>
            <a:spLocks noGrp="1"/>
          </p:cNvSpPr>
          <p:nvPr>
            <p:ph type="body" sz="quarter" idx="18" hasCustomPrompt="1"/>
          </p:nvPr>
        </p:nvSpPr>
        <p:spPr>
          <a:xfrm>
            <a:off x="1470587" y="6652137"/>
            <a:ext cx="6457677"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701745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act Sheet">
    <p:spTree>
      <p:nvGrpSpPr>
        <p:cNvPr id="1" name=""/>
        <p:cNvGrpSpPr/>
        <p:nvPr/>
      </p:nvGrpSpPr>
      <p:grpSpPr>
        <a:xfrm>
          <a:off x="0" y="0"/>
          <a:ext cx="0" cy="0"/>
          <a:chOff x="0" y="0"/>
          <a:chExt cx="0" cy="0"/>
        </a:xfrm>
      </p:grpSpPr>
      <p:sp>
        <p:nvSpPr>
          <p:cNvPr id="10" name="Text Placeholder 7">
            <a:extLst>
              <a:ext uri="{FF2B5EF4-FFF2-40B4-BE49-F238E27FC236}">
                <a16:creationId xmlns:a16="http://schemas.microsoft.com/office/drawing/2014/main" id="{88D9D1E3-03B4-442B-2C5D-18C8A36B2356}"/>
              </a:ext>
            </a:extLst>
          </p:cNvPr>
          <p:cNvSpPr>
            <a:spLocks noGrp="1"/>
          </p:cNvSpPr>
          <p:nvPr>
            <p:ph type="body" sz="quarter" idx="27"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8" name="Picture Placeholder 7">
            <a:extLst>
              <a:ext uri="{FF2B5EF4-FFF2-40B4-BE49-F238E27FC236}">
                <a16:creationId xmlns:a16="http://schemas.microsoft.com/office/drawing/2014/main" id="{DD2B633B-7685-D97F-C1FE-413F33826A24}"/>
              </a:ext>
            </a:extLst>
          </p:cNvPr>
          <p:cNvSpPr>
            <a:spLocks noGrp="1"/>
          </p:cNvSpPr>
          <p:nvPr>
            <p:ph type="pic" sz="quarter" idx="15"/>
          </p:nvPr>
        </p:nvSpPr>
        <p:spPr>
          <a:xfrm>
            <a:off x="533400" y="1894629"/>
            <a:ext cx="2561939" cy="1695377"/>
          </a:xfrm>
        </p:spPr>
        <p:txBody>
          <a:bodyPr/>
          <a:lstStyle>
            <a:lvl1pPr>
              <a:defRPr>
                <a:solidFill>
                  <a:schemeClr val="accent5"/>
                </a:solidFill>
              </a:defRPr>
            </a:lvl1pPr>
          </a:lstStyle>
          <a:p>
            <a:r>
              <a:rPr lang="en-US"/>
              <a:t>Click icon to add picture</a:t>
            </a:r>
          </a:p>
        </p:txBody>
      </p:sp>
      <p:sp>
        <p:nvSpPr>
          <p:cNvPr id="9" name="Text Placeholder 2">
            <a:extLst>
              <a:ext uri="{FF2B5EF4-FFF2-40B4-BE49-F238E27FC236}">
                <a16:creationId xmlns:a16="http://schemas.microsoft.com/office/drawing/2014/main" id="{34274FCE-8267-60D3-1981-E6A54C1118FF}"/>
              </a:ext>
            </a:extLst>
          </p:cNvPr>
          <p:cNvSpPr>
            <a:spLocks noGrp="1"/>
          </p:cNvSpPr>
          <p:nvPr>
            <p:ph type="body" sz="quarter" idx="10" hasCustomPrompt="1"/>
          </p:nvPr>
        </p:nvSpPr>
        <p:spPr>
          <a:xfrm>
            <a:off x="535456" y="3619503"/>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13" name="Picture Placeholder 7">
            <a:extLst>
              <a:ext uri="{FF2B5EF4-FFF2-40B4-BE49-F238E27FC236}">
                <a16:creationId xmlns:a16="http://schemas.microsoft.com/office/drawing/2014/main" id="{D2603624-BEB8-DD91-568B-27B10FC397FF}"/>
              </a:ext>
            </a:extLst>
          </p:cNvPr>
          <p:cNvSpPr>
            <a:spLocks noGrp="1"/>
          </p:cNvSpPr>
          <p:nvPr>
            <p:ph type="pic" sz="quarter" idx="22"/>
          </p:nvPr>
        </p:nvSpPr>
        <p:spPr>
          <a:xfrm>
            <a:off x="3387135" y="1894629"/>
            <a:ext cx="2561939" cy="1695377"/>
          </a:xfrm>
        </p:spPr>
        <p:txBody>
          <a:bodyPr/>
          <a:lstStyle>
            <a:lvl1pPr>
              <a:defRPr>
                <a:solidFill>
                  <a:schemeClr val="accent5"/>
                </a:solidFill>
              </a:defRPr>
            </a:lvl1pPr>
          </a:lstStyle>
          <a:p>
            <a:r>
              <a:rPr lang="en-US"/>
              <a:t>Click icon to add picture</a:t>
            </a:r>
          </a:p>
        </p:txBody>
      </p:sp>
      <p:sp>
        <p:nvSpPr>
          <p:cNvPr id="14" name="Text Placeholder 2">
            <a:extLst>
              <a:ext uri="{FF2B5EF4-FFF2-40B4-BE49-F238E27FC236}">
                <a16:creationId xmlns:a16="http://schemas.microsoft.com/office/drawing/2014/main" id="{3A40928C-8B7C-1B3A-CDE7-FFE4E3D976C2}"/>
              </a:ext>
            </a:extLst>
          </p:cNvPr>
          <p:cNvSpPr>
            <a:spLocks noGrp="1"/>
          </p:cNvSpPr>
          <p:nvPr>
            <p:ph type="body" sz="quarter" idx="23" hasCustomPrompt="1"/>
          </p:nvPr>
        </p:nvSpPr>
        <p:spPr>
          <a:xfrm>
            <a:off x="3388506" y="3619503"/>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16" name="Picture Placeholder 7">
            <a:extLst>
              <a:ext uri="{FF2B5EF4-FFF2-40B4-BE49-F238E27FC236}">
                <a16:creationId xmlns:a16="http://schemas.microsoft.com/office/drawing/2014/main" id="{489207AC-C5F2-30AD-5E3B-CA8554C2A6A3}"/>
              </a:ext>
            </a:extLst>
          </p:cNvPr>
          <p:cNvSpPr>
            <a:spLocks noGrp="1"/>
          </p:cNvSpPr>
          <p:nvPr>
            <p:ph type="pic" sz="quarter" idx="24"/>
          </p:nvPr>
        </p:nvSpPr>
        <p:spPr>
          <a:xfrm>
            <a:off x="6240870" y="1894629"/>
            <a:ext cx="2561939" cy="1695377"/>
          </a:xfrm>
        </p:spPr>
        <p:txBody>
          <a:bodyPr/>
          <a:lstStyle>
            <a:lvl1pPr>
              <a:defRPr>
                <a:solidFill>
                  <a:schemeClr val="accent5"/>
                </a:solidFill>
              </a:defRPr>
            </a:lvl1pPr>
          </a:lstStyle>
          <a:p>
            <a:r>
              <a:rPr lang="en-US"/>
              <a:t>Click icon to add picture</a:t>
            </a:r>
            <a:endParaRPr lang="en-US" dirty="0"/>
          </a:p>
        </p:txBody>
      </p:sp>
      <p:sp>
        <p:nvSpPr>
          <p:cNvPr id="17" name="Text Placeholder 2">
            <a:extLst>
              <a:ext uri="{FF2B5EF4-FFF2-40B4-BE49-F238E27FC236}">
                <a16:creationId xmlns:a16="http://schemas.microsoft.com/office/drawing/2014/main" id="{16E622DA-6656-A155-57D3-B49FC7BC1A59}"/>
              </a:ext>
            </a:extLst>
          </p:cNvPr>
          <p:cNvSpPr>
            <a:spLocks noGrp="1"/>
          </p:cNvSpPr>
          <p:nvPr>
            <p:ph type="body" sz="quarter" idx="25" hasCustomPrompt="1"/>
          </p:nvPr>
        </p:nvSpPr>
        <p:spPr>
          <a:xfrm>
            <a:off x="6241556" y="3619503"/>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18" name="Picture Placeholder 7">
            <a:extLst>
              <a:ext uri="{FF2B5EF4-FFF2-40B4-BE49-F238E27FC236}">
                <a16:creationId xmlns:a16="http://schemas.microsoft.com/office/drawing/2014/main" id="{4DEA6AA4-FBF2-F793-7954-84B68493FBDF}"/>
              </a:ext>
            </a:extLst>
          </p:cNvPr>
          <p:cNvSpPr>
            <a:spLocks noGrp="1"/>
          </p:cNvSpPr>
          <p:nvPr>
            <p:ph type="pic" sz="quarter" idx="29"/>
          </p:nvPr>
        </p:nvSpPr>
        <p:spPr>
          <a:xfrm>
            <a:off x="9094605" y="1894629"/>
            <a:ext cx="2561939" cy="1695377"/>
          </a:xfrm>
        </p:spPr>
        <p:txBody>
          <a:bodyPr/>
          <a:lstStyle>
            <a:lvl1pPr>
              <a:defRPr>
                <a:solidFill>
                  <a:schemeClr val="accent5"/>
                </a:solidFill>
              </a:defRPr>
            </a:lvl1pPr>
          </a:lstStyle>
          <a:p>
            <a:r>
              <a:rPr lang="en-US"/>
              <a:t>Click icon to add picture</a:t>
            </a:r>
            <a:endParaRPr lang="en-US" dirty="0"/>
          </a:p>
        </p:txBody>
      </p:sp>
      <p:sp>
        <p:nvSpPr>
          <p:cNvPr id="19" name="Text Placeholder 2">
            <a:extLst>
              <a:ext uri="{FF2B5EF4-FFF2-40B4-BE49-F238E27FC236}">
                <a16:creationId xmlns:a16="http://schemas.microsoft.com/office/drawing/2014/main" id="{1A8BA26A-0816-587B-3E58-1C7B62F587BE}"/>
              </a:ext>
            </a:extLst>
          </p:cNvPr>
          <p:cNvSpPr>
            <a:spLocks noGrp="1"/>
          </p:cNvSpPr>
          <p:nvPr>
            <p:ph type="body" sz="quarter" idx="30" hasCustomPrompt="1"/>
          </p:nvPr>
        </p:nvSpPr>
        <p:spPr>
          <a:xfrm>
            <a:off x="9094605" y="3619503"/>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20" name="Picture Placeholder 7">
            <a:extLst>
              <a:ext uri="{FF2B5EF4-FFF2-40B4-BE49-F238E27FC236}">
                <a16:creationId xmlns:a16="http://schemas.microsoft.com/office/drawing/2014/main" id="{7A541337-A220-1952-1088-03B05759A294}"/>
              </a:ext>
            </a:extLst>
          </p:cNvPr>
          <p:cNvSpPr>
            <a:spLocks noGrp="1"/>
          </p:cNvSpPr>
          <p:nvPr>
            <p:ph type="pic" sz="quarter" idx="31"/>
          </p:nvPr>
        </p:nvSpPr>
        <p:spPr>
          <a:xfrm>
            <a:off x="533400" y="4073052"/>
            <a:ext cx="2561939" cy="1695377"/>
          </a:xfrm>
        </p:spPr>
        <p:txBody>
          <a:bodyPr/>
          <a:lstStyle>
            <a:lvl1pPr>
              <a:defRPr>
                <a:solidFill>
                  <a:schemeClr val="accent5"/>
                </a:solidFill>
              </a:defRPr>
            </a:lvl1pPr>
          </a:lstStyle>
          <a:p>
            <a:r>
              <a:rPr lang="en-US"/>
              <a:t>Click icon to add picture</a:t>
            </a:r>
            <a:endParaRPr lang="en-US" dirty="0"/>
          </a:p>
        </p:txBody>
      </p:sp>
      <p:sp>
        <p:nvSpPr>
          <p:cNvPr id="21" name="Text Placeholder 2">
            <a:extLst>
              <a:ext uri="{FF2B5EF4-FFF2-40B4-BE49-F238E27FC236}">
                <a16:creationId xmlns:a16="http://schemas.microsoft.com/office/drawing/2014/main" id="{031EDC92-B610-72AD-2DCF-0419B709C364}"/>
              </a:ext>
            </a:extLst>
          </p:cNvPr>
          <p:cNvSpPr>
            <a:spLocks noGrp="1"/>
          </p:cNvSpPr>
          <p:nvPr>
            <p:ph type="body" sz="quarter" idx="32" hasCustomPrompt="1"/>
          </p:nvPr>
        </p:nvSpPr>
        <p:spPr>
          <a:xfrm>
            <a:off x="535456" y="5797926"/>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22" name="Picture Placeholder 7">
            <a:extLst>
              <a:ext uri="{FF2B5EF4-FFF2-40B4-BE49-F238E27FC236}">
                <a16:creationId xmlns:a16="http://schemas.microsoft.com/office/drawing/2014/main" id="{D02F6CDB-5734-B27F-A1C0-D338332E5F9B}"/>
              </a:ext>
            </a:extLst>
          </p:cNvPr>
          <p:cNvSpPr>
            <a:spLocks noGrp="1"/>
          </p:cNvSpPr>
          <p:nvPr>
            <p:ph type="pic" sz="quarter" idx="33"/>
          </p:nvPr>
        </p:nvSpPr>
        <p:spPr>
          <a:xfrm>
            <a:off x="3387135" y="4073052"/>
            <a:ext cx="2561939" cy="1695377"/>
          </a:xfrm>
        </p:spPr>
        <p:txBody>
          <a:bodyPr/>
          <a:lstStyle>
            <a:lvl1pPr>
              <a:defRPr>
                <a:solidFill>
                  <a:schemeClr val="accent5"/>
                </a:solidFill>
              </a:defRPr>
            </a:lvl1pPr>
          </a:lstStyle>
          <a:p>
            <a:r>
              <a:rPr lang="en-US"/>
              <a:t>Click icon to add picture</a:t>
            </a:r>
          </a:p>
        </p:txBody>
      </p:sp>
      <p:sp>
        <p:nvSpPr>
          <p:cNvPr id="23" name="Text Placeholder 2">
            <a:extLst>
              <a:ext uri="{FF2B5EF4-FFF2-40B4-BE49-F238E27FC236}">
                <a16:creationId xmlns:a16="http://schemas.microsoft.com/office/drawing/2014/main" id="{7CFA46C6-B83E-5036-70B7-58A84B2E2C81}"/>
              </a:ext>
            </a:extLst>
          </p:cNvPr>
          <p:cNvSpPr>
            <a:spLocks noGrp="1"/>
          </p:cNvSpPr>
          <p:nvPr>
            <p:ph type="body" sz="quarter" idx="34" hasCustomPrompt="1"/>
          </p:nvPr>
        </p:nvSpPr>
        <p:spPr>
          <a:xfrm>
            <a:off x="3388506" y="5797926"/>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24" name="Picture Placeholder 7">
            <a:extLst>
              <a:ext uri="{FF2B5EF4-FFF2-40B4-BE49-F238E27FC236}">
                <a16:creationId xmlns:a16="http://schemas.microsoft.com/office/drawing/2014/main" id="{94A84265-8664-D43A-7748-5896CD9EF533}"/>
              </a:ext>
            </a:extLst>
          </p:cNvPr>
          <p:cNvSpPr>
            <a:spLocks noGrp="1"/>
          </p:cNvSpPr>
          <p:nvPr>
            <p:ph type="pic" sz="quarter" idx="35"/>
          </p:nvPr>
        </p:nvSpPr>
        <p:spPr>
          <a:xfrm>
            <a:off x="6240870" y="4073052"/>
            <a:ext cx="2561939" cy="1695377"/>
          </a:xfrm>
        </p:spPr>
        <p:txBody>
          <a:bodyPr/>
          <a:lstStyle>
            <a:lvl1pPr>
              <a:defRPr>
                <a:solidFill>
                  <a:schemeClr val="accent5"/>
                </a:solidFill>
              </a:defRPr>
            </a:lvl1pPr>
          </a:lstStyle>
          <a:p>
            <a:r>
              <a:rPr lang="en-US"/>
              <a:t>Click icon to add picture</a:t>
            </a:r>
            <a:endParaRPr lang="en-US" dirty="0"/>
          </a:p>
        </p:txBody>
      </p:sp>
      <p:sp>
        <p:nvSpPr>
          <p:cNvPr id="25" name="Text Placeholder 2">
            <a:extLst>
              <a:ext uri="{FF2B5EF4-FFF2-40B4-BE49-F238E27FC236}">
                <a16:creationId xmlns:a16="http://schemas.microsoft.com/office/drawing/2014/main" id="{25F77604-04CA-E388-6DDE-D65330A6ACAD}"/>
              </a:ext>
            </a:extLst>
          </p:cNvPr>
          <p:cNvSpPr>
            <a:spLocks noGrp="1"/>
          </p:cNvSpPr>
          <p:nvPr>
            <p:ph type="body" sz="quarter" idx="36" hasCustomPrompt="1"/>
          </p:nvPr>
        </p:nvSpPr>
        <p:spPr>
          <a:xfrm>
            <a:off x="6241556" y="5797926"/>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26" name="Picture Placeholder 7">
            <a:extLst>
              <a:ext uri="{FF2B5EF4-FFF2-40B4-BE49-F238E27FC236}">
                <a16:creationId xmlns:a16="http://schemas.microsoft.com/office/drawing/2014/main" id="{1C00E2A8-E324-CDC0-D50F-044F4BE9BF29}"/>
              </a:ext>
            </a:extLst>
          </p:cNvPr>
          <p:cNvSpPr>
            <a:spLocks noGrp="1"/>
          </p:cNvSpPr>
          <p:nvPr>
            <p:ph type="pic" sz="quarter" idx="37"/>
          </p:nvPr>
        </p:nvSpPr>
        <p:spPr>
          <a:xfrm>
            <a:off x="9094605" y="4073052"/>
            <a:ext cx="2561939" cy="1695377"/>
          </a:xfrm>
        </p:spPr>
        <p:txBody>
          <a:bodyPr/>
          <a:lstStyle>
            <a:lvl1pPr>
              <a:defRPr>
                <a:solidFill>
                  <a:schemeClr val="accent5"/>
                </a:solidFill>
              </a:defRPr>
            </a:lvl1pPr>
          </a:lstStyle>
          <a:p>
            <a:r>
              <a:rPr lang="en-US"/>
              <a:t>Click icon to add picture</a:t>
            </a:r>
            <a:endParaRPr lang="en-US" dirty="0"/>
          </a:p>
        </p:txBody>
      </p:sp>
      <p:sp>
        <p:nvSpPr>
          <p:cNvPr id="27" name="Text Placeholder 2">
            <a:extLst>
              <a:ext uri="{FF2B5EF4-FFF2-40B4-BE49-F238E27FC236}">
                <a16:creationId xmlns:a16="http://schemas.microsoft.com/office/drawing/2014/main" id="{AE92BFC8-CBC3-D289-601E-966C770A652D}"/>
              </a:ext>
            </a:extLst>
          </p:cNvPr>
          <p:cNvSpPr>
            <a:spLocks noGrp="1"/>
          </p:cNvSpPr>
          <p:nvPr>
            <p:ph type="body" sz="quarter" idx="38" hasCustomPrompt="1"/>
          </p:nvPr>
        </p:nvSpPr>
        <p:spPr>
          <a:xfrm>
            <a:off x="9094605" y="5797926"/>
            <a:ext cx="2559883" cy="115599"/>
          </a:xfrm>
        </p:spPr>
        <p:txBody>
          <a:bodyPr>
            <a:noAutofit/>
          </a:bodyPr>
          <a:lstStyle>
            <a:lvl1pPr marL="0" indent="0" algn="l">
              <a:spcBef>
                <a:spcPts val="200"/>
              </a:spcBef>
              <a:buNone/>
              <a:defRPr sz="1000" b="0">
                <a:solidFill>
                  <a:schemeClr val="tx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err="1"/>
              <a:t>ImageFileName.jpeg</a:t>
            </a:r>
            <a:endParaRPr lang="en-US" dirty="0"/>
          </a:p>
        </p:txBody>
      </p:sp>
      <p:sp>
        <p:nvSpPr>
          <p:cNvPr id="3" name="Text Placeholder 4">
            <a:extLst>
              <a:ext uri="{FF2B5EF4-FFF2-40B4-BE49-F238E27FC236}">
                <a16:creationId xmlns:a16="http://schemas.microsoft.com/office/drawing/2014/main" id="{9BE91CDE-6EE4-EC9C-896F-B0BCB092C030}"/>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E0EA1CFE-C615-090C-8156-418ED67A8D95}"/>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5" name="Text Placeholder 6">
            <a:extLst>
              <a:ext uri="{FF2B5EF4-FFF2-40B4-BE49-F238E27FC236}">
                <a16:creationId xmlns:a16="http://schemas.microsoft.com/office/drawing/2014/main" id="{CF8235CF-39BA-926F-246E-95324F0E8930}"/>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1284263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p15:clr>
            <a:srgbClr val="A4A3A4"/>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Only Slide">
    <p:spTree>
      <p:nvGrpSpPr>
        <p:cNvPr id="1" name=""/>
        <p:cNvGrpSpPr/>
        <p:nvPr/>
      </p:nvGrpSpPr>
      <p:grpSpPr>
        <a:xfrm>
          <a:off x="0" y="0"/>
          <a:ext cx="0" cy="0"/>
          <a:chOff x="0" y="0"/>
          <a:chExt cx="0" cy="0"/>
        </a:xfrm>
      </p:grpSpPr>
      <p:sp>
        <p:nvSpPr>
          <p:cNvPr id="11" name="Text Placeholder 6">
            <a:extLst>
              <a:ext uri="{FF2B5EF4-FFF2-40B4-BE49-F238E27FC236}">
                <a16:creationId xmlns:a16="http://schemas.microsoft.com/office/drawing/2014/main" id="{EC8690B3-BD4E-634A-B81A-9C84B9B5E1A1}"/>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
        <p:nvSpPr>
          <p:cNvPr id="10" name="Text Placeholder 7">
            <a:extLst>
              <a:ext uri="{FF2B5EF4-FFF2-40B4-BE49-F238E27FC236}">
                <a16:creationId xmlns:a16="http://schemas.microsoft.com/office/drawing/2014/main" id="{88D9D1E3-03B4-442B-2C5D-18C8A36B2356}"/>
              </a:ext>
            </a:extLst>
          </p:cNvPr>
          <p:cNvSpPr>
            <a:spLocks noGrp="1"/>
          </p:cNvSpPr>
          <p:nvPr>
            <p:ph type="body" sz="quarter" idx="27"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78A27852-BBD4-9D40-1C1C-54DCEF350710}"/>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4" name="Title Placeholder 1">
            <a:extLst>
              <a:ext uri="{FF2B5EF4-FFF2-40B4-BE49-F238E27FC236}">
                <a16:creationId xmlns:a16="http://schemas.microsoft.com/office/drawing/2014/main" id="{5FFDAD97-9D3D-4C02-D95F-4D6E0D13392C}"/>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Tree>
    <p:extLst>
      <p:ext uri="{BB962C8B-B14F-4D97-AF65-F5344CB8AC3E}">
        <p14:creationId xmlns:p14="http://schemas.microsoft.com/office/powerpoint/2010/main" val="3910366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userDrawn="1">
          <p15:clr>
            <a:srgbClr val="A4A3A4"/>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Title Only Slide_Blue">
    <p:bg>
      <p:bgPr>
        <a:solidFill>
          <a:srgbClr val="061937"/>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33BA875-5E24-2E7D-A720-014650F0A11A}"/>
              </a:ext>
            </a:extLst>
          </p:cNvPr>
          <p:cNvSpPr/>
          <p:nvPr userDrawn="1"/>
        </p:nvSpPr>
        <p:spPr>
          <a:xfrm>
            <a:off x="0" y="6632123"/>
            <a:ext cx="12192000" cy="2258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solidFill>
                <a:schemeClr val="bg1"/>
              </a:solidFill>
            </a:endParaRPr>
          </a:p>
        </p:txBody>
      </p:sp>
      <p:sp>
        <p:nvSpPr>
          <p:cNvPr id="6" name="Slide Number">
            <a:extLst>
              <a:ext uri="{FF2B5EF4-FFF2-40B4-BE49-F238E27FC236}">
                <a16:creationId xmlns:a16="http://schemas.microsoft.com/office/drawing/2014/main" id="{3C25C6AC-D7D3-C900-A422-4311BB3F4165}"/>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94266EEB-F967-ED72-DB58-41622CBFB90B}"/>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chemeClr val="bg1"/>
                </a:solidFill>
              </a:rPr>
              <a:t>T. ROWE PRICE</a:t>
            </a:r>
            <a:endParaRPr lang="en-US" sz="700" b="1" kern="700" spc="100" baseline="0" dirty="0">
              <a:solidFill>
                <a:schemeClr val="bg1"/>
              </a:solidFill>
            </a:endParaRPr>
          </a:p>
        </p:txBody>
      </p:sp>
      <p:cxnSp>
        <p:nvCxnSpPr>
          <p:cNvPr id="8" name="Straight Connector 7">
            <a:extLst>
              <a:ext uri="{FF2B5EF4-FFF2-40B4-BE49-F238E27FC236}">
                <a16:creationId xmlns:a16="http://schemas.microsoft.com/office/drawing/2014/main" id="{EDCB135B-9263-A696-6595-C1F49086FE8E}"/>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F96614C-2360-8039-CE33-AA84A060EC60}"/>
              </a:ext>
            </a:extLst>
          </p:cNvPr>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1B63DE1E-03A9-6584-42CD-C2689C438661}"/>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11" name="Text Placeholder 6">
            <a:extLst>
              <a:ext uri="{FF2B5EF4-FFF2-40B4-BE49-F238E27FC236}">
                <a16:creationId xmlns:a16="http://schemas.microsoft.com/office/drawing/2014/main" id="{EC8690B3-BD4E-634A-B81A-9C84B9B5E1A1}"/>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10" name="Text Placeholder 7">
            <a:extLst>
              <a:ext uri="{FF2B5EF4-FFF2-40B4-BE49-F238E27FC236}">
                <a16:creationId xmlns:a16="http://schemas.microsoft.com/office/drawing/2014/main" id="{88D9D1E3-03B4-442B-2C5D-18C8A36B2356}"/>
              </a:ext>
            </a:extLst>
          </p:cNvPr>
          <p:cNvSpPr>
            <a:spLocks noGrp="1"/>
          </p:cNvSpPr>
          <p:nvPr>
            <p:ph type="body" sz="quarter" idx="27" hasCustomPrompt="1"/>
          </p:nvPr>
        </p:nvSpPr>
        <p:spPr>
          <a:xfrm>
            <a:off x="533400" y="6053328"/>
            <a:ext cx="11125199" cy="457200"/>
          </a:xfrm>
        </p:spPr>
        <p:txBody>
          <a:bodyPr anchor="b">
            <a:noAutofit/>
          </a:bodyPr>
          <a:lstStyle>
            <a:lvl1pPr marL="0" indent="0">
              <a:lnSpc>
                <a:spcPct val="100000"/>
              </a:lnSpc>
              <a:spcBef>
                <a:spcPts val="0"/>
              </a:spcBef>
              <a:buNone/>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4">
            <a:extLst>
              <a:ext uri="{FF2B5EF4-FFF2-40B4-BE49-F238E27FC236}">
                <a16:creationId xmlns:a16="http://schemas.microsoft.com/office/drawing/2014/main" id="{78A27852-BBD4-9D40-1C1C-54DCEF350710}"/>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bg1"/>
                </a:solidFill>
              </a:defRPr>
            </a:lvl1pPr>
          </a:lstStyle>
          <a:p>
            <a:pPr lvl="0"/>
            <a:r>
              <a:rPr lang="en-US" dirty="0"/>
              <a:t>As of date</a:t>
            </a:r>
          </a:p>
        </p:txBody>
      </p:sp>
      <p:sp>
        <p:nvSpPr>
          <p:cNvPr id="4" name="Title Placeholder 1">
            <a:extLst>
              <a:ext uri="{FF2B5EF4-FFF2-40B4-BE49-F238E27FC236}">
                <a16:creationId xmlns:a16="http://schemas.microsoft.com/office/drawing/2014/main" id="{5FFDAD97-9D3D-4C02-D95F-4D6E0D13392C}"/>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560566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816">
          <p15:clr>
            <a:srgbClr val="A4A3A4"/>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995FA026-8115-878D-B41E-33A255145B93}"/>
              </a:ext>
            </a:extLst>
          </p:cNvPr>
          <p:cNvSpPr>
            <a:spLocks noGrp="1"/>
          </p:cNvSpPr>
          <p:nvPr>
            <p:ph type="body" sz="quarter" idx="27"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3" name="Text Placeholder 6">
            <a:extLst>
              <a:ext uri="{FF2B5EF4-FFF2-40B4-BE49-F238E27FC236}">
                <a16:creationId xmlns:a16="http://schemas.microsoft.com/office/drawing/2014/main" id="{566D8C5A-AB83-7D45-C9E6-64437B90AB52}"/>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376266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lank Slide_Blue">
    <p:bg>
      <p:bgPr>
        <a:solidFill>
          <a:srgbClr val="061937"/>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8FBF44E-0A40-6946-8ABF-611010DE9EDB}"/>
              </a:ext>
            </a:extLst>
          </p:cNvPr>
          <p:cNvSpPr/>
          <p:nvPr userDrawn="1"/>
        </p:nvSpPr>
        <p:spPr>
          <a:xfrm>
            <a:off x="0" y="6632123"/>
            <a:ext cx="12192000" cy="2258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solidFill>
                <a:schemeClr val="bg1"/>
              </a:solidFill>
            </a:endParaRPr>
          </a:p>
        </p:txBody>
      </p:sp>
      <p:sp>
        <p:nvSpPr>
          <p:cNvPr id="4" name="Slide Number">
            <a:extLst>
              <a:ext uri="{FF2B5EF4-FFF2-40B4-BE49-F238E27FC236}">
                <a16:creationId xmlns:a16="http://schemas.microsoft.com/office/drawing/2014/main" id="{AD9D4ECC-3436-20BB-E28B-FB2AEF887F3D}"/>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sp>
        <p:nvSpPr>
          <p:cNvPr id="5" name="TextBox 4">
            <a:extLst>
              <a:ext uri="{FF2B5EF4-FFF2-40B4-BE49-F238E27FC236}">
                <a16:creationId xmlns:a16="http://schemas.microsoft.com/office/drawing/2014/main" id="{333C82F0-2522-0C5C-B447-1422AEA2CCA8}"/>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chemeClr val="bg1"/>
                </a:solidFill>
              </a:rPr>
              <a:t>T. ROWE PRICE</a:t>
            </a:r>
            <a:endParaRPr lang="en-US" sz="700" b="1" kern="700" spc="100" baseline="0" dirty="0">
              <a:solidFill>
                <a:schemeClr val="bg1"/>
              </a:solidFill>
            </a:endParaRPr>
          </a:p>
        </p:txBody>
      </p:sp>
      <p:cxnSp>
        <p:nvCxnSpPr>
          <p:cNvPr id="7" name="Straight Connector 6">
            <a:extLst>
              <a:ext uri="{FF2B5EF4-FFF2-40B4-BE49-F238E27FC236}">
                <a16:creationId xmlns:a16="http://schemas.microsoft.com/office/drawing/2014/main" id="{15971521-FAA0-6B70-4509-37D58CE0EAD9}"/>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777D64B-4C3C-6E33-BB1E-53ECC1391754}"/>
              </a:ext>
            </a:extLst>
          </p:cNvPr>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C4F9476C-DB7E-71C6-A870-AE6E1E81B4A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6" name="Text Placeholder 6">
            <a:extLst>
              <a:ext uri="{FF2B5EF4-FFF2-40B4-BE49-F238E27FC236}">
                <a16:creationId xmlns:a16="http://schemas.microsoft.com/office/drawing/2014/main" id="{F2D3A444-045F-3A4A-885B-F8AB28309137}"/>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8" name="Text Placeholder 7">
            <a:extLst>
              <a:ext uri="{FF2B5EF4-FFF2-40B4-BE49-F238E27FC236}">
                <a16:creationId xmlns:a16="http://schemas.microsoft.com/office/drawing/2014/main" id="{995FA026-8115-878D-B41E-33A255145B93}"/>
              </a:ext>
            </a:extLst>
          </p:cNvPr>
          <p:cNvSpPr>
            <a:spLocks noGrp="1"/>
          </p:cNvSpPr>
          <p:nvPr>
            <p:ph type="body" sz="quarter" idx="27" hasCustomPrompt="1"/>
          </p:nvPr>
        </p:nvSpPr>
        <p:spPr>
          <a:xfrm>
            <a:off x="533400" y="6053328"/>
            <a:ext cx="11125199" cy="457200"/>
          </a:xfrm>
        </p:spPr>
        <p:txBody>
          <a:bodyPr anchor="b">
            <a:noAutofit/>
          </a:bodyPr>
          <a:lstStyle>
            <a:lvl1pPr marL="0" indent="0">
              <a:lnSpc>
                <a:spcPct val="100000"/>
              </a:lnSpc>
              <a:spcBef>
                <a:spcPts val="0"/>
              </a:spcBef>
              <a:buNone/>
              <a:defRPr sz="800">
                <a:solidFill>
                  <a:schemeClr val="bg1"/>
                </a:solidFill>
              </a:defRPr>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Tree>
    <p:extLst>
      <p:ext uri="{BB962C8B-B14F-4D97-AF65-F5344CB8AC3E}">
        <p14:creationId xmlns:p14="http://schemas.microsoft.com/office/powerpoint/2010/main" val="2518303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hank You_White">
    <p:spTree>
      <p:nvGrpSpPr>
        <p:cNvPr id="1" name=""/>
        <p:cNvGrpSpPr/>
        <p:nvPr/>
      </p:nvGrpSpPr>
      <p:grpSpPr>
        <a:xfrm>
          <a:off x="0" y="0"/>
          <a:ext cx="0" cy="0"/>
          <a:chOff x="0" y="0"/>
          <a:chExt cx="0" cy="0"/>
        </a:xfrm>
      </p:grpSpPr>
      <p:sp>
        <p:nvSpPr>
          <p:cNvPr id="5" name="Title 12"/>
          <p:cNvSpPr txBox="1">
            <a:spLocks/>
          </p:cNvSpPr>
          <p:nvPr/>
        </p:nvSpPr>
        <p:spPr bwMode="auto">
          <a:xfrm>
            <a:off x="681599" y="3705469"/>
            <a:ext cx="10163895" cy="1064086"/>
          </a:xfrm>
          <a:prstGeom prst="rect">
            <a:avLst/>
          </a:prstGeom>
        </p:spPr>
        <p:txBody>
          <a:bodyPr vert="horz" lIns="0" tIns="0" rIns="0" bIns="0" rtlCol="0" anchor="ctr">
            <a:noAutofit/>
          </a:bodyPr>
          <a:lstStyle>
            <a:lvl1pPr algn="l" defTabSz="914400" rtl="0" eaLnBrk="1" latinLnBrk="0" hangingPunct="1">
              <a:lnSpc>
                <a:spcPct val="85000"/>
              </a:lnSpc>
              <a:spcBef>
                <a:spcPct val="0"/>
              </a:spcBef>
              <a:buNone/>
              <a:defRPr sz="2600" kern="1200">
                <a:solidFill>
                  <a:schemeClr val="accent2"/>
                </a:solidFill>
                <a:latin typeface="+mj-lt"/>
                <a:ea typeface="+mj-ea"/>
                <a:cs typeface="+mj-cs"/>
              </a:defRPr>
            </a:lvl1pPr>
          </a:lstStyle>
          <a:p>
            <a:r>
              <a:rPr lang="en-US" sz="8800" b="1" dirty="0">
                <a:solidFill>
                  <a:srgbClr val="061937"/>
                </a:solidFill>
                <a:latin typeface="Times New Roman" panose="02020603050405020304" pitchFamily="18" charset="0"/>
                <a:cs typeface="Times New Roman" panose="02020603050405020304" pitchFamily="18" charset="0"/>
              </a:rPr>
              <a:t>Thank You</a:t>
            </a:r>
          </a:p>
        </p:txBody>
      </p:sp>
      <p:sp>
        <p:nvSpPr>
          <p:cNvPr id="3" name="Text Placeholder 2">
            <a:extLst>
              <a:ext uri="{FF2B5EF4-FFF2-40B4-BE49-F238E27FC236}">
                <a16:creationId xmlns:a16="http://schemas.microsoft.com/office/drawing/2014/main" id="{A4E7BCD1-0033-464F-ADFD-915E9EB7684F}"/>
              </a:ext>
            </a:extLst>
          </p:cNvPr>
          <p:cNvSpPr>
            <a:spLocks noGrp="1"/>
          </p:cNvSpPr>
          <p:nvPr>
            <p:ph type="body" sz="quarter" idx="10" hasCustomPrompt="1"/>
          </p:nvPr>
        </p:nvSpPr>
        <p:spPr>
          <a:xfrm>
            <a:off x="533400" y="6429375"/>
            <a:ext cx="2352675" cy="236537"/>
          </a:xfrm>
        </p:spPr>
        <p:txBody>
          <a:bodyPr/>
          <a:lstStyle>
            <a:lvl1pPr marL="0" indent="0">
              <a:lnSpc>
                <a:spcPct val="100000"/>
              </a:lnSpc>
              <a:spcBef>
                <a:spcPts val="0"/>
              </a:spcBef>
              <a:buNone/>
              <a:defRPr sz="500" baseline="0">
                <a:solidFill>
                  <a:schemeClr val="tx1"/>
                </a:solidFill>
              </a:defRPr>
            </a:lvl1pPr>
          </a:lstStyle>
          <a:p>
            <a:pPr lvl="0"/>
            <a:r>
              <a:rPr lang="en-US" dirty="0"/>
              <a:t>CID</a:t>
            </a:r>
            <a:br>
              <a:rPr lang="en-US" dirty="0"/>
            </a:br>
            <a:r>
              <a:rPr lang="en-US" dirty="0"/>
              <a:t>LRN</a:t>
            </a:r>
          </a:p>
        </p:txBody>
      </p:sp>
      <p:pic>
        <p:nvPicPr>
          <p:cNvPr id="2" name="Picture 1">
            <a:extLst>
              <a:ext uri="{FF2B5EF4-FFF2-40B4-BE49-F238E27FC236}">
                <a16:creationId xmlns:a16="http://schemas.microsoft.com/office/drawing/2014/main" id="{8AC6ECD4-C83E-5FC1-D18B-61748888A884}"/>
              </a:ext>
            </a:extLst>
          </p:cNvPr>
          <p:cNvPicPr>
            <a:picLocks noChangeAspect="1"/>
          </p:cNvPicPr>
          <p:nvPr userDrawn="1"/>
        </p:nvPicPr>
        <p:blipFill>
          <a:blip r:embed="rId2"/>
          <a:stretch>
            <a:fillRect/>
          </a:stretch>
        </p:blipFill>
        <p:spPr>
          <a:xfrm>
            <a:off x="533399" y="533399"/>
            <a:ext cx="2305049" cy="457200"/>
          </a:xfrm>
          <a:prstGeom prst="rect">
            <a:avLst/>
          </a:prstGeom>
        </p:spPr>
      </p:pic>
    </p:spTree>
    <p:extLst>
      <p:ext uri="{BB962C8B-B14F-4D97-AF65-F5344CB8AC3E}">
        <p14:creationId xmlns:p14="http://schemas.microsoft.com/office/powerpoint/2010/main" val="898754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Thank You_Blue">
    <p:bg>
      <p:bgPr>
        <a:solidFill>
          <a:schemeClr val="accent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4E7BCD1-0033-464F-ADFD-915E9EB7684F}"/>
              </a:ext>
            </a:extLst>
          </p:cNvPr>
          <p:cNvSpPr>
            <a:spLocks noGrp="1"/>
          </p:cNvSpPr>
          <p:nvPr>
            <p:ph type="body" sz="quarter" idx="10" hasCustomPrompt="1"/>
          </p:nvPr>
        </p:nvSpPr>
        <p:spPr>
          <a:xfrm>
            <a:off x="533400" y="6429375"/>
            <a:ext cx="2352675" cy="236537"/>
          </a:xfrm>
        </p:spPr>
        <p:txBody>
          <a:bodyPr/>
          <a:lstStyle>
            <a:lvl1pPr marL="0" indent="0">
              <a:lnSpc>
                <a:spcPct val="100000"/>
              </a:lnSpc>
              <a:spcBef>
                <a:spcPts val="0"/>
              </a:spcBef>
              <a:buNone/>
              <a:defRPr sz="500" baseline="0">
                <a:solidFill>
                  <a:schemeClr val="bg1"/>
                </a:solidFill>
              </a:defRPr>
            </a:lvl1pPr>
          </a:lstStyle>
          <a:p>
            <a:pPr lvl="0"/>
            <a:r>
              <a:rPr lang="en-US" dirty="0"/>
              <a:t>CID</a:t>
            </a:r>
            <a:br>
              <a:rPr lang="en-US" dirty="0"/>
            </a:br>
            <a:r>
              <a:rPr lang="en-US" dirty="0"/>
              <a:t>LRN</a:t>
            </a:r>
          </a:p>
        </p:txBody>
      </p:sp>
      <p:sp>
        <p:nvSpPr>
          <p:cNvPr id="2" name="Title 12">
            <a:extLst>
              <a:ext uri="{FF2B5EF4-FFF2-40B4-BE49-F238E27FC236}">
                <a16:creationId xmlns:a16="http://schemas.microsoft.com/office/drawing/2014/main" id="{9E335CE9-A879-F83B-6B6A-C36D124E291A}"/>
              </a:ext>
            </a:extLst>
          </p:cNvPr>
          <p:cNvSpPr txBox="1">
            <a:spLocks/>
          </p:cNvSpPr>
          <p:nvPr userDrawn="1"/>
        </p:nvSpPr>
        <p:spPr bwMode="auto">
          <a:xfrm>
            <a:off x="681599" y="3705469"/>
            <a:ext cx="10163895" cy="1064086"/>
          </a:xfrm>
          <a:prstGeom prst="rect">
            <a:avLst/>
          </a:prstGeom>
        </p:spPr>
        <p:txBody>
          <a:bodyPr vert="horz" lIns="0" tIns="0" rIns="0" bIns="0" rtlCol="0" anchor="ctr">
            <a:noAutofit/>
          </a:bodyPr>
          <a:lstStyle>
            <a:lvl1pPr algn="l" defTabSz="914400" rtl="0" eaLnBrk="1" latinLnBrk="0" hangingPunct="1">
              <a:lnSpc>
                <a:spcPct val="85000"/>
              </a:lnSpc>
              <a:spcBef>
                <a:spcPct val="0"/>
              </a:spcBef>
              <a:buNone/>
              <a:defRPr sz="2600" kern="1200">
                <a:solidFill>
                  <a:schemeClr val="accent2"/>
                </a:solidFill>
                <a:latin typeface="+mj-lt"/>
                <a:ea typeface="+mj-ea"/>
                <a:cs typeface="+mj-cs"/>
              </a:defRPr>
            </a:lvl1pPr>
          </a:lstStyle>
          <a:p>
            <a:r>
              <a:rPr lang="en-US" sz="8800" b="1" dirty="0">
                <a:solidFill>
                  <a:srgbClr val="00CFEC"/>
                </a:solidFill>
                <a:latin typeface="Times New Roman" panose="02020603050405020304" pitchFamily="18" charset="0"/>
                <a:cs typeface="Times New Roman" panose="02020603050405020304" pitchFamily="18" charset="0"/>
              </a:rPr>
              <a:t>Thank You</a:t>
            </a:r>
          </a:p>
        </p:txBody>
      </p:sp>
      <p:pic>
        <p:nvPicPr>
          <p:cNvPr id="4" name="Picture 3">
            <a:extLst>
              <a:ext uri="{FF2B5EF4-FFF2-40B4-BE49-F238E27FC236}">
                <a16:creationId xmlns:a16="http://schemas.microsoft.com/office/drawing/2014/main" id="{36737175-F49C-6B53-A8C4-572D533E35D5}"/>
              </a:ext>
            </a:extLst>
          </p:cNvPr>
          <p:cNvPicPr>
            <a:picLocks noChangeAspect="1"/>
          </p:cNvPicPr>
          <p:nvPr userDrawn="1"/>
        </p:nvPicPr>
        <p:blipFill>
          <a:blip r:embed="rId2"/>
          <a:stretch>
            <a:fillRect/>
          </a:stretch>
        </p:blipFill>
        <p:spPr>
          <a:xfrm>
            <a:off x="533399" y="533399"/>
            <a:ext cx="2304288" cy="457049"/>
          </a:xfrm>
          <a:prstGeom prst="rect">
            <a:avLst/>
          </a:prstGeom>
        </p:spPr>
      </p:pic>
    </p:spTree>
    <p:extLst>
      <p:ext uri="{BB962C8B-B14F-4D97-AF65-F5344CB8AC3E}">
        <p14:creationId xmlns:p14="http://schemas.microsoft.com/office/powerpoint/2010/main" val="860312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_Blue">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7700434" y="4449763"/>
            <a:ext cx="3958166" cy="1655762"/>
          </a:xfrm>
        </p:spPr>
        <p:txBody>
          <a:bodyPr>
            <a:noAutofit/>
          </a:bodyPr>
          <a:lstStyle>
            <a:lvl1pPr>
              <a:spcBef>
                <a:spcPts val="1000"/>
              </a:spcBef>
              <a:defRPr sz="1600">
                <a:solidFill>
                  <a:schemeClr val="bg1"/>
                </a:solidFill>
                <a:latin typeface="Arial" panose="020B0604020202020204" pitchFamily="34" charset="0"/>
                <a:cs typeface="Arial" panose="020B0604020202020204" pitchFamily="34" charset="0"/>
              </a:defRPr>
            </a:lvl1pPr>
            <a:lvl2pPr>
              <a:defRPr sz="1400">
                <a:solidFill>
                  <a:schemeClr val="bg1"/>
                </a:solidFill>
              </a:defRPr>
            </a:lvl2pPr>
            <a:lvl3pPr>
              <a:defRPr sz="1100">
                <a:solidFill>
                  <a:schemeClr val="bg1"/>
                </a:solidFill>
              </a:defRPr>
            </a:lvl3pPr>
            <a:lvl4pPr>
              <a:defRPr sz="1100">
                <a:solidFill>
                  <a:schemeClr val="bg1"/>
                </a:solidFill>
              </a:defRPr>
            </a:lvl4pPr>
            <a:lvl5pPr>
              <a:defRPr sz="1100">
                <a:solidFill>
                  <a:schemeClr val="bg1"/>
                </a:solidFill>
              </a:defRPr>
            </a:lvl5pPr>
          </a:lstStyle>
          <a:p>
            <a:r>
              <a:rPr lang="en-US" dirty="0"/>
              <a:t>Optional—Agenda items or speaker name</a:t>
            </a:r>
            <a:br>
              <a:rPr lang="en-US" dirty="0"/>
            </a:br>
            <a:r>
              <a:rPr lang="en-US" dirty="0"/>
              <a:t>Arial, regular, 16 </a:t>
            </a:r>
            <a:r>
              <a:rPr lang="en-US" dirty="0" err="1"/>
              <a:t>pt</a:t>
            </a:r>
            <a:r>
              <a:rPr lang="en-US" dirty="0"/>
              <a:t>, white, with or without bullets</a:t>
            </a:r>
            <a:br>
              <a:rPr lang="en-US" dirty="0"/>
            </a:br>
            <a:r>
              <a:rPr lang="en-US" dirty="0"/>
              <a:t>Delete this box if you are not using</a:t>
            </a:r>
          </a:p>
        </p:txBody>
      </p:sp>
      <p:sp>
        <p:nvSpPr>
          <p:cNvPr id="7" name="Text Placeholder 6">
            <a:extLst>
              <a:ext uri="{FF2B5EF4-FFF2-40B4-BE49-F238E27FC236}">
                <a16:creationId xmlns:a16="http://schemas.microsoft.com/office/drawing/2014/main" id="{0D0C16C2-A491-43E6-9A92-A1108B7C3C80}"/>
              </a:ext>
            </a:extLst>
          </p:cNvPr>
          <p:cNvSpPr>
            <a:spLocks noGrp="1"/>
          </p:cNvSpPr>
          <p:nvPr>
            <p:ph type="body" sz="quarter" idx="16" hasCustomPrompt="1"/>
          </p:nvPr>
        </p:nvSpPr>
        <p:spPr>
          <a:xfrm>
            <a:off x="533400" y="6380958"/>
            <a:ext cx="8699043" cy="171595"/>
          </a:xfrm>
        </p:spPr>
        <p:txBody>
          <a:bodyPr/>
          <a:lstStyle>
            <a:lvl1pPr marL="0" indent="0" algn="l">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16" name="Text Placeholder 2">
            <a:extLst>
              <a:ext uri="{FF2B5EF4-FFF2-40B4-BE49-F238E27FC236}">
                <a16:creationId xmlns:a16="http://schemas.microsoft.com/office/drawing/2014/main" id="{EE20FEA3-1E9C-1706-A508-7FF76CBEA3DA}"/>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chemeClr val="bg1"/>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sp>
        <p:nvSpPr>
          <p:cNvPr id="4" name="Title 1">
            <a:extLst>
              <a:ext uri="{FF2B5EF4-FFF2-40B4-BE49-F238E27FC236}">
                <a16:creationId xmlns:a16="http://schemas.microsoft.com/office/drawing/2014/main" id="{FD9EED93-BBE2-3764-9BE9-74A8B27CD01A}"/>
              </a:ext>
            </a:extLst>
          </p:cNvPr>
          <p:cNvSpPr>
            <a:spLocks noGrp="1"/>
          </p:cNvSpPr>
          <p:nvPr>
            <p:ph type="ctrTitle" hasCustomPrompt="1"/>
          </p:nvPr>
        </p:nvSpPr>
        <p:spPr>
          <a:xfrm>
            <a:off x="533400" y="2663864"/>
            <a:ext cx="10269440" cy="1428414"/>
          </a:xfrm>
          <a:prstGeom prst="rect">
            <a:avLst/>
          </a:prstGeom>
        </p:spPr>
        <p:txBody>
          <a:bodyPr anchor="t">
            <a:noAutofit/>
          </a:bodyPr>
          <a:lstStyle>
            <a:lvl1pPr>
              <a:lnSpc>
                <a:spcPct val="90000"/>
              </a:lnSpc>
              <a:defRPr sz="5400" b="1" cap="none" baseline="0">
                <a:solidFill>
                  <a:schemeClr val="accent2"/>
                </a:solidFill>
                <a:latin typeface="Times New Roman" panose="02020603050405020304" pitchFamily="18" charset="0"/>
                <a:cs typeface="Times New Roman" panose="02020603050405020304" pitchFamily="18" charset="0"/>
              </a:defRPr>
            </a:lvl1pPr>
          </a:lstStyle>
          <a:p>
            <a:r>
              <a:rPr lang="en-US" dirty="0"/>
              <a:t>Divider Slide Title </a:t>
            </a:r>
            <a:br>
              <a:rPr lang="en-US" dirty="0"/>
            </a:br>
            <a:r>
              <a:rPr lang="en-US" dirty="0"/>
              <a:t>Two Lines Max</a:t>
            </a:r>
          </a:p>
        </p:txBody>
      </p:sp>
      <p:pic>
        <p:nvPicPr>
          <p:cNvPr id="5" name="Picture 4">
            <a:extLst>
              <a:ext uri="{FF2B5EF4-FFF2-40B4-BE49-F238E27FC236}">
                <a16:creationId xmlns:a16="http://schemas.microsoft.com/office/drawing/2014/main" id="{0258F1B1-07B6-BA96-8201-52AB5AE0E298}"/>
              </a:ext>
            </a:extLst>
          </p:cNvPr>
          <p:cNvPicPr>
            <a:picLocks noChangeAspect="1"/>
          </p:cNvPicPr>
          <p:nvPr userDrawn="1"/>
        </p:nvPicPr>
        <p:blipFill>
          <a:blip r:embed="rId2"/>
          <a:stretch>
            <a:fillRect/>
          </a:stretch>
        </p:blipFill>
        <p:spPr>
          <a:xfrm>
            <a:off x="533401" y="563126"/>
            <a:ext cx="594360" cy="594360"/>
          </a:xfrm>
          <a:prstGeom prst="rect">
            <a:avLst/>
          </a:prstGeom>
        </p:spPr>
      </p:pic>
      <p:sp>
        <p:nvSpPr>
          <p:cNvPr id="8" name="Text Placeholder 4">
            <a:extLst>
              <a:ext uri="{FF2B5EF4-FFF2-40B4-BE49-F238E27FC236}">
                <a16:creationId xmlns:a16="http://schemas.microsoft.com/office/drawing/2014/main" id="{BF5E80E0-4EC9-4014-334B-64C3232AB2D3}"/>
              </a:ext>
            </a:extLst>
          </p:cNvPr>
          <p:cNvSpPr>
            <a:spLocks noGrp="1"/>
          </p:cNvSpPr>
          <p:nvPr>
            <p:ph type="body" sz="quarter" idx="12" hasCustomPrompt="1"/>
          </p:nvPr>
        </p:nvSpPr>
        <p:spPr>
          <a:xfrm>
            <a:off x="533398" y="2148501"/>
            <a:ext cx="9000567"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bg1"/>
                </a:solidFill>
              </a:defRPr>
            </a:lvl1pPr>
          </a:lstStyle>
          <a:p>
            <a:pPr lvl="0"/>
            <a:r>
              <a:rPr lang="en-US" dirty="0"/>
              <a:t>Optional first line title</a:t>
            </a:r>
          </a:p>
        </p:txBody>
      </p:sp>
    </p:spTree>
    <p:extLst>
      <p:ext uri="{BB962C8B-B14F-4D97-AF65-F5344CB8AC3E}">
        <p14:creationId xmlns:p14="http://schemas.microsoft.com/office/powerpoint/2010/main" val="3999292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Thank You_BHS">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7B5FF54-9FA7-D951-ABBF-9C73A54DFE9E}"/>
              </a:ext>
            </a:extLst>
          </p:cNvPr>
          <p:cNvPicPr>
            <a:picLocks noChangeAspect="1"/>
          </p:cNvPicPr>
          <p:nvPr userDrawn="1"/>
        </p:nvPicPr>
        <p:blipFill>
          <a:blip r:embed="rId2"/>
          <a:stretch>
            <a:fillRect/>
          </a:stretch>
        </p:blipFill>
        <p:spPr>
          <a:xfrm>
            <a:off x="6441515" y="1193800"/>
            <a:ext cx="6184900" cy="5664200"/>
          </a:xfrm>
          <a:prstGeom prst="rect">
            <a:avLst/>
          </a:prstGeom>
        </p:spPr>
      </p:pic>
      <p:sp>
        <p:nvSpPr>
          <p:cNvPr id="3" name="Text Placeholder 2">
            <a:extLst>
              <a:ext uri="{FF2B5EF4-FFF2-40B4-BE49-F238E27FC236}">
                <a16:creationId xmlns:a16="http://schemas.microsoft.com/office/drawing/2014/main" id="{A4E7BCD1-0033-464F-ADFD-915E9EB7684F}"/>
              </a:ext>
            </a:extLst>
          </p:cNvPr>
          <p:cNvSpPr>
            <a:spLocks noGrp="1"/>
          </p:cNvSpPr>
          <p:nvPr>
            <p:ph type="body" sz="quarter" idx="10" hasCustomPrompt="1"/>
          </p:nvPr>
        </p:nvSpPr>
        <p:spPr>
          <a:xfrm>
            <a:off x="533400" y="6429375"/>
            <a:ext cx="2352675" cy="236537"/>
          </a:xfrm>
        </p:spPr>
        <p:txBody>
          <a:bodyPr/>
          <a:lstStyle>
            <a:lvl1pPr marL="0" indent="0">
              <a:lnSpc>
                <a:spcPct val="100000"/>
              </a:lnSpc>
              <a:spcBef>
                <a:spcPts val="0"/>
              </a:spcBef>
              <a:buNone/>
              <a:defRPr sz="500" baseline="0">
                <a:solidFill>
                  <a:schemeClr val="bg1"/>
                </a:solidFill>
              </a:defRPr>
            </a:lvl1pPr>
          </a:lstStyle>
          <a:p>
            <a:pPr lvl="0"/>
            <a:r>
              <a:rPr lang="en-US" dirty="0"/>
              <a:t>CID</a:t>
            </a:r>
            <a:br>
              <a:rPr lang="en-US" dirty="0"/>
            </a:br>
            <a:r>
              <a:rPr lang="en-US" dirty="0"/>
              <a:t>LRN</a:t>
            </a:r>
          </a:p>
        </p:txBody>
      </p:sp>
      <p:sp>
        <p:nvSpPr>
          <p:cNvPr id="2" name="Title 12">
            <a:extLst>
              <a:ext uri="{FF2B5EF4-FFF2-40B4-BE49-F238E27FC236}">
                <a16:creationId xmlns:a16="http://schemas.microsoft.com/office/drawing/2014/main" id="{9E335CE9-A879-F83B-6B6A-C36D124E291A}"/>
              </a:ext>
            </a:extLst>
          </p:cNvPr>
          <p:cNvSpPr txBox="1">
            <a:spLocks/>
          </p:cNvSpPr>
          <p:nvPr userDrawn="1"/>
        </p:nvSpPr>
        <p:spPr bwMode="auto">
          <a:xfrm>
            <a:off x="681599" y="3705469"/>
            <a:ext cx="10163895" cy="1064086"/>
          </a:xfrm>
          <a:prstGeom prst="rect">
            <a:avLst/>
          </a:prstGeom>
        </p:spPr>
        <p:txBody>
          <a:bodyPr vert="horz" lIns="0" tIns="0" rIns="0" bIns="0" rtlCol="0" anchor="ctr">
            <a:noAutofit/>
          </a:bodyPr>
          <a:lstStyle>
            <a:lvl1pPr algn="l" defTabSz="914400" rtl="0" eaLnBrk="1" latinLnBrk="0" hangingPunct="1">
              <a:lnSpc>
                <a:spcPct val="85000"/>
              </a:lnSpc>
              <a:spcBef>
                <a:spcPct val="0"/>
              </a:spcBef>
              <a:buNone/>
              <a:defRPr sz="2600" kern="1200">
                <a:solidFill>
                  <a:schemeClr val="accent2"/>
                </a:solidFill>
                <a:latin typeface="+mj-lt"/>
                <a:ea typeface="+mj-ea"/>
                <a:cs typeface="+mj-cs"/>
              </a:defRPr>
            </a:lvl1pPr>
          </a:lstStyle>
          <a:p>
            <a:r>
              <a:rPr lang="en-US" sz="8800" b="1" dirty="0">
                <a:solidFill>
                  <a:srgbClr val="00CFEC"/>
                </a:solidFill>
                <a:latin typeface="Times New Roman" panose="02020603050405020304" pitchFamily="18" charset="0"/>
                <a:cs typeface="Times New Roman" panose="02020603050405020304" pitchFamily="18" charset="0"/>
              </a:rPr>
              <a:t>Thank You</a:t>
            </a:r>
          </a:p>
        </p:txBody>
      </p:sp>
      <p:pic>
        <p:nvPicPr>
          <p:cNvPr id="4" name="Picture 3">
            <a:extLst>
              <a:ext uri="{FF2B5EF4-FFF2-40B4-BE49-F238E27FC236}">
                <a16:creationId xmlns:a16="http://schemas.microsoft.com/office/drawing/2014/main" id="{36737175-F49C-6B53-A8C4-572D533E35D5}"/>
              </a:ext>
            </a:extLst>
          </p:cNvPr>
          <p:cNvPicPr>
            <a:picLocks noChangeAspect="1"/>
          </p:cNvPicPr>
          <p:nvPr userDrawn="1"/>
        </p:nvPicPr>
        <p:blipFill>
          <a:blip r:embed="rId3"/>
          <a:stretch>
            <a:fillRect/>
          </a:stretch>
        </p:blipFill>
        <p:spPr>
          <a:xfrm>
            <a:off x="533399" y="533399"/>
            <a:ext cx="2304288" cy="457049"/>
          </a:xfrm>
          <a:prstGeom prst="rect">
            <a:avLst/>
          </a:prstGeom>
        </p:spPr>
      </p:pic>
    </p:spTree>
    <p:extLst>
      <p:ext uri="{BB962C8B-B14F-4D97-AF65-F5344CB8AC3E}">
        <p14:creationId xmlns:p14="http://schemas.microsoft.com/office/powerpoint/2010/main" val="113564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Content w/Sub">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667489"/>
            <a:ext cx="11125198" cy="4230391"/>
          </a:xfrm>
        </p:spPr>
        <p:txBody>
          <a:bodyPr>
            <a:noAutofit/>
          </a:bodyPr>
          <a:lstStyle>
            <a:lvl1pPr marL="342900" indent="-342900">
              <a:lnSpc>
                <a:spcPct val="110000"/>
              </a:lnSpc>
              <a:buClr>
                <a:schemeClr val="accent2"/>
              </a:buClr>
              <a:defRPr lang="en-US" sz="2000" kern="1200" dirty="0" smtClean="0">
                <a:solidFill>
                  <a:schemeClr val="tx1"/>
                </a:solidFill>
                <a:latin typeface="+mn-lt"/>
                <a:ea typeface="+mn-ea"/>
                <a:cs typeface="+mn-cs"/>
              </a:defRPr>
            </a:lvl1pPr>
            <a:lvl2pPr marL="621792" indent="-288925">
              <a:lnSpc>
                <a:spcPct val="110000"/>
              </a:lnSpc>
              <a:buClr>
                <a:schemeClr val="accent4"/>
              </a:buClr>
              <a:defRPr sz="1800"/>
            </a:lvl2pPr>
            <a:lvl3pPr marL="859536" indent="-228600">
              <a:lnSpc>
                <a:spcPct val="110000"/>
              </a:lnSpc>
              <a:buClr>
                <a:schemeClr val="accent4"/>
              </a:buClr>
              <a:defRPr sz="1400"/>
            </a:lvl3pPr>
            <a:lvl4pPr marL="1133856" indent="-228600">
              <a:lnSpc>
                <a:spcPct val="110000"/>
              </a:lnSpc>
              <a:buClr>
                <a:schemeClr val="accent4"/>
              </a:buClr>
              <a:defRPr sz="1400"/>
            </a:lvl4pPr>
            <a:lvl5pPr marL="1353312" indent="0">
              <a:lnSpc>
                <a:spcPct val="110000"/>
              </a:lnSpc>
              <a:buClr>
                <a:schemeClr val="accent4"/>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15" hasCustomPrompt="1"/>
          </p:nvPr>
        </p:nvSpPr>
        <p:spPr>
          <a:xfrm>
            <a:off x="533400" y="1257914"/>
            <a:ext cx="11125198" cy="409575"/>
          </a:xfrm>
        </p:spPr>
        <p:txBody>
          <a:bodyPr>
            <a:noAutofit/>
          </a:bodyPr>
          <a:lstStyle>
            <a:lvl1pPr marL="0" indent="0">
              <a:buNone/>
              <a:defRPr sz="2000" b="1" cap="none" baseline="0">
                <a:solidFill>
                  <a:schemeClr val="tx2"/>
                </a:solidFill>
                <a:latin typeface="+mn-lt"/>
              </a:defRPr>
            </a:lvl1pPr>
          </a:lstStyle>
          <a:p>
            <a:pPr lvl="0"/>
            <a:r>
              <a:rPr lang="en-US"/>
              <a:t>Subhead</a:t>
            </a:r>
          </a:p>
        </p:txBody>
      </p:sp>
      <p:sp>
        <p:nvSpPr>
          <p:cNvPr id="12" name="Text Placeholder 6">
            <a:extLst>
              <a:ext uri="{FF2B5EF4-FFF2-40B4-BE49-F238E27FC236}">
                <a16:creationId xmlns:a16="http://schemas.microsoft.com/office/drawing/2014/main" id="{E77C820C-155E-154C-875B-E4CE401E8711}"/>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tx1"/>
                </a:solidFill>
                <a:latin typeface="+mn-lt"/>
              </a:defRPr>
            </a:lvl1pPr>
          </a:lstStyle>
          <a:p>
            <a:pPr lvl="0"/>
            <a:r>
              <a:rPr lang="en-US"/>
              <a:t>Insert “for internal use only” or other text here if needed</a:t>
            </a:r>
          </a:p>
        </p:txBody>
      </p:sp>
      <p:sp>
        <p:nvSpPr>
          <p:cNvPr id="11" name="Text Placeholder 4">
            <a:extLst>
              <a:ext uri="{FF2B5EF4-FFF2-40B4-BE49-F238E27FC236}">
                <a16:creationId xmlns:a16="http://schemas.microsoft.com/office/drawing/2014/main" id="{6D4BF0CE-2EAC-55C9-66DC-9DB4F9020E0A}"/>
              </a:ext>
            </a:extLst>
          </p:cNvPr>
          <p:cNvSpPr>
            <a:spLocks noGrp="1"/>
          </p:cNvSpPr>
          <p:nvPr>
            <p:ph type="body" sz="quarter" idx="14" hasCustomPrompt="1"/>
          </p:nvPr>
        </p:nvSpPr>
        <p:spPr>
          <a:xfrm>
            <a:off x="533400" y="1015804"/>
            <a:ext cx="4876198" cy="134964"/>
          </a:xfrm>
        </p:spPr>
        <p:txBody>
          <a:bodyPr anchor="b">
            <a:noAutofit/>
          </a:bodyPr>
          <a:lstStyle>
            <a:lvl1pPr marL="0" indent="0">
              <a:spcBef>
                <a:spcPts val="0"/>
              </a:spcBef>
              <a:buNone/>
              <a:defRPr sz="900" baseline="0">
                <a:solidFill>
                  <a:schemeClr val="tx2"/>
                </a:solidFill>
              </a:defRPr>
            </a:lvl1pPr>
          </a:lstStyle>
          <a:p>
            <a:pPr lvl="0"/>
            <a:r>
              <a:rPr lang="en-US"/>
              <a:t>As of date</a:t>
            </a:r>
          </a:p>
        </p:txBody>
      </p:sp>
      <p:sp>
        <p:nvSpPr>
          <p:cNvPr id="13" name="Text Placeholder 7">
            <a:extLst>
              <a:ext uri="{FF2B5EF4-FFF2-40B4-BE49-F238E27FC236}">
                <a16:creationId xmlns:a16="http://schemas.microsoft.com/office/drawing/2014/main" id="{D978E902-1FC9-B0B5-4EA9-EDC4B0366DB5}"/>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a:t>Footnotes</a:t>
            </a:r>
          </a:p>
        </p:txBody>
      </p:sp>
      <p:sp>
        <p:nvSpPr>
          <p:cNvPr id="14" name="Text Placeholder 2">
            <a:extLst>
              <a:ext uri="{FF2B5EF4-FFF2-40B4-BE49-F238E27FC236}">
                <a16:creationId xmlns:a16="http://schemas.microsoft.com/office/drawing/2014/main" id="{27A95760-C790-CB23-130C-A8D39DFB3FC3}"/>
              </a:ext>
            </a:extLst>
          </p:cNvPr>
          <p:cNvSpPr>
            <a:spLocks noGrp="1"/>
          </p:cNvSpPr>
          <p:nvPr>
            <p:ph type="body" sz="quarter" idx="22" hasCustomPrompt="1"/>
          </p:nvPr>
        </p:nvSpPr>
        <p:spPr>
          <a:xfrm>
            <a:off x="7634834" y="6305132"/>
            <a:ext cx="4023765" cy="431800"/>
          </a:xfrm>
        </p:spPr>
        <p:txBody>
          <a:bodyPr anchor="t"/>
          <a:lstStyle>
            <a:lvl1pPr marL="0" indent="0" algn="r">
              <a:buNone/>
              <a:defRPr sz="1800" b="1">
                <a:solidFill>
                  <a:srgbClr val="054C70"/>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a:t>trp.meet.ps/XXXX</a:t>
            </a:r>
          </a:p>
        </p:txBody>
      </p:sp>
      <p:sp>
        <p:nvSpPr>
          <p:cNvPr id="17" name="Title Placeholder 1">
            <a:extLst>
              <a:ext uri="{FF2B5EF4-FFF2-40B4-BE49-F238E27FC236}">
                <a16:creationId xmlns:a16="http://schemas.microsoft.com/office/drawing/2014/main" id="{54979292-C71C-F92C-81BB-9E643D1F4A23}"/>
              </a:ext>
            </a:extLst>
          </p:cNvPr>
          <p:cNvSpPr>
            <a:spLocks noGrp="1"/>
          </p:cNvSpPr>
          <p:nvPr>
            <p:ph type="title"/>
          </p:nvPr>
        </p:nvSpPr>
        <p:spPr>
          <a:xfrm>
            <a:off x="533400" y="272429"/>
            <a:ext cx="11125201" cy="709874"/>
          </a:xfrm>
          <a:prstGeom prst="rect">
            <a:avLst/>
          </a:prstGeom>
        </p:spPr>
        <p:txBody>
          <a:bodyPr vert="horz" lIns="0" tIns="0" rIns="0" bIns="0" rtlCol="0" anchor="b">
            <a:noAutofit/>
          </a:bodyPr>
          <a:lstStyle/>
          <a:p>
            <a:r>
              <a:rPr lang="en-US"/>
              <a:t>Click to edit Master title style</a:t>
            </a:r>
          </a:p>
        </p:txBody>
      </p:sp>
    </p:spTree>
    <p:extLst>
      <p:ext uri="{BB962C8B-B14F-4D97-AF65-F5344CB8AC3E}">
        <p14:creationId xmlns:p14="http://schemas.microsoft.com/office/powerpoint/2010/main" val="30329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68">
          <p15:clr>
            <a:srgbClr val="A4A3A4"/>
          </p15:clr>
        </p15:guide>
        <p15:guide id="2" orient="horz" pos="1056">
          <p15:clr>
            <a:srgbClr val="A4A3A4"/>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_Content">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933FF1EB-76C3-9C40-B7DD-25FFCC705412}"/>
              </a:ext>
            </a:extLst>
          </p:cNvPr>
          <p:cNvSpPr>
            <a:spLocks noGrp="1"/>
          </p:cNvSpPr>
          <p:nvPr>
            <p:ph sz="quarter" idx="20"/>
          </p:nvPr>
        </p:nvSpPr>
        <p:spPr>
          <a:xfrm>
            <a:off x="533401" y="1234106"/>
            <a:ext cx="11125198" cy="466377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7BE8E978-19FA-DC42-8B5E-FB908213BD83}"/>
              </a:ext>
            </a:extLst>
          </p:cNvPr>
          <p:cNvSpPr>
            <a:spLocks noGrp="1"/>
          </p:cNvSpPr>
          <p:nvPr>
            <p:ph type="body" sz="quarter" idx="14" hasCustomPrompt="1"/>
          </p:nvPr>
        </p:nvSpPr>
        <p:spPr>
          <a:xfrm>
            <a:off x="533400" y="1015804"/>
            <a:ext cx="4876198" cy="134964"/>
          </a:xfrm>
        </p:spPr>
        <p:txBody>
          <a:bodyPr anchor="b">
            <a:noAutofit/>
          </a:bodyPr>
          <a:lstStyle>
            <a:lvl1pPr marL="0" indent="0">
              <a:spcBef>
                <a:spcPts val="0"/>
              </a:spcBef>
              <a:buNone/>
              <a:defRPr sz="900" baseline="0">
                <a:solidFill>
                  <a:schemeClr val="tx2"/>
                </a:solidFill>
              </a:defRPr>
            </a:lvl1pPr>
          </a:lstStyle>
          <a:p>
            <a:pPr lvl="0"/>
            <a:r>
              <a:rPr lang="en-US"/>
              <a:t>As of date</a:t>
            </a:r>
          </a:p>
        </p:txBody>
      </p:sp>
      <p:sp>
        <p:nvSpPr>
          <p:cNvPr id="16" name="Text Placeholder 6">
            <a:extLst>
              <a:ext uri="{FF2B5EF4-FFF2-40B4-BE49-F238E27FC236}">
                <a16:creationId xmlns:a16="http://schemas.microsoft.com/office/drawing/2014/main" id="{149E8501-422D-5148-BDB0-E14F9F0A33A2}"/>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tx1"/>
                </a:solidFill>
                <a:latin typeface="+mn-lt"/>
              </a:defRPr>
            </a:lvl1pPr>
          </a:lstStyle>
          <a:p>
            <a:pPr lvl="0"/>
            <a:r>
              <a:rPr lang="en-US"/>
              <a:t>Insert “for internal use only” or other text here if needed</a:t>
            </a:r>
          </a:p>
        </p:txBody>
      </p:sp>
      <p:sp>
        <p:nvSpPr>
          <p:cNvPr id="12" name="Text Placeholder 7">
            <a:extLst>
              <a:ext uri="{FF2B5EF4-FFF2-40B4-BE49-F238E27FC236}">
                <a16:creationId xmlns:a16="http://schemas.microsoft.com/office/drawing/2014/main" id="{2F624396-6D06-2A66-6013-28745AF562D1}"/>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a:t>Footnotes</a:t>
            </a:r>
          </a:p>
        </p:txBody>
      </p:sp>
      <p:sp>
        <p:nvSpPr>
          <p:cNvPr id="13" name="Text Placeholder 2">
            <a:extLst>
              <a:ext uri="{FF2B5EF4-FFF2-40B4-BE49-F238E27FC236}">
                <a16:creationId xmlns:a16="http://schemas.microsoft.com/office/drawing/2014/main" id="{62AC54A2-ABA1-96C7-291B-527D85DA6F2B}"/>
              </a:ext>
            </a:extLst>
          </p:cNvPr>
          <p:cNvSpPr>
            <a:spLocks noGrp="1"/>
          </p:cNvSpPr>
          <p:nvPr>
            <p:ph type="body" sz="quarter" idx="22" hasCustomPrompt="1"/>
          </p:nvPr>
        </p:nvSpPr>
        <p:spPr>
          <a:xfrm>
            <a:off x="7634834" y="6305132"/>
            <a:ext cx="4023765" cy="431800"/>
          </a:xfrm>
        </p:spPr>
        <p:txBody>
          <a:bodyPr anchor="t"/>
          <a:lstStyle>
            <a:lvl1pPr marL="0" indent="0" algn="r">
              <a:buNone/>
              <a:defRPr sz="1800" b="1">
                <a:solidFill>
                  <a:srgbClr val="054C70"/>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a:t>trp.meet.ps/XXXX</a:t>
            </a:r>
          </a:p>
        </p:txBody>
      </p:sp>
      <p:sp>
        <p:nvSpPr>
          <p:cNvPr id="18" name="Title Placeholder 1">
            <a:extLst>
              <a:ext uri="{FF2B5EF4-FFF2-40B4-BE49-F238E27FC236}">
                <a16:creationId xmlns:a16="http://schemas.microsoft.com/office/drawing/2014/main" id="{7731E230-00E4-0589-C116-5D40DD5D6823}"/>
              </a:ext>
            </a:extLst>
          </p:cNvPr>
          <p:cNvSpPr>
            <a:spLocks noGrp="1"/>
          </p:cNvSpPr>
          <p:nvPr>
            <p:ph type="title"/>
          </p:nvPr>
        </p:nvSpPr>
        <p:spPr>
          <a:xfrm>
            <a:off x="533400" y="272429"/>
            <a:ext cx="11125201" cy="709874"/>
          </a:xfrm>
          <a:prstGeom prst="rect">
            <a:avLst/>
          </a:prstGeom>
        </p:spPr>
        <p:txBody>
          <a:bodyPr vert="horz" lIns="0" tIns="0" rIns="0" bIns="0" rtlCol="0" anchor="b">
            <a:noAutofit/>
          </a:bodyPr>
          <a:lstStyle/>
          <a:p>
            <a:r>
              <a:rPr lang="en-US"/>
              <a:t>Click to edit Master title style</a:t>
            </a:r>
          </a:p>
        </p:txBody>
      </p:sp>
    </p:spTree>
    <p:extLst>
      <p:ext uri="{BB962C8B-B14F-4D97-AF65-F5344CB8AC3E}">
        <p14:creationId xmlns:p14="http://schemas.microsoft.com/office/powerpoint/2010/main" val="160616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768">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_White">
    <p:spTree>
      <p:nvGrpSpPr>
        <p:cNvPr id="1" name=""/>
        <p:cNvGrpSpPr/>
        <p:nvPr/>
      </p:nvGrpSpPr>
      <p:grpSpPr>
        <a:xfrm>
          <a:off x="0" y="0"/>
          <a:ext cx="0" cy="0"/>
          <a:chOff x="0" y="0"/>
          <a:chExt cx="0" cy="0"/>
        </a:xfrm>
      </p:grpSpPr>
      <p:sp>
        <p:nvSpPr>
          <p:cNvPr id="3" name="Text Placeholder 2"/>
          <p:cNvSpPr>
            <a:spLocks noGrp="1"/>
          </p:cNvSpPr>
          <p:nvPr>
            <p:ph type="body" sz="quarter" idx="11" hasCustomPrompt="1"/>
          </p:nvPr>
        </p:nvSpPr>
        <p:spPr>
          <a:xfrm>
            <a:off x="7711712" y="4455474"/>
            <a:ext cx="3946887" cy="1687512"/>
          </a:xfrm>
        </p:spPr>
        <p:txBody>
          <a:bodyPr>
            <a:noAutofit/>
          </a:bodyPr>
          <a:lstStyle>
            <a:lvl1pPr marL="285750" indent="-285750">
              <a:spcBef>
                <a:spcPts val="1000"/>
              </a:spcBef>
              <a:buFont typeface="Wingdings" panose="05000000000000000000" pitchFamily="2" charset="2"/>
              <a:buChar char="§"/>
              <a:defRPr sz="1600">
                <a:solidFill>
                  <a:srgbClr val="061937"/>
                </a:solidFill>
                <a:latin typeface="Arial" panose="020B0604020202020204" pitchFamily="34" charset="0"/>
                <a:cs typeface="Arial" panose="020B0604020202020204" pitchFamily="34" charset="0"/>
              </a:defRPr>
            </a:lvl1pPr>
          </a:lstStyle>
          <a:p>
            <a:r>
              <a:rPr lang="en-US" dirty="0"/>
              <a:t>Optional—Agenda items or speaker name</a:t>
            </a:r>
            <a:br>
              <a:rPr lang="en-US" dirty="0"/>
            </a:br>
            <a:r>
              <a:rPr lang="en-US" dirty="0"/>
              <a:t>Arial, regular, 16 </a:t>
            </a:r>
            <a:r>
              <a:rPr lang="en-US" dirty="0" err="1"/>
              <a:t>pt</a:t>
            </a:r>
            <a:r>
              <a:rPr lang="en-US" dirty="0"/>
              <a:t>, gray, with or without bullets</a:t>
            </a:r>
            <a:br>
              <a:rPr lang="en-US" dirty="0"/>
            </a:br>
            <a:r>
              <a:rPr lang="en-US" dirty="0"/>
              <a:t>Delete this box if you are not using</a:t>
            </a:r>
          </a:p>
        </p:txBody>
      </p:sp>
      <p:sp>
        <p:nvSpPr>
          <p:cNvPr id="7" name="Text Placeholder 6">
            <a:extLst>
              <a:ext uri="{FF2B5EF4-FFF2-40B4-BE49-F238E27FC236}">
                <a16:creationId xmlns:a16="http://schemas.microsoft.com/office/drawing/2014/main" id="{3A46B114-BF19-49B5-97CF-F8A196F1915D}"/>
              </a:ext>
            </a:extLst>
          </p:cNvPr>
          <p:cNvSpPr>
            <a:spLocks noGrp="1"/>
          </p:cNvSpPr>
          <p:nvPr>
            <p:ph type="body" sz="quarter" idx="16" hasCustomPrompt="1"/>
          </p:nvPr>
        </p:nvSpPr>
        <p:spPr>
          <a:xfrm>
            <a:off x="533400" y="6380958"/>
            <a:ext cx="8699043" cy="171595"/>
          </a:xfrm>
        </p:spPr>
        <p:txBody>
          <a:bodyPr/>
          <a:lstStyle>
            <a:lvl1pPr marL="0" indent="0" algn="l">
              <a:lnSpc>
                <a:spcPts val="1400"/>
              </a:lnSpc>
              <a:spcBef>
                <a:spcPts val="0"/>
              </a:spcBef>
              <a:buNone/>
              <a:defRPr sz="1200" b="1" cap="all" baseline="0">
                <a:solidFill>
                  <a:schemeClr val="tx1"/>
                </a:solidFill>
                <a:latin typeface="+mn-lt"/>
              </a:defRPr>
            </a:lvl1pPr>
          </a:lstStyle>
          <a:p>
            <a:pPr lvl="0"/>
            <a:r>
              <a:rPr lang="en-US" dirty="0"/>
              <a:t>Insert “for internal use only” or other text here if needed</a:t>
            </a:r>
          </a:p>
        </p:txBody>
      </p:sp>
      <p:sp>
        <p:nvSpPr>
          <p:cNvPr id="8" name="Text Placeholder 2">
            <a:extLst>
              <a:ext uri="{FF2B5EF4-FFF2-40B4-BE49-F238E27FC236}">
                <a16:creationId xmlns:a16="http://schemas.microsoft.com/office/drawing/2014/main" id="{1D568F8D-E5A3-B517-4FFF-EE56B69D57E3}"/>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rgbClr val="004C85"/>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pic>
        <p:nvPicPr>
          <p:cNvPr id="9" name="Picture 8">
            <a:extLst>
              <a:ext uri="{FF2B5EF4-FFF2-40B4-BE49-F238E27FC236}">
                <a16:creationId xmlns:a16="http://schemas.microsoft.com/office/drawing/2014/main" id="{3760F8BC-08CA-D148-0D67-C680CABD2F7C}"/>
              </a:ext>
            </a:extLst>
          </p:cNvPr>
          <p:cNvPicPr>
            <a:picLocks noChangeAspect="1"/>
          </p:cNvPicPr>
          <p:nvPr userDrawn="1"/>
        </p:nvPicPr>
        <p:blipFill>
          <a:blip r:embed="rId2"/>
          <a:stretch>
            <a:fillRect/>
          </a:stretch>
        </p:blipFill>
        <p:spPr>
          <a:xfrm>
            <a:off x="533401" y="563126"/>
            <a:ext cx="594360" cy="594360"/>
          </a:xfrm>
          <a:prstGeom prst="rect">
            <a:avLst/>
          </a:prstGeom>
        </p:spPr>
      </p:pic>
      <p:sp>
        <p:nvSpPr>
          <p:cNvPr id="10" name="Title 1">
            <a:extLst>
              <a:ext uri="{FF2B5EF4-FFF2-40B4-BE49-F238E27FC236}">
                <a16:creationId xmlns:a16="http://schemas.microsoft.com/office/drawing/2014/main" id="{24A100AB-147C-7CA1-F32C-771C2DF04070}"/>
              </a:ext>
            </a:extLst>
          </p:cNvPr>
          <p:cNvSpPr>
            <a:spLocks noGrp="1"/>
          </p:cNvSpPr>
          <p:nvPr>
            <p:ph type="ctrTitle" hasCustomPrompt="1"/>
          </p:nvPr>
        </p:nvSpPr>
        <p:spPr>
          <a:xfrm>
            <a:off x="533400" y="2663864"/>
            <a:ext cx="10269440" cy="1428414"/>
          </a:xfrm>
          <a:prstGeom prst="rect">
            <a:avLst/>
          </a:prstGeom>
        </p:spPr>
        <p:txBody>
          <a:bodyPr anchor="t">
            <a:noAutofit/>
          </a:bodyPr>
          <a:lstStyle>
            <a:lvl1pPr>
              <a:lnSpc>
                <a:spcPct val="90000"/>
              </a:lnSpc>
              <a:defRPr sz="5400" b="1" cap="none" baseline="0">
                <a:solidFill>
                  <a:schemeClr val="tx2"/>
                </a:solidFill>
                <a:latin typeface="Times New Roman" panose="02020603050405020304" pitchFamily="18" charset="0"/>
                <a:cs typeface="Times New Roman" panose="02020603050405020304" pitchFamily="18" charset="0"/>
              </a:defRPr>
            </a:lvl1pPr>
          </a:lstStyle>
          <a:p>
            <a:r>
              <a:rPr lang="en-US" dirty="0"/>
              <a:t>Divider Slide Title </a:t>
            </a:r>
            <a:br>
              <a:rPr lang="en-US" dirty="0"/>
            </a:br>
            <a:r>
              <a:rPr lang="en-US" dirty="0"/>
              <a:t>Two Lines Max</a:t>
            </a:r>
          </a:p>
        </p:txBody>
      </p:sp>
      <p:sp>
        <p:nvSpPr>
          <p:cNvPr id="11" name="Text Placeholder 4">
            <a:extLst>
              <a:ext uri="{FF2B5EF4-FFF2-40B4-BE49-F238E27FC236}">
                <a16:creationId xmlns:a16="http://schemas.microsoft.com/office/drawing/2014/main" id="{29145D3F-A2E6-4E00-2E95-779DBA49D258}"/>
              </a:ext>
            </a:extLst>
          </p:cNvPr>
          <p:cNvSpPr>
            <a:spLocks noGrp="1"/>
          </p:cNvSpPr>
          <p:nvPr>
            <p:ph type="body" sz="quarter" idx="12" hasCustomPrompt="1"/>
          </p:nvPr>
        </p:nvSpPr>
        <p:spPr>
          <a:xfrm>
            <a:off x="533398" y="2148501"/>
            <a:ext cx="9000567" cy="353860"/>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tx2"/>
                </a:solidFill>
              </a:defRPr>
            </a:lvl1pPr>
          </a:lstStyle>
          <a:p>
            <a:pPr lvl="0"/>
            <a:r>
              <a:rPr lang="en-US" dirty="0"/>
              <a:t>Optional first line title</a:t>
            </a:r>
          </a:p>
        </p:txBody>
      </p:sp>
    </p:spTree>
    <p:extLst>
      <p:ext uri="{BB962C8B-B14F-4D97-AF65-F5344CB8AC3E}">
        <p14:creationId xmlns:p14="http://schemas.microsoft.com/office/powerpoint/2010/main" val="1171315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_Im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DFD6684-C993-4C2F-53D5-A83A39301200}"/>
              </a:ext>
            </a:extLst>
          </p:cNvPr>
          <p:cNvSpPr/>
          <p:nvPr userDrawn="1"/>
        </p:nvSpPr>
        <p:spPr>
          <a:xfrm>
            <a:off x="0" y="6632123"/>
            <a:ext cx="12192000" cy="2258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p>
        </p:txBody>
      </p:sp>
      <p:sp>
        <p:nvSpPr>
          <p:cNvPr id="6" name="Slide Number">
            <a:extLst>
              <a:ext uri="{FF2B5EF4-FFF2-40B4-BE49-F238E27FC236}">
                <a16:creationId xmlns:a16="http://schemas.microsoft.com/office/drawing/2014/main" id="{4AF61800-DB4F-03D6-4958-16EF6E02E698}"/>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chemeClr val="bg1"/>
                </a:solidFill>
                <a:latin typeface="Arial Black" panose="020B0A04020102020204" pitchFamily="34" charset="0"/>
                <a:ea typeface="+mn-ea"/>
                <a:cs typeface="Arial" panose="020B0604020202020204" pitchFamily="34" charset="0"/>
              </a:rPr>
              <a:pPr algn="ctr"/>
              <a:t>‹#›</a:t>
            </a:fld>
            <a:endParaRPr lang="en-US" sz="900" b="0" kern="1200" dirty="0">
              <a:solidFill>
                <a:schemeClr val="bg1"/>
              </a:solidFill>
              <a:latin typeface="Arial Black" panose="020B0A04020102020204" pitchFamily="34" charset="0"/>
              <a:ea typeface="+mn-ea"/>
              <a:cs typeface="Arial" panose="020B0604020202020204" pitchFamily="34" charset="0"/>
            </a:endParaRPr>
          </a:p>
        </p:txBody>
      </p:sp>
      <p:sp>
        <p:nvSpPr>
          <p:cNvPr id="7" name="TextBox 6">
            <a:extLst>
              <a:ext uri="{FF2B5EF4-FFF2-40B4-BE49-F238E27FC236}">
                <a16:creationId xmlns:a16="http://schemas.microsoft.com/office/drawing/2014/main" id="{F8FAF972-30AD-4AF7-3FC7-005C3A3AD686}"/>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chemeClr val="bg1"/>
                </a:solidFill>
              </a:rPr>
              <a:t>T. ROWE PRICE</a:t>
            </a:r>
            <a:endParaRPr lang="en-US" sz="700" b="1" kern="700" spc="100" baseline="0" dirty="0">
              <a:solidFill>
                <a:schemeClr val="bg1"/>
              </a:solidFill>
            </a:endParaRPr>
          </a:p>
        </p:txBody>
      </p:sp>
      <p:cxnSp>
        <p:nvCxnSpPr>
          <p:cNvPr id="9" name="Straight Connector 8">
            <a:extLst>
              <a:ext uri="{FF2B5EF4-FFF2-40B4-BE49-F238E27FC236}">
                <a16:creationId xmlns:a16="http://schemas.microsoft.com/office/drawing/2014/main" id="{1BDA03CF-3A7D-1A03-CDE4-0F78A0C8616F}"/>
              </a:ext>
            </a:extLst>
          </p:cNvPr>
          <p:cNvCxnSpPr>
            <a:cxnSpLocks/>
          </p:cNvCxnSpPr>
          <p:nvPr userDrawn="1"/>
        </p:nvCxnSpPr>
        <p:spPr>
          <a:xfrm>
            <a:off x="11826240" y="6635872"/>
            <a:ext cx="0" cy="229624"/>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DD4302A-785D-C2A8-B3A4-D77FB1732F8B}"/>
              </a:ext>
            </a:extLst>
          </p:cNvPr>
          <p:cNvCxnSpPr/>
          <p:nvPr userDrawn="1"/>
        </p:nvCxnSpPr>
        <p:spPr>
          <a:xfrm>
            <a:off x="0" y="6628377"/>
            <a:ext cx="12192000" cy="0"/>
          </a:xfrm>
          <a:prstGeom prst="line">
            <a:avLst/>
          </a:prstGeom>
          <a:ln w="9525" cap="rnd">
            <a:solidFill>
              <a:schemeClr val="bg1">
                <a:alpha val="35000"/>
              </a:schemeClr>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48E4D675-C70F-AB89-424B-7503B0C470D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60279" y="6581774"/>
            <a:ext cx="1965960" cy="320188"/>
          </a:xfrm>
          <a:prstGeom prst="rect">
            <a:avLst/>
          </a:prstGeom>
        </p:spPr>
      </p:pic>
      <p:sp>
        <p:nvSpPr>
          <p:cNvPr id="4" name="Rectangle 3">
            <a:extLst>
              <a:ext uri="{FF2B5EF4-FFF2-40B4-BE49-F238E27FC236}">
                <a16:creationId xmlns:a16="http://schemas.microsoft.com/office/drawing/2014/main" id="{5028F988-B09F-584F-2C5E-E36892E771E0}"/>
              </a:ext>
            </a:extLst>
          </p:cNvPr>
          <p:cNvSpPr/>
          <p:nvPr userDrawn="1"/>
        </p:nvSpPr>
        <p:spPr>
          <a:xfrm>
            <a:off x="0" y="0"/>
            <a:ext cx="7040878" cy="1600200"/>
          </a:xfrm>
          <a:prstGeom prst="rect">
            <a:avLst/>
          </a:prstGeom>
          <a:solidFill>
            <a:srgbClr val="061937"/>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a:p>
        </p:txBody>
      </p:sp>
      <p:sp>
        <p:nvSpPr>
          <p:cNvPr id="3" name="Picture Placeholder 2">
            <a:extLst>
              <a:ext uri="{FF2B5EF4-FFF2-40B4-BE49-F238E27FC236}">
                <a16:creationId xmlns:a16="http://schemas.microsoft.com/office/drawing/2014/main" id="{14D4D313-B586-4D53-8887-D2B2DD6D317F}"/>
              </a:ext>
            </a:extLst>
          </p:cNvPr>
          <p:cNvSpPr>
            <a:spLocks noGrp="1"/>
          </p:cNvSpPr>
          <p:nvPr>
            <p:ph type="pic" sz="quarter" idx="12" hasCustomPrompt="1"/>
          </p:nvPr>
        </p:nvSpPr>
        <p:spPr>
          <a:xfrm>
            <a:off x="7040878" y="0"/>
            <a:ext cx="5149597" cy="6629400"/>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5" name="Title 1">
            <a:extLst>
              <a:ext uri="{FF2B5EF4-FFF2-40B4-BE49-F238E27FC236}">
                <a16:creationId xmlns:a16="http://schemas.microsoft.com/office/drawing/2014/main" id="{A604DF40-27BB-404F-88AD-CA0CC8F32C52}"/>
              </a:ext>
            </a:extLst>
          </p:cNvPr>
          <p:cNvSpPr>
            <a:spLocks noGrp="1"/>
          </p:cNvSpPr>
          <p:nvPr>
            <p:ph type="ctrTitle" hasCustomPrompt="1"/>
          </p:nvPr>
        </p:nvSpPr>
        <p:spPr>
          <a:xfrm>
            <a:off x="0" y="1600200"/>
            <a:ext cx="7040880" cy="5029200"/>
          </a:xfrm>
          <a:prstGeom prst="rect">
            <a:avLst/>
          </a:prstGeom>
          <a:solidFill>
            <a:srgbClr val="061937"/>
          </a:solidFill>
        </p:spPr>
        <p:txBody>
          <a:bodyPr lIns="548640" tIns="0" rIns="182880" bIns="1463040" anchor="ctr">
            <a:noAutofit/>
          </a:bodyPr>
          <a:lstStyle>
            <a:lvl1pPr>
              <a:lnSpc>
                <a:spcPct val="90000"/>
              </a:lnSpc>
              <a:defRPr sz="5000" b="1" cap="none" baseline="0">
                <a:solidFill>
                  <a:schemeClr val="accent2"/>
                </a:solidFill>
                <a:latin typeface="Times New Roman" panose="02020603050405020304" pitchFamily="18" charset="0"/>
                <a:cs typeface="Times New Roman" panose="02020603050405020304" pitchFamily="18" charset="0"/>
              </a:defRPr>
            </a:lvl1pPr>
          </a:lstStyle>
          <a:p>
            <a:r>
              <a:rPr lang="en-US" dirty="0"/>
              <a:t>Divider with image Title 2 lines max</a:t>
            </a:r>
          </a:p>
        </p:txBody>
      </p:sp>
      <p:sp>
        <p:nvSpPr>
          <p:cNvPr id="8" name="Text Placeholder 2">
            <a:extLst>
              <a:ext uri="{FF2B5EF4-FFF2-40B4-BE49-F238E27FC236}">
                <a16:creationId xmlns:a16="http://schemas.microsoft.com/office/drawing/2014/main" id="{3F16D0CC-6C3A-4505-A5D5-ED9711182D3F}"/>
              </a:ext>
            </a:extLst>
          </p:cNvPr>
          <p:cNvSpPr>
            <a:spLocks noGrp="1"/>
          </p:cNvSpPr>
          <p:nvPr>
            <p:ph type="body" sz="quarter" idx="11" hasCustomPrompt="1"/>
          </p:nvPr>
        </p:nvSpPr>
        <p:spPr>
          <a:xfrm>
            <a:off x="571053" y="4572000"/>
            <a:ext cx="5454595" cy="1219256"/>
          </a:xfrm>
        </p:spPr>
        <p:txBody>
          <a:bodyPr>
            <a:noAutofit/>
          </a:bodyPr>
          <a:lstStyle>
            <a:lvl1pPr marL="285750" indent="-285750">
              <a:spcBef>
                <a:spcPts val="1000"/>
              </a:spcBef>
              <a:buFont typeface="Wingdings" panose="05000000000000000000" pitchFamily="2" charset="2"/>
              <a:buChar char="§"/>
              <a:defRPr sz="1600">
                <a:solidFill>
                  <a:schemeClr val="bg1"/>
                </a:solidFill>
                <a:latin typeface="Arial" panose="020B0604020202020204" pitchFamily="34" charset="0"/>
                <a:cs typeface="Arial" panose="020B0604020202020204" pitchFamily="34" charset="0"/>
              </a:defRPr>
            </a:lvl1pPr>
          </a:lstStyle>
          <a:p>
            <a:r>
              <a:rPr lang="en-US" dirty="0"/>
              <a:t>Optional—Agenda items or speaker name</a:t>
            </a:r>
            <a:br>
              <a:rPr lang="en-US" dirty="0"/>
            </a:br>
            <a:r>
              <a:rPr lang="en-US" dirty="0"/>
              <a:t>Arial, regular, 16 </a:t>
            </a:r>
            <a:r>
              <a:rPr lang="en-US" dirty="0" err="1"/>
              <a:t>pt</a:t>
            </a:r>
            <a:r>
              <a:rPr lang="en-US" dirty="0"/>
              <a:t>, white, with or without bullets</a:t>
            </a:r>
            <a:br>
              <a:rPr lang="en-US" dirty="0"/>
            </a:br>
            <a:r>
              <a:rPr lang="en-US" dirty="0"/>
              <a:t>Delete this box if you are not using </a:t>
            </a:r>
          </a:p>
        </p:txBody>
      </p:sp>
      <p:pic>
        <p:nvPicPr>
          <p:cNvPr id="10" name="Picture 9">
            <a:extLst>
              <a:ext uri="{FF2B5EF4-FFF2-40B4-BE49-F238E27FC236}">
                <a16:creationId xmlns:a16="http://schemas.microsoft.com/office/drawing/2014/main" id="{83687F61-D5CB-4503-C5DE-E1C328E75965}"/>
              </a:ext>
            </a:extLst>
          </p:cNvPr>
          <p:cNvPicPr>
            <a:picLocks noChangeAspect="1"/>
          </p:cNvPicPr>
          <p:nvPr userDrawn="1"/>
        </p:nvPicPr>
        <p:blipFill>
          <a:blip r:embed="rId3"/>
          <a:stretch>
            <a:fillRect/>
          </a:stretch>
        </p:blipFill>
        <p:spPr>
          <a:xfrm>
            <a:off x="533401" y="563126"/>
            <a:ext cx="594360" cy="594360"/>
          </a:xfrm>
          <a:prstGeom prst="rect">
            <a:avLst/>
          </a:prstGeom>
        </p:spPr>
      </p:pic>
      <p:sp>
        <p:nvSpPr>
          <p:cNvPr id="13" name="Text Placeholder 4">
            <a:extLst>
              <a:ext uri="{FF2B5EF4-FFF2-40B4-BE49-F238E27FC236}">
                <a16:creationId xmlns:a16="http://schemas.microsoft.com/office/drawing/2014/main" id="{7B821CE9-9382-882F-2AD7-F2D97AC8EA48}"/>
              </a:ext>
            </a:extLst>
          </p:cNvPr>
          <p:cNvSpPr>
            <a:spLocks noGrp="1"/>
          </p:cNvSpPr>
          <p:nvPr>
            <p:ph type="body" sz="quarter" idx="17" hasCustomPrompt="1"/>
          </p:nvPr>
        </p:nvSpPr>
        <p:spPr>
          <a:xfrm>
            <a:off x="533398" y="2148501"/>
            <a:ext cx="5340096" cy="356616"/>
          </a:xfrm>
          <a:noFill/>
        </p:spPr>
        <p:txBody>
          <a:bodyPr lIns="0" tIns="0" rIns="0" bIns="0" anchor="b">
            <a:noAutofit/>
          </a:bodyPr>
          <a:lstStyle>
            <a:lvl1pPr marL="0" marR="0" indent="0" algn="l" defTabSz="914400" rtl="0" eaLnBrk="1" fontAlgn="auto" latinLnBrk="0" hangingPunct="1">
              <a:lnSpc>
                <a:spcPct val="105000"/>
              </a:lnSpc>
              <a:spcBef>
                <a:spcPts val="1800"/>
              </a:spcBef>
              <a:spcAft>
                <a:spcPts val="0"/>
              </a:spcAft>
              <a:buClr>
                <a:srgbClr val="05C3DE"/>
              </a:buClr>
              <a:buSzTx/>
              <a:buFont typeface="Wingdings" panose="05000000000000000000" pitchFamily="2" charset="2"/>
              <a:buNone/>
              <a:tabLst/>
              <a:defRPr sz="2000" b="0">
                <a:solidFill>
                  <a:schemeClr val="bg1"/>
                </a:solidFill>
              </a:defRPr>
            </a:lvl1pPr>
          </a:lstStyle>
          <a:p>
            <a:pPr lvl="0"/>
            <a:r>
              <a:rPr lang="en-US" dirty="0"/>
              <a:t>Optional first line title</a:t>
            </a:r>
          </a:p>
        </p:txBody>
      </p:sp>
      <p:sp>
        <p:nvSpPr>
          <p:cNvPr id="14" name="Text Placeholder 6">
            <a:extLst>
              <a:ext uri="{FF2B5EF4-FFF2-40B4-BE49-F238E27FC236}">
                <a16:creationId xmlns:a16="http://schemas.microsoft.com/office/drawing/2014/main" id="{7D52CEB0-87DB-0BE0-72A9-31B0F2561F0A}"/>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chemeClr val="bg1"/>
                </a:solidFill>
                <a:latin typeface="+mn-lt"/>
              </a:defRPr>
            </a:lvl1pPr>
          </a:lstStyle>
          <a:p>
            <a:pPr lvl="0"/>
            <a:r>
              <a:rPr lang="en-US" dirty="0"/>
              <a:t>Insert “for internal use only” or other text here if needed</a:t>
            </a:r>
          </a:p>
        </p:txBody>
      </p:sp>
      <p:sp>
        <p:nvSpPr>
          <p:cNvPr id="15" name="Text Placeholder 2">
            <a:extLst>
              <a:ext uri="{FF2B5EF4-FFF2-40B4-BE49-F238E27FC236}">
                <a16:creationId xmlns:a16="http://schemas.microsoft.com/office/drawing/2014/main" id="{A87D9F98-EA48-879E-AF1B-AA79B80B5FA2}"/>
              </a:ext>
            </a:extLst>
          </p:cNvPr>
          <p:cNvSpPr>
            <a:spLocks noGrp="1"/>
          </p:cNvSpPr>
          <p:nvPr>
            <p:ph type="body" sz="quarter" idx="21" hasCustomPrompt="1"/>
          </p:nvPr>
        </p:nvSpPr>
        <p:spPr>
          <a:xfrm>
            <a:off x="7634834" y="6305132"/>
            <a:ext cx="4023765" cy="431800"/>
          </a:xfrm>
        </p:spPr>
        <p:txBody>
          <a:bodyPr anchor="t"/>
          <a:lstStyle>
            <a:lvl1pPr marL="0" indent="0" algn="r">
              <a:buNone/>
              <a:defRPr sz="1800" b="1">
                <a:solidFill>
                  <a:schemeClr val="bg1"/>
                </a:solidFill>
              </a:defRPr>
            </a:lvl1pPr>
            <a:lvl2pPr marL="457200" indent="0">
              <a:buNone/>
              <a:defRPr>
                <a:solidFill>
                  <a:srgbClr val="054C70"/>
                </a:solidFill>
              </a:defRPr>
            </a:lvl2pPr>
            <a:lvl3pPr marL="914400" indent="0">
              <a:buNone/>
              <a:defRPr>
                <a:solidFill>
                  <a:srgbClr val="054C70"/>
                </a:solidFill>
              </a:defRPr>
            </a:lvl3pPr>
            <a:lvl4pPr marL="1371600" indent="0">
              <a:buNone/>
              <a:defRPr>
                <a:solidFill>
                  <a:srgbClr val="054C70"/>
                </a:solidFill>
              </a:defRPr>
            </a:lvl4pPr>
            <a:lvl5pPr marL="1828800" indent="0">
              <a:buFont typeface="Arial" panose="020B0604020202020204" pitchFamily="34" charset="0"/>
              <a:buNone/>
              <a:defRPr>
                <a:solidFill>
                  <a:srgbClr val="054C70"/>
                </a:solidFill>
              </a:defRPr>
            </a:lvl5pPr>
          </a:lstStyle>
          <a:p>
            <a:pPr lvl="0"/>
            <a:r>
              <a:rPr lang="en-US" dirty="0"/>
              <a:t>trp.meet.ps/XXXX</a:t>
            </a:r>
          </a:p>
        </p:txBody>
      </p:sp>
    </p:spTree>
    <p:extLst>
      <p:ext uri="{BB962C8B-B14F-4D97-AF65-F5344CB8AC3E}">
        <p14:creationId xmlns:p14="http://schemas.microsoft.com/office/powerpoint/2010/main" val="1718419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btitle Slide Dark Image">
    <p:bg>
      <p:bgPr>
        <a:solidFill>
          <a:schemeClr val="bg1"/>
        </a:solidFill>
        <a:effectLst/>
      </p:bgPr>
    </p:bg>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2FD3BB21-1C54-410D-08DE-843C2EB76108}"/>
              </a:ext>
            </a:extLst>
          </p:cNvPr>
          <p:cNvSpPr>
            <a:spLocks noGrp="1"/>
          </p:cNvSpPr>
          <p:nvPr>
            <p:ph type="pic" sz="quarter" idx="15" hasCustomPrompt="1"/>
          </p:nvPr>
        </p:nvSpPr>
        <p:spPr>
          <a:xfrm>
            <a:off x="0" y="1219008"/>
            <a:ext cx="12192000" cy="5403776"/>
          </a:xfrm>
        </p:spPr>
        <p:txBody>
          <a:bodyPr/>
          <a:lstStyle>
            <a:lvl1pPr marL="0" marR="0" indent="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None/>
              <a:tabLst/>
              <a:defRPr sz="1600">
                <a:solidFill>
                  <a:schemeClr val="tx2"/>
                </a:solidFill>
              </a:defRPr>
            </a:lvl1pPr>
          </a:lstStyle>
          <a:p>
            <a:pPr marL="342900" marR="0" lvl="0" indent="-342900" algn="l" defTabSz="914400" rtl="0" eaLnBrk="1" fontAlgn="auto" latinLnBrk="0" hangingPunct="1">
              <a:lnSpc>
                <a:spcPct val="105000"/>
              </a:lnSpc>
              <a:spcBef>
                <a:spcPts val="1800"/>
              </a:spcBef>
              <a:spcAft>
                <a:spcPts val="0"/>
              </a:spcAft>
              <a:buClr>
                <a:schemeClr val="accent2"/>
              </a:buClr>
              <a:buSzTx/>
              <a:buFont typeface="Wingdings" panose="05000000000000000000" pitchFamily="2" charset="2"/>
              <a:buChar char="§"/>
              <a:tabLst/>
              <a:defRPr/>
            </a:pPr>
            <a:r>
              <a:rPr lang="en-US" dirty="0"/>
              <a:t>This placeholder box is intended to include an image. To place an image here: (1) Copy selected image from Imagery Assets file. (2) Select this placeholder box and Paste image into box. (3) Go to Home &gt; Slides &gt; Reset to move image behind text. (Also, see “Tips for Working with Images” slide.)</a:t>
            </a:r>
          </a:p>
        </p:txBody>
      </p:sp>
      <p:sp>
        <p:nvSpPr>
          <p:cNvPr id="8" name="Text Placeholder 7">
            <a:extLst>
              <a:ext uri="{FF2B5EF4-FFF2-40B4-BE49-F238E27FC236}">
                <a16:creationId xmlns:a16="http://schemas.microsoft.com/office/drawing/2014/main" id="{C1240CCD-B8BA-4558-BCDB-D4BE8E9F01FF}"/>
              </a:ext>
            </a:extLst>
          </p:cNvPr>
          <p:cNvSpPr>
            <a:spLocks noGrp="1"/>
          </p:cNvSpPr>
          <p:nvPr>
            <p:ph type="body" sz="quarter" idx="16"/>
          </p:nvPr>
        </p:nvSpPr>
        <p:spPr>
          <a:xfrm>
            <a:off x="533400" y="1883569"/>
            <a:ext cx="5105400" cy="3657600"/>
          </a:xfrm>
          <a:solidFill>
            <a:schemeClr val="bg1"/>
          </a:solidFill>
        </p:spPr>
        <p:txBody>
          <a:bodyPr lIns="365760" tIns="365760" rIns="365760" bIns="365760"/>
          <a:lstStyle>
            <a:lvl1pPr marL="0" indent="0">
              <a:buNone/>
              <a:defRPr sz="1600" b="1" cap="all" baseline="0">
                <a:solidFill>
                  <a:srgbClr val="004C85"/>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1" name="Text Placeholder 10">
            <a:extLst>
              <a:ext uri="{FF2B5EF4-FFF2-40B4-BE49-F238E27FC236}">
                <a16:creationId xmlns:a16="http://schemas.microsoft.com/office/drawing/2014/main" id="{26D5E09B-88C1-42BC-BCF4-7AFEF5D75640}"/>
              </a:ext>
            </a:extLst>
          </p:cNvPr>
          <p:cNvSpPr>
            <a:spLocks noGrp="1"/>
          </p:cNvSpPr>
          <p:nvPr>
            <p:ph type="body" sz="quarter" idx="17"/>
          </p:nvPr>
        </p:nvSpPr>
        <p:spPr>
          <a:xfrm>
            <a:off x="912349" y="2624837"/>
            <a:ext cx="4372851" cy="2567273"/>
          </a:xfrm>
        </p:spPr>
        <p:txBody>
          <a:bodyPr/>
          <a:lstStyle>
            <a:lvl1pPr>
              <a:defRPr baseline="0">
                <a:solidFill>
                  <a:schemeClr val="tx1"/>
                </a:solidFill>
              </a:defRPr>
            </a:lvl1pPr>
            <a:lvl2pPr>
              <a:defRPr baseline="0">
                <a:solidFill>
                  <a:schemeClr val="tx1"/>
                </a:solidFill>
              </a:defRPr>
            </a:lvl2pPr>
            <a:lvl3pPr>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Placeholder 1">
            <a:extLst>
              <a:ext uri="{FF2B5EF4-FFF2-40B4-BE49-F238E27FC236}">
                <a16:creationId xmlns:a16="http://schemas.microsoft.com/office/drawing/2014/main" id="{329F7771-A262-448A-FD41-8FC4EDE36D89}"/>
              </a:ext>
            </a:extLst>
          </p:cNvPr>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13" name="Text Placeholder 4">
            <a:extLst>
              <a:ext uri="{FF2B5EF4-FFF2-40B4-BE49-F238E27FC236}">
                <a16:creationId xmlns:a16="http://schemas.microsoft.com/office/drawing/2014/main" id="{3CD76DD9-B512-E619-DF18-12C3635DDFD2}"/>
              </a:ext>
            </a:extLst>
          </p:cNvPr>
          <p:cNvSpPr>
            <a:spLocks noGrp="1"/>
          </p:cNvSpPr>
          <p:nvPr>
            <p:ph type="body" sz="quarter" idx="14" hasCustomPrompt="1"/>
          </p:nvPr>
        </p:nvSpPr>
        <p:spPr>
          <a:xfrm>
            <a:off x="533400" y="1015804"/>
            <a:ext cx="4876198" cy="134964"/>
          </a:xfrm>
        </p:spPr>
        <p:txBody>
          <a:bodyPr anchor="t">
            <a:noAutofit/>
          </a:bodyPr>
          <a:lstStyle>
            <a:lvl1pPr marL="0" indent="0">
              <a:spcBef>
                <a:spcPts val="0"/>
              </a:spcBef>
              <a:buNone/>
              <a:defRPr sz="900" baseline="0">
                <a:solidFill>
                  <a:schemeClr val="tx2"/>
                </a:solidFill>
              </a:defRPr>
            </a:lvl1pPr>
          </a:lstStyle>
          <a:p>
            <a:pPr lvl="0"/>
            <a:r>
              <a:rPr lang="en-US" dirty="0"/>
              <a:t>As of date</a:t>
            </a:r>
          </a:p>
        </p:txBody>
      </p:sp>
      <p:sp>
        <p:nvSpPr>
          <p:cNvPr id="17" name="Text Placeholder 7">
            <a:extLst>
              <a:ext uri="{FF2B5EF4-FFF2-40B4-BE49-F238E27FC236}">
                <a16:creationId xmlns:a16="http://schemas.microsoft.com/office/drawing/2014/main" id="{F266814A-4970-BC2D-20A6-FFB8ED27DBE9}"/>
              </a:ext>
            </a:extLst>
          </p:cNvPr>
          <p:cNvSpPr>
            <a:spLocks noGrp="1"/>
          </p:cNvSpPr>
          <p:nvPr>
            <p:ph type="body" sz="quarter" idx="21" hasCustomPrompt="1"/>
          </p:nvPr>
        </p:nvSpPr>
        <p:spPr>
          <a:xfrm>
            <a:off x="533400" y="6053328"/>
            <a:ext cx="11125199" cy="457200"/>
          </a:xfrm>
        </p:spPr>
        <p:txBody>
          <a:bodyPr anchor="b">
            <a:noAutofit/>
          </a:bodyPr>
          <a:lstStyle>
            <a:lvl1pPr marL="0" indent="0">
              <a:lnSpc>
                <a:spcPct val="100000"/>
              </a:lnSpc>
              <a:spcBef>
                <a:spcPts val="0"/>
              </a:spcBef>
              <a:buNone/>
              <a:defRPr sz="800"/>
            </a:lvl1pPr>
            <a:lvl2pPr marL="457200" indent="0">
              <a:buNone/>
              <a:defRPr sz="800"/>
            </a:lvl2pPr>
            <a:lvl3pPr marL="914400" indent="0">
              <a:buNone/>
              <a:defRPr sz="800"/>
            </a:lvl3pPr>
            <a:lvl4pPr marL="1371600" indent="0">
              <a:buNone/>
              <a:defRPr sz="800"/>
            </a:lvl4pPr>
            <a:lvl5pPr marL="1828800" indent="0">
              <a:buFont typeface="Arial" panose="020B0604020202020204" pitchFamily="34" charset="0"/>
              <a:buNone/>
              <a:defRPr sz="800"/>
            </a:lvl5pPr>
          </a:lstStyle>
          <a:p>
            <a:pPr lvl="0"/>
            <a:r>
              <a:rPr lang="en-US" dirty="0"/>
              <a:t>Footnotes</a:t>
            </a:r>
          </a:p>
        </p:txBody>
      </p:sp>
      <p:sp>
        <p:nvSpPr>
          <p:cNvPr id="19" name="Text Placeholder 6">
            <a:extLst>
              <a:ext uri="{FF2B5EF4-FFF2-40B4-BE49-F238E27FC236}">
                <a16:creationId xmlns:a16="http://schemas.microsoft.com/office/drawing/2014/main" id="{D9BD1DA3-3455-461F-E301-C28F57A794A6}"/>
              </a:ext>
            </a:extLst>
          </p:cNvPr>
          <p:cNvSpPr>
            <a:spLocks noGrp="1"/>
          </p:cNvSpPr>
          <p:nvPr>
            <p:ph type="body" sz="quarter" idx="18" hasCustomPrompt="1"/>
          </p:nvPr>
        </p:nvSpPr>
        <p:spPr>
          <a:xfrm>
            <a:off x="2507914" y="6652137"/>
            <a:ext cx="7176172" cy="208251"/>
          </a:xfrm>
        </p:spPr>
        <p:txBody>
          <a:bodyPr anchor="ctr"/>
          <a:lstStyle>
            <a:lvl1pPr marL="0" indent="0" algn="ctr">
              <a:lnSpc>
                <a:spcPts val="1400"/>
              </a:lnSpc>
              <a:spcBef>
                <a:spcPts val="0"/>
              </a:spcBef>
              <a:buNone/>
              <a:defRPr sz="1200" b="1" cap="all" baseline="0">
                <a:solidFill>
                  <a:srgbClr val="061937"/>
                </a:solidFill>
                <a:latin typeface="+mn-lt"/>
              </a:defRPr>
            </a:lvl1pPr>
          </a:lstStyle>
          <a:p>
            <a:pPr lvl="0"/>
            <a:r>
              <a:rPr lang="en-US" dirty="0"/>
              <a:t>Insert “for internal use only” or other text here if needed</a:t>
            </a:r>
          </a:p>
        </p:txBody>
      </p:sp>
    </p:spTree>
    <p:extLst>
      <p:ext uri="{BB962C8B-B14F-4D97-AF65-F5344CB8AC3E}">
        <p14:creationId xmlns:p14="http://schemas.microsoft.com/office/powerpoint/2010/main" val="60360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image" Target="../media/image1.emf"/><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899A878-7DB9-DF32-EEB3-E735978E1FF5}"/>
              </a:ext>
            </a:extLst>
          </p:cNvPr>
          <p:cNvSpPr/>
          <p:nvPr userDrawn="1"/>
        </p:nvSpPr>
        <p:spPr>
          <a:xfrm>
            <a:off x="0" y="6632123"/>
            <a:ext cx="12192000" cy="225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a:endParaRPr lang="en-US" dirty="0"/>
          </a:p>
        </p:txBody>
      </p:sp>
      <p:sp>
        <p:nvSpPr>
          <p:cNvPr id="2" name="Title Placeholder 1"/>
          <p:cNvSpPr>
            <a:spLocks noGrp="1"/>
          </p:cNvSpPr>
          <p:nvPr>
            <p:ph type="title"/>
          </p:nvPr>
        </p:nvSpPr>
        <p:spPr>
          <a:xfrm>
            <a:off x="533400" y="272429"/>
            <a:ext cx="11125201" cy="709874"/>
          </a:xfrm>
          <a:prstGeom prst="rect">
            <a:avLst/>
          </a:prstGeom>
        </p:spPr>
        <p:txBody>
          <a:bodyPr vert="horz" lIns="0" tIns="0" rIns="0" bIns="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27140" y="1245921"/>
            <a:ext cx="11125200" cy="501071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a:extLst>
              <a:ext uri="{FF2B5EF4-FFF2-40B4-BE49-F238E27FC236}">
                <a16:creationId xmlns:a16="http://schemas.microsoft.com/office/drawing/2014/main" id="{9EB4B569-FA6D-1D4A-998E-3982AECEE90A}"/>
              </a:ext>
            </a:extLst>
          </p:cNvPr>
          <p:cNvSpPr txBox="1"/>
          <p:nvPr userDrawn="1"/>
        </p:nvSpPr>
        <p:spPr>
          <a:xfrm>
            <a:off x="11826240" y="6628376"/>
            <a:ext cx="365760" cy="229623"/>
          </a:xfrm>
          <a:prstGeom prst="rect">
            <a:avLst/>
          </a:prstGeom>
          <a:noFill/>
        </p:spPr>
        <p:txBody>
          <a:bodyPr wrap="square" lIns="0" tIns="0" rIns="0" bIns="0" rtlCol="0" anchor="ctr">
            <a:noAutofit/>
          </a:bodyPr>
          <a:lstStyle/>
          <a:p>
            <a:pPr algn="ctr"/>
            <a:fld id="{8EDFB997-4523-4D25-AFCA-51DDD9577CA9}" type="slidenum">
              <a:rPr lang="en-US" sz="900" b="0" kern="1200" smtClean="0">
                <a:solidFill>
                  <a:srgbClr val="061937"/>
                </a:solidFill>
                <a:latin typeface="Arial Black" panose="020B0A04020102020204" pitchFamily="34" charset="0"/>
                <a:ea typeface="+mn-ea"/>
                <a:cs typeface="Arial" panose="020B0604020202020204" pitchFamily="34" charset="0"/>
              </a:rPr>
              <a:pPr algn="ctr"/>
              <a:t>‹#›</a:t>
            </a:fld>
            <a:endParaRPr lang="en-US" sz="900" b="0" kern="1200" dirty="0">
              <a:solidFill>
                <a:srgbClr val="061937"/>
              </a:solidFill>
              <a:latin typeface="Arial Black" panose="020B0A04020102020204" pitchFamily="34" charset="0"/>
              <a:ea typeface="+mn-ea"/>
              <a:cs typeface="Arial" panose="020B0604020202020204" pitchFamily="34" charset="0"/>
            </a:endParaRPr>
          </a:p>
        </p:txBody>
      </p:sp>
      <p:sp>
        <p:nvSpPr>
          <p:cNvPr id="10" name="TextBox 9">
            <a:extLst>
              <a:ext uri="{FF2B5EF4-FFF2-40B4-BE49-F238E27FC236}">
                <a16:creationId xmlns:a16="http://schemas.microsoft.com/office/drawing/2014/main" id="{E2C8943D-0871-1243-9086-BFE2403020C7}"/>
              </a:ext>
            </a:extLst>
          </p:cNvPr>
          <p:cNvSpPr txBox="1"/>
          <p:nvPr userDrawn="1"/>
        </p:nvSpPr>
        <p:spPr>
          <a:xfrm>
            <a:off x="533400" y="6689327"/>
            <a:ext cx="3176332" cy="107722"/>
          </a:xfrm>
          <a:prstGeom prst="rect">
            <a:avLst/>
          </a:prstGeom>
          <a:noFill/>
        </p:spPr>
        <p:txBody>
          <a:bodyPr vert="horz" wrap="square" lIns="0" tIns="0" rIns="0" bIns="0" rtlCol="0" anchor="b">
            <a:spAutoFit/>
          </a:bodyPr>
          <a:lstStyle/>
          <a:p>
            <a:pPr marL="0" indent="0" algn="l">
              <a:spcAft>
                <a:spcPts val="0"/>
              </a:spcAft>
              <a:buClr>
                <a:schemeClr val="accent2"/>
              </a:buClr>
              <a:buFont typeface="Wingdings" panose="05000000000000000000" pitchFamily="2" charset="2"/>
              <a:buNone/>
            </a:pPr>
            <a:r>
              <a:rPr lang="en-US" sz="700" kern="700" spc="100" baseline="0" dirty="0">
                <a:solidFill>
                  <a:srgbClr val="061937"/>
                </a:solidFill>
              </a:rPr>
              <a:t>T. ROWE PRICE</a:t>
            </a:r>
            <a:endParaRPr lang="en-US" sz="700" b="1" kern="700" spc="100" baseline="0" dirty="0">
              <a:solidFill>
                <a:srgbClr val="061937"/>
              </a:solidFill>
            </a:endParaRPr>
          </a:p>
        </p:txBody>
      </p:sp>
      <p:cxnSp>
        <p:nvCxnSpPr>
          <p:cNvPr id="15" name="Straight Connector 14">
            <a:extLst>
              <a:ext uri="{FF2B5EF4-FFF2-40B4-BE49-F238E27FC236}">
                <a16:creationId xmlns:a16="http://schemas.microsoft.com/office/drawing/2014/main" id="{0B3B6F89-C4CA-A545-AE56-150EAEF88770}"/>
              </a:ext>
            </a:extLst>
          </p:cNvPr>
          <p:cNvCxnSpPr>
            <a:cxnSpLocks/>
          </p:cNvCxnSpPr>
          <p:nvPr userDrawn="1"/>
        </p:nvCxnSpPr>
        <p:spPr>
          <a:xfrm>
            <a:off x="11826240" y="6635872"/>
            <a:ext cx="0" cy="229624"/>
          </a:xfrm>
          <a:prstGeom prst="line">
            <a:avLst/>
          </a:prstGeom>
          <a:ln w="9525" cap="rnd">
            <a:solidFill>
              <a:schemeClr val="accent4">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A6A8C6E-9A99-3148-A6DF-6CC7B2D242B8}"/>
              </a:ext>
            </a:extLst>
          </p:cNvPr>
          <p:cNvCxnSpPr/>
          <p:nvPr userDrawn="1"/>
        </p:nvCxnSpPr>
        <p:spPr>
          <a:xfrm>
            <a:off x="0" y="6628377"/>
            <a:ext cx="12192000" cy="0"/>
          </a:xfrm>
          <a:prstGeom prst="line">
            <a:avLst/>
          </a:prstGeom>
          <a:ln w="9525" cap="rnd">
            <a:solidFill>
              <a:schemeClr val="accent4">
                <a:alpha val="35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E23BFE42-FBD8-5514-AF79-1DB203FEAF9B}"/>
              </a:ext>
            </a:extLst>
          </p:cNvPr>
          <p:cNvPicPr>
            <a:picLocks noChangeAspect="1"/>
          </p:cNvPicPr>
          <p:nvPr userDrawn="1"/>
        </p:nvPicPr>
        <p:blipFill>
          <a:blip r:embed="rId64">
            <a:extLst>
              <a:ext uri="{28A0092B-C50C-407E-A947-70E740481C1C}">
                <a14:useLocalDpi xmlns:a14="http://schemas.microsoft.com/office/drawing/2010/main" val="0"/>
              </a:ext>
            </a:extLst>
          </a:blip>
          <a:srcRect/>
          <a:stretch/>
        </p:blipFill>
        <p:spPr>
          <a:xfrm>
            <a:off x="9860282" y="6581774"/>
            <a:ext cx="1965954" cy="320188"/>
          </a:xfrm>
          <a:prstGeom prst="rect">
            <a:avLst/>
          </a:prstGeom>
        </p:spPr>
      </p:pic>
    </p:spTree>
    <p:extLst>
      <p:ext uri="{BB962C8B-B14F-4D97-AF65-F5344CB8AC3E}">
        <p14:creationId xmlns:p14="http://schemas.microsoft.com/office/powerpoint/2010/main" val="1481540889"/>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6" r:id="rId3"/>
    <p:sldLayoutId id="2147483860" r:id="rId4"/>
    <p:sldLayoutId id="2147483880" r:id="rId5"/>
    <p:sldLayoutId id="2147483840" r:id="rId6"/>
    <p:sldLayoutId id="2147483732" r:id="rId7"/>
    <p:sldLayoutId id="2147483781" r:id="rId8"/>
    <p:sldLayoutId id="2147483759" r:id="rId9"/>
    <p:sldLayoutId id="2147483758" r:id="rId10"/>
    <p:sldLayoutId id="2147483733" r:id="rId11"/>
    <p:sldLayoutId id="2147483734" r:id="rId12"/>
    <p:sldLayoutId id="2147483736" r:id="rId13"/>
    <p:sldLayoutId id="2147483835" r:id="rId14"/>
    <p:sldLayoutId id="2147483737" r:id="rId15"/>
    <p:sldLayoutId id="2147483755" r:id="rId16"/>
    <p:sldLayoutId id="2147483750" r:id="rId17"/>
    <p:sldLayoutId id="2147483773" r:id="rId18"/>
    <p:sldLayoutId id="2147483756" r:id="rId19"/>
    <p:sldLayoutId id="2147483748" r:id="rId20"/>
    <p:sldLayoutId id="2147483777" r:id="rId21"/>
    <p:sldLayoutId id="2147483834" r:id="rId22"/>
    <p:sldLayoutId id="2147483754" r:id="rId23"/>
    <p:sldLayoutId id="2147483747" r:id="rId24"/>
    <p:sldLayoutId id="2147483775" r:id="rId25"/>
    <p:sldLayoutId id="2147483776" r:id="rId26"/>
    <p:sldLayoutId id="2147483738" r:id="rId27"/>
    <p:sldLayoutId id="2147483739" r:id="rId28"/>
    <p:sldLayoutId id="2147483740" r:id="rId29"/>
    <p:sldLayoutId id="2147483884" r:id="rId30"/>
    <p:sldLayoutId id="2147483741" r:id="rId31"/>
    <p:sldLayoutId id="2147483885" r:id="rId32"/>
    <p:sldLayoutId id="2147483761" r:id="rId33"/>
    <p:sldLayoutId id="2147483760" r:id="rId34"/>
    <p:sldLayoutId id="2147483774" r:id="rId35"/>
    <p:sldLayoutId id="2147483768" r:id="rId36"/>
    <p:sldLayoutId id="2147483833" r:id="rId37"/>
    <p:sldLayoutId id="2147483743" r:id="rId38"/>
    <p:sldLayoutId id="2147483766" r:id="rId39"/>
    <p:sldLayoutId id="2147483767" r:id="rId40"/>
    <p:sldLayoutId id="2147483765" r:id="rId41"/>
    <p:sldLayoutId id="2147483831" r:id="rId42"/>
    <p:sldLayoutId id="2147483763" r:id="rId43"/>
    <p:sldLayoutId id="2147483779" r:id="rId44"/>
    <p:sldLayoutId id="2147483832" r:id="rId45"/>
    <p:sldLayoutId id="2147483762" r:id="rId46"/>
    <p:sldLayoutId id="2147483843" r:id="rId47"/>
    <p:sldLayoutId id="2147483842" r:id="rId48"/>
    <p:sldLayoutId id="2147483844" r:id="rId49"/>
    <p:sldLayoutId id="2147483845" r:id="rId50"/>
    <p:sldLayoutId id="2147483886" r:id="rId51"/>
    <p:sldLayoutId id="2147483887" r:id="rId52"/>
    <p:sldLayoutId id="2147483846" r:id="rId53"/>
    <p:sldLayoutId id="2147483744" r:id="rId54"/>
    <p:sldLayoutId id="2147483882" r:id="rId55"/>
    <p:sldLayoutId id="2147483745" r:id="rId56"/>
    <p:sldLayoutId id="2147483883" r:id="rId57"/>
    <p:sldLayoutId id="2147483866" r:id="rId58"/>
    <p:sldLayoutId id="2147483867" r:id="rId59"/>
    <p:sldLayoutId id="2147483881" r:id="rId60"/>
    <p:sldLayoutId id="2147483888" r:id="rId61"/>
    <p:sldLayoutId id="2147483889" r:id="rId6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85000"/>
        </a:lnSpc>
        <a:spcBef>
          <a:spcPct val="0"/>
        </a:spcBef>
        <a:buNone/>
        <a:defRPr sz="2800" b="1" kern="1200" baseline="0">
          <a:solidFill>
            <a:schemeClr val="tx2"/>
          </a:solidFill>
          <a:latin typeface="+mn-lt"/>
          <a:ea typeface="+mj-ea"/>
          <a:cs typeface="Times New Roman" panose="02020603050405020304" pitchFamily="18" charset="0"/>
        </a:defRPr>
      </a:lvl1pPr>
    </p:titleStyle>
    <p:bodyStyle>
      <a:lvl1pPr marL="274320" indent="-27432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621792"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859536"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133856"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353312"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pos="7344" userDrawn="1">
          <p15:clr>
            <a:srgbClr val="F26B43"/>
          </p15:clr>
        </p15:guide>
        <p15:guide id="5" orient="horz" pos="768" userDrawn="1">
          <p15:clr>
            <a:srgbClr val="A4A3A4"/>
          </p15:clr>
        </p15:guide>
        <p15:guide id="6" orient="horz" pos="4104" userDrawn="1">
          <p15:clr>
            <a:srgbClr val="A4A3A4"/>
          </p15:clr>
        </p15:guide>
        <p15:guide id="7" orient="horz" pos="62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55.xm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xml"/><Relationship Id="rId1" Type="http://schemas.openxmlformats.org/officeDocument/2006/relationships/slideLayout" Target="../slideLayouts/slideLayout55.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55.xml"/></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xml"/><Relationship Id="rId1" Type="http://schemas.openxmlformats.org/officeDocument/2006/relationships/slideLayout" Target="../slideLayouts/slideLayout5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BD6856E-C4C6-BAD8-53E2-672F98272B83}"/>
              </a:ext>
            </a:extLst>
          </p:cNvPr>
          <p:cNvSpPr>
            <a:spLocks noGrp="1"/>
          </p:cNvSpPr>
          <p:nvPr>
            <p:ph type="body" sz="quarter" idx="13"/>
          </p:nvPr>
        </p:nvSpPr>
        <p:spPr/>
        <p:txBody>
          <a:bodyPr/>
          <a:lstStyle/>
          <a:p>
            <a:r>
              <a:rPr lang="en-US" dirty="0"/>
              <a:t>High Yield </a:t>
            </a:r>
            <a:br>
              <a:rPr lang="en-US" dirty="0"/>
            </a:br>
            <a:r>
              <a:rPr lang="en-US" dirty="0"/>
              <a:t>Client Chart Pack</a:t>
            </a:r>
            <a:endParaRPr lang="en-AU" dirty="0"/>
          </a:p>
        </p:txBody>
      </p:sp>
    </p:spTree>
    <p:extLst>
      <p:ext uri="{BB962C8B-B14F-4D97-AF65-F5344CB8AC3E}">
        <p14:creationId xmlns:p14="http://schemas.microsoft.com/office/powerpoint/2010/main" val="619544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D790094-2B25-E02E-C082-90911F76C1D0}"/>
              </a:ext>
            </a:extLst>
          </p:cNvPr>
          <p:cNvPicPr>
            <a:picLocks noChangeAspect="1"/>
          </p:cNvPicPr>
          <p:nvPr/>
        </p:nvPicPr>
        <p:blipFill>
          <a:blip r:embed="rId3"/>
          <a:stretch>
            <a:fillRect/>
          </a:stretch>
        </p:blipFill>
        <p:spPr>
          <a:xfrm>
            <a:off x="520700" y="1590971"/>
            <a:ext cx="7882128" cy="3945636"/>
          </a:xfrm>
          <a:prstGeom prst="rect">
            <a:avLst/>
          </a:prstGeom>
        </p:spPr>
      </p:pic>
      <p:sp>
        <p:nvSpPr>
          <p:cNvPr id="8" name="Text Placeholder 7">
            <a:extLst>
              <a:ext uri="{FF2B5EF4-FFF2-40B4-BE49-F238E27FC236}">
                <a16:creationId xmlns:a16="http://schemas.microsoft.com/office/drawing/2014/main" id="{A9519C3F-DF69-EA2D-CAD5-D97C823B3FE4}"/>
              </a:ext>
            </a:extLst>
          </p:cNvPr>
          <p:cNvSpPr>
            <a:spLocks noGrp="1"/>
          </p:cNvSpPr>
          <p:nvPr>
            <p:ph type="body" sz="quarter" idx="27"/>
          </p:nvPr>
        </p:nvSpPr>
        <p:spPr/>
        <p:txBody>
          <a:bodyPr/>
          <a:lstStyle/>
          <a:p>
            <a:r>
              <a:rPr lang="en-US" b="1" dirty="0"/>
              <a:t>Past performance is not a reliable indicator of future performance.</a:t>
            </a:r>
          </a:p>
          <a:p>
            <a:r>
              <a:rPr lang="en-US" dirty="0"/>
              <a:t>Returns since 1 January 2012. Performance periods shown once index yields moved through the yield threshold and had not been at that level for the preceding 30 business days. </a:t>
            </a:r>
            <a:endParaRPr lang="en-US" dirty="0">
              <a:cs typeface="Arial"/>
            </a:endParaRPr>
          </a:p>
          <a:p>
            <a:r>
              <a:rPr lang="en-US" dirty="0"/>
              <a:t>Global High Yield Market represented by the JP Morgan Global High Yield Index.</a:t>
            </a:r>
            <a:endParaRPr lang="en-US" dirty="0">
              <a:cs typeface="Arial"/>
            </a:endParaRPr>
          </a:p>
          <a:p>
            <a:r>
              <a:rPr lang="en-US" dirty="0"/>
              <a:t>Source: JP Morgan Chase. Information has been obtained from sources believed to be reliable but J.P. Morgan does not warrant its completeness or accuracy. The index is used with permission. The Index may not be copied, used, or distributed without J.P. Morgan’s prior written approval. Copyright © 2024, J.P. Morgan Chase &amp; Co. All rights reserved.</a:t>
            </a:r>
            <a:endParaRPr lang="en-US" dirty="0">
              <a:cs typeface="Arial"/>
            </a:endParaRPr>
          </a:p>
        </p:txBody>
      </p:sp>
      <p:sp>
        <p:nvSpPr>
          <p:cNvPr id="4" name="Text Placeholder 3">
            <a:extLst>
              <a:ext uri="{FF2B5EF4-FFF2-40B4-BE49-F238E27FC236}">
                <a16:creationId xmlns:a16="http://schemas.microsoft.com/office/drawing/2014/main" id="{4017670E-3A9A-0D70-8ABE-3D344E432D78}"/>
              </a:ext>
            </a:extLst>
          </p:cNvPr>
          <p:cNvSpPr>
            <a:spLocks noGrp="1"/>
          </p:cNvSpPr>
          <p:nvPr>
            <p:ph type="body" sz="quarter" idx="14"/>
          </p:nvPr>
        </p:nvSpPr>
        <p:spPr/>
        <p:txBody>
          <a:bodyPr/>
          <a:lstStyle/>
          <a:p>
            <a:r>
              <a:rPr lang="en-US" dirty="0"/>
              <a:t>1 January 2012 to 31 December 2023</a:t>
            </a:r>
          </a:p>
        </p:txBody>
      </p:sp>
      <p:sp>
        <p:nvSpPr>
          <p:cNvPr id="27" name="TextBox 26">
            <a:extLst>
              <a:ext uri="{FF2B5EF4-FFF2-40B4-BE49-F238E27FC236}">
                <a16:creationId xmlns:a16="http://schemas.microsoft.com/office/drawing/2014/main" id="{42FD31A1-DC60-423A-8B43-EDB7B728DF12}"/>
              </a:ext>
            </a:extLst>
          </p:cNvPr>
          <p:cNvSpPr txBox="1"/>
          <p:nvPr/>
        </p:nvSpPr>
        <p:spPr>
          <a:xfrm>
            <a:off x="3898699" y="5574707"/>
            <a:ext cx="1506823" cy="169277"/>
          </a:xfrm>
          <a:prstGeom prst="rect">
            <a:avLst/>
          </a:prstGeom>
          <a:noFill/>
        </p:spPr>
        <p:txBody>
          <a:bodyPr wrap="none" lIns="0" tIns="0" rIns="0" bIns="0" rtlCol="0">
            <a:spAutoFit/>
          </a:bodyPr>
          <a:lstStyle/>
          <a:p>
            <a:pPr defTabSz="1088430">
              <a:spcAft>
                <a:spcPts val="1000"/>
              </a:spcAft>
              <a:buClr>
                <a:srgbClr val="05C3DE"/>
              </a:buClr>
            </a:pPr>
            <a:r>
              <a:rPr lang="en-US" sz="1100" dirty="0">
                <a:solidFill>
                  <a:schemeClr val="bg1"/>
                </a:solidFill>
              </a:rPr>
              <a:t>Once Yields Reached…</a:t>
            </a:r>
          </a:p>
        </p:txBody>
      </p:sp>
      <p:sp>
        <p:nvSpPr>
          <p:cNvPr id="28" name="Rectangle 27">
            <a:extLst>
              <a:ext uri="{FF2B5EF4-FFF2-40B4-BE49-F238E27FC236}">
                <a16:creationId xmlns:a16="http://schemas.microsoft.com/office/drawing/2014/main" id="{B207B640-94DF-4AFA-A5EA-E39FC7F8DE65}"/>
              </a:ext>
            </a:extLst>
          </p:cNvPr>
          <p:cNvSpPr/>
          <p:nvPr/>
        </p:nvSpPr>
        <p:spPr>
          <a:xfrm>
            <a:off x="4639550" y="2363546"/>
            <a:ext cx="1316915" cy="3087336"/>
          </a:xfrm>
          <a:prstGeom prst="rect">
            <a:avLst/>
          </a:pr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ctr" defTabSz="1088430"/>
            <a:endParaRPr lang="en-US">
              <a:solidFill>
                <a:srgbClr val="FFFFFF"/>
              </a:solidFill>
              <a:latin typeface="Arial"/>
            </a:endParaRPr>
          </a:p>
        </p:txBody>
      </p:sp>
      <p:sp>
        <p:nvSpPr>
          <p:cNvPr id="3" name="Rectangle 2">
            <a:extLst>
              <a:ext uri="{FF2B5EF4-FFF2-40B4-BE49-F238E27FC236}">
                <a16:creationId xmlns:a16="http://schemas.microsoft.com/office/drawing/2014/main" id="{02D596E3-8289-259B-FAFC-42D559B76E9E}"/>
              </a:ext>
            </a:extLst>
          </p:cNvPr>
          <p:cNvSpPr/>
          <p:nvPr/>
        </p:nvSpPr>
        <p:spPr>
          <a:xfrm>
            <a:off x="8698676" y="2113808"/>
            <a:ext cx="2959924" cy="3034146"/>
          </a:xfrm>
          <a:prstGeom prst="rect">
            <a:avLst/>
          </a:prstGeom>
          <a:solidFill>
            <a:srgbClr val="00CFEC"/>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l">
              <a:spcBef>
                <a:spcPts val="1000"/>
              </a:spcBef>
            </a:pPr>
            <a:r>
              <a:rPr lang="en-US" sz="1400" b="1" i="0" u="none" strike="noStrike" baseline="0" dirty="0">
                <a:solidFill>
                  <a:schemeClr val="tx1"/>
                </a:solidFill>
                <a:latin typeface="RobotoFlex-Regular"/>
              </a:rPr>
              <a:t>An attractive entry point</a:t>
            </a:r>
          </a:p>
          <a:p>
            <a:pPr algn="l">
              <a:spcBef>
                <a:spcPts val="1000"/>
              </a:spcBef>
            </a:pPr>
            <a:r>
              <a:rPr lang="en-US" sz="1200" b="0" i="0" u="none" strike="noStrike" baseline="0" dirty="0">
                <a:solidFill>
                  <a:schemeClr val="tx1"/>
                </a:solidFill>
                <a:latin typeface="RobotoFlex-Regular"/>
              </a:rPr>
              <a:t>While we cannot predict future returns from current yields, we can use history as a baseline for when the high yield market had similar yield levels and what forward returns looked like. Since the </a:t>
            </a:r>
            <a:r>
              <a:rPr lang="en-US" sz="1200" dirty="0">
                <a:solidFill>
                  <a:schemeClr val="tx1"/>
                </a:solidFill>
                <a:latin typeface="RobotoFlex-Regular"/>
              </a:rPr>
              <a:t>global financial crisis (GFC)</a:t>
            </a:r>
            <a:r>
              <a:rPr lang="en-US" sz="1200" b="0" i="0" u="none" strike="noStrike" baseline="0" dirty="0">
                <a:solidFill>
                  <a:schemeClr val="tx1"/>
                </a:solidFill>
                <a:latin typeface="RobotoFlex-Regular"/>
              </a:rPr>
              <a:t>, the high yield market has crossed the 9% yield threshold five times. In each instance, the one year forward return picture has been in the mid-double digits range. Since 2012, the median 12-month forward returns have been in double digits when yields in the market have exceeded 8%.</a:t>
            </a:r>
            <a:endParaRPr lang="en-AU" sz="1600" dirty="0">
              <a:solidFill>
                <a:schemeClr val="tx1"/>
              </a:solidFill>
            </a:endParaRPr>
          </a:p>
        </p:txBody>
      </p:sp>
      <p:sp>
        <p:nvSpPr>
          <p:cNvPr id="9" name="Title 8">
            <a:extLst>
              <a:ext uri="{FF2B5EF4-FFF2-40B4-BE49-F238E27FC236}">
                <a16:creationId xmlns:a16="http://schemas.microsoft.com/office/drawing/2014/main" id="{17D917BE-7421-059B-B05F-A9AAABA8B11E}"/>
              </a:ext>
            </a:extLst>
          </p:cNvPr>
          <p:cNvSpPr>
            <a:spLocks noGrp="1"/>
          </p:cNvSpPr>
          <p:nvPr>
            <p:ph type="title"/>
          </p:nvPr>
        </p:nvSpPr>
        <p:spPr/>
        <p:txBody>
          <a:bodyPr/>
          <a:lstStyle/>
          <a:p>
            <a:r>
              <a:rPr lang="en-US" dirty="0"/>
              <a:t>Higher yields are usually a precursor of higher returns</a:t>
            </a:r>
          </a:p>
        </p:txBody>
      </p:sp>
      <p:sp>
        <p:nvSpPr>
          <p:cNvPr id="10" name="Text Placeholder 4">
            <a:extLst>
              <a:ext uri="{FF2B5EF4-FFF2-40B4-BE49-F238E27FC236}">
                <a16:creationId xmlns:a16="http://schemas.microsoft.com/office/drawing/2014/main" id="{C46C38CC-53FE-1A4B-7166-1695A1898083}"/>
              </a:ext>
            </a:extLst>
          </p:cNvPr>
          <p:cNvSpPr txBox="1">
            <a:spLocks/>
          </p:cNvSpPr>
          <p:nvPr/>
        </p:nvSpPr>
        <p:spPr>
          <a:xfrm>
            <a:off x="533400" y="1257914"/>
            <a:ext cx="11125198" cy="409575"/>
          </a:xfrm>
          <a:prstGeom prst="rect">
            <a:avLst/>
          </a:prstGeom>
        </p:spPr>
        <p:txBody>
          <a:bodyPr lIns="0" tIns="0" rIns="0" bIns="0"/>
          <a:lstStyle>
            <a:lvl1pPr marL="274320" indent="-27432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621792"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859536"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133856"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353312"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bg1"/>
                </a:solidFill>
              </a:rPr>
              <a:t>Historical Global High Yield Returns Once Yields Reached Various Thresholds</a:t>
            </a:r>
          </a:p>
          <a:p>
            <a:pPr marL="0" indent="0">
              <a:lnSpc>
                <a:spcPct val="100000"/>
              </a:lnSpc>
              <a:spcBef>
                <a:spcPts val="0"/>
              </a:spcBef>
              <a:buNone/>
            </a:pPr>
            <a:r>
              <a:rPr lang="en-US" sz="1200" b="1" dirty="0">
                <a:solidFill>
                  <a:schemeClr val="bg1"/>
                </a:solidFill>
              </a:rPr>
              <a:t>Median Forward Return</a:t>
            </a:r>
          </a:p>
        </p:txBody>
      </p:sp>
      <p:sp>
        <p:nvSpPr>
          <p:cNvPr id="5" name="TextBox 4">
            <a:extLst>
              <a:ext uri="{FF2B5EF4-FFF2-40B4-BE49-F238E27FC236}">
                <a16:creationId xmlns:a16="http://schemas.microsoft.com/office/drawing/2014/main" id="{B5E1CBAF-84E4-B7F1-09DD-E8E36B090D47}"/>
              </a:ext>
            </a:extLst>
          </p:cNvPr>
          <p:cNvSpPr txBox="1"/>
          <p:nvPr/>
        </p:nvSpPr>
        <p:spPr>
          <a:xfrm>
            <a:off x="4583875" y="2363545"/>
            <a:ext cx="1372590" cy="707886"/>
          </a:xfrm>
          <a:prstGeom prst="rect">
            <a:avLst/>
          </a:prstGeom>
          <a:noFill/>
        </p:spPr>
        <p:txBody>
          <a:bodyPr wrap="square">
            <a:spAutoFit/>
          </a:bodyPr>
          <a:lstStyle/>
          <a:p>
            <a:r>
              <a:rPr lang="en-AU" sz="1000" dirty="0">
                <a:solidFill>
                  <a:schemeClr val="bg1"/>
                </a:solidFill>
              </a:rPr>
              <a:t>(As of 31 December 2023, Global High Yield </a:t>
            </a:r>
            <a:r>
              <a:rPr lang="en-AU" sz="1000" dirty="0" err="1">
                <a:solidFill>
                  <a:schemeClr val="bg1"/>
                </a:solidFill>
              </a:rPr>
              <a:t>yield</a:t>
            </a:r>
            <a:r>
              <a:rPr lang="en-AU" sz="1000" dirty="0">
                <a:solidFill>
                  <a:schemeClr val="bg1"/>
                </a:solidFill>
              </a:rPr>
              <a:t> to worst was 8.09%.)</a:t>
            </a:r>
          </a:p>
        </p:txBody>
      </p:sp>
    </p:spTree>
    <p:extLst>
      <p:ext uri="{BB962C8B-B14F-4D97-AF65-F5344CB8AC3E}">
        <p14:creationId xmlns:p14="http://schemas.microsoft.com/office/powerpoint/2010/main" val="4165250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5A2C1180-0F41-C143-9D2F-A2F7E25FCA79}"/>
              </a:ext>
            </a:extLst>
          </p:cNvPr>
          <p:cNvSpPr>
            <a:spLocks noGrp="1"/>
          </p:cNvSpPr>
          <p:nvPr>
            <p:ph type="body" sz="quarter" idx="27"/>
          </p:nvPr>
        </p:nvSpPr>
        <p:spPr>
          <a:xfrm>
            <a:off x="444334" y="6235248"/>
            <a:ext cx="11199185" cy="457200"/>
          </a:xfrm>
        </p:spPr>
        <p:txBody>
          <a:bodyPr/>
          <a:lstStyle/>
          <a:p>
            <a:r>
              <a:rPr lang="en-US" baseline="30000" dirty="0"/>
              <a:t>1</a:t>
            </a:r>
            <a:r>
              <a:rPr lang="en-US" dirty="0"/>
              <a:t> Credit spread measures the additional yield that investors demand for holding a bond with credit risk over a similar‑maturity, high‑quality government security.</a:t>
            </a:r>
          </a:p>
          <a:p>
            <a:r>
              <a:rPr lang="en-US" baseline="30000" dirty="0"/>
              <a:t>2</a:t>
            </a:r>
            <a:r>
              <a:rPr lang="en-US" dirty="0"/>
              <a:t> Yield to worst is a measure of the lowest possible yield on a bond whose contract includes provisions that would allow the issuer to redeem the securities before they mature.</a:t>
            </a:r>
            <a:br>
              <a:rPr lang="en-US" b="1" dirty="0"/>
            </a:br>
            <a:r>
              <a:rPr lang="en-US" b="1" dirty="0"/>
              <a:t>Past performance is not a reliable indicator of future performance.</a:t>
            </a:r>
            <a:br>
              <a:rPr lang="en-US" dirty="0"/>
            </a:br>
            <a:r>
              <a:rPr lang="en-US" dirty="0"/>
              <a:t>Source: Bank of America.</a:t>
            </a:r>
          </a:p>
          <a:p>
            <a:r>
              <a:rPr lang="en-US" dirty="0"/>
              <a:t>Global High Yield Market represented by the ICE </a:t>
            </a:r>
            <a:r>
              <a:rPr lang="en-US" dirty="0" err="1"/>
              <a:t>BofA</a:t>
            </a:r>
            <a:r>
              <a:rPr lang="en-US" dirty="0"/>
              <a:t> Global High Yield Index.</a:t>
            </a:r>
          </a:p>
          <a:p>
            <a:r>
              <a:rPr lang="en-US" sz="800" dirty="0">
                <a:cs typeface="Arial"/>
              </a:rPr>
              <a:t>ICE Data Indices, LLC (“ICE DATA”), is used with permission. ICE DATA, ITS AFFILIATES AND THEIR RESPECTIVE THIRD-PARTY SUPPLIERS DISCLAIM ANY AND ALL WARRANTIES AND REPRESENTATIONS, EXPRESS AND/OR IMPLIED, INCLUDING ANY WARRANTIES OF MERCHANTABILITY OR FITNESS FOR A PARTICULAR PURPOSE OR USE, INCLUDING THE INDICES, INDEX DATA AND ANY DATA INCLUDED IN, RELATED TO, OR DERIVED THEREFROM. NEITHER ICE DATA, ITS AFFILIATES NOR THEIR RESPECTIVE THIRD-PARTY SUPPLIERS SHALL BE SUBJECT TO ANY DAMAGES OR LIABILITY WITH RESPECT TO THE ADEQUACY, ACCURACY, TIMELINESS OR COMPLETENESS OF THE INDICES OR THE INDEX DATA OR ANY COMPONENT THEREOF, AND THE INDICES AND INDEX DATA AND ALL COMPONENTS THEREOF ARE PROVIDED ON AN “AS IS” BASIS AND YOUR USE IS AT YOUR OWN RISK. ICE DATA, ITS AFFILIATES AND THEIR RESPECTIVE THIRD-PARTY SUPPLIERS DO NOT SPONSOR, ENDORSE, OR RECOMMEND T. ROWE PRICE OR ANY OF ITS PRODUCTS OR SERVICES.</a:t>
            </a:r>
          </a:p>
          <a:p>
            <a:endParaRPr lang="en-US" dirty="0"/>
          </a:p>
        </p:txBody>
      </p:sp>
      <p:sp>
        <p:nvSpPr>
          <p:cNvPr id="4" name="Text Placeholder 3">
            <a:extLst>
              <a:ext uri="{FF2B5EF4-FFF2-40B4-BE49-F238E27FC236}">
                <a16:creationId xmlns:a16="http://schemas.microsoft.com/office/drawing/2014/main" id="{8B7C7E82-6B7B-C1C8-517A-F34F76E5A859}"/>
              </a:ext>
            </a:extLst>
          </p:cNvPr>
          <p:cNvSpPr>
            <a:spLocks noGrp="1"/>
          </p:cNvSpPr>
          <p:nvPr>
            <p:ph type="body" sz="quarter" idx="14"/>
          </p:nvPr>
        </p:nvSpPr>
        <p:spPr/>
        <p:txBody>
          <a:bodyPr/>
          <a:lstStyle/>
          <a:p>
            <a:r>
              <a:rPr lang="en-US" dirty="0"/>
              <a:t>From 31 December 2013 to 31 December 2023</a:t>
            </a:r>
          </a:p>
        </p:txBody>
      </p:sp>
      <p:sp>
        <p:nvSpPr>
          <p:cNvPr id="12" name="Title 11">
            <a:extLst>
              <a:ext uri="{FF2B5EF4-FFF2-40B4-BE49-F238E27FC236}">
                <a16:creationId xmlns:a16="http://schemas.microsoft.com/office/drawing/2014/main" id="{D5BC9DE5-4232-489F-C0A2-973215D5A67F}"/>
              </a:ext>
            </a:extLst>
          </p:cNvPr>
          <p:cNvSpPr>
            <a:spLocks noGrp="1"/>
          </p:cNvSpPr>
          <p:nvPr>
            <p:ph type="title"/>
          </p:nvPr>
        </p:nvSpPr>
        <p:spPr/>
        <p:txBody>
          <a:bodyPr/>
          <a:lstStyle/>
          <a:p>
            <a:r>
              <a:rPr lang="en-US" dirty="0"/>
              <a:t>Today’s yields have rarely been observed over the last 10 years</a:t>
            </a:r>
          </a:p>
        </p:txBody>
      </p:sp>
      <p:sp>
        <p:nvSpPr>
          <p:cNvPr id="2" name="Rectangle 1">
            <a:extLst>
              <a:ext uri="{FF2B5EF4-FFF2-40B4-BE49-F238E27FC236}">
                <a16:creationId xmlns:a16="http://schemas.microsoft.com/office/drawing/2014/main" id="{A32BA4D3-6013-0AB4-5FDD-B6B98EEF09F4}"/>
              </a:ext>
            </a:extLst>
          </p:cNvPr>
          <p:cNvSpPr/>
          <p:nvPr/>
        </p:nvSpPr>
        <p:spPr>
          <a:xfrm>
            <a:off x="8680863" y="1409687"/>
            <a:ext cx="2962656" cy="4258298"/>
          </a:xfrm>
          <a:prstGeom prst="rect">
            <a:avLst/>
          </a:prstGeom>
          <a:solidFill>
            <a:srgbClr val="00CFEC"/>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l">
              <a:spcAft>
                <a:spcPts val="600"/>
              </a:spcAft>
            </a:pPr>
            <a:r>
              <a:rPr lang="en-AU" sz="1400" b="1" i="0" u="none" strike="noStrike" baseline="0" dirty="0">
                <a:solidFill>
                  <a:schemeClr val="tx1"/>
                </a:solidFill>
                <a:latin typeface="RobotoFlex-Regular"/>
              </a:rPr>
              <a:t>Yields indicate attractive valuation</a:t>
            </a:r>
            <a:endParaRPr lang="en-US" sz="1400" b="1" i="0" u="none" strike="noStrike" baseline="0" dirty="0">
              <a:solidFill>
                <a:schemeClr val="tx1"/>
              </a:solidFill>
              <a:latin typeface="RobotoFlex-Regular"/>
            </a:endParaRPr>
          </a:p>
          <a:p>
            <a:pPr algn="l">
              <a:spcAft>
                <a:spcPts val="600"/>
              </a:spcAft>
            </a:pPr>
            <a:r>
              <a:rPr lang="en-US" sz="1200" b="0" i="0" u="none" strike="noStrike" baseline="0" dirty="0">
                <a:solidFill>
                  <a:schemeClr val="tx1"/>
                </a:solidFill>
                <a:latin typeface="RobotoFlex-Regular"/>
              </a:rPr>
              <a:t>Rate and credit spread</a:t>
            </a:r>
            <a:r>
              <a:rPr lang="en-US" sz="1200" b="0" i="0" u="none" strike="noStrike" baseline="30000" dirty="0">
                <a:solidFill>
                  <a:schemeClr val="tx1"/>
                </a:solidFill>
                <a:latin typeface="RobotoFlex-Regular"/>
              </a:rPr>
              <a:t>1</a:t>
            </a:r>
            <a:r>
              <a:rPr lang="en-US" sz="1200" b="0" i="0" u="none" strike="noStrike" baseline="0" dirty="0">
                <a:solidFill>
                  <a:schemeClr val="tx1"/>
                </a:solidFill>
                <a:latin typeface="RobotoFlex-Regular"/>
              </a:rPr>
              <a:t> volatility since the first quarter of 2022 have resulted in attractive yields and dollar discounts not seen since the GFC attributed to </a:t>
            </a:r>
            <a:r>
              <a:rPr lang="en-AU" sz="1200" b="0" i="0" u="none" strike="noStrike" baseline="0" dirty="0">
                <a:solidFill>
                  <a:schemeClr val="tx1"/>
                </a:solidFill>
                <a:latin typeface="RobotoFlex-Regular"/>
              </a:rPr>
              <a:t>unprecedented quantitative tightening and </a:t>
            </a:r>
            <a:r>
              <a:rPr lang="en-US" sz="1200" b="0" i="0" u="none" strike="noStrike" baseline="0" dirty="0">
                <a:solidFill>
                  <a:schemeClr val="tx1"/>
                </a:solidFill>
                <a:latin typeface="RobotoFlex-Regular"/>
              </a:rPr>
              <a:t>related recession fears. As of 31 December 2023, the yield to worst</a:t>
            </a:r>
            <a:r>
              <a:rPr lang="en-US" sz="1200" b="0" i="0" u="none" strike="noStrike" baseline="30000" dirty="0">
                <a:solidFill>
                  <a:schemeClr val="tx1"/>
                </a:solidFill>
                <a:latin typeface="RobotoFlex-Regular"/>
              </a:rPr>
              <a:t>2</a:t>
            </a:r>
            <a:r>
              <a:rPr lang="en-US" sz="1200" b="0" i="0" u="none" strike="noStrike" baseline="0" dirty="0">
                <a:solidFill>
                  <a:schemeClr val="tx1"/>
                </a:solidFill>
                <a:latin typeface="RobotoFlex-Regular"/>
              </a:rPr>
              <a:t> on the ICE </a:t>
            </a:r>
            <a:r>
              <a:rPr lang="en-US" sz="1200" b="0" i="0" u="none" strike="noStrike" baseline="0" dirty="0" err="1">
                <a:solidFill>
                  <a:schemeClr val="tx1"/>
                </a:solidFill>
                <a:latin typeface="RobotoFlex-Regular"/>
              </a:rPr>
              <a:t>BofA</a:t>
            </a:r>
            <a:r>
              <a:rPr lang="en-US" sz="1200" dirty="0">
                <a:solidFill>
                  <a:schemeClr val="tx1"/>
                </a:solidFill>
                <a:latin typeface="RobotoFlex-Regular"/>
              </a:rPr>
              <a:t> </a:t>
            </a:r>
            <a:r>
              <a:rPr lang="en-US" sz="1200" b="0" i="0" u="none" strike="noStrike" baseline="0" dirty="0">
                <a:solidFill>
                  <a:schemeClr val="tx1"/>
                </a:solidFill>
                <a:latin typeface="RobotoFlex-Regular"/>
              </a:rPr>
              <a:t>Global High Yield Index was almost 8%. This is well above the average level of 6.34% observed over the last ten years. Considering the credit quality of the market is much higher today, the absolute yield on the asset class screens attractive, especially compared to similar dislocation levels during the Energy Crisis (2015-2016) and the Pandemic selloff where both the quality and fundamentals of the market were lower than levels observed today.</a:t>
            </a:r>
            <a:endParaRPr lang="en-AU" sz="1200" dirty="0">
              <a:solidFill>
                <a:schemeClr val="tx1"/>
              </a:solidFill>
            </a:endParaRPr>
          </a:p>
        </p:txBody>
      </p:sp>
      <p:sp>
        <p:nvSpPr>
          <p:cNvPr id="7" name="Text Placeholder 4">
            <a:extLst>
              <a:ext uri="{FF2B5EF4-FFF2-40B4-BE49-F238E27FC236}">
                <a16:creationId xmlns:a16="http://schemas.microsoft.com/office/drawing/2014/main" id="{39641F5A-6AF6-28B1-6B58-A376EC31CCE2}"/>
              </a:ext>
            </a:extLst>
          </p:cNvPr>
          <p:cNvSpPr txBox="1">
            <a:spLocks/>
          </p:cNvSpPr>
          <p:nvPr/>
        </p:nvSpPr>
        <p:spPr>
          <a:xfrm>
            <a:off x="533400" y="1192596"/>
            <a:ext cx="11125198" cy="409575"/>
          </a:xfrm>
          <a:prstGeom prst="rect">
            <a:avLst/>
          </a:prstGeom>
        </p:spPr>
        <p:txBody>
          <a:bodyPr lIns="0" tIns="0" rIns="0" bIns="0"/>
          <a:lstStyle>
            <a:lvl1pPr marL="274320" indent="-27432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621792"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859536"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133856"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353312"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bg1"/>
                </a:solidFill>
              </a:rPr>
              <a:t>Yield to Worst of the Global High Yield Market</a:t>
            </a:r>
          </a:p>
        </p:txBody>
      </p:sp>
      <p:pic>
        <p:nvPicPr>
          <p:cNvPr id="3" name="Picture 2">
            <a:extLst>
              <a:ext uri="{FF2B5EF4-FFF2-40B4-BE49-F238E27FC236}">
                <a16:creationId xmlns:a16="http://schemas.microsoft.com/office/drawing/2014/main" id="{5F2CFFF8-DB13-B6A0-3482-2BBBF5B6F610}"/>
              </a:ext>
            </a:extLst>
          </p:cNvPr>
          <p:cNvPicPr>
            <a:picLocks noChangeAspect="1"/>
          </p:cNvPicPr>
          <p:nvPr/>
        </p:nvPicPr>
        <p:blipFill>
          <a:blip r:embed="rId3"/>
          <a:stretch>
            <a:fillRect/>
          </a:stretch>
        </p:blipFill>
        <p:spPr>
          <a:xfrm>
            <a:off x="499110" y="1507561"/>
            <a:ext cx="7840980" cy="4259580"/>
          </a:xfrm>
          <a:prstGeom prst="rect">
            <a:avLst/>
          </a:prstGeom>
        </p:spPr>
      </p:pic>
    </p:spTree>
    <p:extLst>
      <p:ext uri="{BB962C8B-B14F-4D97-AF65-F5344CB8AC3E}">
        <p14:creationId xmlns:p14="http://schemas.microsoft.com/office/powerpoint/2010/main" val="3377667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4EDE8FB-5C50-75BB-518C-779B66472362}"/>
              </a:ext>
            </a:extLst>
          </p:cNvPr>
          <p:cNvSpPr>
            <a:spLocks noGrp="1"/>
          </p:cNvSpPr>
          <p:nvPr>
            <p:ph type="body" sz="quarter" idx="14"/>
          </p:nvPr>
        </p:nvSpPr>
        <p:spPr/>
        <p:txBody>
          <a:bodyPr/>
          <a:lstStyle/>
          <a:p>
            <a:r>
              <a:rPr lang="en-US" dirty="0"/>
              <a:t>As of 31 December 2023</a:t>
            </a:r>
          </a:p>
        </p:txBody>
      </p:sp>
      <p:sp>
        <p:nvSpPr>
          <p:cNvPr id="5" name="Title 4">
            <a:extLst>
              <a:ext uri="{FF2B5EF4-FFF2-40B4-BE49-F238E27FC236}">
                <a16:creationId xmlns:a16="http://schemas.microsoft.com/office/drawing/2014/main" id="{2CED42D7-E27F-4AF9-9080-EDB06CAF81C3}"/>
              </a:ext>
            </a:extLst>
          </p:cNvPr>
          <p:cNvSpPr>
            <a:spLocks noGrp="1"/>
          </p:cNvSpPr>
          <p:nvPr>
            <p:ph type="title"/>
          </p:nvPr>
        </p:nvSpPr>
        <p:spPr/>
        <p:txBody>
          <a:bodyPr/>
          <a:lstStyle/>
          <a:p>
            <a:r>
              <a:rPr lang="en-US" dirty="0"/>
              <a:t>Fundamentals are strong </a:t>
            </a:r>
            <a:endParaRPr lang="en-AU" dirty="0"/>
          </a:p>
        </p:txBody>
      </p:sp>
      <p:sp>
        <p:nvSpPr>
          <p:cNvPr id="7" name="Rectangle 6">
            <a:extLst>
              <a:ext uri="{FF2B5EF4-FFF2-40B4-BE49-F238E27FC236}">
                <a16:creationId xmlns:a16="http://schemas.microsoft.com/office/drawing/2014/main" id="{D27F7B29-7561-9707-7F78-4B943483A9CC}"/>
              </a:ext>
            </a:extLst>
          </p:cNvPr>
          <p:cNvSpPr/>
          <p:nvPr/>
        </p:nvSpPr>
        <p:spPr>
          <a:xfrm>
            <a:off x="8680863" y="1587823"/>
            <a:ext cx="2962656" cy="4136081"/>
          </a:xfrm>
          <a:prstGeom prst="rect">
            <a:avLst/>
          </a:prstGeom>
          <a:solidFill>
            <a:srgbClr val="00CFEC"/>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l">
              <a:spcAft>
                <a:spcPts val="500"/>
              </a:spcAft>
            </a:pPr>
            <a:r>
              <a:rPr lang="en-US" sz="1400" b="1" i="0" u="none" strike="noStrike" baseline="0" dirty="0">
                <a:solidFill>
                  <a:schemeClr val="tx1"/>
                </a:solidFill>
                <a:latin typeface="RobotoFlex-Regular"/>
              </a:rPr>
              <a:t>Evolution to a higher credit quality market</a:t>
            </a:r>
          </a:p>
          <a:p>
            <a:pPr algn="l">
              <a:spcAft>
                <a:spcPts val="500"/>
              </a:spcAft>
            </a:pPr>
            <a:r>
              <a:rPr lang="en-US" sz="1200" dirty="0">
                <a:solidFill>
                  <a:schemeClr val="tx1"/>
                </a:solidFill>
                <a:latin typeface="RobotoFlex-Regular"/>
              </a:rPr>
              <a:t>The current high yield market is drastically improved compared to the GFC in terms of credit quality. Using the Credit Suisse High Yield Index as a proxy, the high yield market has migrated up considerably in credit quality since the Global Financial Crisis (GFC). In 2007, only 37% of the index had at least one BB rating, today that figure is roughly 60%.</a:t>
            </a:r>
          </a:p>
          <a:p>
            <a:pPr algn="l">
              <a:spcAft>
                <a:spcPts val="500"/>
              </a:spcAft>
            </a:pPr>
            <a:r>
              <a:rPr lang="en-US" sz="1200" dirty="0">
                <a:solidFill>
                  <a:schemeClr val="tx1"/>
                </a:solidFill>
                <a:latin typeface="RobotoFlex-Regular"/>
              </a:rPr>
              <a:t>Partially the result of record Fallen Angel volume (US$240 billion) entering high yield in 2020, the average company in the high yield market has a larger market cap and generates more free cash flow today than prior to the GFC. Therefore, we feel the asset class is in a position of strength should the economic outlook weaken.</a:t>
            </a:r>
            <a:endParaRPr lang="en-AU" sz="1200" dirty="0">
              <a:solidFill>
                <a:schemeClr val="tx1"/>
              </a:solidFill>
              <a:latin typeface="RobotoFlex-Regular"/>
            </a:endParaRPr>
          </a:p>
        </p:txBody>
      </p:sp>
      <p:sp>
        <p:nvSpPr>
          <p:cNvPr id="8" name="Text Placeholder 5">
            <a:extLst>
              <a:ext uri="{FF2B5EF4-FFF2-40B4-BE49-F238E27FC236}">
                <a16:creationId xmlns:a16="http://schemas.microsoft.com/office/drawing/2014/main" id="{72C0A0F3-0393-D1B0-7BEA-CAB34F55AFFC}"/>
              </a:ext>
            </a:extLst>
          </p:cNvPr>
          <p:cNvSpPr txBox="1">
            <a:spLocks/>
          </p:cNvSpPr>
          <p:nvPr/>
        </p:nvSpPr>
        <p:spPr>
          <a:xfrm>
            <a:off x="533400" y="6053328"/>
            <a:ext cx="11125199" cy="457200"/>
          </a:xfrm>
          <a:prstGeom prst="rect">
            <a:avLst/>
          </a:prstGeom>
        </p:spPr>
        <p:txBody>
          <a:bodyPr vert="horz" lIns="0" tIns="0" rIns="0" bIns="0" rtlCol="0" anchor="b">
            <a:noAutofit/>
          </a:bodyPr>
          <a:lstStyle>
            <a:lvl1pPr marL="0" indent="0" algn="l" defTabSz="914400" rtl="0" eaLnBrk="1" latinLnBrk="0" hangingPunct="1">
              <a:lnSpc>
                <a:spcPct val="100000"/>
              </a:lnSpc>
              <a:spcBef>
                <a:spcPts val="0"/>
              </a:spcBef>
              <a:buClr>
                <a:schemeClr val="accent2"/>
              </a:buClr>
              <a:buFont typeface="Wingdings" panose="05000000000000000000" pitchFamily="2" charset="2"/>
              <a:buNone/>
              <a:defRPr sz="800" kern="1200">
                <a:solidFill>
                  <a:schemeClr val="bg1"/>
                </a:solidFill>
                <a:latin typeface="+mn-lt"/>
                <a:ea typeface="+mn-ea"/>
                <a:cs typeface="+mn-cs"/>
              </a:defRPr>
            </a:lvl1pPr>
            <a:lvl2pPr marL="457200" indent="0" algn="l" defTabSz="914400" rtl="0" eaLnBrk="1" latinLnBrk="0" hangingPunct="1">
              <a:lnSpc>
                <a:spcPct val="105000"/>
              </a:lnSpc>
              <a:spcBef>
                <a:spcPts val="1200"/>
              </a:spcBef>
              <a:buClr>
                <a:schemeClr val="accent4"/>
              </a:buClr>
              <a:buFont typeface="Arial" panose="020B0604020202020204" pitchFamily="34" charset="0"/>
              <a:buNone/>
              <a:defRPr sz="800" kern="1200">
                <a:solidFill>
                  <a:schemeClr val="tx1"/>
                </a:solidFill>
                <a:latin typeface="+mn-lt"/>
                <a:ea typeface="+mn-ea"/>
                <a:cs typeface="+mn-cs"/>
              </a:defRPr>
            </a:lvl2pPr>
            <a:lvl3pPr marL="914400" indent="0" algn="l" defTabSz="914400" rtl="0" eaLnBrk="1" latinLnBrk="0" hangingPunct="1">
              <a:lnSpc>
                <a:spcPct val="105000"/>
              </a:lnSpc>
              <a:spcBef>
                <a:spcPts val="1200"/>
              </a:spcBef>
              <a:buClr>
                <a:schemeClr val="accent4"/>
              </a:buClr>
              <a:buFont typeface="Wingdings" panose="05000000000000000000" pitchFamily="2" charset="2"/>
              <a:buNone/>
              <a:defRPr sz="800" kern="1200">
                <a:solidFill>
                  <a:schemeClr val="tx1"/>
                </a:solidFill>
                <a:latin typeface="+mn-lt"/>
                <a:ea typeface="+mn-ea"/>
                <a:cs typeface="+mn-cs"/>
              </a:defRPr>
            </a:lvl3pPr>
            <a:lvl4pPr marL="1371600" indent="0" algn="l" defTabSz="914400" rtl="0" eaLnBrk="1" latinLnBrk="0" hangingPunct="1">
              <a:lnSpc>
                <a:spcPct val="105000"/>
              </a:lnSpc>
              <a:spcBef>
                <a:spcPts val="1200"/>
              </a:spcBef>
              <a:buClr>
                <a:schemeClr val="accent4"/>
              </a:buClr>
              <a:buFont typeface="Arial" panose="020B0604020202020204" pitchFamily="34" charset="0"/>
              <a:buNone/>
              <a:defRPr sz="800" kern="1200">
                <a:solidFill>
                  <a:schemeClr val="tx1"/>
                </a:solidFill>
                <a:latin typeface="+mn-lt"/>
                <a:ea typeface="+mn-ea"/>
                <a:cs typeface="+mn-cs"/>
              </a:defRPr>
            </a:lvl4pPr>
            <a:lvl5pPr marL="1828800" indent="0" algn="l" defTabSz="914400" rtl="0" eaLnBrk="1" latinLnBrk="0" hangingPunct="1">
              <a:lnSpc>
                <a:spcPct val="105000"/>
              </a:lnSpc>
              <a:spcBef>
                <a:spcPts val="1200"/>
              </a:spcBef>
              <a:buClr>
                <a:schemeClr val="accent4"/>
              </a:buClr>
              <a:buFont typeface="Arial" panose="020B0604020202020204" pitchFamily="34" charset="0"/>
              <a:buNone/>
              <a:defRPr sz="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Source: High Yield Market represented by the Credit Suisse High Yield Index. © 2024 CREDIT SUISSE GROUP AG and/or its affiliates. All rights </a:t>
            </a:r>
            <a:r>
              <a:rPr lang="en-US"/>
              <a:t>reserved.</a:t>
            </a:r>
            <a:br>
              <a:rPr lang="en-US"/>
            </a:br>
            <a:r>
              <a:rPr lang="en-US"/>
              <a:t>The </a:t>
            </a:r>
            <a:r>
              <a:rPr lang="en-US" dirty="0"/>
              <a:t>credit ratings are based on S&amp;P and Moody’s ratings. A rating of “BB” represents the highest-rated high yield rating.</a:t>
            </a:r>
          </a:p>
        </p:txBody>
      </p:sp>
      <p:sp>
        <p:nvSpPr>
          <p:cNvPr id="2" name="Text Placeholder 4">
            <a:extLst>
              <a:ext uri="{FF2B5EF4-FFF2-40B4-BE49-F238E27FC236}">
                <a16:creationId xmlns:a16="http://schemas.microsoft.com/office/drawing/2014/main" id="{0A72679B-9276-9077-0A1E-A2D63D54C4FC}"/>
              </a:ext>
            </a:extLst>
          </p:cNvPr>
          <p:cNvSpPr txBox="1">
            <a:spLocks/>
          </p:cNvSpPr>
          <p:nvPr/>
        </p:nvSpPr>
        <p:spPr>
          <a:xfrm>
            <a:off x="533400" y="1257914"/>
            <a:ext cx="11125198" cy="409575"/>
          </a:xfrm>
          <a:prstGeom prst="rect">
            <a:avLst/>
          </a:prstGeom>
        </p:spPr>
        <p:txBody>
          <a:bodyPr lIns="0" tIns="0" rIns="0" bIns="0"/>
          <a:lstStyle>
            <a:lvl1pPr marL="274320" indent="-27432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621792"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859536"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133856"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353312"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bg1"/>
                </a:solidFill>
              </a:rPr>
              <a:t>High Yield Market Ratings Quality “Migrates Up”</a:t>
            </a:r>
          </a:p>
        </p:txBody>
      </p:sp>
      <p:pic>
        <p:nvPicPr>
          <p:cNvPr id="3" name="Picture 2">
            <a:extLst>
              <a:ext uri="{FF2B5EF4-FFF2-40B4-BE49-F238E27FC236}">
                <a16:creationId xmlns:a16="http://schemas.microsoft.com/office/drawing/2014/main" id="{8947ED93-697A-47A2-4D12-27A7F7D0226D}"/>
              </a:ext>
            </a:extLst>
          </p:cNvPr>
          <p:cNvPicPr>
            <a:picLocks noChangeAspect="1"/>
          </p:cNvPicPr>
          <p:nvPr/>
        </p:nvPicPr>
        <p:blipFill>
          <a:blip r:embed="rId2"/>
          <a:stretch>
            <a:fillRect/>
          </a:stretch>
        </p:blipFill>
        <p:spPr>
          <a:xfrm>
            <a:off x="504825" y="1508259"/>
            <a:ext cx="8026908" cy="4332732"/>
          </a:xfrm>
          <a:prstGeom prst="rect">
            <a:avLst/>
          </a:prstGeom>
        </p:spPr>
      </p:pic>
    </p:spTree>
    <p:extLst>
      <p:ext uri="{BB962C8B-B14F-4D97-AF65-F5344CB8AC3E}">
        <p14:creationId xmlns:p14="http://schemas.microsoft.com/office/powerpoint/2010/main" val="345412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3551B588-816E-DCDB-EA77-92FC83C2ED93}"/>
              </a:ext>
            </a:extLst>
          </p:cNvPr>
          <p:cNvSpPr>
            <a:spLocks noGrp="1"/>
          </p:cNvSpPr>
          <p:nvPr>
            <p:ph type="body" sz="quarter" idx="27"/>
          </p:nvPr>
        </p:nvSpPr>
        <p:spPr>
          <a:xfrm>
            <a:off x="533402" y="6065204"/>
            <a:ext cx="11125199" cy="457200"/>
          </a:xfrm>
        </p:spPr>
        <p:txBody>
          <a:bodyPr/>
          <a:lstStyle/>
          <a:p>
            <a:r>
              <a:rPr lang="en-US" baseline="30000" dirty="0"/>
              <a:t>1</a:t>
            </a:r>
            <a:r>
              <a:rPr lang="en-US" dirty="0"/>
              <a:t>Interest coverage measures an issuer’s ability to meet its interest payment obligations. </a:t>
            </a:r>
            <a:br>
              <a:rPr lang="en-US" dirty="0"/>
            </a:br>
            <a:r>
              <a:rPr lang="en-US" dirty="0"/>
              <a:t>Source: J.P. Morgan Chase &amp; Co. US Default Rate, Based on Par Amount. </a:t>
            </a:r>
          </a:p>
          <a:p>
            <a:r>
              <a:rPr lang="en-US" dirty="0"/>
              <a:t>Information has been obtained from sources believed to be reliable but J.P. Morgan does not warrant its completeness or accuracy. The index is used with permission. The Index may not be copied, used, or distributed without J.P. Morgan’s prior written approval. Copyright © 2024, J.P. Morgan Chase &amp; Co. All rights reserved.</a:t>
            </a:r>
            <a:endParaRPr lang="en-US" dirty="0">
              <a:cs typeface="Arial"/>
            </a:endParaRPr>
          </a:p>
        </p:txBody>
      </p:sp>
      <p:sp>
        <p:nvSpPr>
          <p:cNvPr id="4" name="Text Placeholder 3">
            <a:extLst>
              <a:ext uri="{FF2B5EF4-FFF2-40B4-BE49-F238E27FC236}">
                <a16:creationId xmlns:a16="http://schemas.microsoft.com/office/drawing/2014/main" id="{7C7AAB13-AAF0-BA61-B650-C0CEEB2DCEB6}"/>
              </a:ext>
            </a:extLst>
          </p:cNvPr>
          <p:cNvSpPr>
            <a:spLocks noGrp="1"/>
          </p:cNvSpPr>
          <p:nvPr>
            <p:ph type="body" sz="quarter" idx="14"/>
          </p:nvPr>
        </p:nvSpPr>
        <p:spPr/>
        <p:txBody>
          <a:bodyPr/>
          <a:lstStyle/>
          <a:p>
            <a:r>
              <a:rPr lang="en-US" dirty="0"/>
              <a:t>From 31 January 1986 through 31 December 2023 </a:t>
            </a:r>
          </a:p>
        </p:txBody>
      </p:sp>
      <p:sp>
        <p:nvSpPr>
          <p:cNvPr id="7172" name="Rectangle 4"/>
          <p:cNvSpPr>
            <a:spLocks noGrp="1" noChangeArrowheads="1"/>
          </p:cNvSpPr>
          <p:nvPr>
            <p:ph type="title"/>
          </p:nvPr>
        </p:nvSpPr>
        <p:spPr/>
        <p:txBody>
          <a:bodyPr/>
          <a:lstStyle/>
          <a:p>
            <a:r>
              <a:rPr lang="en-US" altLang="en-US" dirty="0"/>
              <a:t>Default rates peak soon after recessions</a:t>
            </a:r>
          </a:p>
        </p:txBody>
      </p:sp>
      <p:sp>
        <p:nvSpPr>
          <p:cNvPr id="2" name="Rectangle 1">
            <a:extLst>
              <a:ext uri="{FF2B5EF4-FFF2-40B4-BE49-F238E27FC236}">
                <a16:creationId xmlns:a16="http://schemas.microsoft.com/office/drawing/2014/main" id="{742BDECA-538F-B219-054A-FA4E6DCE3495}"/>
              </a:ext>
            </a:extLst>
          </p:cNvPr>
          <p:cNvSpPr/>
          <p:nvPr/>
        </p:nvSpPr>
        <p:spPr>
          <a:xfrm>
            <a:off x="8697849" y="1377537"/>
            <a:ext cx="2962656" cy="3613563"/>
          </a:xfrm>
          <a:prstGeom prst="rect">
            <a:avLst/>
          </a:prstGeom>
          <a:solidFill>
            <a:srgbClr val="00CFEC"/>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t">
            <a:noAutofit/>
          </a:bodyPr>
          <a:lstStyle/>
          <a:p>
            <a:pPr algn="l">
              <a:spcAft>
                <a:spcPts val="500"/>
              </a:spcAft>
            </a:pPr>
            <a:r>
              <a:rPr lang="en-AU" sz="1400" b="1" i="0" u="none" strike="noStrike" baseline="0" dirty="0">
                <a:solidFill>
                  <a:schemeClr val="tx1"/>
                </a:solidFill>
                <a:latin typeface="RobotoFlex-Regular"/>
              </a:rPr>
              <a:t>Low default rate profile</a:t>
            </a:r>
            <a:endParaRPr lang="en-US" sz="1400" b="1" i="0" u="none" strike="noStrike" baseline="0" dirty="0">
              <a:solidFill>
                <a:schemeClr val="tx1"/>
              </a:solidFill>
              <a:latin typeface="RobotoFlex-Regular"/>
            </a:endParaRPr>
          </a:p>
          <a:p>
            <a:pPr algn="l">
              <a:spcAft>
                <a:spcPts val="500"/>
              </a:spcAft>
            </a:pPr>
            <a:r>
              <a:rPr lang="en-US" sz="1200" b="0" i="0" u="none" strike="noStrike" baseline="0" dirty="0">
                <a:solidFill>
                  <a:schemeClr val="tx1"/>
                </a:solidFill>
                <a:latin typeface="RobotoFlex-Regular"/>
              </a:rPr>
              <a:t>Although the macro backdrop remains challenging for risk assets, high yield fundamentals continue to be resilient. Since the Global Financial Crisis (GFC), high yield market new issuance has been dominated by refinancings as issuers </a:t>
            </a:r>
            <a:r>
              <a:rPr lang="en-US" sz="1200" b="0" i="0" u="none" strike="noStrike" baseline="0" dirty="0" err="1">
                <a:solidFill>
                  <a:schemeClr val="tx1"/>
                </a:solidFill>
                <a:latin typeface="RobotoFlex-Regular"/>
              </a:rPr>
              <a:t>capitalised</a:t>
            </a:r>
            <a:r>
              <a:rPr lang="en-US" sz="1200" b="0" i="0" u="none" strike="noStrike" baseline="0" dirty="0">
                <a:solidFill>
                  <a:schemeClr val="tx1"/>
                </a:solidFill>
                <a:latin typeface="RobotoFlex-Regular"/>
              </a:rPr>
              <a:t> on historically low interest rates. Additionally, record capital markets activity in 2020 and 2021 (post-COVID drawdown) at cheap financing rates strengthened balance sheet liquidity and increased interest coverage</a:t>
            </a:r>
            <a:r>
              <a:rPr lang="en-US" sz="1200" b="0" i="0" u="none" strike="noStrike" baseline="30000" dirty="0">
                <a:solidFill>
                  <a:schemeClr val="tx1"/>
                </a:solidFill>
                <a:latin typeface="RobotoFlex-Regular"/>
              </a:rPr>
              <a:t>1</a:t>
            </a:r>
            <a:r>
              <a:rPr lang="en-US" sz="1200" b="0" i="0" u="none" strike="noStrike" baseline="0" dirty="0">
                <a:solidFill>
                  <a:schemeClr val="tx1"/>
                </a:solidFill>
                <a:latin typeface="RobotoFlex-Regular"/>
              </a:rPr>
              <a:t> metrics to peak levels. The high yield default rate marginally increased to 2.08% in December 2023 from 1.6% in June 2023 but remains well below its long-term average of 3%.</a:t>
            </a:r>
            <a:endParaRPr lang="en-AU" sz="1200" dirty="0">
              <a:solidFill>
                <a:schemeClr val="tx1"/>
              </a:solidFill>
            </a:endParaRPr>
          </a:p>
        </p:txBody>
      </p:sp>
      <p:pic>
        <p:nvPicPr>
          <p:cNvPr id="3" name="Picture 2">
            <a:extLst>
              <a:ext uri="{FF2B5EF4-FFF2-40B4-BE49-F238E27FC236}">
                <a16:creationId xmlns:a16="http://schemas.microsoft.com/office/drawing/2014/main" id="{5DFA2754-C591-EEA9-44A4-5801944EE908}"/>
              </a:ext>
            </a:extLst>
          </p:cNvPr>
          <p:cNvPicPr>
            <a:picLocks noChangeAspect="1"/>
          </p:cNvPicPr>
          <p:nvPr/>
        </p:nvPicPr>
        <p:blipFill>
          <a:blip r:embed="rId3"/>
          <a:stretch>
            <a:fillRect/>
          </a:stretch>
        </p:blipFill>
        <p:spPr>
          <a:xfrm>
            <a:off x="480441" y="1131718"/>
            <a:ext cx="8103108" cy="4511040"/>
          </a:xfrm>
          <a:prstGeom prst="rect">
            <a:avLst/>
          </a:prstGeom>
        </p:spPr>
      </p:pic>
    </p:spTree>
    <p:extLst>
      <p:ext uri="{BB962C8B-B14F-4D97-AF65-F5344CB8AC3E}">
        <p14:creationId xmlns:p14="http://schemas.microsoft.com/office/powerpoint/2010/main" val="2255440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C53F7BB-86DC-AD59-3A0A-E57D6DB25A95}"/>
              </a:ext>
            </a:extLst>
          </p:cNvPr>
          <p:cNvSpPr>
            <a:spLocks noGrp="1"/>
          </p:cNvSpPr>
          <p:nvPr>
            <p:ph type="body" sz="quarter" idx="27"/>
          </p:nvPr>
        </p:nvSpPr>
        <p:spPr/>
        <p:txBody>
          <a:bodyPr/>
          <a:lstStyle/>
          <a:p>
            <a:r>
              <a:rPr lang="en-US" baseline="30000" dirty="0"/>
              <a:t>1</a:t>
            </a:r>
            <a:r>
              <a:rPr lang="en-US" dirty="0"/>
              <a:t> Source: BAML US High Yield Par-weighted default rate; BAML European High Yield Par-weighted default rate; BAML EM HY par-weighted default rate.</a:t>
            </a:r>
          </a:p>
          <a:p>
            <a:r>
              <a:rPr lang="en-US" dirty="0"/>
              <a:t>The representative portfolio is an account in the composite we believe most closely reflects current portfolio management style for the strategy. Performance is not a consideration in the selection of the representative portfolio. The characteristics of the representative portfolio shown may differ from those of other accounts in the strategy. Information regarding the representative portfolio and the other accounts in the strategy is available upon request.</a:t>
            </a:r>
            <a:endParaRPr lang="en-US" dirty="0">
              <a:cs typeface="Arial"/>
            </a:endParaRPr>
          </a:p>
        </p:txBody>
      </p:sp>
      <p:sp>
        <p:nvSpPr>
          <p:cNvPr id="3" name="Text Placeholder 2">
            <a:extLst>
              <a:ext uri="{FF2B5EF4-FFF2-40B4-BE49-F238E27FC236}">
                <a16:creationId xmlns:a16="http://schemas.microsoft.com/office/drawing/2014/main" id="{CD241377-A3FD-F1B9-260F-32D85F0C2945}"/>
              </a:ext>
            </a:extLst>
          </p:cNvPr>
          <p:cNvSpPr>
            <a:spLocks noGrp="1"/>
          </p:cNvSpPr>
          <p:nvPr>
            <p:ph type="body" sz="quarter" idx="14"/>
          </p:nvPr>
        </p:nvSpPr>
        <p:spPr/>
        <p:txBody>
          <a:bodyPr/>
          <a:lstStyle/>
          <a:p>
            <a:r>
              <a:rPr lang="en-US"/>
              <a:t>As of 31 December 2023</a:t>
            </a:r>
          </a:p>
        </p:txBody>
      </p:sp>
      <p:sp>
        <p:nvSpPr>
          <p:cNvPr id="9" name="Title 1">
            <a:extLst>
              <a:ext uri="{FF2B5EF4-FFF2-40B4-BE49-F238E27FC236}">
                <a16:creationId xmlns:a16="http://schemas.microsoft.com/office/drawing/2014/main" id="{F90F3C6B-75CF-45CF-AD4F-6B2250499871}"/>
              </a:ext>
            </a:extLst>
          </p:cNvPr>
          <p:cNvSpPr>
            <a:spLocks noGrp="1"/>
          </p:cNvSpPr>
          <p:nvPr>
            <p:ph type="title"/>
          </p:nvPr>
        </p:nvSpPr>
        <p:spPr/>
        <p:txBody>
          <a:bodyPr/>
          <a:lstStyle/>
          <a:p>
            <a:r>
              <a:rPr lang="en-US" dirty="0"/>
              <a:t>Avoiding defaults is key to high yield investing</a:t>
            </a:r>
            <a:br>
              <a:rPr lang="en-US" dirty="0"/>
            </a:br>
            <a:r>
              <a:rPr lang="en-US" sz="1800" dirty="0"/>
              <a:t>Illustration of Management Capabilities</a:t>
            </a:r>
            <a:endParaRPr lang="en-US" dirty="0"/>
          </a:p>
        </p:txBody>
      </p:sp>
      <p:graphicFrame>
        <p:nvGraphicFramePr>
          <p:cNvPr id="10" name="Table 9">
            <a:extLst>
              <a:ext uri="{FF2B5EF4-FFF2-40B4-BE49-F238E27FC236}">
                <a16:creationId xmlns:a16="http://schemas.microsoft.com/office/drawing/2014/main" id="{E91F119E-0979-4873-87B2-414FAE69858F}"/>
              </a:ext>
            </a:extLst>
          </p:cNvPr>
          <p:cNvGraphicFramePr>
            <a:graphicFrameLocks noGrp="1"/>
          </p:cNvGraphicFramePr>
          <p:nvPr>
            <p:extLst>
              <p:ext uri="{D42A27DB-BD31-4B8C-83A1-F6EECF244321}">
                <p14:modId xmlns:p14="http://schemas.microsoft.com/office/powerpoint/2010/main" val="700691836"/>
              </p:ext>
            </p:extLst>
          </p:nvPr>
        </p:nvGraphicFramePr>
        <p:xfrm>
          <a:off x="533400" y="1671214"/>
          <a:ext cx="11125200" cy="3555302"/>
        </p:xfrm>
        <a:graphic>
          <a:graphicData uri="http://schemas.openxmlformats.org/drawingml/2006/table">
            <a:tbl>
              <a:tblPr firstRow="1" firstCol="1" bandRow="1"/>
              <a:tblGrid>
                <a:gridCol w="2553617">
                  <a:extLst>
                    <a:ext uri="{9D8B030D-6E8A-4147-A177-3AD203B41FA5}">
                      <a16:colId xmlns:a16="http://schemas.microsoft.com/office/drawing/2014/main" val="533370461"/>
                    </a:ext>
                  </a:extLst>
                </a:gridCol>
                <a:gridCol w="2410757">
                  <a:extLst>
                    <a:ext uri="{9D8B030D-6E8A-4147-A177-3AD203B41FA5}">
                      <a16:colId xmlns:a16="http://schemas.microsoft.com/office/drawing/2014/main" val="3475302625"/>
                    </a:ext>
                  </a:extLst>
                </a:gridCol>
                <a:gridCol w="2125039">
                  <a:extLst>
                    <a:ext uri="{9D8B030D-6E8A-4147-A177-3AD203B41FA5}">
                      <a16:colId xmlns:a16="http://schemas.microsoft.com/office/drawing/2014/main" val="2260117750"/>
                    </a:ext>
                  </a:extLst>
                </a:gridCol>
                <a:gridCol w="2071467">
                  <a:extLst>
                    <a:ext uri="{9D8B030D-6E8A-4147-A177-3AD203B41FA5}">
                      <a16:colId xmlns:a16="http://schemas.microsoft.com/office/drawing/2014/main" val="1981058488"/>
                    </a:ext>
                  </a:extLst>
                </a:gridCol>
                <a:gridCol w="1964320">
                  <a:extLst>
                    <a:ext uri="{9D8B030D-6E8A-4147-A177-3AD203B41FA5}">
                      <a16:colId xmlns:a16="http://schemas.microsoft.com/office/drawing/2014/main" val="1941598695"/>
                    </a:ext>
                  </a:extLst>
                </a:gridCol>
              </a:tblGrid>
              <a:tr h="502625">
                <a:tc>
                  <a:txBody>
                    <a:bodyPr/>
                    <a:lstStyle/>
                    <a:p>
                      <a:pPr algn="l" rtl="0" fontAlgn="ctr"/>
                      <a:r>
                        <a:rPr lang="en-US" sz="1300" b="1" i="0" u="none" strike="noStrike" dirty="0">
                          <a:solidFill>
                            <a:schemeClr val="bg1"/>
                          </a:solidFill>
                          <a:effectLst/>
                          <a:latin typeface="Arial" panose="020B0604020202020204" pitchFamily="34" charset="0"/>
                          <a:cs typeface="Arial" panose="020B0604020202020204" pitchFamily="34" charset="0"/>
                        </a:rPr>
                        <a:t>Year</a:t>
                      </a:r>
                    </a:p>
                  </a:txBody>
                  <a:tcPr marL="11430" marR="11430" marT="11430" marB="0" anchor="ctr">
                    <a:lnL>
                      <a:noFill/>
                    </a:lnL>
                    <a:lnR>
                      <a:noFill/>
                    </a:lnR>
                    <a:lnT>
                      <a:noFill/>
                    </a:lnT>
                    <a:lnB w="6350" cap="flat" cmpd="sng" algn="ctr">
                      <a:solidFill>
                        <a:schemeClr val="accent4"/>
                      </a:solidFill>
                      <a:prstDash val="solid"/>
                      <a:round/>
                      <a:headEnd type="none" w="med" len="med"/>
                      <a:tailEnd type="none" w="med" len="med"/>
                    </a:lnB>
                  </a:tcPr>
                </a:tc>
                <a:tc>
                  <a:txBody>
                    <a:bodyPr/>
                    <a:lstStyle/>
                    <a:p>
                      <a:pPr algn="ctr" rtl="0" fontAlgn="ctr"/>
                      <a:r>
                        <a:rPr lang="en-US" sz="1300" b="1" i="0" u="none" strike="noStrike">
                          <a:solidFill>
                            <a:schemeClr val="bg1"/>
                          </a:solidFill>
                          <a:effectLst/>
                          <a:latin typeface="Arial" panose="020B0604020202020204" pitchFamily="34" charset="0"/>
                          <a:cs typeface="Arial" panose="020B0604020202020204" pitchFamily="34" charset="0"/>
                        </a:rPr>
                        <a:t>Global High Income Bond Default Rate (%)</a:t>
                      </a:r>
                    </a:p>
                  </a:txBody>
                  <a:tcPr marL="11430" marR="11430" marT="11430" marB="0" anchor="ctr">
                    <a:lnL>
                      <a:noFill/>
                    </a:lnL>
                    <a:lnR>
                      <a:noFill/>
                    </a:lnR>
                    <a:lnT>
                      <a:noFill/>
                    </a:lnT>
                    <a:lnB w="6350" cap="flat" cmpd="sng" algn="ctr">
                      <a:solidFill>
                        <a:schemeClr val="accent4"/>
                      </a:solidFill>
                      <a:prstDash val="solid"/>
                      <a:round/>
                      <a:headEnd type="none" w="med" len="med"/>
                      <a:tailEnd type="none" w="med" len="med"/>
                    </a:lnB>
                  </a:tcPr>
                </a:tc>
                <a:tc>
                  <a:txBody>
                    <a:bodyPr/>
                    <a:lstStyle/>
                    <a:p>
                      <a:pPr algn="ctr" rtl="0" fontAlgn="ctr"/>
                      <a:r>
                        <a:rPr lang="en-US" sz="1300" b="1" i="0" u="none" strike="noStrike">
                          <a:solidFill>
                            <a:schemeClr val="bg1"/>
                          </a:solidFill>
                          <a:effectLst/>
                          <a:latin typeface="Arial" panose="020B0604020202020204" pitchFamily="34" charset="0"/>
                          <a:cs typeface="Arial" panose="020B0604020202020204" pitchFamily="34" charset="0"/>
                        </a:rPr>
                        <a:t>US High Yield Bond Market</a:t>
                      </a:r>
                      <a:r>
                        <a:rPr lang="en-US" sz="1300" b="1" i="0" u="none" strike="noStrike" baseline="30000">
                          <a:solidFill>
                            <a:schemeClr val="bg1"/>
                          </a:solidFill>
                          <a:effectLst/>
                          <a:latin typeface="Arial" panose="020B0604020202020204" pitchFamily="34" charset="0"/>
                          <a:cs typeface="Arial" panose="020B0604020202020204" pitchFamily="34" charset="0"/>
                        </a:rPr>
                        <a:t>1 </a:t>
                      </a:r>
                      <a:r>
                        <a:rPr lang="en-US" sz="1300" b="1" i="0" u="none" strike="noStrike">
                          <a:solidFill>
                            <a:schemeClr val="bg1"/>
                          </a:solidFill>
                          <a:effectLst/>
                          <a:latin typeface="Arial" panose="020B0604020202020204" pitchFamily="34" charset="0"/>
                          <a:cs typeface="Arial" panose="020B0604020202020204" pitchFamily="34" charset="0"/>
                        </a:rPr>
                        <a:t>(%)</a:t>
                      </a:r>
                    </a:p>
                  </a:txBody>
                  <a:tcPr marL="11430" marR="11430" marT="11430" marB="0" anchor="ctr">
                    <a:lnL>
                      <a:noFill/>
                    </a:lnL>
                    <a:lnR>
                      <a:noFill/>
                    </a:lnR>
                    <a:lnT>
                      <a:noFill/>
                    </a:lnT>
                    <a:lnB w="6350" cap="flat" cmpd="sng" algn="ctr">
                      <a:solidFill>
                        <a:schemeClr val="accent4"/>
                      </a:solidFill>
                      <a:prstDash val="solid"/>
                      <a:round/>
                      <a:headEnd type="none" w="med" len="med"/>
                      <a:tailEnd type="none" w="med" len="med"/>
                    </a:lnB>
                  </a:tcPr>
                </a:tc>
                <a:tc>
                  <a:txBody>
                    <a:bodyPr/>
                    <a:lstStyle/>
                    <a:p>
                      <a:pPr algn="ctr" rtl="0" fontAlgn="ctr"/>
                      <a:r>
                        <a:rPr lang="en-US" sz="1300" b="1" i="0" u="none" strike="noStrike">
                          <a:solidFill>
                            <a:schemeClr val="bg1"/>
                          </a:solidFill>
                          <a:effectLst/>
                          <a:latin typeface="Arial" panose="020B0604020202020204" pitchFamily="34" charset="0"/>
                          <a:cs typeface="Arial" panose="020B0604020202020204" pitchFamily="34" charset="0"/>
                        </a:rPr>
                        <a:t>European High Yield Bond Market</a:t>
                      </a:r>
                      <a:r>
                        <a:rPr lang="en-US" sz="1300" b="1" i="0" u="none" strike="noStrike" baseline="30000">
                          <a:solidFill>
                            <a:schemeClr val="bg1"/>
                          </a:solidFill>
                          <a:effectLst/>
                          <a:latin typeface="Arial" panose="020B0604020202020204" pitchFamily="34" charset="0"/>
                          <a:cs typeface="Arial" panose="020B0604020202020204" pitchFamily="34" charset="0"/>
                        </a:rPr>
                        <a:t>1 </a:t>
                      </a:r>
                      <a:r>
                        <a:rPr lang="en-US" sz="1300" b="1" i="0" u="none" strike="noStrike">
                          <a:solidFill>
                            <a:schemeClr val="bg1"/>
                          </a:solidFill>
                          <a:effectLst/>
                          <a:latin typeface="Arial" panose="020B0604020202020204" pitchFamily="34" charset="0"/>
                          <a:cs typeface="Arial" panose="020B0604020202020204" pitchFamily="34" charset="0"/>
                        </a:rPr>
                        <a:t>(%)</a:t>
                      </a:r>
                      <a:endParaRPr lang="en-US" sz="1300" b="1" i="0" u="none" strike="noStrike" baseline="30000">
                        <a:solidFill>
                          <a:schemeClr val="bg1"/>
                        </a:solidFill>
                        <a:effectLst/>
                        <a:latin typeface="Arial" panose="020B0604020202020204" pitchFamily="34" charset="0"/>
                        <a:cs typeface="Arial" panose="020B0604020202020204" pitchFamily="34" charset="0"/>
                      </a:endParaRPr>
                    </a:p>
                  </a:txBody>
                  <a:tcPr marL="11430" marR="11430" marT="11430" marB="0" anchor="ctr">
                    <a:lnL>
                      <a:noFill/>
                    </a:lnL>
                    <a:lnR>
                      <a:noFill/>
                    </a:lnR>
                    <a:lnT>
                      <a:noFill/>
                    </a:lnT>
                    <a:lnB w="6350" cap="flat" cmpd="sng" algn="ctr">
                      <a:solidFill>
                        <a:schemeClr val="accent4"/>
                      </a:solidFill>
                      <a:prstDash val="solid"/>
                      <a:round/>
                      <a:headEnd type="none" w="med" len="med"/>
                      <a:tailEnd type="none" w="med" len="med"/>
                    </a:lnB>
                  </a:tcPr>
                </a:tc>
                <a:tc>
                  <a:txBody>
                    <a:bodyPr/>
                    <a:lstStyle/>
                    <a:p>
                      <a:pPr algn="ctr" rtl="0" fontAlgn="ctr"/>
                      <a:r>
                        <a:rPr lang="en-US" sz="1300" b="1" i="0" u="none" strike="noStrike">
                          <a:solidFill>
                            <a:schemeClr val="bg1"/>
                          </a:solidFill>
                          <a:effectLst/>
                          <a:latin typeface="Arial" panose="020B0604020202020204" pitchFamily="34" charset="0"/>
                          <a:cs typeface="Arial" panose="020B0604020202020204" pitchFamily="34" charset="0"/>
                        </a:rPr>
                        <a:t>EM High Yield Bond Market</a:t>
                      </a:r>
                      <a:r>
                        <a:rPr lang="en-US" sz="1300" b="1" i="0" u="none" strike="noStrike" baseline="30000">
                          <a:solidFill>
                            <a:schemeClr val="bg1"/>
                          </a:solidFill>
                          <a:effectLst/>
                          <a:latin typeface="Arial" panose="020B0604020202020204" pitchFamily="34" charset="0"/>
                          <a:cs typeface="Arial" panose="020B0604020202020204" pitchFamily="34" charset="0"/>
                        </a:rPr>
                        <a:t>1</a:t>
                      </a:r>
                      <a:r>
                        <a:rPr lang="en-US" sz="1300" b="1" i="0" u="none" strike="noStrike">
                          <a:solidFill>
                            <a:schemeClr val="bg1"/>
                          </a:solidFill>
                          <a:effectLst/>
                          <a:latin typeface="Arial" panose="020B0604020202020204" pitchFamily="34" charset="0"/>
                          <a:cs typeface="Arial" panose="020B0604020202020204" pitchFamily="34" charset="0"/>
                        </a:rPr>
                        <a:t> (%)</a:t>
                      </a:r>
                    </a:p>
                  </a:txBody>
                  <a:tcPr marL="11430" marR="11430" marT="11430" marB="0" anchor="ctr">
                    <a:lnL>
                      <a:noFill/>
                    </a:lnL>
                    <a:lnR>
                      <a:noFill/>
                    </a:lnR>
                    <a:lnT>
                      <a:noFill/>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524987570"/>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2015</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3.16</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1.06</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2.71</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898773877"/>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2016</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a:solidFill>
                            <a:schemeClr val="tx1"/>
                          </a:solidFill>
                          <a:effectLst/>
                          <a:latin typeface="Arial" panose="020B0604020202020204" pitchFamily="34" charset="0"/>
                        </a:rPr>
                        <a:t>0.00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6.12</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2.82</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4.10</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609831372"/>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2017</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a:solidFill>
                            <a:schemeClr val="tx1"/>
                          </a:solidFill>
                          <a:effectLst/>
                          <a:latin typeface="Arial" panose="020B0604020202020204" pitchFamily="34" charset="0"/>
                        </a:rPr>
                        <a:t>0.40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1.27</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2.00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2.97</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501707835"/>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2018</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0.66</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1.96</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0.81</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0.72</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4118016463"/>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2019</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3.38</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1.86</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0.45</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1355069967"/>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2020</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7.00</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2.37</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4.87</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461314635"/>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2021</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a:solidFill>
                            <a:schemeClr val="tx1"/>
                          </a:solidFill>
                          <a:effectLst/>
                          <a:latin typeface="Arial" panose="020B0604020202020204" pitchFamily="34" charset="0"/>
                        </a:rPr>
                        <a:t>0.61</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0.44</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b">
                        <a:tabLst>
                          <a:tab pos="731520" algn="dec"/>
                        </a:tabLst>
                      </a:pPr>
                      <a:r>
                        <a:rPr lang="en-US" sz="1300" b="0" i="0" u="none" strike="noStrike">
                          <a:solidFill>
                            <a:schemeClr val="bg1"/>
                          </a:solidFill>
                          <a:effectLst/>
                          <a:latin typeface="+mn-lt"/>
                        </a:rPr>
                        <a:t>0.52</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fontAlgn="b">
                        <a:tabLst>
                          <a:tab pos="731520" algn="dec"/>
                        </a:tabLst>
                      </a:pPr>
                      <a:r>
                        <a:rPr lang="en-US" sz="1300" b="0" i="0" u="none" strike="noStrike">
                          <a:solidFill>
                            <a:schemeClr val="bg1"/>
                          </a:solidFill>
                          <a:effectLst/>
                          <a:latin typeface="+mn-lt"/>
                        </a:rPr>
                        <a:t>8.17</a:t>
                      </a:r>
                    </a:p>
                  </a:txBody>
                  <a:tcPr marL="0" marR="0" marT="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3392372509"/>
                  </a:ext>
                </a:extLst>
              </a:tr>
              <a:tr h="318936">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2022</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0.00</a:t>
                      </a:r>
                      <a:endParaRPr lang="en-US" sz="1300" b="1" i="0" u="none" strike="noStrike" baseline="30000" dirty="0">
                        <a:solidFill>
                          <a:schemeClr val="tx1"/>
                        </a:solidFill>
                        <a:effectLst/>
                        <a:latin typeface="Arial" panose="020B0604020202020204" pitchFamily="34" charset="0"/>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1.47</a:t>
                      </a:r>
                      <a:endParaRPr lang="en-US" sz="1300" b="0" i="0" u="none" strike="noStrike" baseline="30000">
                        <a:solidFill>
                          <a:schemeClr val="bg1"/>
                        </a:solidFill>
                        <a:effectLst/>
                        <a:latin typeface="+mn-lt"/>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a:solidFill>
                            <a:schemeClr val="bg1"/>
                          </a:solidFill>
                          <a:effectLst/>
                          <a:latin typeface="+mn-lt"/>
                        </a:rPr>
                        <a:t>0.78</a:t>
                      </a:r>
                      <a:endParaRPr lang="en-US" sz="1300" b="0" i="0" u="none" strike="noStrike" baseline="30000">
                        <a:solidFill>
                          <a:schemeClr val="bg1"/>
                        </a:solidFill>
                        <a:effectLst/>
                        <a:latin typeface="+mn-lt"/>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a:solidFill>
                            <a:schemeClr val="bg1"/>
                          </a:solidFill>
                          <a:effectLst/>
                          <a:latin typeface="+mn-lt"/>
                        </a:rPr>
                        <a:t>11.47</a:t>
                      </a:r>
                      <a:endParaRPr lang="en-US" sz="1300" b="0" i="0" u="none" strike="noStrike" baseline="30000">
                        <a:solidFill>
                          <a:schemeClr val="bg1"/>
                        </a:solidFill>
                        <a:effectLst/>
                        <a:latin typeface="+mn-lt"/>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2029457247"/>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2023</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baseline="0" dirty="0">
                          <a:solidFill>
                            <a:schemeClr val="tx1"/>
                          </a:solidFill>
                          <a:effectLst/>
                          <a:latin typeface="Arial" panose="020B0604020202020204" pitchFamily="34" charset="0"/>
                        </a:rPr>
                        <a:t>0.00</a:t>
                      </a:r>
                      <a:endParaRPr lang="en-US" sz="1300" b="1" i="0" u="none" strike="noStrike" baseline="30000" dirty="0">
                        <a:solidFill>
                          <a:schemeClr val="tx1"/>
                        </a:solidFill>
                        <a:effectLst/>
                        <a:latin typeface="Arial" panose="020B0604020202020204" pitchFamily="34" charset="0"/>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baseline="0">
                          <a:solidFill>
                            <a:schemeClr val="bg1"/>
                          </a:solidFill>
                          <a:effectLst/>
                          <a:latin typeface="+mn-lt"/>
                        </a:rPr>
                        <a:t>2.40</a:t>
                      </a:r>
                      <a:endParaRPr lang="en-US" sz="1300" b="0" i="0" u="none" strike="noStrike" baseline="30000">
                        <a:solidFill>
                          <a:schemeClr val="bg1"/>
                        </a:solidFill>
                        <a:effectLst/>
                        <a:latin typeface="+mn-lt"/>
                      </a:endParaRP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baseline="0">
                          <a:solidFill>
                            <a:schemeClr val="bg1"/>
                          </a:solidFill>
                          <a:effectLst/>
                          <a:latin typeface="+mn-lt"/>
                        </a:rPr>
                        <a:t>1.52</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baseline="0">
                          <a:solidFill>
                            <a:schemeClr val="bg1"/>
                          </a:solidFill>
                          <a:effectLst/>
                          <a:latin typeface="+mn-lt"/>
                        </a:rPr>
                        <a:t>6.21</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2774255962"/>
                  </a:ext>
                </a:extLst>
              </a:tr>
              <a:tr h="303749">
                <a:tc>
                  <a:txBody>
                    <a:bodyPr/>
                    <a:lstStyle/>
                    <a:p>
                      <a:pPr algn="l" rtl="0" fontAlgn="ctr"/>
                      <a:r>
                        <a:rPr lang="en-US" sz="1300" b="0" i="0" u="none" strike="noStrike">
                          <a:solidFill>
                            <a:schemeClr val="bg1"/>
                          </a:solidFill>
                          <a:effectLst/>
                          <a:latin typeface="Arial" panose="020B0604020202020204" pitchFamily="34" charset="0"/>
                          <a:cs typeface="Arial" panose="020B0604020202020204" pitchFamily="34" charset="0"/>
                        </a:rPr>
                        <a:t>Average (for periods shown)</a:t>
                      </a:r>
                    </a:p>
                  </a:txBody>
                  <a:tcPr marL="11430" marR="11430" marT="11430"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640080" algn="dec"/>
                        </a:tabLst>
                      </a:pPr>
                      <a:r>
                        <a:rPr lang="en-US" sz="1300" b="1" i="0" u="none" strike="noStrike" dirty="0">
                          <a:solidFill>
                            <a:schemeClr val="tx1"/>
                          </a:solidFill>
                          <a:effectLst/>
                          <a:latin typeface="Arial" panose="020B0604020202020204" pitchFamily="34" charset="0"/>
                        </a:rPr>
                        <a:t>0.19</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solidFill>
                      <a:srgbClr val="EEEFF0"/>
                    </a:solidFill>
                  </a:tcPr>
                </a:tc>
                <a:tc>
                  <a:txBody>
                    <a:bodyPr/>
                    <a:lstStyle/>
                    <a:p>
                      <a:pPr algn="ctr" rtl="0" fontAlgn="ctr">
                        <a:tabLst>
                          <a:tab pos="731520" algn="dec"/>
                        </a:tabLst>
                      </a:pPr>
                      <a:r>
                        <a:rPr lang="en-US" sz="1300" b="0" i="0" u="none" strike="noStrike">
                          <a:solidFill>
                            <a:schemeClr val="bg1"/>
                          </a:solidFill>
                          <a:effectLst/>
                          <a:latin typeface="+mn-lt"/>
                        </a:rPr>
                        <a:t>2.98</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a:solidFill>
                            <a:schemeClr val="bg1"/>
                          </a:solidFill>
                          <a:effectLst/>
                          <a:latin typeface="+mn-lt"/>
                        </a:rPr>
                        <a:t>1.51</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tc>
                  <a:txBody>
                    <a:bodyPr/>
                    <a:lstStyle/>
                    <a:p>
                      <a:pPr algn="ctr" rtl="0" fontAlgn="ctr">
                        <a:tabLst>
                          <a:tab pos="731520" algn="dec"/>
                        </a:tabLst>
                      </a:pPr>
                      <a:r>
                        <a:rPr lang="en-US" sz="1300" b="0" i="0" u="none" strike="noStrike" dirty="0">
                          <a:solidFill>
                            <a:schemeClr val="bg1"/>
                          </a:solidFill>
                          <a:effectLst/>
                          <a:latin typeface="+mn-lt"/>
                        </a:rPr>
                        <a:t>4.63</a:t>
                      </a:r>
                    </a:p>
                  </a:txBody>
                  <a:tcPr marL="8403" marR="8403" marT="8403" marB="0" anchor="ctr">
                    <a:lnL>
                      <a:noFill/>
                    </a:lnL>
                    <a:lnR>
                      <a:noFill/>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980838628"/>
                  </a:ext>
                </a:extLst>
              </a:tr>
            </a:tbl>
          </a:graphicData>
        </a:graphic>
      </p:graphicFrame>
      <p:sp>
        <p:nvSpPr>
          <p:cNvPr id="11" name="TextBox 10">
            <a:extLst>
              <a:ext uri="{FF2B5EF4-FFF2-40B4-BE49-F238E27FC236}">
                <a16:creationId xmlns:a16="http://schemas.microsoft.com/office/drawing/2014/main" id="{151D6049-772A-4C2C-8B74-85D4C65338D5}"/>
              </a:ext>
            </a:extLst>
          </p:cNvPr>
          <p:cNvSpPr txBox="1"/>
          <p:nvPr/>
        </p:nvSpPr>
        <p:spPr>
          <a:xfrm>
            <a:off x="533400" y="5417360"/>
            <a:ext cx="7875554" cy="307777"/>
          </a:xfrm>
          <a:prstGeom prst="rect">
            <a:avLst/>
          </a:prstGeom>
          <a:noFill/>
        </p:spPr>
        <p:txBody>
          <a:bodyPr wrap="none" lIns="0" tIns="0" rIns="0" bIns="0" rtlCol="0">
            <a:spAutoFit/>
          </a:bodyPr>
          <a:lstStyle/>
          <a:p>
            <a:pPr>
              <a:spcAft>
                <a:spcPts val="1200"/>
              </a:spcAft>
              <a:buClr>
                <a:schemeClr val="accent2"/>
              </a:buClr>
            </a:pPr>
            <a:r>
              <a:rPr lang="en-US" sz="2000" dirty="0">
                <a:solidFill>
                  <a:schemeClr val="bg1"/>
                </a:solidFill>
                <a:latin typeface="Arial (Body)"/>
                <a:cs typeface="Arial" panose="020B0604020202020204" pitchFamily="34" charset="0"/>
              </a:rPr>
              <a:t>Our clients have benefited from a consistently low default experience </a:t>
            </a:r>
          </a:p>
        </p:txBody>
      </p:sp>
      <p:sp>
        <p:nvSpPr>
          <p:cNvPr id="6" name="Text Placeholder 4">
            <a:extLst>
              <a:ext uri="{FF2B5EF4-FFF2-40B4-BE49-F238E27FC236}">
                <a16:creationId xmlns:a16="http://schemas.microsoft.com/office/drawing/2014/main" id="{BDDA5EDC-446A-CC76-B268-BFE7AD9D9005}"/>
              </a:ext>
            </a:extLst>
          </p:cNvPr>
          <p:cNvSpPr txBox="1">
            <a:spLocks/>
          </p:cNvSpPr>
          <p:nvPr/>
        </p:nvSpPr>
        <p:spPr>
          <a:xfrm>
            <a:off x="533400" y="1257914"/>
            <a:ext cx="11125198" cy="409575"/>
          </a:xfrm>
          <a:prstGeom prst="rect">
            <a:avLst/>
          </a:prstGeom>
        </p:spPr>
        <p:txBody>
          <a:bodyPr lIns="0" tIns="0" rIns="0" bIns="0"/>
          <a:lstStyle>
            <a:lvl1pPr marL="274320" indent="-274320" algn="l" defTabSz="914400" rtl="0" eaLnBrk="1" latinLnBrk="0" hangingPunct="1">
              <a:lnSpc>
                <a:spcPct val="105000"/>
              </a:lnSpc>
              <a:spcBef>
                <a:spcPts val="1800"/>
              </a:spcBef>
              <a:buClr>
                <a:schemeClr val="accent2"/>
              </a:buClr>
              <a:buFont typeface="Wingdings" panose="05000000000000000000" pitchFamily="2" charset="2"/>
              <a:buChar char="§"/>
              <a:defRPr sz="2000" kern="1200">
                <a:solidFill>
                  <a:schemeClr val="tx1"/>
                </a:solidFill>
                <a:latin typeface="+mn-lt"/>
                <a:ea typeface="+mn-ea"/>
                <a:cs typeface="+mn-cs"/>
              </a:defRPr>
            </a:lvl1pPr>
            <a:lvl2pPr marL="621792" indent="-285750" algn="l" defTabSz="914400" rtl="0" eaLnBrk="1" latinLnBrk="0" hangingPunct="1">
              <a:lnSpc>
                <a:spcPct val="105000"/>
              </a:lnSpc>
              <a:spcBef>
                <a:spcPts val="1200"/>
              </a:spcBef>
              <a:buClr>
                <a:schemeClr val="accent4"/>
              </a:buClr>
              <a:buFont typeface="Arial" panose="020B0604020202020204" pitchFamily="34" charset="0"/>
              <a:buChar char="–"/>
              <a:defRPr sz="1800" kern="1200">
                <a:solidFill>
                  <a:schemeClr val="tx1"/>
                </a:solidFill>
                <a:latin typeface="+mn-lt"/>
                <a:ea typeface="+mn-ea"/>
                <a:cs typeface="+mn-cs"/>
              </a:defRPr>
            </a:lvl2pPr>
            <a:lvl3pPr marL="859536" indent="-228600" algn="l" defTabSz="914400" rtl="0" eaLnBrk="1" latinLnBrk="0" hangingPunct="1">
              <a:lnSpc>
                <a:spcPct val="105000"/>
              </a:lnSpc>
              <a:spcBef>
                <a:spcPts val="1200"/>
              </a:spcBef>
              <a:buClr>
                <a:schemeClr val="accent4"/>
              </a:buClr>
              <a:buFont typeface="Wingdings" panose="05000000000000000000" pitchFamily="2" charset="2"/>
              <a:buChar char="§"/>
              <a:defRPr sz="1400" kern="1200">
                <a:solidFill>
                  <a:schemeClr val="tx1"/>
                </a:solidFill>
                <a:latin typeface="+mn-lt"/>
                <a:ea typeface="+mn-ea"/>
                <a:cs typeface="+mn-cs"/>
              </a:defRPr>
            </a:lvl3pPr>
            <a:lvl4pPr marL="1133856" indent="-228600" algn="l" defTabSz="914400" rtl="0" eaLnBrk="1" latinLnBrk="0" hangingPunct="1">
              <a:lnSpc>
                <a:spcPct val="105000"/>
              </a:lnSpc>
              <a:spcBef>
                <a:spcPts val="1200"/>
              </a:spcBef>
              <a:buClr>
                <a:schemeClr val="accent4"/>
              </a:buClr>
              <a:buFont typeface="Arial" panose="020B0604020202020204" pitchFamily="34" charset="0"/>
              <a:buChar char="–"/>
              <a:defRPr sz="1400" kern="1200">
                <a:solidFill>
                  <a:schemeClr val="tx1"/>
                </a:solidFill>
                <a:latin typeface="+mn-lt"/>
                <a:ea typeface="+mn-ea"/>
                <a:cs typeface="+mn-cs"/>
              </a:defRPr>
            </a:lvl4pPr>
            <a:lvl5pPr marL="1353312" indent="0" algn="l" defTabSz="914400" rtl="0" eaLnBrk="1" latinLnBrk="0" hangingPunct="1">
              <a:lnSpc>
                <a:spcPct val="105000"/>
              </a:lnSpc>
              <a:spcBef>
                <a:spcPts val="1200"/>
              </a:spcBef>
              <a:buClr>
                <a:schemeClr val="accent4"/>
              </a:buClr>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spcBef>
                <a:spcPts val="0"/>
              </a:spcBef>
              <a:buNone/>
            </a:pPr>
            <a:r>
              <a:rPr lang="en-US" sz="1800" b="1" dirty="0">
                <a:solidFill>
                  <a:schemeClr val="bg1"/>
                </a:solidFill>
              </a:rPr>
              <a:t>T. Rowe Price Global High Income Bond Representative Portfolio vs High Yield Market Default History</a:t>
            </a:r>
          </a:p>
        </p:txBody>
      </p:sp>
    </p:spTree>
    <p:extLst>
      <p:ext uri="{BB962C8B-B14F-4D97-AF65-F5344CB8AC3E}">
        <p14:creationId xmlns:p14="http://schemas.microsoft.com/office/powerpoint/2010/main" val="22920783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7E676DE-67DA-AA36-A1AA-22656D86F5FF}"/>
              </a:ext>
            </a:extLst>
          </p:cNvPr>
          <p:cNvSpPr>
            <a:spLocks noGrp="1"/>
          </p:cNvSpPr>
          <p:nvPr>
            <p:ph type="title"/>
          </p:nvPr>
        </p:nvSpPr>
        <p:spPr/>
        <p:txBody>
          <a:bodyPr/>
          <a:lstStyle/>
          <a:p>
            <a:r>
              <a:rPr lang="en-US" dirty="0"/>
              <a:t>Important Information </a:t>
            </a:r>
            <a:endParaRPr lang="en-AU" dirty="0"/>
          </a:p>
        </p:txBody>
      </p:sp>
      <p:sp>
        <p:nvSpPr>
          <p:cNvPr id="12" name="TextBox 11">
            <a:extLst>
              <a:ext uri="{FF2B5EF4-FFF2-40B4-BE49-F238E27FC236}">
                <a16:creationId xmlns:a16="http://schemas.microsoft.com/office/drawing/2014/main" id="{98F9DA79-D642-F620-298C-BE4D238D63B0}"/>
              </a:ext>
            </a:extLst>
          </p:cNvPr>
          <p:cNvSpPr txBox="1"/>
          <p:nvPr/>
        </p:nvSpPr>
        <p:spPr>
          <a:xfrm>
            <a:off x="397822" y="1026340"/>
            <a:ext cx="10931238" cy="5632311"/>
          </a:xfrm>
          <a:prstGeom prst="rect">
            <a:avLst/>
          </a:prstGeom>
          <a:noFill/>
        </p:spPr>
        <p:txBody>
          <a:bodyPr wrap="square">
            <a:spAutoFit/>
          </a:bodyPr>
          <a:lstStyle/>
          <a:p>
            <a:endParaRPr lang="en-AU" sz="1200" b="1" dirty="0">
              <a:solidFill>
                <a:schemeClr val="bg1"/>
              </a:solidFill>
              <a:latin typeface="RobotoFlex-Regular"/>
            </a:endParaRPr>
          </a:p>
          <a:p>
            <a:r>
              <a:rPr lang="en-AU" sz="1200" b="1" dirty="0">
                <a:solidFill>
                  <a:schemeClr val="bg1"/>
                </a:solidFill>
                <a:latin typeface="RobotoFlex-Regular"/>
              </a:rPr>
              <a:t>This material is being furnished for general informational purposes only. </a:t>
            </a:r>
            <a:r>
              <a:rPr lang="en-AU" sz="1200" dirty="0">
                <a:solidFill>
                  <a:schemeClr val="bg1"/>
                </a:solidFill>
                <a:latin typeface="RobotoFlex-Regular"/>
              </a:rPr>
              <a:t>The material does not constitute or undertake to give advice of any nature, including fiduciary investment advice, nor is it intended to serve as the primary basis for an investment decision. Prospective investors are recommended to seek independent legal, financial and tax advice before making any investment decision. T. Rowe Price group of companies including T. Rowe Price Associates, Inc. and/or its affiliates receive revenue from T. Rowe Price investment products and services. </a:t>
            </a:r>
            <a:r>
              <a:rPr lang="en-AU" sz="1200" b="1" dirty="0">
                <a:solidFill>
                  <a:schemeClr val="bg1"/>
                </a:solidFill>
                <a:latin typeface="RobotoFlex-Regular"/>
              </a:rPr>
              <a:t>Past performance is not a reliable indicator of future performance. </a:t>
            </a:r>
            <a:r>
              <a:rPr lang="en-AU" sz="1200" dirty="0">
                <a:solidFill>
                  <a:schemeClr val="bg1"/>
                </a:solidFill>
                <a:latin typeface="RobotoFlex-Regular"/>
              </a:rPr>
              <a:t>The value of an investment and any income from it can go down as well as up. Investors may get back less than the amount invested.</a:t>
            </a:r>
          </a:p>
          <a:p>
            <a:endParaRPr lang="en-AU" sz="1200" dirty="0">
              <a:solidFill>
                <a:schemeClr val="bg1"/>
              </a:solidFill>
              <a:latin typeface="RobotoFlex-Regular"/>
            </a:endParaRPr>
          </a:p>
          <a:p>
            <a:r>
              <a:rPr lang="en-AU" sz="1200" dirty="0">
                <a:solidFill>
                  <a:schemeClr val="bg1"/>
                </a:solidFill>
                <a:latin typeface="RobotoFlex-Regular"/>
              </a:rPr>
              <a:t>The material does not constitute a distribution, an offer, an invitation, a personal or general recommendation or solicitation to sell or buy any securities in any jurisdiction or to conduct any particular investment activity. The material has not been reviewed by any regulatory authority in any jurisdiction.</a:t>
            </a:r>
          </a:p>
          <a:p>
            <a:endParaRPr lang="en-AU" sz="1200" dirty="0">
              <a:solidFill>
                <a:schemeClr val="bg1"/>
              </a:solidFill>
              <a:latin typeface="RobotoFlex-Regular"/>
            </a:endParaRPr>
          </a:p>
          <a:p>
            <a:r>
              <a:rPr lang="en-AU" sz="1200" dirty="0">
                <a:solidFill>
                  <a:schemeClr val="bg1"/>
                </a:solidFill>
                <a:latin typeface="RobotoFlex-Regular"/>
              </a:rPr>
              <a:t>Information and opinions presented have been obtained or derived from sources believed to be reliable and current; however, we cannot guarantee the sources' accuracy or completeness. There is no guarantee that any forecasts made will come to pass. The views contained herein are as of the date noted on the material and are subject to change without notice; these views may differ from those of other T. Rowe Price group companies and/or associates. Under no circumstances should the material, in whole or in part, be copied or redistributed without consent from T. Rowe Price.</a:t>
            </a:r>
          </a:p>
          <a:p>
            <a:endParaRPr lang="en-AU" sz="1200" dirty="0">
              <a:solidFill>
                <a:schemeClr val="bg1"/>
              </a:solidFill>
              <a:latin typeface="RobotoFlex-Regular"/>
            </a:endParaRPr>
          </a:p>
          <a:p>
            <a:r>
              <a:rPr lang="en-AU" sz="1200" dirty="0">
                <a:solidFill>
                  <a:schemeClr val="bg1"/>
                </a:solidFill>
                <a:latin typeface="RobotoFlex-Regular"/>
              </a:rPr>
              <a:t>The material is not intended for use by persons in jurisdictions which prohibit or restrict the distribution of the material and in certain countries the material is provided upon specific request.  </a:t>
            </a:r>
          </a:p>
          <a:p>
            <a:endParaRPr lang="en-AU" sz="1200" dirty="0">
              <a:solidFill>
                <a:schemeClr val="bg1"/>
              </a:solidFill>
              <a:latin typeface="RobotoFlex-Regular"/>
            </a:endParaRPr>
          </a:p>
          <a:p>
            <a:endParaRPr lang="en-AU" sz="1200" dirty="0">
              <a:solidFill>
                <a:schemeClr val="bg1"/>
              </a:solidFill>
              <a:latin typeface="RobotoFlex-Regular"/>
            </a:endParaRPr>
          </a:p>
          <a:p>
            <a:r>
              <a:rPr lang="en-US" sz="1200" b="1" dirty="0">
                <a:solidFill>
                  <a:schemeClr val="bg1"/>
                </a:solidFill>
                <a:latin typeface="RobotoFlex-Regular"/>
              </a:rPr>
              <a:t>Australia</a:t>
            </a:r>
            <a:r>
              <a:rPr lang="en-US" sz="1200" dirty="0">
                <a:solidFill>
                  <a:schemeClr val="bg1"/>
                </a:solidFill>
                <a:latin typeface="RobotoFlex-Regular"/>
              </a:rPr>
              <a:t> - Issued by T. Rowe Price Australia Limited (ABN: 13 620 668 895 and AFSL: 503741), Level 28, Governor Phillip Tower, 1 Farrer Place, Sydney NSW 2000, Australia. </a:t>
            </a:r>
          </a:p>
          <a:p>
            <a:endParaRPr lang="en-AU" sz="1200" dirty="0">
              <a:solidFill>
                <a:schemeClr val="bg1"/>
              </a:solidFill>
              <a:latin typeface="RobotoFlex-Regular"/>
            </a:endParaRPr>
          </a:p>
          <a:p>
            <a:endParaRPr lang="en-AU" sz="1200" dirty="0">
              <a:solidFill>
                <a:schemeClr val="bg1"/>
              </a:solidFill>
              <a:latin typeface="RobotoFlex-Regular"/>
            </a:endParaRPr>
          </a:p>
          <a:p>
            <a:r>
              <a:rPr lang="en-US" sz="1200" dirty="0">
                <a:solidFill>
                  <a:schemeClr val="bg1"/>
                </a:solidFill>
                <a:latin typeface="RobotoFlex-Regular"/>
              </a:rPr>
              <a:t>© 2024 T. Rowe Price. All Rights Reserved. T. ROWE PRICE, INVEST WITH CONFIDENCE, and the Bighorn Sheep design are, collectively and/ or apart, trademarks of T. Rowe Price Group, Inc.</a:t>
            </a:r>
          </a:p>
          <a:p>
            <a:endParaRPr lang="en-US" sz="1200" dirty="0">
              <a:solidFill>
                <a:schemeClr val="bg1"/>
              </a:solidFill>
              <a:latin typeface="RobotoFlex-Regular"/>
            </a:endParaRPr>
          </a:p>
          <a:p>
            <a:r>
              <a:rPr lang="en-US" sz="1200" dirty="0">
                <a:solidFill>
                  <a:schemeClr val="bg1"/>
                </a:solidFill>
                <a:latin typeface="RobotoFlex-Regular"/>
              </a:rPr>
              <a:t>202402-</a:t>
            </a:r>
            <a:r>
              <a:rPr lang="en-AU" sz="1200" dirty="0">
                <a:solidFill>
                  <a:schemeClr val="bg1"/>
                </a:solidFill>
                <a:latin typeface="RobotoFlex-Regular"/>
              </a:rPr>
              <a:t>3408666</a:t>
            </a:r>
            <a:endParaRPr lang="en-US" sz="1200" dirty="0">
              <a:solidFill>
                <a:schemeClr val="bg1"/>
              </a:solidFill>
              <a:latin typeface="RobotoFlex-Regular"/>
            </a:endParaRPr>
          </a:p>
          <a:p>
            <a:endParaRPr lang="en-AU" sz="1200" dirty="0">
              <a:solidFill>
                <a:schemeClr val="bg1"/>
              </a:solidFill>
              <a:latin typeface="RobotoFlex-Regular"/>
            </a:endParaRPr>
          </a:p>
          <a:p>
            <a:endParaRPr lang="en-AU" sz="1200" dirty="0">
              <a:solidFill>
                <a:schemeClr val="bg1"/>
              </a:solidFill>
              <a:latin typeface="RobotoFlex-Regular"/>
            </a:endParaRPr>
          </a:p>
        </p:txBody>
      </p:sp>
    </p:spTree>
    <p:extLst>
      <p:ext uri="{BB962C8B-B14F-4D97-AF65-F5344CB8AC3E}">
        <p14:creationId xmlns:p14="http://schemas.microsoft.com/office/powerpoint/2010/main" val="3875356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plate widescreen master">
  <a:themeElements>
    <a:clrScheme name="Custom 2021">
      <a:dk1>
        <a:srgbClr val="000000"/>
      </a:dk1>
      <a:lt1>
        <a:srgbClr val="FFFFFF"/>
      </a:lt1>
      <a:dk2>
        <a:srgbClr val="061937"/>
      </a:dk2>
      <a:lt2>
        <a:srgbClr val="F3F5F6"/>
      </a:lt2>
      <a:accent1>
        <a:srgbClr val="061937"/>
      </a:accent1>
      <a:accent2>
        <a:srgbClr val="00CFEC"/>
      </a:accent2>
      <a:accent3>
        <a:srgbClr val="3B4B59"/>
      </a:accent3>
      <a:accent4>
        <a:srgbClr val="A8AFB5"/>
      </a:accent4>
      <a:accent5>
        <a:srgbClr val="D8D8D8"/>
      </a:accent5>
      <a:accent6>
        <a:srgbClr val="F3F5F6"/>
      </a:accent6>
      <a:hlink>
        <a:srgbClr val="0063AD"/>
      </a:hlink>
      <a:folHlink>
        <a:srgbClr val="A8AFB5"/>
      </a:folHlink>
    </a:clrScheme>
    <a:fontScheme name="Essential">
      <a:majorFont>
        <a:latin typeface="Arial Black"/>
        <a:ea typeface=""/>
        <a:cs typeface=""/>
        <a:font script="Jpan" typeface="ÃƒÆ’Ã‚Â¯Ãƒâ€šÃ‚Â¼Ãƒâ€šÃ‚Â­ÃƒÆ’Ã‚Â¯Ãƒâ€šÃ‚Â¼Ãƒâ€šÃ‚Â³ ÃƒÆ’Ã‚Â¯Ãƒâ€šÃ‚Â¼Ãƒâ€šÃ‚Â°ÃƒÆ’Ã‚Â£ÃƒÂ¢Ã¢â€šÂ¬Ã…Â¡Ãƒâ€šÃ‚Â´ÃƒÆ’Ã‚Â£ÃƒÂ¢Ã¢â€šÂ¬Ã…Â¡Ãƒâ€šÃ‚Â·ÃƒÆ’Ã‚Â£Ãƒâ€ Ã¢â‚¬â„¢Ãƒâ€ Ã¢â‚¬â„¢ÃƒÆ’Ã‚Â£ÃƒÂ¢Ã¢â€šÂ¬Ã…Â¡Ãƒâ€šÃ‚Â¯"/>
        <a:font script="Hang" typeface="HYÃƒÆ’Ã‚ÂªÃƒâ€šÃ‚Â²Ãƒâ€šÃ‚Â¬ÃƒÆ’Ã‚ÂªÃƒâ€šÃ‚Â³Ãƒâ€šÃ‚Â ÃƒÆ’Ã‚Â«ÃƒÂ¢Ã¢â€šÂ¬Ã‚ÂÃƒÂ¢Ã¢â€šÂ¬Ã‚Â¢"/>
        <a:font script="Hans" typeface="ÃƒÆ’Ã‚Â¥Ãƒâ€šÃ‚Â¾Ãƒâ€šÃ‚Â®ÃƒÆ’Ã‚Â¨Ãƒâ€šÃ‚Â½Ãƒâ€šÃ‚Â¯ÃƒÆ’Ã‚Â©ÃƒÂ¢Ã¢â€šÂ¬Ã‚ÂºÃƒÂ¢Ã¢â€šÂ¬Ã‚Â¦ÃƒÆ’Ã‚Â©Ãƒâ€šÃ‚Â»ÃƒÂ¢Ã¢â€šÂ¬Ã‹Å“"/>
        <a:font script="Hant" typeface="ÃƒÆ’Ã‚Â¥Ãƒâ€šÃ‚Â¾Ãƒâ€šÃ‚Â®ÃƒÆ’Ã‚Â¨Ãƒâ€šÃ‚Â»Ãƒâ€¦Ã‚Â¸ÃƒÆ’Ã‚Â¦Ãƒâ€šÃ‚Â­Ãƒâ€šÃ‚Â£ÃƒÆ’Ã‚Â©Ãƒâ€šÃ‚Â»ÃƒÂ¢Ã¢â€šÂ¬Ã‹Å“ÃƒÆ’Ã‚Â©Ãƒâ€šÃ‚Â«ÃƒÂ¢Ã¢â€šÂ¬Ã‚Â"/>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ÃƒÆ’Ã‚Â¯Ãƒâ€šÃ‚Â¼Ãƒâ€šÃ‚Â­ÃƒÆ’Ã‚Â¯Ãƒâ€šÃ‚Â¼Ãƒâ€šÃ‚Â³ ÃƒÆ’Ã‚Â¯Ãƒâ€šÃ‚Â¼Ãƒâ€šÃ‚Â°ÃƒÆ’Ã‚Â£ÃƒÂ¢Ã¢â€šÂ¬Ã…Â¡Ãƒâ€šÃ‚Â´ÃƒÆ’Ã‚Â£ÃƒÂ¢Ã¢â€šÂ¬Ã…Â¡Ãƒâ€šÃ‚Â·ÃƒÆ’Ã‚Â£Ãƒâ€ Ã¢â‚¬â„¢Ãƒâ€ Ã¢â‚¬â„¢ÃƒÆ’Ã‚Â£ÃƒÂ¢Ã¢â€šÂ¬Ã…Â¡Ãƒâ€šÃ‚Â¯"/>
        <a:font script="Hang" typeface="ÃƒÆ’Ã‚Â«Ãƒâ€šÃ‚ÂÃƒÂ¢Ã¢â€šÂ¬Ã‚Â¹ÃƒÆ’Ã‚Â¬ÃƒÂ¢Ã¢â€šÂ¬Ã‚ÂºÃƒÂ¢Ã¢â‚¬Å¡Ã‚Â¬"/>
        <a:font script="Hans" typeface="ÃƒÆ’Ã‚Â©Ãƒâ€šÃ‚Â»ÃƒÂ¢Ã¢â€šÂ¬Ã‹Å“ÃƒÆ’Ã‚Â¤Ãƒâ€šÃ‚Â½ÃƒÂ¢Ã¢â€šÂ¬Ã…â€œ"/>
        <a:font script="Hant" typeface="ÃƒÆ’Ã‚Â¥Ãƒâ€šÃ‚Â¾Ãƒâ€šÃ‚Â®ÃƒÆ’Ã‚Â¨Ãƒâ€šÃ‚Â»Ãƒâ€¦Ã‚Â¸ÃƒÆ’Ã‚Â¦Ãƒâ€šÃ‚Â­Ãƒâ€šÃ‚Â£ÃƒÆ’Ã‚Â©Ãƒâ€šÃ‚Â»ÃƒÂ¢Ã¢â€šÂ¬Ã‹Å“ÃƒÆ’Ã‚Â©Ãƒâ€šÃ‚Â«ÃƒÂ¢Ã¢â€šÂ¬Ã‚Â"/>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tIns="91440" bIns="91440" rtlCol="0" anchor="t">
        <a:noAutofit/>
      </a:bodyPr>
      <a:lstStyle>
        <a:defPPr>
          <a:defRPr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spcAft>
            <a:spcPts val="1000"/>
          </a:spcAft>
          <a:buClr>
            <a:schemeClr val="accent2"/>
          </a:buClr>
          <a:defRPr sz="2000" dirty="0"/>
        </a:defPPr>
      </a:lstStyle>
    </a:txDef>
  </a:objectDefaults>
  <a:extraClrSchemeLst/>
  <a:custClrLst>
    <a:custClr name="TRP Midnight Navy">
      <a:srgbClr val="061937"/>
    </a:custClr>
    <a:custClr name="TRP Bright Blue">
      <a:srgbClr val="00CFEC"/>
    </a:custClr>
    <a:custClr name="Gold">
      <a:srgbClr val="FFC42D"/>
    </a:custClr>
    <a:custClr name="Berry">
      <a:srgbClr val="FA3D8D"/>
    </a:custClr>
    <a:custClr name="Green">
      <a:srgbClr val="83DF4A"/>
    </a:custClr>
    <a:custClr name="Ocean">
      <a:srgbClr val="0086EB"/>
    </a:custClr>
    <a:custClr name="TRP Gray">
      <a:srgbClr val="253746"/>
    </a:custClr>
    <a:custClr name="TRP Gray 90%">
      <a:srgbClr val="3B4B59"/>
    </a:custClr>
    <a:custClr name="TRP Gray 40%">
      <a:srgbClr val="A8AFB5"/>
    </a:custClr>
    <a:custClr name="TRP Gray 5%">
      <a:srgbClr val="F4F5F6"/>
    </a:custClr>
    <a:custClr name="Charting Ocean LTC 4">
      <a:srgbClr val="0060A8"/>
    </a:custClr>
    <a:custClr name="Charting Ocean LTC 1">
      <a:srgbClr val="008BF5"/>
    </a:custClr>
    <a:custClr name="Charting Teal LTC 4">
      <a:srgbClr val="166A54"/>
    </a:custClr>
    <a:custClr name="Charting Teal LTC 1">
      <a:srgbClr val="209D7D"/>
    </a:custClr>
    <a:custClr name="Charting Purple LTC 3">
      <a:srgbClr val="7749BC"/>
    </a:custClr>
    <a:custClr name="Charting Purple LTC 1">
      <a:srgbClr val="9E7DCF"/>
    </a:custClr>
    <a:custClr name="Charting Berry LTC 4">
      <a:srgbClr val="AE3260"/>
    </a:custClr>
    <a:custClr name="Charting Berry LTC 1">
      <a:srgbClr val="D36990"/>
    </a:custClr>
    <a:custClr name="Charting Orange LTC 3">
      <a:srgbClr val="926117"/>
    </a:custClr>
    <a:custClr name="Charting Orange LTC 1">
      <a:srgbClr val="BE7E1E"/>
    </a:custClr>
    <a:custClr name="Charting Gray LTC 3">
      <a:srgbClr val="7B8F9E"/>
    </a:custClr>
    <a:custClr name="Charting Gray LTC 1">
      <a:srgbClr val="596B78"/>
    </a:custClr>
    <a:custClr name="Functional Red">
      <a:srgbClr val="DD3636"/>
    </a:custClr>
    <a:custClr name="Functional Amber">
      <a:srgbClr val="FFAD00"/>
    </a:custClr>
    <a:custClr name="Functional Green">
      <a:srgbClr val="248647"/>
    </a:custClr>
  </a:custClrLst>
  <a:extLst>
    <a:ext uri="{05A4C25C-085E-4340-85A3-A5531E510DB2}">
      <thm15:themeFamily xmlns:thm15="http://schemas.microsoft.com/office/thememl/2012/main" name="Presentation10" id="{22647C0A-C939-BC4F-A608-7D55BFBFB8CE}" vid="{3CF6A5E9-4363-7B4F-A704-FD2A6A8632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ustom 2">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b41a7a6-89ac-457d-8a95-70c105859057">
      <Terms xmlns="http://schemas.microsoft.com/office/infopath/2007/PartnerControls"/>
    </lcf76f155ced4ddcb4097134ff3c332f>
    <TaxCatchAll xmlns="16302b8f-28e8-4c70-9042-d43b288b179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1114C2FD18E9F42879AB5529785DAB2" ma:contentTypeVersion="18" ma:contentTypeDescription="Create a new document." ma:contentTypeScope="" ma:versionID="e70313eabd978916a7a3055e4c6baa06">
  <xsd:schema xmlns:xsd="http://www.w3.org/2001/XMLSchema" xmlns:xs="http://www.w3.org/2001/XMLSchema" xmlns:p="http://schemas.microsoft.com/office/2006/metadata/properties" xmlns:ns2="bb41a7a6-89ac-457d-8a95-70c105859057" xmlns:ns3="16302b8f-28e8-4c70-9042-d43b288b1795" targetNamespace="http://schemas.microsoft.com/office/2006/metadata/properties" ma:root="true" ma:fieldsID="a306378e55d4962337fb7c543eb053be" ns2:_="" ns3:_="">
    <xsd:import namespace="bb41a7a6-89ac-457d-8a95-70c105859057"/>
    <xsd:import namespace="16302b8f-28e8-4c70-9042-d43b288b179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41a7a6-89ac-457d-8a95-70c1058590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d0b1873-ef96-4b79-a555-aff0f1998d4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302b8f-28e8-4c70-9042-d43b288b179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9369ac3-0d39-42a9-906c-b2af66cd73ea}" ma:internalName="TaxCatchAll" ma:showField="CatchAllData" ma:web="16302b8f-28e8-4c70-9042-d43b288b17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1F4162-ABD1-4D64-9A28-3B65EF2A322B}">
  <ds:schemaRefs>
    <ds:schemaRef ds:uri="http://schemas.openxmlformats.org/package/2006/metadata/core-properties"/>
    <ds:schemaRef ds:uri="http://purl.org/dc/dcmitype/"/>
    <ds:schemaRef ds:uri="http://purl.org/dc/terms/"/>
    <ds:schemaRef ds:uri="http://www.w3.org/XML/1998/namespace"/>
    <ds:schemaRef ds:uri="http://schemas.microsoft.com/office/2006/documentManagement/types"/>
    <ds:schemaRef ds:uri="16302b8f-28e8-4c70-9042-d43b288b1795"/>
    <ds:schemaRef ds:uri="http://purl.org/dc/elements/1.1/"/>
    <ds:schemaRef ds:uri="http://schemas.microsoft.com/office/infopath/2007/PartnerControls"/>
    <ds:schemaRef ds:uri="bb41a7a6-89ac-457d-8a95-70c105859057"/>
    <ds:schemaRef ds:uri="http://schemas.microsoft.com/office/2006/metadata/properties"/>
  </ds:schemaRefs>
</ds:datastoreItem>
</file>

<file path=customXml/itemProps2.xml><?xml version="1.0" encoding="utf-8"?>
<ds:datastoreItem xmlns:ds="http://schemas.openxmlformats.org/officeDocument/2006/customXml" ds:itemID="{E28E7762-6F2D-402C-9862-A600863507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41a7a6-89ac-457d-8a95-70c105859057"/>
    <ds:schemaRef ds:uri="16302b8f-28e8-4c70-9042-d43b288b17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BA990D-E520-4237-ABB4-AA72D26F6D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3109</TotalTime>
  <Words>1799</Words>
  <Application>Microsoft Office PowerPoint</Application>
  <PresentationFormat>Widescreen</PresentationFormat>
  <Paragraphs>120</Paragraphs>
  <Slides>7</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(Body)</vt:lpstr>
      <vt:lpstr>Arial Black</vt:lpstr>
      <vt:lpstr>Calibri</vt:lpstr>
      <vt:lpstr>RobotoFlex-Regular</vt:lpstr>
      <vt:lpstr>Times New Roman</vt:lpstr>
      <vt:lpstr>Wingdings</vt:lpstr>
      <vt:lpstr>Template widescreen master</vt:lpstr>
      <vt:lpstr>PowerPoint Presentation</vt:lpstr>
      <vt:lpstr>Higher yields are usually a precursor of higher returns</vt:lpstr>
      <vt:lpstr>Today’s yields have rarely been observed over the last 10 years</vt:lpstr>
      <vt:lpstr>Fundamentals are strong </vt:lpstr>
      <vt:lpstr>Default rates peak soon after recessions</vt:lpstr>
      <vt:lpstr>Avoiding defaults is key to high yield investing Illustration of Management Capabilities</vt:lpstr>
      <vt:lpstr>Important Information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Higher yields are usually a precursor of higher returns</dc:title>
  <dc:creator>Field, Imbi</dc:creator>
  <cp:lastModifiedBy>Field, Imbi</cp:lastModifiedBy>
  <cp:revision>17</cp:revision>
  <dcterms:created xsi:type="dcterms:W3CDTF">2024-02-20T00:29:48Z</dcterms:created>
  <dcterms:modified xsi:type="dcterms:W3CDTF">2024-02-28T03:05:15Z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0x01010071114C2FD18E9F42879AB5529785DAB2</vt:lpwstr>
  </property>
  <property fmtid="{D5CDD505-2E9C-101B-9397-08002B2CF9AE}" pid="3" name="MediaServiceImageTags">
    <vt:lpwstr/>
  </property>
  <property fmtid="{D5CDD505-2E9C-101B-9397-08002B2CF9AE}" pid="4" name="MSIP_Label_255371c7-7460-4ff3-9f84-e511f91b31bb_Enabled">
    <vt:lpwstr>true</vt:lpwstr>
  </property>
  <property fmtid="{D5CDD505-2E9C-101B-9397-08002B2CF9AE}" pid="5" name="MSIP_Label_255371c7-7460-4ff3-9f84-e511f91b31bb_SetDate">
    <vt:lpwstr>2024-02-20T00:29:51Z</vt:lpwstr>
  </property>
  <property fmtid="{D5CDD505-2E9C-101B-9397-08002B2CF9AE}" pid="6" name="MSIP_Label_255371c7-7460-4ff3-9f84-e511f91b31bb_Method">
    <vt:lpwstr>Standard</vt:lpwstr>
  </property>
  <property fmtid="{D5CDD505-2E9C-101B-9397-08002B2CF9AE}" pid="7" name="MSIP_Label_255371c7-7460-4ff3-9f84-e511f91b31bb_Name">
    <vt:lpwstr>Public</vt:lpwstr>
  </property>
  <property fmtid="{D5CDD505-2E9C-101B-9397-08002B2CF9AE}" pid="8" name="MSIP_Label_255371c7-7460-4ff3-9f84-e511f91b31bb_SiteId">
    <vt:lpwstr>3cb070fe-7299-4f60-b422-59adc339decf</vt:lpwstr>
  </property>
  <property fmtid="{D5CDD505-2E9C-101B-9397-08002B2CF9AE}" pid="9" name="MSIP_Label_255371c7-7460-4ff3-9f84-e511f91b31bb_ActionId">
    <vt:lpwstr>8db50d22-49d2-4b34-b172-367eb2abebbd</vt:lpwstr>
  </property>
  <property fmtid="{D5CDD505-2E9C-101B-9397-08002B2CF9AE}" pid="10" name="MSIP_Label_255371c7-7460-4ff3-9f84-e511f91b31bb_ContentBits">
    <vt:lpwstr>0</vt:lpwstr>
  </property>
</Properties>
</file>