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notesSlides/notesSlide37.xml" ContentType="application/vnd.openxmlformats-officedocument.presentationml.notesSlide+xml"/>
  <Override PartName="/ppt/tags/tag4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9" r:id="rId4"/>
  </p:sldMasterIdLst>
  <p:notesMasterIdLst>
    <p:notesMasterId r:id="rId45"/>
  </p:notesMasterIdLst>
  <p:handoutMasterIdLst>
    <p:handoutMasterId r:id="rId46"/>
  </p:handoutMasterIdLst>
  <p:sldIdLst>
    <p:sldId id="1028" r:id="rId5"/>
    <p:sldId id="943" r:id="rId6"/>
    <p:sldId id="973" r:id="rId7"/>
    <p:sldId id="964" r:id="rId8"/>
    <p:sldId id="1047" r:id="rId9"/>
    <p:sldId id="1059" r:id="rId10"/>
    <p:sldId id="1048" r:id="rId11"/>
    <p:sldId id="1046" r:id="rId12"/>
    <p:sldId id="1049" r:id="rId13"/>
    <p:sldId id="962" r:id="rId14"/>
    <p:sldId id="1050" r:id="rId15"/>
    <p:sldId id="1051" r:id="rId16"/>
    <p:sldId id="1052" r:id="rId17"/>
    <p:sldId id="1053" r:id="rId18"/>
    <p:sldId id="1054" r:id="rId19"/>
    <p:sldId id="1060" r:id="rId20"/>
    <p:sldId id="1057" r:id="rId21"/>
    <p:sldId id="1062" r:id="rId22"/>
    <p:sldId id="1065" r:id="rId23"/>
    <p:sldId id="1066" r:id="rId24"/>
    <p:sldId id="1063" r:id="rId25"/>
    <p:sldId id="1064" r:id="rId26"/>
    <p:sldId id="1073" r:id="rId27"/>
    <p:sldId id="1067" r:id="rId28"/>
    <p:sldId id="1074" r:id="rId29"/>
    <p:sldId id="1071" r:id="rId30"/>
    <p:sldId id="1076" r:id="rId31"/>
    <p:sldId id="1072" r:id="rId32"/>
    <p:sldId id="1077" r:id="rId33"/>
    <p:sldId id="1068" r:id="rId34"/>
    <p:sldId id="1078" r:id="rId35"/>
    <p:sldId id="1069" r:id="rId36"/>
    <p:sldId id="1079" r:id="rId37"/>
    <p:sldId id="1070" r:id="rId38"/>
    <p:sldId id="1080" r:id="rId39"/>
    <p:sldId id="1045" r:id="rId40"/>
    <p:sldId id="1075" r:id="rId41"/>
    <p:sldId id="1056" r:id="rId42"/>
    <p:sldId id="321" r:id="rId43"/>
    <p:sldId id="1038" r:id="rId44"/>
  </p:sldIdLst>
  <p:sldSz cx="12192000" cy="6858000"/>
  <p:notesSz cx="7315200" cy="9601200"/>
  <p:custDataLst>
    <p:tags r:id="rId47"/>
  </p:custDataLst>
  <p:defaultTextStyle>
    <a:defPPr>
      <a:defRPr lang="en-US"/>
    </a:defPPr>
    <a:lvl1pPr marL="0" algn="l" defTabSz="1088473" rtl="0" eaLnBrk="1" latinLnBrk="0" hangingPunct="1">
      <a:defRPr sz="2167" kern="1200">
        <a:solidFill>
          <a:schemeClr val="tx1"/>
        </a:solidFill>
        <a:latin typeface="+mn-lt"/>
        <a:ea typeface="+mn-ea"/>
        <a:cs typeface="+mn-cs"/>
      </a:defRPr>
    </a:lvl1pPr>
    <a:lvl2pPr marL="544237" algn="l" defTabSz="1088473" rtl="0" eaLnBrk="1" latinLnBrk="0" hangingPunct="1">
      <a:defRPr sz="2167" kern="1200">
        <a:solidFill>
          <a:schemeClr val="tx1"/>
        </a:solidFill>
        <a:latin typeface="+mn-lt"/>
        <a:ea typeface="+mn-ea"/>
        <a:cs typeface="+mn-cs"/>
      </a:defRPr>
    </a:lvl2pPr>
    <a:lvl3pPr marL="1088473" algn="l" defTabSz="1088473" rtl="0" eaLnBrk="1" latinLnBrk="0" hangingPunct="1">
      <a:defRPr sz="2167" kern="1200">
        <a:solidFill>
          <a:schemeClr val="tx1"/>
        </a:solidFill>
        <a:latin typeface="+mn-lt"/>
        <a:ea typeface="+mn-ea"/>
        <a:cs typeface="+mn-cs"/>
      </a:defRPr>
    </a:lvl3pPr>
    <a:lvl4pPr marL="1632711" algn="l" defTabSz="1088473" rtl="0" eaLnBrk="1" latinLnBrk="0" hangingPunct="1">
      <a:defRPr sz="2167" kern="1200">
        <a:solidFill>
          <a:schemeClr val="tx1"/>
        </a:solidFill>
        <a:latin typeface="+mn-lt"/>
        <a:ea typeface="+mn-ea"/>
        <a:cs typeface="+mn-cs"/>
      </a:defRPr>
    </a:lvl4pPr>
    <a:lvl5pPr marL="2176947" algn="l" defTabSz="1088473" rtl="0" eaLnBrk="1" latinLnBrk="0" hangingPunct="1">
      <a:defRPr sz="2167" kern="1200">
        <a:solidFill>
          <a:schemeClr val="tx1"/>
        </a:solidFill>
        <a:latin typeface="+mn-lt"/>
        <a:ea typeface="+mn-ea"/>
        <a:cs typeface="+mn-cs"/>
      </a:defRPr>
    </a:lvl5pPr>
    <a:lvl6pPr marL="2721184" algn="l" defTabSz="1088473" rtl="0" eaLnBrk="1" latinLnBrk="0" hangingPunct="1">
      <a:defRPr sz="2167" kern="1200">
        <a:solidFill>
          <a:schemeClr val="tx1"/>
        </a:solidFill>
        <a:latin typeface="+mn-lt"/>
        <a:ea typeface="+mn-ea"/>
        <a:cs typeface="+mn-cs"/>
      </a:defRPr>
    </a:lvl6pPr>
    <a:lvl7pPr marL="3265420" algn="l" defTabSz="1088473" rtl="0" eaLnBrk="1" latinLnBrk="0" hangingPunct="1">
      <a:defRPr sz="2167" kern="1200">
        <a:solidFill>
          <a:schemeClr val="tx1"/>
        </a:solidFill>
        <a:latin typeface="+mn-lt"/>
        <a:ea typeface="+mn-ea"/>
        <a:cs typeface="+mn-cs"/>
      </a:defRPr>
    </a:lvl7pPr>
    <a:lvl8pPr marL="3809657" algn="l" defTabSz="1088473" rtl="0" eaLnBrk="1" latinLnBrk="0" hangingPunct="1">
      <a:defRPr sz="2167" kern="1200">
        <a:solidFill>
          <a:schemeClr val="tx1"/>
        </a:solidFill>
        <a:latin typeface="+mn-lt"/>
        <a:ea typeface="+mn-ea"/>
        <a:cs typeface="+mn-cs"/>
      </a:defRPr>
    </a:lvl8pPr>
    <a:lvl9pPr marL="4353894" algn="l" defTabSz="1088473" rtl="0" eaLnBrk="1" latinLnBrk="0" hangingPunct="1">
      <a:defRPr sz="2167"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192" userDrawn="1">
          <p15:clr>
            <a:srgbClr val="A4A3A4"/>
          </p15:clr>
        </p15:guide>
        <p15:guide id="11"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912A2D-A431-ABE8-4060-5AF5B018F3E7}" name="Ashley Brenner" initials="AB" userId="S::abrenner@imprintcontent.com::695e5f87-6d41-4a69-ac6c-e89fbf9fdaf4" providerId="AD"/>
  <p188:author id="{A6A8F340-A08E-A9E4-2963-FCBF3A6CEB7A}" name="Meg Sullivan" initials="" userId="S::msullivan@imprintcontent.com::c8f21aac-c8f1-4167-9ac9-422f55f888b5" providerId="AD"/>
  <p188:author id="{B8E73B46-7B35-9FA5-4B92-315F742F3ACE}" name="Austin Kilham" initials="AK" userId="S::akilham@thewritingcompany1.onmicrosoft.com::b56d00cb-ebd8-4b35-b458-c35a982920d8" providerId="AD"/>
  <p188:author id="{801DFE52-2A1F-4B97-9720-23C1B9F9F704}" name="Julissa Ortiz" initials="JO" userId="S::jortiz@imprintcontent.com::5d95b92b-1363-4780-9b62-96b2971e6b36" providerId="AD"/>
  <p188:author id="{72DAD55E-6E06-FC25-3959-AAE51373E452}" name="Michaela Cavallaro" initials="MC" userId="S::michaela@thewritingcompany.com::d4f9b204-0f99-4d5b-9ec0-7feee0e74c8f" providerId="AD"/>
  <p188:author id="{DD014075-113D-F008-A024-BF572F3A102C}" name="Caroline Brown" initials="CB" userId="68bd3d8cda68d0ab" providerId="Windows Live"/>
  <p188:author id="{32A0C2AB-D004-3B6F-94BE-5230EF26DA62}" name="Cook, Aaron" initials="CA" userId="S::Aaron.Cook@troweprice.com::facbb072-d388-4b90-a0e2-03a0e7796c9d" providerId="AD"/>
  <p188:author id="{8F5A02EA-8278-E359-42F2-78592170B8DC}" name="Austin Kilham" initials="AK" userId="S::austin@thewritingcompany.com::b56d00cb-ebd8-4b35-b458-c35a982920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9900"/>
    <a:srgbClr val="00CFEC"/>
    <a:srgbClr val="253746"/>
    <a:srgbClr val="0086EB"/>
    <a:srgbClr val="83DF4A"/>
    <a:srgbClr val="FA3D8D"/>
    <a:srgbClr val="FFC42D"/>
    <a:srgbClr val="061937"/>
    <a:srgbClr val="008BF5"/>
    <a:srgbClr val="006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D6D3CB-268A-4435-948D-D79353DBEABC}" v="181" dt="2024-02-27T15:10:01.1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41" autoAdjust="0"/>
    <p:restoredTop sz="90600" autoAdjust="0"/>
  </p:normalViewPr>
  <p:slideViewPr>
    <p:cSldViewPr snapToGrid="0">
      <p:cViewPr>
        <p:scale>
          <a:sx n="100" d="100"/>
          <a:sy n="100" d="100"/>
        </p:scale>
        <p:origin x="312" y="378"/>
      </p:cViewPr>
      <p:guideLst>
        <p:guide orient="horz" pos="192"/>
        <p:guide/>
      </p:guideLst>
    </p:cSldViewPr>
  </p:slideViewPr>
  <p:outlineViewPr>
    <p:cViewPr>
      <p:scale>
        <a:sx n="33" d="100"/>
        <a:sy n="33" d="100"/>
      </p:scale>
      <p:origin x="0" y="-11824"/>
    </p:cViewPr>
  </p:outlineViewPr>
  <p:notesTextViewPr>
    <p:cViewPr>
      <p:scale>
        <a:sx n="125" d="100"/>
        <a:sy n="125" d="100"/>
      </p:scale>
      <p:origin x="0" y="0"/>
    </p:cViewPr>
  </p:notesTextViewPr>
  <p:sorterViewPr>
    <p:cViewPr>
      <p:scale>
        <a:sx n="40" d="100"/>
        <a:sy n="40" d="100"/>
      </p:scale>
      <p:origin x="0" y="-3948"/>
    </p:cViewPr>
  </p:sorterViewPr>
  <p:notesViewPr>
    <p:cSldViewPr snapToGrid="0">
      <p:cViewPr>
        <p:scale>
          <a:sx n="70" d="100"/>
          <a:sy n="70" d="100"/>
        </p:scale>
        <p:origin x="4800" y="86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ok, Aaron" userId="facbb072-d388-4b90-a0e2-03a0e7796c9d" providerId="ADAL" clId="{6FD6D3CB-268A-4435-948D-D79353DBEABC}"/>
    <pc:docChg chg="modSld">
      <pc:chgData name="Cook, Aaron" userId="facbb072-d388-4b90-a0e2-03a0e7796c9d" providerId="ADAL" clId="{6FD6D3CB-268A-4435-948D-D79353DBEABC}" dt="2024-02-27T15:13:53.865" v="376" actId="20577"/>
      <pc:docMkLst>
        <pc:docMk/>
      </pc:docMkLst>
      <pc:sldChg chg="modSp">
        <pc:chgData name="Cook, Aaron" userId="facbb072-d388-4b90-a0e2-03a0e7796c9d" providerId="ADAL" clId="{6FD6D3CB-268A-4435-948D-D79353DBEABC}" dt="2024-02-27T15:06:59.178" v="183" actId="20577"/>
        <pc:sldMkLst>
          <pc:docMk/>
          <pc:sldMk cId="2645535174" sldId="1048"/>
        </pc:sldMkLst>
        <pc:spChg chg="mod">
          <ac:chgData name="Cook, Aaron" userId="facbb072-d388-4b90-a0e2-03a0e7796c9d" providerId="ADAL" clId="{6FD6D3CB-268A-4435-948D-D79353DBEABC}" dt="2024-02-27T15:06:59.178" v="183" actId="20577"/>
          <ac:spMkLst>
            <pc:docMk/>
            <pc:sldMk cId="2645535174" sldId="1048"/>
            <ac:spMk id="30" creationId="{F6F41255-5EAB-1343-AE71-A156ED3FFBC0}"/>
          </ac:spMkLst>
        </pc:spChg>
        <pc:spChg chg="mod">
          <ac:chgData name="Cook, Aaron" userId="facbb072-d388-4b90-a0e2-03a0e7796c9d" providerId="ADAL" clId="{6FD6D3CB-268A-4435-948D-D79353DBEABC}" dt="2024-02-27T15:03:13.239" v="47" actId="20577"/>
          <ac:spMkLst>
            <pc:docMk/>
            <pc:sldMk cId="2645535174" sldId="1048"/>
            <ac:spMk id="32" creationId="{30B14E55-0ED2-A50B-E21B-67A5278C1728}"/>
          </ac:spMkLst>
        </pc:spChg>
      </pc:sldChg>
      <pc:sldChg chg="modSp mod">
        <pc:chgData name="Cook, Aaron" userId="facbb072-d388-4b90-a0e2-03a0e7796c9d" providerId="ADAL" clId="{6FD6D3CB-268A-4435-948D-D79353DBEABC}" dt="2024-02-27T15:09:16.373" v="237" actId="20577"/>
        <pc:sldMkLst>
          <pc:docMk/>
          <pc:sldMk cId="2357396223" sldId="1057"/>
        </pc:sldMkLst>
        <pc:spChg chg="mod">
          <ac:chgData name="Cook, Aaron" userId="facbb072-d388-4b90-a0e2-03a0e7796c9d" providerId="ADAL" clId="{6FD6D3CB-268A-4435-948D-D79353DBEABC}" dt="2024-02-27T15:09:16.373" v="237" actId="20577"/>
          <ac:spMkLst>
            <pc:docMk/>
            <pc:sldMk cId="2357396223" sldId="1057"/>
            <ac:spMk id="36" creationId="{3E4C9E79-00C4-4DCA-ADFD-D5E433472AB8}"/>
          </ac:spMkLst>
        </pc:spChg>
      </pc:sldChg>
      <pc:sldChg chg="modSp mod">
        <pc:chgData name="Cook, Aaron" userId="facbb072-d388-4b90-a0e2-03a0e7796c9d" providerId="ADAL" clId="{6FD6D3CB-268A-4435-948D-D79353DBEABC}" dt="2024-02-27T15:01:24.194" v="11" actId="20577"/>
        <pc:sldMkLst>
          <pc:docMk/>
          <pc:sldMk cId="1442416546" sldId="1059"/>
        </pc:sldMkLst>
        <pc:spChg chg="mod">
          <ac:chgData name="Cook, Aaron" userId="facbb072-d388-4b90-a0e2-03a0e7796c9d" providerId="ADAL" clId="{6FD6D3CB-268A-4435-948D-D79353DBEABC}" dt="2024-02-27T15:01:24.194" v="11" actId="20577"/>
          <ac:spMkLst>
            <pc:docMk/>
            <pc:sldMk cId="1442416546" sldId="1059"/>
            <ac:spMk id="2" creationId="{1044C74E-E3E0-D544-B481-5C88F2DD6877}"/>
          </ac:spMkLst>
        </pc:spChg>
      </pc:sldChg>
      <pc:sldChg chg="modSp mod">
        <pc:chgData name="Cook, Aaron" userId="facbb072-d388-4b90-a0e2-03a0e7796c9d" providerId="ADAL" clId="{6FD6D3CB-268A-4435-948D-D79353DBEABC}" dt="2024-02-27T15:10:28.018" v="249" actId="20577"/>
        <pc:sldMkLst>
          <pc:docMk/>
          <pc:sldMk cId="3346206755" sldId="1064"/>
        </pc:sldMkLst>
        <pc:spChg chg="mod">
          <ac:chgData name="Cook, Aaron" userId="facbb072-d388-4b90-a0e2-03a0e7796c9d" providerId="ADAL" clId="{6FD6D3CB-268A-4435-948D-D79353DBEABC}" dt="2024-02-27T15:10:28.018" v="249" actId="20577"/>
          <ac:spMkLst>
            <pc:docMk/>
            <pc:sldMk cId="3346206755" sldId="1064"/>
            <ac:spMk id="3" creationId="{89C77F8F-B5CE-B7CF-D5B6-5395A88E219D}"/>
          </ac:spMkLst>
        </pc:spChg>
      </pc:sldChg>
      <pc:sldChg chg="modSp">
        <pc:chgData name="Cook, Aaron" userId="facbb072-d388-4b90-a0e2-03a0e7796c9d" providerId="ADAL" clId="{6FD6D3CB-268A-4435-948D-D79353DBEABC}" dt="2024-02-27T15:10:01.129" v="246" actId="20577"/>
        <pc:sldMkLst>
          <pc:docMk/>
          <pc:sldMk cId="23061783" sldId="1066"/>
        </pc:sldMkLst>
        <pc:spChg chg="mod">
          <ac:chgData name="Cook, Aaron" userId="facbb072-d388-4b90-a0e2-03a0e7796c9d" providerId="ADAL" clId="{6FD6D3CB-268A-4435-948D-D79353DBEABC}" dt="2024-02-27T15:10:01.129" v="246" actId="20577"/>
          <ac:spMkLst>
            <pc:docMk/>
            <pc:sldMk cId="23061783" sldId="1066"/>
            <ac:spMk id="6" creationId="{A96960B5-3D25-6D52-B489-E21B6A6A72CD}"/>
          </ac:spMkLst>
        </pc:spChg>
      </pc:sldChg>
      <pc:sldChg chg="modSp mod">
        <pc:chgData name="Cook, Aaron" userId="facbb072-d388-4b90-a0e2-03a0e7796c9d" providerId="ADAL" clId="{6FD6D3CB-268A-4435-948D-D79353DBEABC}" dt="2024-02-27T15:12:27.083" v="289" actId="20577"/>
        <pc:sldMkLst>
          <pc:docMk/>
          <pc:sldMk cId="3042578313" sldId="1068"/>
        </pc:sldMkLst>
        <pc:spChg chg="mod">
          <ac:chgData name="Cook, Aaron" userId="facbb072-d388-4b90-a0e2-03a0e7796c9d" providerId="ADAL" clId="{6FD6D3CB-268A-4435-948D-D79353DBEABC}" dt="2024-02-27T15:12:27.083" v="289" actId="20577"/>
          <ac:spMkLst>
            <pc:docMk/>
            <pc:sldMk cId="3042578313" sldId="1068"/>
            <ac:spMk id="3" creationId="{89C77F8F-B5CE-B7CF-D5B6-5395A88E219D}"/>
          </ac:spMkLst>
        </pc:spChg>
      </pc:sldChg>
      <pc:sldChg chg="modSp mod">
        <pc:chgData name="Cook, Aaron" userId="facbb072-d388-4b90-a0e2-03a0e7796c9d" providerId="ADAL" clId="{6FD6D3CB-268A-4435-948D-D79353DBEABC}" dt="2024-02-27T15:10:55.926" v="272" actId="20577"/>
        <pc:sldMkLst>
          <pc:docMk/>
          <pc:sldMk cId="349865910" sldId="1073"/>
        </pc:sldMkLst>
        <pc:spChg chg="mod">
          <ac:chgData name="Cook, Aaron" userId="facbb072-d388-4b90-a0e2-03a0e7796c9d" providerId="ADAL" clId="{6FD6D3CB-268A-4435-948D-D79353DBEABC}" dt="2024-02-27T15:10:55.926" v="272" actId="20577"/>
          <ac:spMkLst>
            <pc:docMk/>
            <pc:sldMk cId="349865910" sldId="1073"/>
            <ac:spMk id="2" creationId="{1954D7AA-6627-E33F-572C-17D6560CF27A}"/>
          </ac:spMkLst>
        </pc:spChg>
      </pc:sldChg>
      <pc:sldChg chg="modSp mod">
        <pc:chgData name="Cook, Aaron" userId="facbb072-d388-4b90-a0e2-03a0e7796c9d" providerId="ADAL" clId="{6FD6D3CB-268A-4435-948D-D79353DBEABC}" dt="2024-02-27T15:13:24.662" v="352" actId="20577"/>
        <pc:sldMkLst>
          <pc:docMk/>
          <pc:sldMk cId="18302885" sldId="1078"/>
        </pc:sldMkLst>
        <pc:spChg chg="mod">
          <ac:chgData name="Cook, Aaron" userId="facbb072-d388-4b90-a0e2-03a0e7796c9d" providerId="ADAL" clId="{6FD6D3CB-268A-4435-948D-D79353DBEABC}" dt="2024-02-27T15:13:24.662" v="352" actId="20577"/>
          <ac:spMkLst>
            <pc:docMk/>
            <pc:sldMk cId="18302885" sldId="1078"/>
            <ac:spMk id="2" creationId="{CD436DF8-4348-20B8-1469-66492ECA1231}"/>
          </ac:spMkLst>
        </pc:spChg>
      </pc:sldChg>
      <pc:sldChg chg="modSp mod">
        <pc:chgData name="Cook, Aaron" userId="facbb072-d388-4b90-a0e2-03a0e7796c9d" providerId="ADAL" clId="{6FD6D3CB-268A-4435-948D-D79353DBEABC}" dt="2024-02-27T15:13:53.865" v="376" actId="20577"/>
        <pc:sldMkLst>
          <pc:docMk/>
          <pc:sldMk cId="1323104040" sldId="1079"/>
        </pc:sldMkLst>
        <pc:spChg chg="mod">
          <ac:chgData name="Cook, Aaron" userId="facbb072-d388-4b90-a0e2-03a0e7796c9d" providerId="ADAL" clId="{6FD6D3CB-268A-4435-948D-D79353DBEABC}" dt="2024-02-27T15:13:53.865" v="376" actId="20577"/>
          <ac:spMkLst>
            <pc:docMk/>
            <pc:sldMk cId="1323104040" sldId="1079"/>
            <ac:spMk id="2" creationId="{BF6DBBCD-AFE6-76D7-DEF4-78351F6DD82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0BAF15-9A5E-4C51-8B89-60232A5BDA3C}"/>
              </a:ext>
            </a:extLst>
          </p:cNvPr>
          <p:cNvSpPr>
            <a:spLocks noGrp="1"/>
          </p:cNvSpPr>
          <p:nvPr>
            <p:ph type="hdr" sz="quarter"/>
          </p:nvPr>
        </p:nvSpPr>
        <p:spPr>
          <a:xfrm>
            <a:off x="0" y="0"/>
            <a:ext cx="3170255" cy="482041"/>
          </a:xfrm>
          <a:prstGeom prst="rect">
            <a:avLst/>
          </a:prstGeom>
        </p:spPr>
        <p:txBody>
          <a:bodyPr vert="horz" lIns="95674" tIns="47837" rIns="95674" bIns="47837" rtlCol="0"/>
          <a:lstStyle>
            <a:lvl1pPr algn="l">
              <a:defRPr sz="1300"/>
            </a:lvl1pPr>
          </a:lstStyle>
          <a:p>
            <a:endParaRPr lang="en-US" dirty="0"/>
          </a:p>
        </p:txBody>
      </p:sp>
      <p:sp>
        <p:nvSpPr>
          <p:cNvPr id="3" name="Date Placeholder 2">
            <a:extLst>
              <a:ext uri="{FF2B5EF4-FFF2-40B4-BE49-F238E27FC236}">
                <a16:creationId xmlns:a16="http://schemas.microsoft.com/office/drawing/2014/main" id="{3AF21DEE-BF21-487D-A450-FFF6EFE3229B}"/>
              </a:ext>
            </a:extLst>
          </p:cNvPr>
          <p:cNvSpPr>
            <a:spLocks noGrp="1"/>
          </p:cNvSpPr>
          <p:nvPr>
            <p:ph type="dt" sz="quarter" idx="1"/>
          </p:nvPr>
        </p:nvSpPr>
        <p:spPr>
          <a:xfrm>
            <a:off x="4143271" y="0"/>
            <a:ext cx="3170255" cy="482041"/>
          </a:xfrm>
          <a:prstGeom prst="rect">
            <a:avLst/>
          </a:prstGeom>
        </p:spPr>
        <p:txBody>
          <a:bodyPr vert="horz" lIns="95674" tIns="47837" rIns="95674" bIns="47837" rtlCol="0"/>
          <a:lstStyle>
            <a:lvl1pPr algn="r">
              <a:defRPr sz="1300"/>
            </a:lvl1pPr>
          </a:lstStyle>
          <a:p>
            <a:fld id="{7CB21309-5326-44C6-A140-CF8CC1729AAE}" type="datetimeFigureOut">
              <a:rPr lang="en-US" smtClean="0"/>
              <a:t>02/27/2024</a:t>
            </a:fld>
            <a:endParaRPr lang="en-US" dirty="0"/>
          </a:p>
        </p:txBody>
      </p:sp>
      <p:sp>
        <p:nvSpPr>
          <p:cNvPr id="4" name="Footer Placeholder 3">
            <a:extLst>
              <a:ext uri="{FF2B5EF4-FFF2-40B4-BE49-F238E27FC236}">
                <a16:creationId xmlns:a16="http://schemas.microsoft.com/office/drawing/2014/main" id="{748CB3F3-83F9-4A21-91BC-F3C92AA90868}"/>
              </a:ext>
            </a:extLst>
          </p:cNvPr>
          <p:cNvSpPr>
            <a:spLocks noGrp="1"/>
          </p:cNvSpPr>
          <p:nvPr>
            <p:ph type="ftr" sz="quarter" idx="2"/>
          </p:nvPr>
        </p:nvSpPr>
        <p:spPr>
          <a:xfrm>
            <a:off x="0" y="9119159"/>
            <a:ext cx="3170255" cy="482041"/>
          </a:xfrm>
          <a:prstGeom prst="rect">
            <a:avLst/>
          </a:prstGeom>
        </p:spPr>
        <p:txBody>
          <a:bodyPr vert="horz" lIns="95674" tIns="47837" rIns="95674" bIns="47837"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0A421CBC-333D-4BDB-9F41-7F2208E564B0}"/>
              </a:ext>
            </a:extLst>
          </p:cNvPr>
          <p:cNvSpPr>
            <a:spLocks noGrp="1"/>
          </p:cNvSpPr>
          <p:nvPr>
            <p:ph type="sldNum" sz="quarter" idx="3"/>
          </p:nvPr>
        </p:nvSpPr>
        <p:spPr>
          <a:xfrm>
            <a:off x="4143271" y="9119159"/>
            <a:ext cx="3170255" cy="482041"/>
          </a:xfrm>
          <a:prstGeom prst="rect">
            <a:avLst/>
          </a:prstGeom>
        </p:spPr>
        <p:txBody>
          <a:bodyPr vert="horz" lIns="95674" tIns="47837" rIns="95674" bIns="47837" rtlCol="0" anchor="b"/>
          <a:lstStyle>
            <a:lvl1pPr algn="r">
              <a:defRPr sz="1300"/>
            </a:lvl1pPr>
          </a:lstStyle>
          <a:p>
            <a:fld id="{75C24113-2710-4130-8BC6-F7CF879AC554}" type="slidenum">
              <a:rPr lang="en-US" smtClean="0"/>
              <a:t>‹#›</a:t>
            </a:fld>
            <a:endParaRPr lang="en-US" dirty="0"/>
          </a:p>
        </p:txBody>
      </p:sp>
    </p:spTree>
    <p:extLst>
      <p:ext uri="{BB962C8B-B14F-4D97-AF65-F5344CB8AC3E}">
        <p14:creationId xmlns:p14="http://schemas.microsoft.com/office/powerpoint/2010/main" val="3576930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E066F8-C899-4300-B34D-577E8AF4E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15199" cy="9601199"/>
          </a:xfrm>
          <a:prstGeom prst="rect">
            <a:avLst/>
          </a:prstGeom>
        </p:spPr>
      </p:pic>
      <p:sp>
        <p:nvSpPr>
          <p:cNvPr id="4" name="Slide Image Placeholder 3"/>
          <p:cNvSpPr>
            <a:spLocks noGrp="1" noRot="1" noChangeAspect="1"/>
          </p:cNvSpPr>
          <p:nvPr>
            <p:ph type="sldImg" idx="2"/>
          </p:nvPr>
        </p:nvSpPr>
        <p:spPr>
          <a:xfrm>
            <a:off x="777875" y="771525"/>
            <a:ext cx="5759450" cy="3240088"/>
          </a:xfrm>
          <a:prstGeom prst="rect">
            <a:avLst/>
          </a:prstGeom>
          <a:noFill/>
          <a:ln w="12700">
            <a:solidFill>
              <a:prstClr val="black"/>
            </a:solidFill>
          </a:ln>
        </p:spPr>
        <p:txBody>
          <a:bodyPr vert="horz" lIns="95674" tIns="47837" rIns="95674" bIns="47837" rtlCol="0" anchor="ctr"/>
          <a:lstStyle/>
          <a:p>
            <a:endParaRPr lang="en-US" dirty="0"/>
          </a:p>
        </p:txBody>
      </p:sp>
      <p:sp>
        <p:nvSpPr>
          <p:cNvPr id="5" name="Notes Placeholder 4"/>
          <p:cNvSpPr>
            <a:spLocks noGrp="1"/>
          </p:cNvSpPr>
          <p:nvPr>
            <p:ph type="body" sz="quarter" idx="3"/>
          </p:nvPr>
        </p:nvSpPr>
        <p:spPr>
          <a:xfrm>
            <a:off x="777874" y="4192036"/>
            <a:ext cx="5759451" cy="45720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6239435" y="9263528"/>
            <a:ext cx="388472" cy="208017"/>
          </a:xfrm>
          <a:prstGeom prst="rect">
            <a:avLst/>
          </a:prstGeom>
        </p:spPr>
        <p:txBody>
          <a:bodyPr vert="horz" lIns="0" tIns="0" rIns="0" bIns="0" rtlCol="0" anchor="ctr"/>
          <a:lstStyle>
            <a:lvl1pPr algn="ctr">
              <a:defRPr sz="900">
                <a:solidFill>
                  <a:srgbClr val="054C70"/>
                </a:solidFill>
                <a:latin typeface="+mj-lt"/>
              </a:defRPr>
            </a:lvl1pPr>
          </a:lstStyle>
          <a:p>
            <a:fld id="{CFA5BF29-3A85-45E8-9EC2-6FCFBE5E0498}" type="slidenum">
              <a:rPr lang="en-US" smtClean="0"/>
              <a:pPr/>
              <a:t>‹#›</a:t>
            </a:fld>
            <a:endParaRPr lang="en-US" dirty="0"/>
          </a:p>
        </p:txBody>
      </p:sp>
    </p:spTree>
    <p:extLst>
      <p:ext uri="{BB962C8B-B14F-4D97-AF65-F5344CB8AC3E}">
        <p14:creationId xmlns:p14="http://schemas.microsoft.com/office/powerpoint/2010/main" val="1556429729"/>
      </p:ext>
    </p:extLst>
  </p:cSld>
  <p:clrMap bg1="lt1" tx1="dk1" bg2="lt2" tx2="dk2" accent1="accent1" accent2="accent2" accent3="accent3" accent4="accent4" accent5="accent5" accent6="accent6" hlink="hlink" folHlink="folHlink"/>
  <p:notesStyle>
    <a:lvl1pPr marL="0" algn="l" defTabSz="1088473" rtl="0" eaLnBrk="1" latinLnBrk="0" hangingPunct="1">
      <a:defRPr sz="1000" kern="1200">
        <a:solidFill>
          <a:schemeClr val="tx1"/>
        </a:solidFill>
        <a:latin typeface="+mn-lt"/>
        <a:ea typeface="+mn-ea"/>
        <a:cs typeface="+mn-cs"/>
      </a:defRPr>
    </a:lvl1pPr>
    <a:lvl2pPr marL="544237" algn="l" defTabSz="1088473" rtl="0" eaLnBrk="1" latinLnBrk="0" hangingPunct="1">
      <a:defRPr sz="1000" kern="1200">
        <a:solidFill>
          <a:schemeClr val="tx1"/>
        </a:solidFill>
        <a:latin typeface="+mn-lt"/>
        <a:ea typeface="+mn-ea"/>
        <a:cs typeface="+mn-cs"/>
      </a:defRPr>
    </a:lvl2pPr>
    <a:lvl3pPr marL="1088473" algn="l" defTabSz="1088473" rtl="0" eaLnBrk="1" latinLnBrk="0" hangingPunct="1">
      <a:defRPr sz="1000" kern="1200">
        <a:solidFill>
          <a:schemeClr val="tx1"/>
        </a:solidFill>
        <a:latin typeface="+mn-lt"/>
        <a:ea typeface="+mn-ea"/>
        <a:cs typeface="+mn-cs"/>
      </a:defRPr>
    </a:lvl3pPr>
    <a:lvl4pPr marL="1632711" algn="l" defTabSz="1088473" rtl="0" eaLnBrk="1" latinLnBrk="0" hangingPunct="1">
      <a:defRPr sz="1000" kern="1200">
        <a:solidFill>
          <a:schemeClr val="tx1"/>
        </a:solidFill>
        <a:latin typeface="+mn-lt"/>
        <a:ea typeface="+mn-ea"/>
        <a:cs typeface="+mn-cs"/>
      </a:defRPr>
    </a:lvl4pPr>
    <a:lvl5pPr marL="2176947" algn="l" defTabSz="1088473" rtl="0" eaLnBrk="1" latinLnBrk="0" hangingPunct="1">
      <a:defRPr sz="1000" kern="1200">
        <a:solidFill>
          <a:schemeClr val="tx1"/>
        </a:solidFill>
        <a:latin typeface="+mn-lt"/>
        <a:ea typeface="+mn-ea"/>
        <a:cs typeface="+mn-cs"/>
      </a:defRPr>
    </a:lvl5pPr>
    <a:lvl6pPr marL="2721184" algn="l" defTabSz="1088473" rtl="0" eaLnBrk="1" latinLnBrk="0" hangingPunct="1">
      <a:defRPr sz="1417" kern="1200">
        <a:solidFill>
          <a:schemeClr val="tx1"/>
        </a:solidFill>
        <a:latin typeface="+mn-lt"/>
        <a:ea typeface="+mn-ea"/>
        <a:cs typeface="+mn-cs"/>
      </a:defRPr>
    </a:lvl6pPr>
    <a:lvl7pPr marL="3265420" algn="l" defTabSz="1088473" rtl="0" eaLnBrk="1" latinLnBrk="0" hangingPunct="1">
      <a:defRPr sz="1417" kern="1200">
        <a:solidFill>
          <a:schemeClr val="tx1"/>
        </a:solidFill>
        <a:latin typeface="+mn-lt"/>
        <a:ea typeface="+mn-ea"/>
        <a:cs typeface="+mn-cs"/>
      </a:defRPr>
    </a:lvl7pPr>
    <a:lvl8pPr marL="3809657" algn="l" defTabSz="1088473" rtl="0" eaLnBrk="1" latinLnBrk="0" hangingPunct="1">
      <a:defRPr sz="1417" kern="1200">
        <a:solidFill>
          <a:schemeClr val="tx1"/>
        </a:solidFill>
        <a:latin typeface="+mn-lt"/>
        <a:ea typeface="+mn-ea"/>
        <a:cs typeface="+mn-cs"/>
      </a:defRPr>
    </a:lvl8pPr>
    <a:lvl9pPr marL="4353894" algn="l" defTabSz="1088473" rtl="0" eaLnBrk="1" latinLnBrk="0" hangingPunct="1">
      <a:defRPr sz="141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A5BF29-3A85-45E8-9EC2-6FCFBE5E0498}" type="slidenum">
              <a:rPr lang="en-US" smtClean="0"/>
              <a:pPr/>
              <a:t>1</a:t>
            </a:fld>
            <a:endParaRPr lang="en-US" dirty="0"/>
          </a:p>
        </p:txBody>
      </p:sp>
    </p:spTree>
    <p:extLst>
      <p:ext uri="{BB962C8B-B14F-4D97-AF65-F5344CB8AC3E}">
        <p14:creationId xmlns:p14="http://schemas.microsoft.com/office/powerpoint/2010/main" val="126284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In the first part of the assessment, we’ll look at the role that money played in your childhood.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Childhood money experiences tend to have a big impact on your behavior as an adult, especially as you may mirror parental behavior. In your household, was money a fraught, taboo subject? Or were your parents open about how they made financial decisions?</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Take a moment to write down your childhood experiences.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[Consider providing an example from your own experience to illustrate what you’re looking for. How did your own parents talk about money to you and each other?]</a:t>
            </a:r>
          </a:p>
        </p:txBody>
      </p:sp>
      <p:sp>
        <p:nvSpPr>
          <p:cNvPr id="4" name="Slide Number Placeholder 3"/>
          <p:cNvSpPr>
            <a:spLocks noGrp="1"/>
          </p:cNvSpPr>
          <p:nvPr>
            <p:ph type="sldNum" sz="quarter" idx="5"/>
          </p:nvPr>
        </p:nvSpPr>
        <p:spPr/>
        <p:txBody>
          <a:bodyPr/>
          <a:lstStyle/>
          <a:p>
            <a:fld id="{CFA5BF29-3A85-45E8-9EC2-6FCFBE5E0498}" type="slidenum">
              <a:rPr lang="en-US" smtClean="0"/>
              <a:pPr/>
              <a:t>10</a:t>
            </a:fld>
            <a:endParaRPr lang="en-US" dirty="0"/>
          </a:p>
        </p:txBody>
      </p:sp>
    </p:spTree>
    <p:extLst>
      <p:ext uri="{BB962C8B-B14F-4D97-AF65-F5344CB8AC3E}">
        <p14:creationId xmlns:p14="http://schemas.microsoft.com/office/powerpoint/2010/main" val="3509060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Now, we’ll move on to the second part of the assessment and look at your money mindset.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Based on our research, you likely fall somewhere along the spectrum in each of the four categories on the slide:</a:t>
            </a:r>
          </a:p>
          <a:p>
            <a:pPr marL="887137" marR="1371600" lvl="1"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Saver/Spender.</a:t>
            </a:r>
          </a:p>
          <a:p>
            <a:pPr marL="887137" marR="1371600" lvl="1"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Security/Opportunity.</a:t>
            </a:r>
          </a:p>
          <a:p>
            <a:pPr marL="887137" marR="1371600" lvl="1"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Fascinated/Obligated.</a:t>
            </a:r>
          </a:p>
          <a:p>
            <a:pPr marL="887137" marR="1371600" lvl="1"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Private/Open.</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And, while your money mindset comprises all four, one of them likely stands out most to you right now.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In the next exercise, I’ll have you circle the number you feel best describes you along each spectrum. Then, you’ll write a sentence or two about why you chose that number and include the origins of those feelings if you can.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I encourage you to share your own thoughts and experiences with the group as we look at each category.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[Consider providing an example from your own experience. For instance, maybe you’re a saver by nature, so one of the things you have to work on is becoming comfortable spending money on things you care about.]</a:t>
            </a:r>
          </a:p>
        </p:txBody>
      </p:sp>
      <p:sp>
        <p:nvSpPr>
          <p:cNvPr id="4" name="Slide Number Placeholder 3"/>
          <p:cNvSpPr>
            <a:spLocks noGrp="1"/>
          </p:cNvSpPr>
          <p:nvPr>
            <p:ph type="sldNum" sz="quarter" idx="5"/>
          </p:nvPr>
        </p:nvSpPr>
        <p:spPr/>
        <p:txBody>
          <a:bodyPr/>
          <a:lstStyle/>
          <a:p>
            <a:fld id="{CFA5BF29-3A85-45E8-9EC2-6FCFBE5E0498}" type="slidenum">
              <a:rPr lang="en-US" smtClean="0"/>
              <a:pPr/>
              <a:t>11</a:t>
            </a:fld>
            <a:endParaRPr lang="en-US" dirty="0"/>
          </a:p>
        </p:txBody>
      </p:sp>
    </p:spTree>
    <p:extLst>
      <p:ext uri="{BB962C8B-B14F-4D97-AF65-F5344CB8AC3E}">
        <p14:creationId xmlns:p14="http://schemas.microsoft.com/office/powerpoint/2010/main" val="2371591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Are you a spender, a saver, or somewhere in the middle?</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For example, a saver might feel as if they can never save enough, or they may be </a:t>
            </a:r>
            <a:r>
              <a:rPr lang="en-US" sz="1000" dirty="0" err="1">
                <a:effectLst/>
                <a:latin typeface="Verdana" panose="020B0604030504040204" pitchFamily="34" charset="0"/>
                <a:ea typeface="Verdana" panose="020B0604030504040204" pitchFamily="34" charset="0"/>
                <a:cs typeface="Verdana" panose="020B0604030504040204" pitchFamily="34" charset="0"/>
              </a:rPr>
              <a:t>hyperfocused</a:t>
            </a:r>
            <a:r>
              <a:rPr lang="en-US" sz="1000" dirty="0">
                <a:effectLst/>
                <a:latin typeface="Verdana" panose="020B0604030504040204" pitchFamily="34" charset="0"/>
                <a:ea typeface="Verdana" panose="020B0604030504040204" pitchFamily="34" charset="0"/>
                <a:cs typeface="Verdana" panose="020B0604030504040204" pitchFamily="34" charset="0"/>
              </a:rPr>
              <a:t> on saving to achieve a goal, like early retirement. If this describes you, you might place yourself as a one to a three on the continuum.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 spender, on the other hand, may have put off retirement preparation. They may be more likely to focus on the next family vacation or home improvement instead of long-term goals. If this sounds like you, you may want to circle a number between eight and 10.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If you fall somewhere between, consider choosing a number from four to seven.</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Think back to part one of the assessment. Your answer to this and subsequent questions may be related to the role money played in your childhood, or to other experiences you’ve had over the course of your life.</a:t>
            </a:r>
          </a:p>
        </p:txBody>
      </p:sp>
      <p:sp>
        <p:nvSpPr>
          <p:cNvPr id="4" name="Slide Number Placeholder 3"/>
          <p:cNvSpPr>
            <a:spLocks noGrp="1"/>
          </p:cNvSpPr>
          <p:nvPr>
            <p:ph type="sldNum" sz="quarter" idx="5"/>
          </p:nvPr>
        </p:nvSpPr>
        <p:spPr/>
        <p:txBody>
          <a:bodyPr/>
          <a:lstStyle/>
          <a:p>
            <a:fld id="{CFA5BF29-3A85-45E8-9EC2-6FCFBE5E0498}" type="slidenum">
              <a:rPr lang="en-US" smtClean="0"/>
              <a:pPr/>
              <a:t>12</a:t>
            </a:fld>
            <a:endParaRPr lang="en-US" dirty="0"/>
          </a:p>
        </p:txBody>
      </p:sp>
    </p:spTree>
    <p:extLst>
      <p:ext uri="{BB962C8B-B14F-4D97-AF65-F5344CB8AC3E}">
        <p14:creationId xmlns:p14="http://schemas.microsoft.com/office/powerpoint/2010/main" val="340665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Do you value financial security, meaning you’re more concerned with preserving the original value of your investments than maximizing growth?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Or do you value opportunity and feel comfortable with the possibility of substantial declines in pursuit of higher levels of growth?</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This is an important subject to consider, as risk is an inherent part of investing, and how you feel about it can have a big impact on the choices you make.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Some people may see risk as a necessary corollary to reward. Others may view it as something to be avoided.</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Note how you feel, and where those feelings may have originated.</a:t>
            </a:r>
          </a:p>
        </p:txBody>
      </p:sp>
      <p:sp>
        <p:nvSpPr>
          <p:cNvPr id="4" name="Slide Number Placeholder 3"/>
          <p:cNvSpPr>
            <a:spLocks noGrp="1"/>
          </p:cNvSpPr>
          <p:nvPr>
            <p:ph type="sldNum" sz="quarter" idx="5"/>
          </p:nvPr>
        </p:nvSpPr>
        <p:spPr/>
        <p:txBody>
          <a:bodyPr/>
          <a:lstStyle/>
          <a:p>
            <a:fld id="{CFA5BF29-3A85-45E8-9EC2-6FCFBE5E0498}" type="slidenum">
              <a:rPr lang="en-US" smtClean="0"/>
              <a:pPr/>
              <a:t>13</a:t>
            </a:fld>
            <a:endParaRPr lang="en-US" dirty="0"/>
          </a:p>
        </p:txBody>
      </p:sp>
    </p:spTree>
    <p:extLst>
      <p:ext uri="{BB962C8B-B14F-4D97-AF65-F5344CB8AC3E}">
        <p14:creationId xmlns:p14="http://schemas.microsoft.com/office/powerpoint/2010/main" val="4101756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Are you fascinated by the financial markets, or do you feel discussing them is a necessary obligation?</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Those who score higher on this spectrum may find themselves overwhelmed by the idea of planning and discussing their financials, while those with lower scores may be more excited to discuss plans and options for meeting objectives.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Do you feel overwhelmed or excited — or something in between? No matter how you feel, consider how that emotion may affect your behavior.</a:t>
            </a:r>
          </a:p>
        </p:txBody>
      </p:sp>
      <p:sp>
        <p:nvSpPr>
          <p:cNvPr id="4" name="Slide Number Placeholder 3"/>
          <p:cNvSpPr>
            <a:spLocks noGrp="1"/>
          </p:cNvSpPr>
          <p:nvPr>
            <p:ph type="sldNum" sz="quarter" idx="5"/>
          </p:nvPr>
        </p:nvSpPr>
        <p:spPr/>
        <p:txBody>
          <a:bodyPr/>
          <a:lstStyle/>
          <a:p>
            <a:fld id="{CFA5BF29-3A85-45E8-9EC2-6FCFBE5E0498}" type="slidenum">
              <a:rPr lang="en-US" smtClean="0"/>
              <a:pPr/>
              <a:t>14</a:t>
            </a:fld>
            <a:endParaRPr lang="en-US" dirty="0"/>
          </a:p>
        </p:txBody>
      </p:sp>
    </p:spTree>
    <p:extLst>
      <p:ext uri="{BB962C8B-B14F-4D97-AF65-F5344CB8AC3E}">
        <p14:creationId xmlns:p14="http://schemas.microsoft.com/office/powerpoint/2010/main" val="2306291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Do you value privacy when it comes to discussing financial matters? Or are you more open to talking about money?</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Our research has shown that people tend to be split evenly when it comes to whether they are willing to talk about money openly. Half are comfortable doing so, while the other half prefer to keep those discussions private.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Money is often a taboo topic, especially among families. Parents, for example, may be loath to talk to their kids about finances, even when doing so could help both parties better plan for the future.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Are there people you are more comfortable talking about money with than others? Do you shy away from conversations with family? Do you rely on certain friends for advice? How comfortable do you feel talking to financial professionals?</a:t>
            </a:r>
          </a:p>
        </p:txBody>
      </p:sp>
      <p:sp>
        <p:nvSpPr>
          <p:cNvPr id="4" name="Slide Number Placeholder 3"/>
          <p:cNvSpPr>
            <a:spLocks noGrp="1"/>
          </p:cNvSpPr>
          <p:nvPr>
            <p:ph type="sldNum" sz="quarter" idx="5"/>
          </p:nvPr>
        </p:nvSpPr>
        <p:spPr/>
        <p:txBody>
          <a:bodyPr/>
          <a:lstStyle/>
          <a:p>
            <a:fld id="{CFA5BF29-3A85-45E8-9EC2-6FCFBE5E0498}" type="slidenum">
              <a:rPr lang="en-US" smtClean="0"/>
              <a:pPr/>
              <a:t>15</a:t>
            </a:fld>
            <a:endParaRPr lang="en-US" dirty="0"/>
          </a:p>
        </p:txBody>
      </p:sp>
    </p:spTree>
    <p:extLst>
      <p:ext uri="{BB962C8B-B14F-4D97-AF65-F5344CB8AC3E}">
        <p14:creationId xmlns:p14="http://schemas.microsoft.com/office/powerpoint/2010/main" val="3413185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While you are a combination of all the money mindsets, consider whether there is one that stands out to you most right now.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This could be the mindset that elicits the most emotion when you think about it.</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Perhaps, you’re most worried about how much you spend, or maybe you are anxious about the amount of work you believe is involved in putting together a financial plan.</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The standout mindset may be a fruitful place to target in explorations with a coach.</a:t>
            </a:r>
          </a:p>
        </p:txBody>
      </p:sp>
      <p:sp>
        <p:nvSpPr>
          <p:cNvPr id="4" name="Slide Number Placeholder 3"/>
          <p:cNvSpPr>
            <a:spLocks noGrp="1"/>
          </p:cNvSpPr>
          <p:nvPr>
            <p:ph type="sldNum" sz="quarter" idx="5"/>
          </p:nvPr>
        </p:nvSpPr>
        <p:spPr/>
        <p:txBody>
          <a:bodyPr/>
          <a:lstStyle/>
          <a:p>
            <a:fld id="{CFA5BF29-3A85-45E8-9EC2-6FCFBE5E0498}" type="slidenum">
              <a:rPr lang="en-US" smtClean="0"/>
              <a:pPr/>
              <a:t>16</a:t>
            </a:fld>
            <a:endParaRPr lang="en-US" dirty="0"/>
          </a:p>
        </p:txBody>
      </p:sp>
    </p:spTree>
    <p:extLst>
      <p:ext uri="{BB962C8B-B14F-4D97-AF65-F5344CB8AC3E}">
        <p14:creationId xmlns:p14="http://schemas.microsoft.com/office/powerpoint/2010/main" val="3585095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The last three questions in this section help you understand how you feel about your current situation.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Let’s start with how confident you are about your finances. Where would you place yourself along a scale from one to 10? A one might feel completely lost about building a financial plan or extremely worried about meeting their goals. On the other end of the spectrum, a 10 feels they have an excellent grasp on the steps needed to reach their goals and doesn’t worry about getting there.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Next, what impact are your feelings around finances having on you? Do they make you want to avoid dealing with your finances, for example? Or maybe you’re excited to tackle the challenge. Take a moment to write down your thoughts.</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Finally, how well do you think you are making progress toward your goals? Does it feel like you’re stalled out? Slipping behind? Or maybe you’re well on your way?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 financial advisor can help you compare these feelings to your actual situation on paper to see how they align and where there might be a disconnect. For example, one might be well on their way to meeting their goals and still feel a sense of overwhelm about their finances. This disconnect provides another area you may want to examine with a coach.</a:t>
            </a:r>
          </a:p>
        </p:txBody>
      </p:sp>
      <p:sp>
        <p:nvSpPr>
          <p:cNvPr id="4" name="Slide Number Placeholder 3"/>
          <p:cNvSpPr>
            <a:spLocks noGrp="1"/>
          </p:cNvSpPr>
          <p:nvPr>
            <p:ph type="sldNum" sz="quarter" idx="5"/>
          </p:nvPr>
        </p:nvSpPr>
        <p:spPr/>
        <p:txBody>
          <a:bodyPr/>
          <a:lstStyle/>
          <a:p>
            <a:fld id="{CFA5BF29-3A85-45E8-9EC2-6FCFBE5E0498}" type="slidenum">
              <a:rPr lang="en-US" smtClean="0"/>
              <a:pPr/>
              <a:t>17</a:t>
            </a:fld>
            <a:endParaRPr lang="en-US" dirty="0"/>
          </a:p>
        </p:txBody>
      </p:sp>
    </p:spTree>
    <p:extLst>
      <p:ext uri="{BB962C8B-B14F-4D97-AF65-F5344CB8AC3E}">
        <p14:creationId xmlns:p14="http://schemas.microsoft.com/office/powerpoint/2010/main" val="767512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In the last part of the assessment, we’ll consider questions that may reveal future goals for you.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First, is there anything you would like to change about your current financial situation? For example, would you like to have a bigger retirement nest egg? Or a better handle on your discretionary spending? Jot down your answer in the space provided.</a:t>
            </a:r>
          </a:p>
        </p:txBody>
      </p:sp>
      <p:sp>
        <p:nvSpPr>
          <p:cNvPr id="4" name="Slide Number Placeholder 3"/>
          <p:cNvSpPr>
            <a:spLocks noGrp="1"/>
          </p:cNvSpPr>
          <p:nvPr>
            <p:ph type="sldNum" sz="quarter" idx="5"/>
          </p:nvPr>
        </p:nvSpPr>
        <p:spPr/>
        <p:txBody>
          <a:bodyPr/>
          <a:lstStyle/>
          <a:p>
            <a:fld id="{CFA5BF29-3A85-45E8-9EC2-6FCFBE5E0498}" type="slidenum">
              <a:rPr lang="en-US" smtClean="0"/>
              <a:pPr/>
              <a:t>18</a:t>
            </a:fld>
            <a:endParaRPr lang="en-US" dirty="0"/>
          </a:p>
        </p:txBody>
      </p:sp>
    </p:spTree>
    <p:extLst>
      <p:ext uri="{BB962C8B-B14F-4D97-AF65-F5344CB8AC3E}">
        <p14:creationId xmlns:p14="http://schemas.microsoft.com/office/powerpoint/2010/main" val="3530140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371600" lvl="0" indent="0">
              <a:spcBef>
                <a:spcPts val="0"/>
              </a:spcBef>
              <a:spcAft>
                <a:spcPts val="0"/>
              </a:spcAft>
              <a:buFont typeface="Symbol" pitchFamily="2" charset="2"/>
              <a:buNone/>
              <a:tabLst>
                <a:tab pos="457200" algn="l"/>
              </a:tabLst>
            </a:pPr>
            <a:r>
              <a:rPr lang="en-US" sz="1000" dirty="0">
                <a:effectLst/>
                <a:latin typeface="Verdana" panose="020B0604030504040204" pitchFamily="34" charset="0"/>
                <a:ea typeface="Calibri" panose="020F0502020204030204" pitchFamily="34" charset="0"/>
              </a:rPr>
              <a:t>What would things look like if the future turned out perfectly? Would you never run out of money? Would you have a beach house where you spend time with family and friends every summer? Would you leave a legacy for future generations?</a:t>
            </a:r>
            <a:endParaRPr lang="en-US" sz="10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FA5BF29-3A85-45E8-9EC2-6FCFBE5E0498}" type="slidenum">
              <a:rPr lang="en-US" smtClean="0"/>
              <a:pPr/>
              <a:t>19</a:t>
            </a:fld>
            <a:endParaRPr lang="en-US" dirty="0"/>
          </a:p>
        </p:txBody>
      </p:sp>
    </p:spTree>
    <p:extLst>
      <p:ext uri="{BB962C8B-B14F-4D97-AF65-F5344CB8AC3E}">
        <p14:creationId xmlns:p14="http://schemas.microsoft.com/office/powerpoint/2010/main" val="80102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1371600" lvl="0" indent="0">
              <a:spcBef>
                <a:spcPts val="0"/>
              </a:spcBef>
              <a:spcAft>
                <a:spcPts val="1200"/>
              </a:spcAft>
              <a:buFont typeface="Symbol" pitchFamily="2" charset="2"/>
              <a:buNone/>
            </a:pPr>
            <a:r>
              <a:rPr lang="en-US" sz="1000" dirty="0">
                <a:effectLst/>
                <a:latin typeface="Verdana" panose="020B0604030504040204" pitchFamily="34" charset="0"/>
                <a:ea typeface="Verdana" panose="020B0604030504040204" pitchFamily="34" charset="0"/>
                <a:cs typeface="Verdana" panose="020B0604030504040204" pitchFamily="34" charset="0"/>
              </a:rPr>
              <a:t>Hello, all. My name is [SPEAKER NAME/TITLE], and today, I’ll be talking about how coaching can help you understand your relationship with money so you can effectively set and work toward your goals.</a:t>
            </a:r>
          </a:p>
          <a:p>
            <a:pPr marL="342900" marR="1371600" lvl="0" indent="-342900">
              <a:spcBef>
                <a:spcPts val="0"/>
              </a:spcBef>
              <a:spcAft>
                <a:spcPts val="120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Before we get started, has anyone here ever learned a new skill or tackled a difficult task that they’re particularly proud of, like running a marathon or learning a new instrument? [Allow time for a few brief shares from the audience.]</a:t>
            </a:r>
          </a:p>
          <a:p>
            <a:pPr marL="342900" marR="1371600" lvl="0" indent="-342900">
              <a:spcBef>
                <a:spcPts val="0"/>
              </a:spcBef>
              <a:spcAft>
                <a:spcPts val="120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To learn an instrument, you might have worked with a music teacher. To run a marathon, you might have a running coach, team or training schedule.</a:t>
            </a:r>
          </a:p>
          <a:p>
            <a:pPr marL="342900" marR="1371600" lvl="0" indent="-342900">
              <a:spcBef>
                <a:spcPts val="0"/>
              </a:spcBef>
              <a:spcAft>
                <a:spcPts val="120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Managing your money well is just like these endeavors in an important way: You can improve with the right guidance and support. </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E720A8B2-1A6A-4636-8F5C-0EBAC6E78B1D}" type="slidenum">
              <a:rPr lang="en-US" smtClean="0"/>
              <a:t>2</a:t>
            </a:fld>
            <a:endParaRPr lang="en-US" dirty="0"/>
          </a:p>
        </p:txBody>
      </p:sp>
    </p:spTree>
    <p:extLst>
      <p:ext uri="{BB962C8B-B14F-4D97-AF65-F5344CB8AC3E}">
        <p14:creationId xmlns:p14="http://schemas.microsoft.com/office/powerpoint/2010/main" val="2894592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And, finally, are there any areas specific to the assessment you’d change? Do you want to be more open about communication around money or feel more secure in your financial choices, for instance? </a:t>
            </a:r>
          </a:p>
          <a:p>
            <a:pPr marL="342900" marR="1371600" lvl="0" indent="-342900">
              <a:spcBef>
                <a:spcPts val="0"/>
              </a:spcBef>
              <a:spcAft>
                <a:spcPts val="0"/>
              </a:spcAft>
              <a:buFont typeface="Symbol" pitchFamily="2" charset="2"/>
              <a:buChar char=""/>
              <a:tabLst>
                <a:tab pos="457200" algn="l"/>
              </a:tabLst>
            </a:pPr>
            <a:r>
              <a:rPr lang="en-US" sz="1000" dirty="0">
                <a:effectLst/>
                <a:latin typeface="Verdana" panose="020B0604030504040204" pitchFamily="34" charset="0"/>
                <a:ea typeface="Verdana" panose="020B0604030504040204" pitchFamily="34" charset="0"/>
                <a:cs typeface="Verdana" panose="020B0604030504040204" pitchFamily="34" charset="0"/>
              </a:rPr>
              <a:t>Bring each of these goals and opportunities for change to your advisor, and they will help coach you toward accomplishing them.</a:t>
            </a:r>
          </a:p>
        </p:txBody>
      </p:sp>
      <p:sp>
        <p:nvSpPr>
          <p:cNvPr id="4" name="Slide Number Placeholder 3"/>
          <p:cNvSpPr>
            <a:spLocks noGrp="1"/>
          </p:cNvSpPr>
          <p:nvPr>
            <p:ph type="sldNum" sz="quarter" idx="5"/>
          </p:nvPr>
        </p:nvSpPr>
        <p:spPr/>
        <p:txBody>
          <a:bodyPr/>
          <a:lstStyle/>
          <a:p>
            <a:fld id="{CFA5BF29-3A85-45E8-9EC2-6FCFBE5E0498}" type="slidenum">
              <a:rPr lang="en-US" smtClean="0"/>
              <a:pPr/>
              <a:t>20</a:t>
            </a:fld>
            <a:endParaRPr lang="en-US" dirty="0"/>
          </a:p>
        </p:txBody>
      </p:sp>
    </p:spTree>
    <p:extLst>
      <p:ext uri="{BB962C8B-B14F-4D97-AF65-F5344CB8AC3E}">
        <p14:creationId xmlns:p14="http://schemas.microsoft.com/office/powerpoint/2010/main" val="4037998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 key role coaches play is helping clients understand their emotions around money.</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Mental and emotional shortcuts — known as behavioral biases — help us process and interpret information, make sense of the world, and make decisions quickly. But, sometimes, they can get in our way.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In a moment, we’ll walk through seven of the most common behavioral biases.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 coach can help you get to the root of these and other biases and help you avoid emotional investing that can hurt your portfolio in the long run.</a:t>
            </a:r>
            <a:r>
              <a:rPr lang="en-US" dirty="0">
                <a:effectLst/>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CFA5BF29-3A85-45E8-9EC2-6FCFBE5E0498}" type="slidenum">
              <a:rPr lang="en-US" smtClean="0"/>
              <a:pPr/>
              <a:t>21</a:t>
            </a:fld>
            <a:endParaRPr lang="en-US" dirty="0"/>
          </a:p>
        </p:txBody>
      </p:sp>
    </p:spTree>
    <p:extLst>
      <p:ext uri="{BB962C8B-B14F-4D97-AF65-F5344CB8AC3E}">
        <p14:creationId xmlns:p14="http://schemas.microsoft.com/office/powerpoint/2010/main" val="2271498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Framing is the tendency for people to put too much weight on the specific words used to discuss a topic,</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For example, when asked to pick between a fund with a 90% chance of positive return and a fund with a 10% chance of a negative return, many people choose the former — though the outcomes for both are the same.</a:t>
            </a:r>
          </a:p>
        </p:txBody>
      </p:sp>
      <p:sp>
        <p:nvSpPr>
          <p:cNvPr id="4" name="Slide Number Placeholder 3"/>
          <p:cNvSpPr>
            <a:spLocks noGrp="1"/>
          </p:cNvSpPr>
          <p:nvPr>
            <p:ph type="sldNum" sz="quarter" idx="5"/>
          </p:nvPr>
        </p:nvSpPr>
        <p:spPr/>
        <p:txBody>
          <a:bodyPr/>
          <a:lstStyle/>
          <a:p>
            <a:fld id="{CFA5BF29-3A85-45E8-9EC2-6FCFBE5E0498}" type="slidenum">
              <a:rPr lang="en-US" smtClean="0"/>
              <a:pPr/>
              <a:t>22</a:t>
            </a:fld>
            <a:endParaRPr lang="en-US" dirty="0"/>
          </a:p>
        </p:txBody>
      </p:sp>
    </p:spTree>
    <p:extLst>
      <p:ext uri="{BB962C8B-B14F-4D97-AF65-F5344CB8AC3E}">
        <p14:creationId xmlns:p14="http://schemas.microsoft.com/office/powerpoint/2010/main" val="1197990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Carefully consider the words used to describe investment options. Are they positive, negative, or neutral? Be aware, too, of the effect numbers used to present information have on you. Do larger numbers have a greater effect than smaller numbers, even when they represent the same thing?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Take a moment to consider how the framing of a specific topic makes you feel. Your financial coach can help you reframe information—which might change your feelings.</a:t>
            </a:r>
          </a:p>
        </p:txBody>
      </p:sp>
      <p:sp>
        <p:nvSpPr>
          <p:cNvPr id="4" name="Slide Number Placeholder 3"/>
          <p:cNvSpPr>
            <a:spLocks noGrp="1"/>
          </p:cNvSpPr>
          <p:nvPr>
            <p:ph type="sldNum" sz="quarter" idx="5"/>
          </p:nvPr>
        </p:nvSpPr>
        <p:spPr/>
        <p:txBody>
          <a:bodyPr/>
          <a:lstStyle/>
          <a:p>
            <a:fld id="{CFA5BF29-3A85-45E8-9EC2-6FCFBE5E0498}" type="slidenum">
              <a:rPr lang="en-US" smtClean="0"/>
              <a:pPr/>
              <a:t>23</a:t>
            </a:fld>
            <a:endParaRPr lang="en-US" dirty="0"/>
          </a:p>
        </p:txBody>
      </p:sp>
    </p:spTree>
    <p:extLst>
      <p:ext uri="{BB962C8B-B14F-4D97-AF65-F5344CB8AC3E}">
        <p14:creationId xmlns:p14="http://schemas.microsoft.com/office/powerpoint/2010/main" val="1037982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Mental accounting is the tendency for people to assign their money to different categories based on arbitrary classification and then to make decisions based on those assumptions.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For example, an investor might consider money from a bonus to be “extra” and put it into a more speculative investment, assuming it won’t have an effect on their overall portfolio or other savings. In reality, all of an investor’s assets, no matter where they are held, have an effect on their overall financial portfolio.</a:t>
            </a:r>
          </a:p>
        </p:txBody>
      </p:sp>
      <p:sp>
        <p:nvSpPr>
          <p:cNvPr id="4" name="Slide Number Placeholder 3"/>
          <p:cNvSpPr>
            <a:spLocks noGrp="1"/>
          </p:cNvSpPr>
          <p:nvPr>
            <p:ph type="sldNum" sz="quarter" idx="5"/>
          </p:nvPr>
        </p:nvSpPr>
        <p:spPr/>
        <p:txBody>
          <a:bodyPr/>
          <a:lstStyle/>
          <a:p>
            <a:fld id="{CFA5BF29-3A85-45E8-9EC2-6FCFBE5E0498}" type="slidenum">
              <a:rPr lang="en-US" smtClean="0"/>
              <a:pPr/>
              <a:t>24</a:t>
            </a:fld>
            <a:endParaRPr lang="en-US" dirty="0"/>
          </a:p>
        </p:txBody>
      </p:sp>
    </p:spTree>
    <p:extLst>
      <p:ext uri="{BB962C8B-B14F-4D97-AF65-F5344CB8AC3E}">
        <p14:creationId xmlns:p14="http://schemas.microsoft.com/office/powerpoint/2010/main" val="3208865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09A7D-984B-63D6-2FC0-90A05E2FF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035D5-E752-2858-FBFC-D14E64342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2BB8F-1FB9-C95B-85F6-94094EBCF7AC}"/>
              </a:ext>
            </a:extLst>
          </p:cNvPr>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Every dollar functions the same way.</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 financial coach can help you allocate and diversify savings and investments based on your goals, rather than where the money came from.</a:t>
            </a:r>
          </a:p>
        </p:txBody>
      </p:sp>
      <p:sp>
        <p:nvSpPr>
          <p:cNvPr id="4" name="Slide Number Placeholder 3">
            <a:extLst>
              <a:ext uri="{FF2B5EF4-FFF2-40B4-BE49-F238E27FC236}">
                <a16:creationId xmlns:a16="http://schemas.microsoft.com/office/drawing/2014/main" id="{021ECD3E-9AD8-EE51-6F69-5426C2B31DB3}"/>
              </a:ext>
            </a:extLst>
          </p:cNvPr>
          <p:cNvSpPr>
            <a:spLocks noGrp="1"/>
          </p:cNvSpPr>
          <p:nvPr>
            <p:ph type="sldNum" sz="quarter" idx="5"/>
          </p:nvPr>
        </p:nvSpPr>
        <p:spPr/>
        <p:txBody>
          <a:bodyPr/>
          <a:lstStyle/>
          <a:p>
            <a:fld id="{CFA5BF29-3A85-45E8-9EC2-6FCFBE5E0498}" type="slidenum">
              <a:rPr lang="en-US" smtClean="0"/>
              <a:pPr/>
              <a:t>25</a:t>
            </a:fld>
            <a:endParaRPr lang="en-US" dirty="0"/>
          </a:p>
        </p:txBody>
      </p:sp>
    </p:spTree>
    <p:extLst>
      <p:ext uri="{BB962C8B-B14F-4D97-AF65-F5344CB8AC3E}">
        <p14:creationId xmlns:p14="http://schemas.microsoft.com/office/powerpoint/2010/main" val="696284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9C8E-802B-6DC4-987C-74897AAB6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2E60D-1990-B251-8C9A-352A4DB0B5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08E4B-7839-0551-5068-54E758921575}"/>
              </a:ext>
            </a:extLst>
          </p:cNvPr>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Anchoring bias is the tendency for people to rely too much on the first piece of information they hear about something and to put far less weight on any subsequent information.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As applied to investing, anchoring bias may cause you to miss out on opportunities or, conversely, to stay invested in an asset for too long.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Imagine, for example, that you hear about a company’s high earnings at the beginning of a quarter. With that information in mind, you may peg the company as successful and purchase its stock. However, you may pay less attention to news of struggles the company faces later, causing you to hold the stock longer than you should.</a:t>
            </a:r>
          </a:p>
        </p:txBody>
      </p:sp>
      <p:sp>
        <p:nvSpPr>
          <p:cNvPr id="4" name="Slide Number Placeholder 3">
            <a:extLst>
              <a:ext uri="{FF2B5EF4-FFF2-40B4-BE49-F238E27FC236}">
                <a16:creationId xmlns:a16="http://schemas.microsoft.com/office/drawing/2014/main" id="{9F89E2C2-B77B-8880-A921-EB693E6E8624}"/>
              </a:ext>
            </a:extLst>
          </p:cNvPr>
          <p:cNvSpPr>
            <a:spLocks noGrp="1"/>
          </p:cNvSpPr>
          <p:nvPr>
            <p:ph type="sldNum" sz="quarter" idx="5"/>
          </p:nvPr>
        </p:nvSpPr>
        <p:spPr/>
        <p:txBody>
          <a:bodyPr/>
          <a:lstStyle/>
          <a:p>
            <a:fld id="{CFA5BF29-3A85-45E8-9EC2-6FCFBE5E0498}" type="slidenum">
              <a:rPr lang="en-US" smtClean="0"/>
              <a:pPr/>
              <a:t>26</a:t>
            </a:fld>
            <a:endParaRPr lang="en-US" dirty="0"/>
          </a:p>
        </p:txBody>
      </p:sp>
    </p:spTree>
    <p:extLst>
      <p:ext uri="{BB962C8B-B14F-4D97-AF65-F5344CB8AC3E}">
        <p14:creationId xmlns:p14="http://schemas.microsoft.com/office/powerpoint/2010/main" val="3003082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41BD7-2318-4F4C-D420-B6AF4B2A4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6FDBD-8E58-8E56-370E-707CA692C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53315-A932-96A8-33E7-6C90B0CA7DA4}"/>
              </a:ext>
            </a:extLst>
          </p:cNvPr>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Calibri" panose="020F0502020204030204" pitchFamily="34" charset="0"/>
                <a:cs typeface="Times New Roman" panose="02020603050405020304" pitchFamily="18" charset="0"/>
              </a:rPr>
              <a:t>A financial coach can help you avoid anchoring bias by helping you examine your opinions and assumptions.</a:t>
            </a:r>
            <a:endParaRPr lang="en-US" sz="1000" dirty="0">
              <a:effectLst/>
              <a:latin typeface="Times New Roman" panose="02020603050405020304" pitchFamily="18" charset="0"/>
              <a:ea typeface="Calibri" panose="020F0502020204030204" pitchFamily="34" charset="0"/>
            </a:endParaRPr>
          </a:p>
        </p:txBody>
      </p:sp>
      <p:sp>
        <p:nvSpPr>
          <p:cNvPr id="4" name="Slide Number Placeholder 3">
            <a:extLst>
              <a:ext uri="{FF2B5EF4-FFF2-40B4-BE49-F238E27FC236}">
                <a16:creationId xmlns:a16="http://schemas.microsoft.com/office/drawing/2014/main" id="{7D58A3DB-4F98-5241-E2E3-C53E320B1654}"/>
              </a:ext>
            </a:extLst>
          </p:cNvPr>
          <p:cNvSpPr>
            <a:spLocks noGrp="1"/>
          </p:cNvSpPr>
          <p:nvPr>
            <p:ph type="sldNum" sz="quarter" idx="5"/>
          </p:nvPr>
        </p:nvSpPr>
        <p:spPr/>
        <p:txBody>
          <a:bodyPr/>
          <a:lstStyle/>
          <a:p>
            <a:fld id="{CFA5BF29-3A85-45E8-9EC2-6FCFBE5E0498}" type="slidenum">
              <a:rPr lang="en-US" smtClean="0"/>
              <a:pPr/>
              <a:t>27</a:t>
            </a:fld>
            <a:endParaRPr lang="en-US" dirty="0"/>
          </a:p>
        </p:txBody>
      </p:sp>
    </p:spTree>
    <p:extLst>
      <p:ext uri="{BB962C8B-B14F-4D97-AF65-F5344CB8AC3E}">
        <p14:creationId xmlns:p14="http://schemas.microsoft.com/office/powerpoint/2010/main" val="1452557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85B4D-EA04-4524-5640-3B825341A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E7B56-3842-1B97-EFA2-84C5F1B75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F57A7-7DC7-7DA7-C961-4A1CADE22C79}"/>
              </a:ext>
            </a:extLst>
          </p:cNvPr>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Confirmation bias is the tendency to look for information, or interpret it, to confirm what you already believe.</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An investor who has decided to hold shares of a particular company might look for information to support that decision, despite evidence to the contrary. </a:t>
            </a:r>
          </a:p>
        </p:txBody>
      </p:sp>
      <p:sp>
        <p:nvSpPr>
          <p:cNvPr id="4" name="Slide Number Placeholder 3">
            <a:extLst>
              <a:ext uri="{FF2B5EF4-FFF2-40B4-BE49-F238E27FC236}">
                <a16:creationId xmlns:a16="http://schemas.microsoft.com/office/drawing/2014/main" id="{2D4B32C3-5CC3-AA57-E5DC-26A9FD2F6F5D}"/>
              </a:ext>
            </a:extLst>
          </p:cNvPr>
          <p:cNvSpPr>
            <a:spLocks noGrp="1"/>
          </p:cNvSpPr>
          <p:nvPr>
            <p:ph type="sldNum" sz="quarter" idx="5"/>
          </p:nvPr>
        </p:nvSpPr>
        <p:spPr/>
        <p:txBody>
          <a:bodyPr/>
          <a:lstStyle/>
          <a:p>
            <a:fld id="{CFA5BF29-3A85-45E8-9EC2-6FCFBE5E0498}" type="slidenum">
              <a:rPr lang="en-US" smtClean="0"/>
              <a:pPr/>
              <a:t>28</a:t>
            </a:fld>
            <a:endParaRPr lang="en-US" dirty="0"/>
          </a:p>
        </p:txBody>
      </p:sp>
    </p:spTree>
    <p:extLst>
      <p:ext uri="{BB962C8B-B14F-4D97-AF65-F5344CB8AC3E}">
        <p14:creationId xmlns:p14="http://schemas.microsoft.com/office/powerpoint/2010/main" val="3109901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ED1CB-9A6E-3677-0D91-B3595FAB1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37D97-E16B-94E7-88EC-A9705AE4C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ED3F3-685B-F422-E7EA-DD52B18E8776}"/>
              </a:ext>
            </a:extLst>
          </p:cNvPr>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Calibri" panose="020F0502020204030204" pitchFamily="34" charset="0"/>
                <a:cs typeface="Times New Roman" panose="02020603050405020304" pitchFamily="18" charset="0"/>
              </a:rPr>
              <a:t>A financial coach can help you avoid getting caught in an echo chamber by encouraging you to explore perspectives outside of your long-held beliefs and presenting research that includes a variety of points of view.</a:t>
            </a:r>
            <a:endParaRPr lang="en-US" sz="1000" dirty="0">
              <a:effectLst/>
              <a:latin typeface="Times New Roman" panose="02020603050405020304" pitchFamily="18" charset="0"/>
              <a:ea typeface="Calibri" panose="020F0502020204030204" pitchFamily="34" charset="0"/>
            </a:endParaRPr>
          </a:p>
        </p:txBody>
      </p:sp>
      <p:sp>
        <p:nvSpPr>
          <p:cNvPr id="4" name="Slide Number Placeholder 3">
            <a:extLst>
              <a:ext uri="{FF2B5EF4-FFF2-40B4-BE49-F238E27FC236}">
                <a16:creationId xmlns:a16="http://schemas.microsoft.com/office/drawing/2014/main" id="{ABE275F3-29B0-302F-4197-CD106C0E0346}"/>
              </a:ext>
            </a:extLst>
          </p:cNvPr>
          <p:cNvSpPr>
            <a:spLocks noGrp="1"/>
          </p:cNvSpPr>
          <p:nvPr>
            <p:ph type="sldNum" sz="quarter" idx="5"/>
          </p:nvPr>
        </p:nvSpPr>
        <p:spPr/>
        <p:txBody>
          <a:bodyPr/>
          <a:lstStyle/>
          <a:p>
            <a:fld id="{CFA5BF29-3A85-45E8-9EC2-6FCFBE5E0498}" type="slidenum">
              <a:rPr lang="en-US" smtClean="0"/>
              <a:pPr/>
              <a:t>29</a:t>
            </a:fld>
            <a:endParaRPr lang="en-US" dirty="0"/>
          </a:p>
        </p:txBody>
      </p:sp>
    </p:spTree>
    <p:extLst>
      <p:ext uri="{BB962C8B-B14F-4D97-AF65-F5344CB8AC3E}">
        <p14:creationId xmlns:p14="http://schemas.microsoft.com/office/powerpoint/2010/main" val="312981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Today, we’ll cover the basics of getting started with coaching. We’ll talk about the qualities that make a good coach and how coaching complements the financial advisor relationship.</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We’ll also dive into the Financial Behavior Assessment that you have in front of you and walk through each part of it together.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Next, we’ll talk about common behavioral biases that can have a negative impact on your finances and how to overcome them.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When the assessment is done, we’ll look at next steps, including how you can use the information we’ve discovered today to further your financial plans.</a:t>
            </a:r>
          </a:p>
        </p:txBody>
      </p:sp>
      <p:sp>
        <p:nvSpPr>
          <p:cNvPr id="4" name="Slide Number Placeholder 3"/>
          <p:cNvSpPr>
            <a:spLocks noGrp="1"/>
          </p:cNvSpPr>
          <p:nvPr>
            <p:ph type="sldNum" sz="quarter" idx="5"/>
          </p:nvPr>
        </p:nvSpPr>
        <p:spPr/>
        <p:txBody>
          <a:bodyPr/>
          <a:lstStyle/>
          <a:p>
            <a:fld id="{CFA5BF29-3A85-45E8-9EC2-6FCFBE5E0498}" type="slidenum">
              <a:rPr lang="en-US" smtClean="0"/>
              <a:pPr/>
              <a:t>3</a:t>
            </a:fld>
            <a:endParaRPr lang="en-US" dirty="0"/>
          </a:p>
        </p:txBody>
      </p:sp>
    </p:spTree>
    <p:extLst>
      <p:ext uri="{BB962C8B-B14F-4D97-AF65-F5344CB8AC3E}">
        <p14:creationId xmlns:p14="http://schemas.microsoft.com/office/powerpoint/2010/main" val="503592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For most people, the good feelings they get from gains do not outweigh the painful feelings associated with loss.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As a result, investors may avoid taking enough risk in their portfolios to meet their goals for fear of how they’ll feel during market downturns.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Or, during a downturn, an investor might panic and sell shares while they’re down, locking in losses and missing out on subsequent upswings.</a:t>
            </a:r>
          </a:p>
        </p:txBody>
      </p:sp>
      <p:sp>
        <p:nvSpPr>
          <p:cNvPr id="4" name="Slide Number Placeholder 3"/>
          <p:cNvSpPr>
            <a:spLocks noGrp="1"/>
          </p:cNvSpPr>
          <p:nvPr>
            <p:ph type="sldNum" sz="quarter" idx="5"/>
          </p:nvPr>
        </p:nvSpPr>
        <p:spPr/>
        <p:txBody>
          <a:bodyPr/>
          <a:lstStyle/>
          <a:p>
            <a:fld id="{CFA5BF29-3A85-45E8-9EC2-6FCFBE5E0498}" type="slidenum">
              <a:rPr lang="en-US" smtClean="0"/>
              <a:pPr/>
              <a:t>30</a:t>
            </a:fld>
            <a:endParaRPr lang="en-US" dirty="0"/>
          </a:p>
        </p:txBody>
      </p:sp>
    </p:spTree>
    <p:extLst>
      <p:ext uri="{BB962C8B-B14F-4D97-AF65-F5344CB8AC3E}">
        <p14:creationId xmlns:p14="http://schemas.microsoft.com/office/powerpoint/2010/main" val="3009494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20BB9-F2EB-E548-F437-0C366572F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D6326-01CC-4E9D-D4FF-157160219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13CC4-2A38-8168-8BB7-106F1EC67762}"/>
              </a:ext>
            </a:extLst>
          </p:cNvPr>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Loss is a natural part of investing. A financial coach can help you explore options to curb behaviors associated with loss aversion. For instance, your coach might suggest avoiding checking portfolios too often and encourage you to only make major financial decisions when you’re calm.</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 financial coach can also discuss strategies that take advantage of loss, such as tax-loss harvesting to offset capital gains. This strategy may help you reframe loss in a positive light.</a:t>
            </a:r>
          </a:p>
        </p:txBody>
      </p:sp>
      <p:sp>
        <p:nvSpPr>
          <p:cNvPr id="4" name="Slide Number Placeholder 3">
            <a:extLst>
              <a:ext uri="{FF2B5EF4-FFF2-40B4-BE49-F238E27FC236}">
                <a16:creationId xmlns:a16="http://schemas.microsoft.com/office/drawing/2014/main" id="{BAD90E85-4D4B-C6F1-7BA2-7B0CA6359FA4}"/>
              </a:ext>
            </a:extLst>
          </p:cNvPr>
          <p:cNvSpPr>
            <a:spLocks noGrp="1"/>
          </p:cNvSpPr>
          <p:nvPr>
            <p:ph type="sldNum" sz="quarter" idx="5"/>
          </p:nvPr>
        </p:nvSpPr>
        <p:spPr/>
        <p:txBody>
          <a:bodyPr/>
          <a:lstStyle/>
          <a:p>
            <a:fld id="{CFA5BF29-3A85-45E8-9EC2-6FCFBE5E0498}" type="slidenum">
              <a:rPr lang="en-US" smtClean="0"/>
              <a:pPr/>
              <a:t>31</a:t>
            </a:fld>
            <a:endParaRPr lang="en-US" dirty="0"/>
          </a:p>
        </p:txBody>
      </p:sp>
    </p:spTree>
    <p:extLst>
      <p:ext uri="{BB962C8B-B14F-4D97-AF65-F5344CB8AC3E}">
        <p14:creationId xmlns:p14="http://schemas.microsoft.com/office/powerpoint/2010/main" val="785011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14636-95BB-A4D9-5B0E-9AA807D53A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100DF-173E-9AD2-87C2-C47EC084B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6E740-73DC-D66A-9B13-AA21894023D5}"/>
              </a:ext>
            </a:extLst>
          </p:cNvPr>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Change isn’t always easy. And as a result, many investors prefer to maintain the status quo rather than address changing circumstances directly.</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For example, an investor might be comfortable with U.S. equities and continue to invest in them to the point of overweighting their portfolio. Doing so could introduce unnecessary risk and cause them to miss out on potential opportunities in other markets.</a:t>
            </a:r>
          </a:p>
        </p:txBody>
      </p:sp>
      <p:sp>
        <p:nvSpPr>
          <p:cNvPr id="4" name="Slide Number Placeholder 3">
            <a:extLst>
              <a:ext uri="{FF2B5EF4-FFF2-40B4-BE49-F238E27FC236}">
                <a16:creationId xmlns:a16="http://schemas.microsoft.com/office/drawing/2014/main" id="{D5E7E3FE-36BD-E69C-E24A-8CA9D8478B78}"/>
              </a:ext>
            </a:extLst>
          </p:cNvPr>
          <p:cNvSpPr>
            <a:spLocks noGrp="1"/>
          </p:cNvSpPr>
          <p:nvPr>
            <p:ph type="sldNum" sz="quarter" idx="5"/>
          </p:nvPr>
        </p:nvSpPr>
        <p:spPr/>
        <p:txBody>
          <a:bodyPr/>
          <a:lstStyle/>
          <a:p>
            <a:fld id="{CFA5BF29-3A85-45E8-9EC2-6FCFBE5E0498}" type="slidenum">
              <a:rPr lang="en-US" smtClean="0"/>
              <a:pPr/>
              <a:t>32</a:t>
            </a:fld>
            <a:endParaRPr lang="en-US" dirty="0"/>
          </a:p>
        </p:txBody>
      </p:sp>
    </p:spTree>
    <p:extLst>
      <p:ext uri="{BB962C8B-B14F-4D97-AF65-F5344CB8AC3E}">
        <p14:creationId xmlns:p14="http://schemas.microsoft.com/office/powerpoint/2010/main" val="314176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4899E-9E4C-2C3B-DA16-8BB950EDF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06FD8-701C-8964-61DD-3D898C727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5389E-B566-894F-BF19-0FEAE0446F3A}"/>
              </a:ext>
            </a:extLst>
          </p:cNvPr>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Your financial coach can help you examine hesitance around change.</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For example, you might use other biases as thought experiments. What happens when you frame the status quo as a potential loss?</a:t>
            </a:r>
          </a:p>
        </p:txBody>
      </p:sp>
      <p:sp>
        <p:nvSpPr>
          <p:cNvPr id="4" name="Slide Number Placeholder 3">
            <a:extLst>
              <a:ext uri="{FF2B5EF4-FFF2-40B4-BE49-F238E27FC236}">
                <a16:creationId xmlns:a16="http://schemas.microsoft.com/office/drawing/2014/main" id="{E71D4CD8-8661-793C-715B-C64E38B06139}"/>
              </a:ext>
            </a:extLst>
          </p:cNvPr>
          <p:cNvSpPr>
            <a:spLocks noGrp="1"/>
          </p:cNvSpPr>
          <p:nvPr>
            <p:ph type="sldNum" sz="quarter" idx="5"/>
          </p:nvPr>
        </p:nvSpPr>
        <p:spPr/>
        <p:txBody>
          <a:bodyPr/>
          <a:lstStyle/>
          <a:p>
            <a:fld id="{CFA5BF29-3A85-45E8-9EC2-6FCFBE5E0498}" type="slidenum">
              <a:rPr lang="en-US" smtClean="0"/>
              <a:pPr/>
              <a:t>33</a:t>
            </a:fld>
            <a:endParaRPr lang="en-US" dirty="0"/>
          </a:p>
        </p:txBody>
      </p:sp>
    </p:spTree>
    <p:extLst>
      <p:ext uri="{BB962C8B-B14F-4D97-AF65-F5344CB8AC3E}">
        <p14:creationId xmlns:p14="http://schemas.microsoft.com/office/powerpoint/2010/main" val="3953079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8AB8A-21AB-EA98-DB50-97464816E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7809A-9CFF-2BD0-8692-6C7EA95851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5047B-3FAF-726A-1B93-888AEAD680D8}"/>
              </a:ext>
            </a:extLst>
          </p:cNvPr>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People often think they’re better at tasks than they are, which can lead to behaviors that can hurt your portfolio.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For example, an investor might engage in excessive trading, believing they can outsmart the market.</a:t>
            </a:r>
          </a:p>
        </p:txBody>
      </p:sp>
      <p:sp>
        <p:nvSpPr>
          <p:cNvPr id="4" name="Slide Number Placeholder 3">
            <a:extLst>
              <a:ext uri="{FF2B5EF4-FFF2-40B4-BE49-F238E27FC236}">
                <a16:creationId xmlns:a16="http://schemas.microsoft.com/office/drawing/2014/main" id="{CB60174C-8FC2-8B17-5FF1-A1E61A9C262E}"/>
              </a:ext>
            </a:extLst>
          </p:cNvPr>
          <p:cNvSpPr>
            <a:spLocks noGrp="1"/>
          </p:cNvSpPr>
          <p:nvPr>
            <p:ph type="sldNum" sz="quarter" idx="5"/>
          </p:nvPr>
        </p:nvSpPr>
        <p:spPr/>
        <p:txBody>
          <a:bodyPr/>
          <a:lstStyle/>
          <a:p>
            <a:fld id="{CFA5BF29-3A85-45E8-9EC2-6FCFBE5E0498}" type="slidenum">
              <a:rPr lang="en-US" smtClean="0"/>
              <a:pPr/>
              <a:t>34</a:t>
            </a:fld>
            <a:endParaRPr lang="en-US" dirty="0"/>
          </a:p>
        </p:txBody>
      </p:sp>
    </p:spTree>
    <p:extLst>
      <p:ext uri="{BB962C8B-B14F-4D97-AF65-F5344CB8AC3E}">
        <p14:creationId xmlns:p14="http://schemas.microsoft.com/office/powerpoint/2010/main" val="2014276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5160F-F6FB-D5D5-DD48-035BB9632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4AD13-6D0E-6514-0E20-C26305DF1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5C5E1-D560-1147-D091-7C95E669030F}"/>
              </a:ext>
            </a:extLst>
          </p:cNvPr>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A financial coach can help you explore information that contradicts your beliefs about your abilities.</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For example, the odds that a professional can beat the market, despite access to vast amounts of data, are low. The odds for a retail investor who lacks those resources may be even lower.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Your financial coach can help you slow down before making decisions and consider the potential risks and rewards associated with your choices.</a:t>
            </a:r>
          </a:p>
        </p:txBody>
      </p:sp>
      <p:sp>
        <p:nvSpPr>
          <p:cNvPr id="4" name="Slide Number Placeholder 3">
            <a:extLst>
              <a:ext uri="{FF2B5EF4-FFF2-40B4-BE49-F238E27FC236}">
                <a16:creationId xmlns:a16="http://schemas.microsoft.com/office/drawing/2014/main" id="{920B41C6-8AFE-F04A-C8D6-2AC9BB1164D6}"/>
              </a:ext>
            </a:extLst>
          </p:cNvPr>
          <p:cNvSpPr>
            <a:spLocks noGrp="1"/>
          </p:cNvSpPr>
          <p:nvPr>
            <p:ph type="sldNum" sz="quarter" idx="5"/>
          </p:nvPr>
        </p:nvSpPr>
        <p:spPr/>
        <p:txBody>
          <a:bodyPr/>
          <a:lstStyle/>
          <a:p>
            <a:fld id="{CFA5BF29-3A85-45E8-9EC2-6FCFBE5E0498}" type="slidenum">
              <a:rPr lang="en-US" smtClean="0"/>
              <a:pPr/>
              <a:t>35</a:t>
            </a:fld>
            <a:endParaRPr lang="en-US" dirty="0"/>
          </a:p>
        </p:txBody>
      </p:sp>
    </p:spTree>
    <p:extLst>
      <p:ext uri="{BB962C8B-B14F-4D97-AF65-F5344CB8AC3E}">
        <p14:creationId xmlns:p14="http://schemas.microsoft.com/office/powerpoint/2010/main" val="2588263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Congratulations! You’ve completed the assessment. </a:t>
            </a:r>
          </a:p>
          <a:p>
            <a:pPr marL="171450" indent="-1714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Now, let’s talk about what comes next.</a:t>
            </a:r>
          </a:p>
        </p:txBody>
      </p:sp>
      <p:sp>
        <p:nvSpPr>
          <p:cNvPr id="4" name="Slide Number Placeholder 3"/>
          <p:cNvSpPr>
            <a:spLocks noGrp="1"/>
          </p:cNvSpPr>
          <p:nvPr>
            <p:ph type="sldNum" sz="quarter" idx="5"/>
          </p:nvPr>
        </p:nvSpPr>
        <p:spPr/>
        <p:txBody>
          <a:bodyPr/>
          <a:lstStyle/>
          <a:p>
            <a:fld id="{CFA5BF29-3A85-45E8-9EC2-6FCFBE5E0498}" type="slidenum">
              <a:rPr lang="en-US" smtClean="0"/>
              <a:pPr/>
              <a:t>36</a:t>
            </a:fld>
            <a:endParaRPr lang="en-US" dirty="0"/>
          </a:p>
        </p:txBody>
      </p:sp>
    </p:spTree>
    <p:extLst>
      <p:ext uri="{BB962C8B-B14F-4D97-AF65-F5344CB8AC3E}">
        <p14:creationId xmlns:p14="http://schemas.microsoft.com/office/powerpoint/2010/main" val="1809358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Take a moment to consider the material we’ve just gone through. Write down three actions that stood out to you along the way and that you’d like to take in the future. </a:t>
            </a:r>
          </a:p>
          <a:p>
            <a:pPr marL="171450" indent="-1714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Give yourself a timeframe—set a date by which you’d like to accomplish each action. You may also want to take some additional notes about why these steps are important to you or how you’d like to carry them out. </a:t>
            </a:r>
          </a:p>
          <a:p>
            <a:pPr marL="171450" indent="-1714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These action steps can help serve as a jumping-off point for a conversation with your financial coach.</a:t>
            </a:r>
          </a:p>
        </p:txBody>
      </p:sp>
      <p:sp>
        <p:nvSpPr>
          <p:cNvPr id="4" name="Slide Number Placeholder 3"/>
          <p:cNvSpPr>
            <a:spLocks noGrp="1"/>
          </p:cNvSpPr>
          <p:nvPr>
            <p:ph type="sldNum" sz="quarter" idx="5"/>
          </p:nvPr>
        </p:nvSpPr>
        <p:spPr/>
        <p:txBody>
          <a:bodyPr/>
          <a:lstStyle/>
          <a:p>
            <a:fld id="{CFA5BF29-3A85-45E8-9EC2-6FCFBE5E0498}" type="slidenum">
              <a:rPr lang="en-US" smtClean="0"/>
              <a:pPr/>
              <a:t>37</a:t>
            </a:fld>
            <a:endParaRPr lang="en-US" dirty="0"/>
          </a:p>
        </p:txBody>
      </p:sp>
    </p:spTree>
    <p:extLst>
      <p:ext uri="{BB962C8B-B14F-4D97-AF65-F5344CB8AC3E}">
        <p14:creationId xmlns:p14="http://schemas.microsoft.com/office/powerpoint/2010/main" val="2115833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There’s usually more than one path to success, and together, we can examine which options work best for your situation, with your goals and your current state in mind.</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In a one-on-one follow-up, we can discuss: </a:t>
            </a:r>
          </a:p>
          <a:p>
            <a:pPr marL="742950" marR="1371600" lvl="1" indent="-285750">
              <a:spcBef>
                <a:spcPts val="0"/>
              </a:spcBef>
              <a:spcAft>
                <a:spcPts val="0"/>
              </a:spcAft>
              <a:buFont typeface="Courier New" panose="02070309020205020404" pitchFamily="49" charset="0"/>
              <a:buChar char="o"/>
            </a:pPr>
            <a:r>
              <a:rPr lang="en-US" sz="1000" dirty="0">
                <a:effectLst/>
                <a:latin typeface="Verdana" panose="020B0604030504040204" pitchFamily="34" charset="0"/>
                <a:ea typeface="Verdana" panose="020B0604030504040204" pitchFamily="34" charset="0"/>
                <a:cs typeface="Verdana" panose="020B0604030504040204" pitchFamily="34" charset="0"/>
              </a:rPr>
              <a:t>Your goals and the potential options to meet them.</a:t>
            </a:r>
          </a:p>
          <a:p>
            <a:pPr marL="742950" marR="1371600" lvl="1" indent="-285750">
              <a:spcBef>
                <a:spcPts val="0"/>
              </a:spcBef>
              <a:spcAft>
                <a:spcPts val="0"/>
              </a:spcAft>
              <a:buFont typeface="Courier New" panose="02070309020205020404" pitchFamily="49" charset="0"/>
              <a:buChar char="o"/>
            </a:pPr>
            <a:r>
              <a:rPr lang="en-US" sz="1000" dirty="0">
                <a:effectLst/>
                <a:latin typeface="Verdana" panose="020B0604030504040204" pitchFamily="34" charset="0"/>
                <a:ea typeface="Verdana" panose="020B0604030504040204" pitchFamily="34" charset="0"/>
                <a:cs typeface="Verdana" panose="020B0604030504040204" pitchFamily="34" charset="0"/>
              </a:rPr>
              <a:t>The role you wish you advisor to play in helping you change or improve your relationship with money.</a:t>
            </a:r>
          </a:p>
          <a:p>
            <a:pPr marL="742950" marR="1371600" lvl="1" indent="-285750">
              <a:spcBef>
                <a:spcPts val="0"/>
              </a:spcBef>
              <a:spcAft>
                <a:spcPts val="0"/>
              </a:spcAft>
              <a:buFont typeface="Courier New" panose="02070309020205020404" pitchFamily="49" charset="0"/>
              <a:buChar char="o"/>
            </a:pPr>
            <a:r>
              <a:rPr lang="en-US" sz="1000" dirty="0">
                <a:effectLst/>
                <a:latin typeface="Verdana" panose="020B0604030504040204" pitchFamily="34" charset="0"/>
                <a:ea typeface="Verdana" panose="020B0604030504040204" pitchFamily="34" charset="0"/>
                <a:cs typeface="Verdana" panose="020B0604030504040204" pitchFamily="34" charset="0"/>
              </a:rPr>
              <a:t>The skills and strengths you already have, as well as how to apply them to make further progress toward your goals. </a:t>
            </a:r>
          </a:p>
          <a:p>
            <a:pPr marL="742950" marR="1371600" lvl="1" indent="-285750">
              <a:spcBef>
                <a:spcPts val="0"/>
              </a:spcBef>
              <a:spcAft>
                <a:spcPts val="0"/>
              </a:spcAft>
              <a:buFont typeface="Courier New" panose="02070309020205020404" pitchFamily="49" charset="0"/>
              <a:buChar char="o"/>
            </a:pPr>
            <a:r>
              <a:rPr lang="en-US" sz="1000" dirty="0">
                <a:effectLst/>
                <a:latin typeface="Verdana" panose="020B0604030504040204" pitchFamily="34" charset="0"/>
                <a:ea typeface="Verdana" panose="020B0604030504040204" pitchFamily="34" charset="0"/>
                <a:cs typeface="Verdana" panose="020B0604030504040204" pitchFamily="34" charset="0"/>
              </a:rPr>
              <a:t>Specific barriers to progress and how to address them. Here we can look at some of the self-limiting beliefs and behavioral biases that might get in the way of achieving your goals. Being mindful of these tendencies can help you avoid them and make decisions that may lead to better outcomes.</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If you’d like, we can set a timeline for these steps and discuss if and how you’d like to be held accountable for meeting your goals.</a:t>
            </a:r>
          </a:p>
        </p:txBody>
      </p:sp>
      <p:sp>
        <p:nvSpPr>
          <p:cNvPr id="4" name="Slide Number Placeholder 3"/>
          <p:cNvSpPr>
            <a:spLocks noGrp="1"/>
          </p:cNvSpPr>
          <p:nvPr>
            <p:ph type="sldNum" sz="quarter" idx="5"/>
          </p:nvPr>
        </p:nvSpPr>
        <p:spPr/>
        <p:txBody>
          <a:bodyPr/>
          <a:lstStyle/>
          <a:p>
            <a:fld id="{CFA5BF29-3A85-45E8-9EC2-6FCFBE5E0498}" type="slidenum">
              <a:rPr lang="en-US" smtClean="0"/>
              <a:pPr/>
              <a:t>38</a:t>
            </a:fld>
            <a:endParaRPr lang="en-US" dirty="0"/>
          </a:p>
        </p:txBody>
      </p:sp>
    </p:spTree>
    <p:extLst>
      <p:ext uri="{BB962C8B-B14F-4D97-AF65-F5344CB8AC3E}">
        <p14:creationId xmlns:p14="http://schemas.microsoft.com/office/powerpoint/2010/main" val="3676005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950" y="822325"/>
            <a:ext cx="6121400" cy="3444875"/>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E720A8B2-1A6A-4636-8F5C-0EBAC6E78B1D}" type="slidenum">
              <a:rPr lang="en-US" smtClean="0"/>
              <a:t>39</a:t>
            </a:fld>
            <a:endParaRPr lang="en-US"/>
          </a:p>
        </p:txBody>
      </p:sp>
    </p:spTree>
    <p:extLst>
      <p:ext uri="{BB962C8B-B14F-4D97-AF65-F5344CB8AC3E}">
        <p14:creationId xmlns:p14="http://schemas.microsoft.com/office/powerpoint/2010/main" val="1279909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dirty="0">
                <a:latin typeface="Verdana" panose="020B0604030504040204" pitchFamily="34" charset="0"/>
                <a:ea typeface="Verdana" panose="020B0604030504040204" pitchFamily="34" charset="0"/>
                <a:cs typeface="Verdana" panose="020B0604030504040204" pitchFamily="34" charset="0"/>
              </a:rPr>
              <a:t>Let’s begin with a quick overview of what coaching is and how it can improve your relationship with your finances.</a:t>
            </a:r>
          </a:p>
        </p:txBody>
      </p:sp>
      <p:sp>
        <p:nvSpPr>
          <p:cNvPr id="4" name="Slide Number Placeholder 3"/>
          <p:cNvSpPr>
            <a:spLocks noGrp="1"/>
          </p:cNvSpPr>
          <p:nvPr>
            <p:ph type="sldNum" sz="quarter" idx="5"/>
          </p:nvPr>
        </p:nvSpPr>
        <p:spPr/>
        <p:txBody>
          <a:bodyPr/>
          <a:lstStyle/>
          <a:p>
            <a:fld id="{CFA5BF29-3A85-45E8-9EC2-6FCFBE5E0498}" type="slidenum">
              <a:rPr lang="en-US" smtClean="0"/>
              <a:pPr/>
              <a:t>4</a:t>
            </a:fld>
            <a:endParaRPr lang="en-US" dirty="0"/>
          </a:p>
        </p:txBody>
      </p:sp>
    </p:spTree>
    <p:extLst>
      <p:ext uri="{BB962C8B-B14F-4D97-AF65-F5344CB8AC3E}">
        <p14:creationId xmlns:p14="http://schemas.microsoft.com/office/powerpoint/2010/main" val="1841405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473" rtl="0" eaLnBrk="1" fontAlgn="auto" latinLnBrk="0" hangingPunct="1">
              <a:lnSpc>
                <a:spcPct val="100000"/>
              </a:lnSpc>
              <a:spcBef>
                <a:spcPts val="0"/>
              </a:spcBef>
              <a:spcAft>
                <a:spcPts val="0"/>
              </a:spcAft>
              <a:buClrTx/>
              <a:buSzTx/>
              <a:buFontTx/>
              <a:buNone/>
              <a:tabLst/>
              <a:defRPr/>
            </a:pPr>
            <a:r>
              <a:rPr lang="en-US" sz="1000" dirty="0">
                <a:effectLst/>
                <a:latin typeface="Verdana" panose="020B0604030504040204" pitchFamily="34" charset="0"/>
                <a:ea typeface="Calibri" panose="020F0502020204030204" pitchFamily="34" charset="0"/>
              </a:rPr>
              <a:t>Thank you very much for your time today and for sharing your experiences. It’s been my pleasure to work with you.</a:t>
            </a:r>
            <a:endParaRPr lang="en-US" sz="10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FA5BF29-3A85-45E8-9EC2-6FCFBE5E0498}" type="slidenum">
              <a:rPr lang="en-US" smtClean="0"/>
              <a:pPr/>
              <a:t>40</a:t>
            </a:fld>
            <a:endParaRPr lang="en-US" dirty="0"/>
          </a:p>
        </p:txBody>
      </p:sp>
    </p:spTree>
    <p:extLst>
      <p:ext uri="{BB962C8B-B14F-4D97-AF65-F5344CB8AC3E}">
        <p14:creationId xmlns:p14="http://schemas.microsoft.com/office/powerpoint/2010/main" val="1869828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371600" lvl="0" indent="0">
              <a:spcBef>
                <a:spcPts val="0"/>
              </a:spcBef>
              <a:spcAft>
                <a:spcPts val="0"/>
              </a:spcAft>
              <a:buFont typeface="Symbol" pitchFamily="2" charset="2"/>
              <a:buNone/>
            </a:pPr>
            <a:r>
              <a:rPr lang="en-US" sz="1000" dirty="0">
                <a:effectLst/>
                <a:latin typeface="Verdana" panose="020B0604030504040204" pitchFamily="34" charset="0"/>
                <a:ea typeface="Calibri" panose="020F0502020204030204" pitchFamily="34" charset="0"/>
              </a:rPr>
              <a:t>The word “coach” was first used to refer to wheeled vehicles that carried passengers. In the 19th century, however, it became used as a metaphor for a person who conveyed another person to their goals.</a:t>
            </a:r>
            <a:endParaRPr lang="en-US" sz="10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FA5BF29-3A85-45E8-9EC2-6FCFBE5E0498}" type="slidenum">
              <a:rPr lang="en-US" smtClean="0"/>
              <a:pPr/>
              <a:t>5</a:t>
            </a:fld>
            <a:endParaRPr lang="en-US" dirty="0"/>
          </a:p>
        </p:txBody>
      </p:sp>
    </p:spTree>
    <p:extLst>
      <p:ext uri="{BB962C8B-B14F-4D97-AF65-F5344CB8AC3E}">
        <p14:creationId xmlns:p14="http://schemas.microsoft.com/office/powerpoint/2010/main" val="402307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Think again of an influential coach in your own life. What made them memorable?</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You may notice that outstanding coaches tend to share some key qualities, including what we call the three Cs: compassion, curiosity and courage.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Was the coach that sticks out in your mind </a:t>
            </a:r>
            <a:r>
              <a:rPr lang="en-US" sz="1000" i="1" dirty="0">
                <a:effectLst/>
                <a:latin typeface="Verdana" panose="020B0604030504040204" pitchFamily="34" charset="0"/>
                <a:ea typeface="Verdana" panose="020B0604030504040204" pitchFamily="34" charset="0"/>
                <a:cs typeface="Verdana" panose="020B0604030504040204" pitchFamily="34" charset="0"/>
              </a:rPr>
              <a:t>compassionate</a:t>
            </a:r>
            <a:r>
              <a:rPr lang="en-US" sz="1000" dirty="0">
                <a:effectLst/>
                <a:latin typeface="Verdana" panose="020B0604030504040204" pitchFamily="34" charset="0"/>
                <a:ea typeface="Verdana" panose="020B0604030504040204" pitchFamily="34" charset="0"/>
                <a:cs typeface="Verdana" panose="020B0604030504040204" pitchFamily="34" charset="0"/>
              </a:rPr>
              <a:t> and encouraging of your endeavors?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Perhaps they were </a:t>
            </a:r>
            <a:r>
              <a:rPr lang="en-US" sz="1000" i="1" dirty="0">
                <a:effectLst/>
                <a:latin typeface="Verdana" panose="020B0604030504040204" pitchFamily="34" charset="0"/>
                <a:ea typeface="Verdana" panose="020B0604030504040204" pitchFamily="34" charset="0"/>
                <a:cs typeface="Verdana" panose="020B0604030504040204" pitchFamily="34" charset="0"/>
              </a:rPr>
              <a:t>curious</a:t>
            </a:r>
            <a:r>
              <a:rPr lang="en-US" sz="1000" dirty="0">
                <a:effectLst/>
                <a:latin typeface="Verdana" panose="020B0604030504040204" pitchFamily="34" charset="0"/>
                <a:ea typeface="Verdana" panose="020B0604030504040204" pitchFamily="34" charset="0"/>
                <a:cs typeface="Verdana" panose="020B0604030504040204" pitchFamily="34" charset="0"/>
              </a:rPr>
              <a:t> to get to know you and your unique background and skills.</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Or maybe they had the </a:t>
            </a:r>
            <a:r>
              <a:rPr lang="en-US" sz="1000" i="1" dirty="0">
                <a:effectLst/>
                <a:latin typeface="Verdana" panose="020B0604030504040204" pitchFamily="34" charset="0"/>
                <a:ea typeface="Verdana" panose="020B0604030504040204" pitchFamily="34" charset="0"/>
                <a:cs typeface="Verdana" panose="020B0604030504040204" pitchFamily="34" charset="0"/>
              </a:rPr>
              <a:t>courage</a:t>
            </a:r>
            <a:r>
              <a:rPr lang="en-US" sz="1000" dirty="0">
                <a:effectLst/>
                <a:latin typeface="Verdana" panose="020B0604030504040204" pitchFamily="34" charset="0"/>
                <a:ea typeface="Verdana" panose="020B0604030504040204" pitchFamily="34" charset="0"/>
                <a:cs typeface="Verdana" panose="020B0604030504040204" pitchFamily="34" charset="0"/>
              </a:rPr>
              <a:t> to challenge your assumptions and help you do what’s right, even when it’s tough.</a:t>
            </a:r>
          </a:p>
          <a:p>
            <a:pPr marL="342900" marR="1371600" lvl="0" indent="-342900">
              <a:spcBef>
                <a:spcPts val="0"/>
              </a:spcBef>
              <a:spcAft>
                <a:spcPts val="0"/>
              </a:spcAft>
              <a:buFont typeface="Symbol" pitchFamily="2" charset="2"/>
              <a:buChar char=""/>
            </a:pPr>
            <a:r>
              <a:rPr lang="en-US" sz="1000" dirty="0">
                <a:latin typeface="Verdana" panose="020B0604030504040204" pitchFamily="34" charset="0"/>
                <a:ea typeface="Verdana" panose="020B0604030504040204" pitchFamily="34" charset="0"/>
                <a:cs typeface="Verdana" panose="020B0604030504040204" pitchFamily="34" charset="0"/>
              </a:rPr>
              <a:t>These qualities translate to our everyday lives whenever we find ourselves in a coaching capacity as a mentor, parent, colleague or friend. </a:t>
            </a:r>
          </a:p>
        </p:txBody>
      </p:sp>
      <p:sp>
        <p:nvSpPr>
          <p:cNvPr id="4" name="Slide Number Placeholder 3"/>
          <p:cNvSpPr>
            <a:spLocks noGrp="1"/>
          </p:cNvSpPr>
          <p:nvPr>
            <p:ph type="sldNum" sz="quarter" idx="5"/>
          </p:nvPr>
        </p:nvSpPr>
        <p:spPr/>
        <p:txBody>
          <a:bodyPr/>
          <a:lstStyle/>
          <a:p>
            <a:fld id="{CFA5BF29-3A85-45E8-9EC2-6FCFBE5E0498}" type="slidenum">
              <a:rPr lang="en-US" smtClean="0"/>
              <a:pPr/>
              <a:t>6</a:t>
            </a:fld>
            <a:endParaRPr lang="en-US" dirty="0"/>
          </a:p>
        </p:txBody>
      </p:sp>
    </p:spTree>
    <p:extLst>
      <p:ext uri="{BB962C8B-B14F-4D97-AF65-F5344CB8AC3E}">
        <p14:creationId xmlns:p14="http://schemas.microsoft.com/office/powerpoint/2010/main" val="410845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You may not have considered coaching in the context of traditional financial planning before, but there are several reasons it’s worth doing so.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While a financial plan outlines what a client </a:t>
            </a:r>
            <a:r>
              <a:rPr lang="en-US" sz="1000" i="1" dirty="0">
                <a:effectLst/>
                <a:latin typeface="Verdana" panose="020B0604030504040204" pitchFamily="34" charset="0"/>
                <a:ea typeface="Verdana" panose="020B0604030504040204" pitchFamily="34" charset="0"/>
                <a:cs typeface="Verdana" panose="020B0604030504040204" pitchFamily="34" charset="0"/>
              </a:rPr>
              <a:t>ought</a:t>
            </a:r>
            <a:r>
              <a:rPr lang="en-US" sz="1000" dirty="0">
                <a:effectLst/>
                <a:latin typeface="Verdana" panose="020B0604030504040204" pitchFamily="34" charset="0"/>
                <a:ea typeface="Verdana" panose="020B0604030504040204" pitchFamily="34" charset="0"/>
                <a:cs typeface="Verdana" panose="020B0604030504040204" pitchFamily="34" charset="0"/>
              </a:rPr>
              <a:t> to do, it's coaching that helps ensure the intention turns into real action.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Coaching is an expansion of the relationship you have with your advisor. It helps you set goals, understand your relationship with money, and identify — and change — behaviors that might hinder your ability to reach your goals.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Ultimately, the objective of coaching is to provide you with: </a:t>
            </a:r>
          </a:p>
          <a:p>
            <a:pPr marL="742950" marR="1371600" lvl="1" indent="-285750">
              <a:spcBef>
                <a:spcPts val="0"/>
              </a:spcBef>
              <a:spcAft>
                <a:spcPts val="0"/>
              </a:spcAft>
              <a:buFont typeface="Courier New" panose="02070309020205020404" pitchFamily="49" charset="0"/>
              <a:buChar char="o"/>
            </a:pPr>
            <a:r>
              <a:rPr lang="en-US" sz="1000" dirty="0">
                <a:effectLst/>
                <a:latin typeface="Verdana" panose="020B0604030504040204" pitchFamily="34" charset="0"/>
                <a:ea typeface="Verdana" panose="020B0604030504040204" pitchFamily="34" charset="0"/>
                <a:cs typeface="Verdana" panose="020B0604030504040204" pitchFamily="34" charset="0"/>
              </a:rPr>
              <a:t>A sense of personal accomplishment and financial empowerment.</a:t>
            </a:r>
          </a:p>
          <a:p>
            <a:pPr marL="742950" marR="1371600" lvl="1" indent="-285750">
              <a:spcBef>
                <a:spcPts val="0"/>
              </a:spcBef>
              <a:spcAft>
                <a:spcPts val="0"/>
              </a:spcAft>
              <a:buFont typeface="Courier New" panose="02070309020205020404" pitchFamily="49" charset="0"/>
              <a:buChar char="o"/>
            </a:pPr>
            <a:r>
              <a:rPr lang="en-US" sz="1000" dirty="0">
                <a:effectLst/>
                <a:latin typeface="Verdana" panose="020B0604030504040204" pitchFamily="34" charset="0"/>
                <a:ea typeface="Verdana" panose="020B0604030504040204" pitchFamily="34" charset="0"/>
                <a:cs typeface="Verdana" panose="020B0604030504040204" pitchFamily="34" charset="0"/>
              </a:rPr>
              <a:t>More intentional behavior and a better relationship with money and finances.</a:t>
            </a:r>
          </a:p>
          <a:p>
            <a:pPr marL="742950" marR="1371600" lvl="1" indent="-285750">
              <a:spcBef>
                <a:spcPts val="0"/>
              </a:spcBef>
              <a:spcAft>
                <a:spcPts val="0"/>
              </a:spcAft>
              <a:buFont typeface="Courier New" panose="02070309020205020404" pitchFamily="49" charset="0"/>
              <a:buChar char="o"/>
            </a:pPr>
            <a:r>
              <a:rPr lang="en-US" sz="1000" dirty="0">
                <a:effectLst/>
                <a:latin typeface="Verdana" panose="020B0604030504040204" pitchFamily="34" charset="0"/>
                <a:ea typeface="Verdana" panose="020B0604030504040204" pitchFamily="34" charset="0"/>
                <a:cs typeface="Verdana" panose="020B0604030504040204" pitchFamily="34" charset="0"/>
              </a:rPr>
              <a:t>Better understanding of emotions and behaviors surrounding money.</a:t>
            </a:r>
          </a:p>
          <a:p>
            <a:pPr marL="742950" marR="1371600" lvl="1" indent="-285750">
              <a:spcBef>
                <a:spcPts val="0"/>
              </a:spcBef>
              <a:spcAft>
                <a:spcPts val="0"/>
              </a:spcAft>
              <a:buFont typeface="Courier New" panose="02070309020205020404" pitchFamily="49" charset="0"/>
              <a:buChar char="o"/>
            </a:pPr>
            <a:r>
              <a:rPr lang="en-US" sz="1000" dirty="0">
                <a:effectLst/>
                <a:latin typeface="Verdana" panose="020B0604030504040204" pitchFamily="34" charset="0"/>
                <a:ea typeface="Verdana" panose="020B0604030504040204" pitchFamily="34" charset="0"/>
                <a:cs typeface="Verdana" panose="020B0604030504040204" pitchFamily="34" charset="0"/>
              </a:rPr>
              <a:t>Greater confidence in, and motivation to commit to, your advisor’s guidance.</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I want to note that the goal of a coach isn’t to push you toward a particular solution, nor is coaching a vehicle to shame you. Coaching is a </a:t>
            </a:r>
            <a:r>
              <a:rPr lang="en-US" sz="1000" u="sng" dirty="0">
                <a:effectLst/>
                <a:latin typeface="Verdana" panose="020B0604030504040204" pitchFamily="34" charset="0"/>
                <a:ea typeface="Verdana" panose="020B0604030504040204" pitchFamily="34" charset="0"/>
                <a:cs typeface="Verdana" panose="020B0604030504040204" pitchFamily="34" charset="0"/>
              </a:rPr>
              <a:t>judgment-free zone</a:t>
            </a:r>
            <a:r>
              <a:rPr lang="en-US" sz="1000" dirty="0">
                <a:effectLst/>
                <a:latin typeface="Verdana" panose="020B0604030504040204" pitchFamily="34" charset="0"/>
                <a:ea typeface="Verdana" panose="020B0604030504040204" pitchFamily="34" charset="0"/>
                <a:cs typeface="Verdana" panose="020B0604030504040204" pitchFamily="34" charset="0"/>
              </a:rPr>
              <a:t>.</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Our goal is to explore your emotions and behaviors around money and develop options that work best for you as you make progress toward your goals.</a:t>
            </a:r>
          </a:p>
        </p:txBody>
      </p:sp>
      <p:sp>
        <p:nvSpPr>
          <p:cNvPr id="4" name="Slide Number Placeholder 3"/>
          <p:cNvSpPr>
            <a:spLocks noGrp="1"/>
          </p:cNvSpPr>
          <p:nvPr>
            <p:ph type="sldNum" sz="quarter" idx="5"/>
          </p:nvPr>
        </p:nvSpPr>
        <p:spPr/>
        <p:txBody>
          <a:bodyPr/>
          <a:lstStyle/>
          <a:p>
            <a:fld id="{CFA5BF29-3A85-45E8-9EC2-6FCFBE5E0498}" type="slidenum">
              <a:rPr lang="en-US" smtClean="0"/>
              <a:pPr/>
              <a:t>7</a:t>
            </a:fld>
            <a:endParaRPr lang="en-US" dirty="0"/>
          </a:p>
        </p:txBody>
      </p:sp>
    </p:spTree>
    <p:extLst>
      <p:ext uri="{BB962C8B-B14F-4D97-AF65-F5344CB8AC3E}">
        <p14:creationId xmlns:p14="http://schemas.microsoft.com/office/powerpoint/2010/main" val="369386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latin typeface="Verdana" panose="020B0604030504040204" pitchFamily="34" charset="0"/>
                <a:ea typeface="Verdana" panose="020B0604030504040204" pitchFamily="34" charset="0"/>
                <a:cs typeface="Verdana" panose="020B0604030504040204" pitchFamily="34" charset="0"/>
              </a:rPr>
              <a:t>Now, let’s dive into the Financial Behavior Assessment.</a:t>
            </a:r>
          </a:p>
        </p:txBody>
      </p:sp>
      <p:sp>
        <p:nvSpPr>
          <p:cNvPr id="4" name="Slide Number Placeholder 3"/>
          <p:cNvSpPr>
            <a:spLocks noGrp="1"/>
          </p:cNvSpPr>
          <p:nvPr>
            <p:ph type="sldNum" sz="quarter" idx="5"/>
          </p:nvPr>
        </p:nvSpPr>
        <p:spPr/>
        <p:txBody>
          <a:bodyPr/>
          <a:lstStyle/>
          <a:p>
            <a:fld id="{CFA5BF29-3A85-45E8-9EC2-6FCFBE5E0498}" type="slidenum">
              <a:rPr lang="en-US" smtClean="0"/>
              <a:pPr/>
              <a:t>8</a:t>
            </a:fld>
            <a:endParaRPr lang="en-US" dirty="0"/>
          </a:p>
        </p:txBody>
      </p:sp>
    </p:spTree>
    <p:extLst>
      <p:ext uri="{BB962C8B-B14F-4D97-AF65-F5344CB8AC3E}">
        <p14:creationId xmlns:p14="http://schemas.microsoft.com/office/powerpoint/2010/main" val="222102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The financial behavior assessment is a tool to help us develop an understanding of where you are now and where you’d like to be in the future.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By working through it, you’ll become more aware and understanding of your current relationship with money, how you communicate about it, and how your behavioral patterns developed.</a:t>
            </a:r>
          </a:p>
          <a:p>
            <a:pPr marL="342900" marR="1371600" lvl="0" indent="-342900" algn="l" defTabSz="1088473" rtl="0" eaLnBrk="1" fontAlgn="auto" latinLnBrk="0" hangingPunct="1">
              <a:lnSpc>
                <a:spcPct val="100000"/>
              </a:lnSpc>
              <a:spcBef>
                <a:spcPts val="0"/>
              </a:spcBef>
              <a:spcAft>
                <a:spcPts val="0"/>
              </a:spcAft>
              <a:buClrTx/>
              <a:buSzTx/>
              <a:buFont typeface="Symbol" pitchFamily="2" charset="2"/>
              <a:buChar char=""/>
              <a:tabLst/>
              <a:defRPr/>
            </a:pPr>
            <a:r>
              <a:rPr lang="en-US" sz="1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In part one, we'll look at how you thought about money as a child. Part two is focused on the money mindsets you hold today. And, in part three, we'll look to the future.</a:t>
            </a:r>
            <a:r>
              <a:rPr lang="en-US" sz="1000" dirty="0">
                <a:effectLst/>
                <a:latin typeface="Verdana" panose="020B0604030504040204" pitchFamily="34" charset="0"/>
                <a:ea typeface="Verdana" panose="020B0604030504040204" pitchFamily="34" charset="0"/>
                <a:cs typeface="Verdana" panose="020B0604030504040204" pitchFamily="34" charset="0"/>
              </a:rPr>
              <a:t> </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There are no right or wrong answers to the assessment. But understanding your feelings about money and where they come from can potentially have a positive influence on the outcomes you achieve.</a:t>
            </a:r>
          </a:p>
          <a:p>
            <a:pPr marL="342900" marR="1371600" lvl="0" indent="-342900">
              <a:spcBef>
                <a:spcPts val="0"/>
              </a:spcBef>
              <a:spcAft>
                <a:spcPts val="0"/>
              </a:spcAft>
              <a:buFont typeface="Symbol" pitchFamily="2" charset="2"/>
              <a:buChar char=""/>
            </a:pPr>
            <a:r>
              <a:rPr lang="en-US" sz="1000" dirty="0">
                <a:effectLst/>
                <a:latin typeface="Verdana" panose="020B0604030504040204" pitchFamily="34" charset="0"/>
                <a:ea typeface="Verdana" panose="020B0604030504040204" pitchFamily="34" charset="0"/>
                <a:cs typeface="Verdana" panose="020B0604030504040204" pitchFamily="34" charset="0"/>
              </a:rPr>
              <a:t>Please feel free to share your thoughts and experiences as we make our way through the assessment.</a:t>
            </a:r>
          </a:p>
        </p:txBody>
      </p:sp>
      <p:sp>
        <p:nvSpPr>
          <p:cNvPr id="4" name="Slide Number Placeholder 3"/>
          <p:cNvSpPr>
            <a:spLocks noGrp="1"/>
          </p:cNvSpPr>
          <p:nvPr>
            <p:ph type="sldNum" sz="quarter" idx="5"/>
          </p:nvPr>
        </p:nvSpPr>
        <p:spPr/>
        <p:txBody>
          <a:bodyPr/>
          <a:lstStyle/>
          <a:p>
            <a:fld id="{CFA5BF29-3A85-45E8-9EC2-6FCFBE5E0498}" type="slidenum">
              <a:rPr lang="en-US" smtClean="0"/>
              <a:pPr/>
              <a:t>9</a:t>
            </a:fld>
            <a:endParaRPr lang="en-US" dirty="0"/>
          </a:p>
        </p:txBody>
      </p:sp>
    </p:spTree>
    <p:extLst>
      <p:ext uri="{BB962C8B-B14F-4D97-AF65-F5344CB8AC3E}">
        <p14:creationId xmlns:p14="http://schemas.microsoft.com/office/powerpoint/2010/main" val="25222244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White Photo">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D0270E9-E0C6-450D-9691-A8F7B542E29F}"/>
              </a:ext>
            </a:extLst>
          </p:cNvPr>
          <p:cNvSpPr>
            <a:spLocks noGrp="1"/>
          </p:cNvSpPr>
          <p:nvPr>
            <p:ph type="body" sz="quarter" idx="16" hasCustomPrompt="1"/>
          </p:nvPr>
        </p:nvSpPr>
        <p:spPr>
          <a:xfrm>
            <a:off x="4369698" y="6380958"/>
            <a:ext cx="5379580" cy="165616"/>
          </a:xfrm>
        </p:spPr>
        <p:txBody>
          <a:bodyPr/>
          <a:lstStyle>
            <a:lvl1pPr marL="0" indent="0" algn="l">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7" name="Picture Placeholder 6">
            <a:extLst>
              <a:ext uri="{FF2B5EF4-FFF2-40B4-BE49-F238E27FC236}">
                <a16:creationId xmlns:a16="http://schemas.microsoft.com/office/drawing/2014/main" id="{D36C937F-793C-4C9A-36F1-6E619E33BA61}"/>
              </a:ext>
            </a:extLst>
          </p:cNvPr>
          <p:cNvSpPr>
            <a:spLocks noGrp="1"/>
          </p:cNvSpPr>
          <p:nvPr>
            <p:ph type="pic" sz="quarter" idx="18"/>
          </p:nvPr>
        </p:nvSpPr>
        <p:spPr>
          <a:xfrm>
            <a:off x="0" y="0"/>
            <a:ext cx="3852863" cy="6858000"/>
          </a:xfrm>
        </p:spPr>
        <p:txBody>
          <a:bodyPr/>
          <a:lstStyle/>
          <a:p>
            <a:r>
              <a:rPr lang="en-US"/>
              <a:t>Click icon to add picture</a:t>
            </a:r>
            <a:endParaRPr lang="en-US" dirty="0"/>
          </a:p>
        </p:txBody>
      </p:sp>
      <p:sp>
        <p:nvSpPr>
          <p:cNvPr id="4" name="Text Placeholder 13">
            <a:extLst>
              <a:ext uri="{FF2B5EF4-FFF2-40B4-BE49-F238E27FC236}">
                <a16:creationId xmlns:a16="http://schemas.microsoft.com/office/drawing/2014/main" id="{30E2B7E8-5BFF-124E-ED2F-16863E9A951A}"/>
              </a:ext>
            </a:extLst>
          </p:cNvPr>
          <p:cNvSpPr>
            <a:spLocks noGrp="1"/>
          </p:cNvSpPr>
          <p:nvPr>
            <p:ph type="body" sz="quarter" idx="14" hasCustomPrompt="1"/>
          </p:nvPr>
        </p:nvSpPr>
        <p:spPr>
          <a:xfrm>
            <a:off x="4377608" y="5034538"/>
            <a:ext cx="6833372" cy="958055"/>
          </a:xfrm>
        </p:spPr>
        <p:txBody>
          <a:bodyPr>
            <a:noAutofit/>
          </a:bodyPr>
          <a:lstStyle>
            <a:lvl1pPr marL="0" indent="0">
              <a:spcBef>
                <a:spcPts val="0"/>
              </a:spcBef>
              <a:buNone/>
              <a:defRPr sz="1600">
                <a:solidFill>
                  <a:srgbClr val="061937"/>
                </a:solidFill>
              </a:defRPr>
            </a:lvl1pPr>
          </a:lstStyle>
          <a:p>
            <a:r>
              <a:rPr lang="en-US" b="1" dirty="0"/>
              <a:t>PresenterName Bolded </a:t>
            </a:r>
            <a:r>
              <a:rPr lang="en-US" dirty="0" err="1"/>
              <a:t>CompanyName</a:t>
            </a:r>
            <a:r>
              <a:rPr lang="en-US" dirty="0"/>
              <a:t> Not Bolded</a:t>
            </a:r>
          </a:p>
          <a:p>
            <a:r>
              <a:rPr lang="en-US" dirty="0"/>
              <a:t>Conference or Meeting Name </a:t>
            </a:r>
          </a:p>
          <a:p>
            <a:r>
              <a:rPr lang="en-US" dirty="0"/>
              <a:t>Date</a:t>
            </a:r>
          </a:p>
        </p:txBody>
      </p:sp>
      <p:sp>
        <p:nvSpPr>
          <p:cNvPr id="15" name="Text Placeholder 2">
            <a:extLst>
              <a:ext uri="{FF2B5EF4-FFF2-40B4-BE49-F238E27FC236}">
                <a16:creationId xmlns:a16="http://schemas.microsoft.com/office/drawing/2014/main" id="{63FBA425-3A6D-3000-1F2E-AA8A703D163D}"/>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21" name="Picture 20">
            <a:extLst>
              <a:ext uri="{FF2B5EF4-FFF2-40B4-BE49-F238E27FC236}">
                <a16:creationId xmlns:a16="http://schemas.microsoft.com/office/drawing/2014/main" id="{9CB50400-83B7-BBE8-C0FC-75683E1ED75A}"/>
              </a:ext>
            </a:extLst>
          </p:cNvPr>
          <p:cNvPicPr>
            <a:picLocks noChangeAspect="1"/>
          </p:cNvPicPr>
          <p:nvPr userDrawn="1"/>
        </p:nvPicPr>
        <p:blipFill>
          <a:blip r:embed="rId2"/>
          <a:stretch>
            <a:fillRect/>
          </a:stretch>
        </p:blipFill>
        <p:spPr>
          <a:xfrm>
            <a:off x="4369698" y="533399"/>
            <a:ext cx="2305049" cy="457200"/>
          </a:xfrm>
          <a:prstGeom prst="rect">
            <a:avLst/>
          </a:prstGeom>
        </p:spPr>
      </p:pic>
      <p:sp>
        <p:nvSpPr>
          <p:cNvPr id="25" name="Text Placeholder 11">
            <a:extLst>
              <a:ext uri="{FF2B5EF4-FFF2-40B4-BE49-F238E27FC236}">
                <a16:creationId xmlns:a16="http://schemas.microsoft.com/office/drawing/2014/main" id="{B4C4ABBB-029C-78DB-0142-920DCBB86B0E}"/>
              </a:ext>
            </a:extLst>
          </p:cNvPr>
          <p:cNvSpPr>
            <a:spLocks noGrp="1"/>
          </p:cNvSpPr>
          <p:nvPr>
            <p:ph type="body" sz="quarter" idx="13" hasCustomPrompt="1"/>
          </p:nvPr>
        </p:nvSpPr>
        <p:spPr>
          <a:xfrm>
            <a:off x="4369698" y="3089829"/>
            <a:ext cx="6841282" cy="1632170"/>
          </a:xfrm>
        </p:spPr>
        <p:txBody>
          <a:bodyPr anchor="t" anchorCtr="0">
            <a:noAutofit/>
          </a:bodyPr>
          <a:lstStyle>
            <a:lvl1pPr marL="0" indent="0">
              <a:lnSpc>
                <a:spcPct val="90000"/>
              </a:lnSpc>
              <a:spcBef>
                <a:spcPts val="0"/>
              </a:spcBef>
              <a:buNone/>
              <a:defRPr sz="5400" b="1" i="0" cap="none" baseline="0">
                <a:solidFill>
                  <a:schemeClr val="tx2"/>
                </a:solidFill>
                <a:latin typeface="Times New Roman" panose="02020603050405020304" pitchFamily="18" charset="0"/>
                <a:cs typeface="Times New Roman" panose="02020603050405020304" pitchFamily="18" charset="0"/>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en-US" dirty="0"/>
              <a:t>Title goes here and could be two lines</a:t>
            </a:r>
          </a:p>
        </p:txBody>
      </p:sp>
      <p:sp>
        <p:nvSpPr>
          <p:cNvPr id="26" name="Text Placeholder 4">
            <a:extLst>
              <a:ext uri="{FF2B5EF4-FFF2-40B4-BE49-F238E27FC236}">
                <a16:creationId xmlns:a16="http://schemas.microsoft.com/office/drawing/2014/main" id="{1ADCD759-1440-5C6A-BF31-32A9DF7A1194}"/>
              </a:ext>
            </a:extLst>
          </p:cNvPr>
          <p:cNvSpPr>
            <a:spLocks noGrp="1"/>
          </p:cNvSpPr>
          <p:nvPr>
            <p:ph type="body" sz="quarter" idx="12" hasCustomPrompt="1"/>
          </p:nvPr>
        </p:nvSpPr>
        <p:spPr>
          <a:xfrm>
            <a:off x="4369698" y="2563890"/>
            <a:ext cx="6841282" cy="353860"/>
          </a:xfrm>
          <a:noFill/>
        </p:spPr>
        <p:txBody>
          <a:bodyPr lIns="0" tIns="0" rIns="0" bIns="0" anchor="b">
            <a:noAutofit/>
          </a:bodyPr>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000" b="0">
                <a:solidFill>
                  <a:schemeClr val="tx2"/>
                </a:solidFill>
              </a:defRPr>
            </a:lvl1pPr>
          </a:lstStyle>
          <a:p>
            <a:pPr lvl="0"/>
            <a:r>
              <a:rPr lang="en-US" dirty="0"/>
              <a:t>Optional first line title</a:t>
            </a:r>
          </a:p>
        </p:txBody>
      </p:sp>
    </p:spTree>
    <p:extLst>
      <p:ext uri="{BB962C8B-B14F-4D97-AF65-F5344CB8AC3E}">
        <p14:creationId xmlns:p14="http://schemas.microsoft.com/office/powerpoint/2010/main" val="249483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Slide Light Image">
    <p:bg>
      <p:bgPr>
        <a:solidFill>
          <a:schemeClr val="bg1"/>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8A30BC43-B95E-5A5E-EB64-44D5904A42B5}"/>
              </a:ext>
            </a:extLst>
          </p:cNvPr>
          <p:cNvSpPr>
            <a:spLocks noGrp="1"/>
          </p:cNvSpPr>
          <p:nvPr>
            <p:ph type="pic" sz="quarter" idx="15" hasCustomPrompt="1"/>
          </p:nvPr>
        </p:nvSpPr>
        <p:spPr>
          <a:xfrm>
            <a:off x="0" y="1219008"/>
            <a:ext cx="12192000" cy="5403776"/>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solidFill>
                  <a:schemeClr val="tx1"/>
                </a:solidFill>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8" name="Text Placeholder 7">
            <a:extLst>
              <a:ext uri="{FF2B5EF4-FFF2-40B4-BE49-F238E27FC236}">
                <a16:creationId xmlns:a16="http://schemas.microsoft.com/office/drawing/2014/main" id="{C1240CCD-B8BA-4558-BCDB-D4BE8E9F01FF}"/>
              </a:ext>
            </a:extLst>
          </p:cNvPr>
          <p:cNvSpPr>
            <a:spLocks noGrp="1"/>
          </p:cNvSpPr>
          <p:nvPr>
            <p:ph type="body" sz="quarter" idx="16"/>
          </p:nvPr>
        </p:nvSpPr>
        <p:spPr>
          <a:xfrm>
            <a:off x="6553199" y="1883569"/>
            <a:ext cx="5105400" cy="3657600"/>
          </a:xfrm>
          <a:solidFill>
            <a:srgbClr val="061937"/>
          </a:solidFill>
        </p:spPr>
        <p:txBody>
          <a:bodyPr lIns="365760" tIns="365760" rIns="365760" bIns="365760"/>
          <a:lstStyle>
            <a:lvl1pPr marL="0" indent="0">
              <a:buNone/>
              <a:defRPr sz="1600" b="1" cap="all" baseline="0">
                <a:solidFill>
                  <a:srgbClr val="00CFEC"/>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6D5E09B-88C1-42BC-BCF4-7AFEF5D75640}"/>
              </a:ext>
            </a:extLst>
          </p:cNvPr>
          <p:cNvSpPr>
            <a:spLocks noGrp="1"/>
          </p:cNvSpPr>
          <p:nvPr>
            <p:ph type="body" sz="quarter" idx="17"/>
          </p:nvPr>
        </p:nvSpPr>
        <p:spPr>
          <a:xfrm>
            <a:off x="6931024" y="2624837"/>
            <a:ext cx="4372851" cy="25672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4">
            <a:extLst>
              <a:ext uri="{FF2B5EF4-FFF2-40B4-BE49-F238E27FC236}">
                <a16:creationId xmlns:a16="http://schemas.microsoft.com/office/drawing/2014/main" id="{DE7DFD0E-D950-7123-284C-DAB3BF29E44E}"/>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7" name="Title Placeholder 1">
            <a:extLst>
              <a:ext uri="{FF2B5EF4-FFF2-40B4-BE49-F238E27FC236}">
                <a16:creationId xmlns:a16="http://schemas.microsoft.com/office/drawing/2014/main" id="{FE45A179-7376-6400-D524-C96FEF6887E0}"/>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17" name="Text Placeholder 7">
            <a:extLst>
              <a:ext uri="{FF2B5EF4-FFF2-40B4-BE49-F238E27FC236}">
                <a16:creationId xmlns:a16="http://schemas.microsoft.com/office/drawing/2014/main" id="{606BC9E8-FE14-B17C-B2DD-BC7A29AB5749}"/>
              </a:ext>
            </a:extLst>
          </p:cNvPr>
          <p:cNvSpPr>
            <a:spLocks noGrp="1"/>
          </p:cNvSpPr>
          <p:nvPr>
            <p:ph type="body" sz="quarter" idx="21"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8" name="Text Placeholder 2">
            <a:extLst>
              <a:ext uri="{FF2B5EF4-FFF2-40B4-BE49-F238E27FC236}">
                <a16:creationId xmlns:a16="http://schemas.microsoft.com/office/drawing/2014/main" id="{10B9B08F-94A9-3B69-9EB0-58F5544F0623}"/>
              </a:ext>
            </a:extLst>
          </p:cNvPr>
          <p:cNvSpPr>
            <a:spLocks noGrp="1"/>
          </p:cNvSpPr>
          <p:nvPr>
            <p:ph type="body" sz="quarter" idx="22"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9" name="Text Placeholder 6">
            <a:extLst>
              <a:ext uri="{FF2B5EF4-FFF2-40B4-BE49-F238E27FC236}">
                <a16:creationId xmlns:a16="http://schemas.microsoft.com/office/drawing/2014/main" id="{FA2BB8F7-8A39-9CED-8A19-89354CAB73E3}"/>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custDataLst>
      <p:tags r:id="rId1"/>
    </p:custDataLst>
    <p:extLst>
      <p:ext uri="{BB962C8B-B14F-4D97-AF65-F5344CB8AC3E}">
        <p14:creationId xmlns:p14="http://schemas.microsoft.com/office/powerpoint/2010/main" val="233221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933FF1EB-76C3-9C40-B7DD-25FFCC705412}"/>
              </a:ext>
            </a:extLst>
          </p:cNvPr>
          <p:cNvSpPr>
            <a:spLocks noGrp="1"/>
          </p:cNvSpPr>
          <p:nvPr>
            <p:ph sz="quarter" idx="20"/>
          </p:nvPr>
        </p:nvSpPr>
        <p:spPr>
          <a:xfrm>
            <a:off x="533401" y="1234106"/>
            <a:ext cx="11125198" cy="466377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2F624396-6D06-2A66-6013-28745AF562D1}"/>
              </a:ext>
            </a:extLst>
          </p:cNvPr>
          <p:cNvSpPr>
            <a:spLocks noGrp="1"/>
          </p:cNvSpPr>
          <p:nvPr>
            <p:ph type="body" sz="quarter" idx="21"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1A08FBDF-BD4B-549E-420E-A9F181A05F48}"/>
              </a:ext>
            </a:extLst>
          </p:cNvPr>
          <p:cNvSpPr>
            <a:spLocks noGrp="1"/>
          </p:cNvSpPr>
          <p:nvPr>
            <p:ph type="body" sz="quarter" idx="22"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96E5DA2B-2F4E-CE13-05D7-077A168BEF43}"/>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1E345CBF-E119-565B-36D4-D6A666D4E875}"/>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82076CCA-D8EE-EF69-6C92-32B52F6993C3}"/>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406579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768"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Sub">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67489"/>
            <a:ext cx="11125198" cy="4230391"/>
          </a:xfrm>
        </p:spPr>
        <p:txBody>
          <a:bodyPr>
            <a:noAutofit/>
          </a:bodyPr>
          <a:lstStyle>
            <a:lvl1pPr marL="342900" indent="-342900">
              <a:lnSpc>
                <a:spcPct val="110000"/>
              </a:lnSpc>
              <a:buClr>
                <a:schemeClr val="accent2"/>
              </a:buClr>
              <a:defRPr lang="en-US" sz="2000" kern="1200" dirty="0" smtClean="0">
                <a:solidFill>
                  <a:schemeClr val="tx1"/>
                </a:solidFill>
                <a:latin typeface="+mn-lt"/>
                <a:ea typeface="+mn-ea"/>
                <a:cs typeface="+mn-cs"/>
              </a:defRPr>
            </a:lvl1pPr>
            <a:lvl2pPr marL="621792" indent="-288925">
              <a:lnSpc>
                <a:spcPct val="110000"/>
              </a:lnSpc>
              <a:buClr>
                <a:schemeClr val="accent4"/>
              </a:buClr>
              <a:defRPr sz="1800"/>
            </a:lvl2pPr>
            <a:lvl3pPr marL="859536" indent="-228600">
              <a:lnSpc>
                <a:spcPct val="110000"/>
              </a:lnSpc>
              <a:buClr>
                <a:schemeClr val="accent4"/>
              </a:buClr>
              <a:defRPr sz="1400"/>
            </a:lvl3pPr>
            <a:lvl4pPr marL="1133856" indent="-228600">
              <a:lnSpc>
                <a:spcPct val="110000"/>
              </a:lnSpc>
              <a:buClr>
                <a:schemeClr val="accent4"/>
              </a:buClr>
              <a:defRPr sz="1400"/>
            </a:lvl4pPr>
            <a:lvl5pPr marL="1353312" indent="0">
              <a:lnSpc>
                <a:spcPct val="110000"/>
              </a:lnSpc>
              <a:buClr>
                <a:schemeClr val="accent4"/>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5" hasCustomPrompt="1"/>
          </p:nvPr>
        </p:nvSpPr>
        <p:spPr>
          <a:xfrm>
            <a:off x="533400" y="1257914"/>
            <a:ext cx="11125198" cy="409575"/>
          </a:xfrm>
        </p:spPr>
        <p:txBody>
          <a:bodyPr>
            <a:noAutofit/>
          </a:bodyPr>
          <a:lstStyle>
            <a:lvl1pPr marL="0" indent="0">
              <a:buNone/>
              <a:defRPr sz="2000" b="1" cap="none" baseline="0">
                <a:solidFill>
                  <a:schemeClr val="tx2"/>
                </a:solidFill>
                <a:latin typeface="+mn-lt"/>
              </a:defRPr>
            </a:lvl1pPr>
          </a:lstStyle>
          <a:p>
            <a:pPr lvl="0"/>
            <a:r>
              <a:rPr lang="en-US" dirty="0"/>
              <a:t>Subhead</a:t>
            </a:r>
          </a:p>
        </p:txBody>
      </p:sp>
      <p:sp>
        <p:nvSpPr>
          <p:cNvPr id="13" name="Text Placeholder 7">
            <a:extLst>
              <a:ext uri="{FF2B5EF4-FFF2-40B4-BE49-F238E27FC236}">
                <a16:creationId xmlns:a16="http://schemas.microsoft.com/office/drawing/2014/main" id="{D978E902-1FC9-B0B5-4EA9-EDC4B0366DB5}"/>
              </a:ext>
            </a:extLst>
          </p:cNvPr>
          <p:cNvSpPr>
            <a:spLocks noGrp="1"/>
          </p:cNvSpPr>
          <p:nvPr>
            <p:ph type="body" sz="quarter" idx="21"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1164C9A3-4BC5-6611-5343-979C9CC1E379}"/>
              </a:ext>
            </a:extLst>
          </p:cNvPr>
          <p:cNvSpPr>
            <a:spLocks noGrp="1"/>
          </p:cNvSpPr>
          <p:nvPr>
            <p:ph type="body" sz="quarter" idx="22"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4" name="Text Placeholder 4">
            <a:extLst>
              <a:ext uri="{FF2B5EF4-FFF2-40B4-BE49-F238E27FC236}">
                <a16:creationId xmlns:a16="http://schemas.microsoft.com/office/drawing/2014/main" id="{B52ECCB1-A2AD-9502-FA86-C8316DF501D2}"/>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6" name="Title Placeholder 1">
            <a:extLst>
              <a:ext uri="{FF2B5EF4-FFF2-40B4-BE49-F238E27FC236}">
                <a16:creationId xmlns:a16="http://schemas.microsoft.com/office/drawing/2014/main" id="{25FE3780-C788-AD2B-B651-C93EF0F87BCF}"/>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026D8743-0282-5512-F3D4-811456AA4E2D}"/>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07843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68" userDrawn="1">
          <p15:clr>
            <a:srgbClr val="A4A3A4"/>
          </p15:clr>
        </p15:guide>
        <p15:guide id="2" orient="horz" pos="1056"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Vertical">
    <p:spTree>
      <p:nvGrpSpPr>
        <p:cNvPr id="1" name=""/>
        <p:cNvGrpSpPr/>
        <p:nvPr/>
      </p:nvGrpSpPr>
      <p:grpSpPr>
        <a:xfrm>
          <a:off x="0" y="0"/>
          <a:ext cx="0" cy="0"/>
          <a:chOff x="0" y="0"/>
          <a:chExt cx="0" cy="0"/>
        </a:xfrm>
      </p:grpSpPr>
      <p:sp>
        <p:nvSpPr>
          <p:cNvPr id="11" name="Content Placeholder 14">
            <a:extLst>
              <a:ext uri="{FF2B5EF4-FFF2-40B4-BE49-F238E27FC236}">
                <a16:creationId xmlns:a16="http://schemas.microsoft.com/office/drawing/2014/main" id="{846E2622-EA47-CD49-B9FA-6593B58F4C7F}"/>
              </a:ext>
            </a:extLst>
          </p:cNvPr>
          <p:cNvSpPr>
            <a:spLocks noGrp="1"/>
          </p:cNvSpPr>
          <p:nvPr>
            <p:ph sz="quarter" idx="20"/>
          </p:nvPr>
        </p:nvSpPr>
        <p:spPr>
          <a:xfrm>
            <a:off x="533401" y="1234107"/>
            <a:ext cx="5325034" cy="466377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4">
            <a:extLst>
              <a:ext uri="{FF2B5EF4-FFF2-40B4-BE49-F238E27FC236}">
                <a16:creationId xmlns:a16="http://schemas.microsoft.com/office/drawing/2014/main" id="{8CC511C3-BE0F-EB41-81AF-C2BE03097891}"/>
              </a:ext>
            </a:extLst>
          </p:cNvPr>
          <p:cNvSpPr>
            <a:spLocks noGrp="1"/>
          </p:cNvSpPr>
          <p:nvPr>
            <p:ph sz="quarter" idx="21"/>
          </p:nvPr>
        </p:nvSpPr>
        <p:spPr>
          <a:xfrm>
            <a:off x="6333371" y="1234107"/>
            <a:ext cx="5325229" cy="466377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a:extLst>
              <a:ext uri="{FF2B5EF4-FFF2-40B4-BE49-F238E27FC236}">
                <a16:creationId xmlns:a16="http://schemas.microsoft.com/office/drawing/2014/main" id="{921E32BB-8C1F-EEB3-09D9-7428B9033132}"/>
              </a:ext>
            </a:extLst>
          </p:cNvPr>
          <p:cNvSpPr>
            <a:spLocks noGrp="1"/>
          </p:cNvSpPr>
          <p:nvPr>
            <p:ph type="body" sz="quarter" idx="22"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1EE622DF-96CB-5225-E8D9-1F665FDBF259}"/>
              </a:ext>
            </a:extLst>
          </p:cNvPr>
          <p:cNvSpPr>
            <a:spLocks noGrp="1"/>
          </p:cNvSpPr>
          <p:nvPr>
            <p:ph type="body" sz="quarter" idx="23"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06758363-7B82-D179-2A77-3B2B85CB4771}"/>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000B49DC-36BB-5732-EDDC-D8291B5F2087}"/>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D1368CBC-847C-31D4-5A00-9BDEA0D81BA2}"/>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89735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68" userDrawn="1">
          <p15:clr>
            <a:srgbClr val="A4A3A4"/>
          </p15:clr>
        </p15:guide>
        <p15:guide id="2" pos="3696" userDrawn="1">
          <p15:clr>
            <a:srgbClr val="A4A3A4"/>
          </p15:clr>
        </p15:guide>
        <p15:guide id="3" pos="3984"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Vertical w/Sub">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6DEA31-FE56-47BB-83C2-CA322F956C07}"/>
              </a:ext>
            </a:extLst>
          </p:cNvPr>
          <p:cNvSpPr>
            <a:spLocks noGrp="1"/>
          </p:cNvSpPr>
          <p:nvPr>
            <p:ph type="body" sz="quarter" idx="16" hasCustomPrompt="1"/>
          </p:nvPr>
        </p:nvSpPr>
        <p:spPr>
          <a:xfrm>
            <a:off x="533095" y="1255572"/>
            <a:ext cx="5331130"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10" name="Text Placeholder 3">
            <a:extLst>
              <a:ext uri="{FF2B5EF4-FFF2-40B4-BE49-F238E27FC236}">
                <a16:creationId xmlns:a16="http://schemas.microsoft.com/office/drawing/2014/main" id="{15321B46-FC75-4BFD-8F12-C22C90293D9E}"/>
              </a:ext>
            </a:extLst>
          </p:cNvPr>
          <p:cNvSpPr>
            <a:spLocks noGrp="1"/>
          </p:cNvSpPr>
          <p:nvPr>
            <p:ph type="body" sz="quarter" idx="17" hasCustomPrompt="1"/>
          </p:nvPr>
        </p:nvSpPr>
        <p:spPr>
          <a:xfrm>
            <a:off x="6336601" y="1255572"/>
            <a:ext cx="5321829"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11" name="Content Placeholder 14">
            <a:extLst>
              <a:ext uri="{FF2B5EF4-FFF2-40B4-BE49-F238E27FC236}">
                <a16:creationId xmlns:a16="http://schemas.microsoft.com/office/drawing/2014/main" id="{F737D239-7515-2940-AB87-E2D7A747A673}"/>
              </a:ext>
            </a:extLst>
          </p:cNvPr>
          <p:cNvSpPr>
            <a:spLocks noGrp="1"/>
          </p:cNvSpPr>
          <p:nvPr>
            <p:ph sz="quarter" idx="21"/>
          </p:nvPr>
        </p:nvSpPr>
        <p:spPr>
          <a:xfrm>
            <a:off x="533401" y="1676400"/>
            <a:ext cx="5325034" cy="4221480"/>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4">
            <a:extLst>
              <a:ext uri="{FF2B5EF4-FFF2-40B4-BE49-F238E27FC236}">
                <a16:creationId xmlns:a16="http://schemas.microsoft.com/office/drawing/2014/main" id="{49638672-8785-4F4D-8808-2BB0BF6682A8}"/>
              </a:ext>
            </a:extLst>
          </p:cNvPr>
          <p:cNvSpPr>
            <a:spLocks noGrp="1"/>
          </p:cNvSpPr>
          <p:nvPr>
            <p:ph sz="quarter" idx="22"/>
          </p:nvPr>
        </p:nvSpPr>
        <p:spPr>
          <a:xfrm>
            <a:off x="6333371" y="1676400"/>
            <a:ext cx="5325229" cy="422148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7">
            <a:extLst>
              <a:ext uri="{FF2B5EF4-FFF2-40B4-BE49-F238E27FC236}">
                <a16:creationId xmlns:a16="http://schemas.microsoft.com/office/drawing/2014/main" id="{9381D98A-4142-319C-2B0A-632BBD87ABCA}"/>
              </a:ext>
            </a:extLst>
          </p:cNvPr>
          <p:cNvSpPr>
            <a:spLocks noGrp="1"/>
          </p:cNvSpPr>
          <p:nvPr>
            <p:ph type="body" sz="quarter" idx="23"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E2B907F1-8898-6C8E-6B8E-F0D822EA2920}"/>
              </a:ext>
            </a:extLst>
          </p:cNvPr>
          <p:cNvSpPr>
            <a:spLocks noGrp="1"/>
          </p:cNvSpPr>
          <p:nvPr>
            <p:ph type="body" sz="quarter" idx="24"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A1B7F830-439A-BBDC-902A-96F12607DEDC}"/>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5" name="Title Placeholder 1">
            <a:extLst>
              <a:ext uri="{FF2B5EF4-FFF2-40B4-BE49-F238E27FC236}">
                <a16:creationId xmlns:a16="http://schemas.microsoft.com/office/drawing/2014/main" id="{EE51351F-D249-8F05-B7AD-14651970FAF1}"/>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6" name="Text Placeholder 6">
            <a:extLst>
              <a:ext uri="{FF2B5EF4-FFF2-40B4-BE49-F238E27FC236}">
                <a16:creationId xmlns:a16="http://schemas.microsoft.com/office/drawing/2014/main" id="{CBF23DD3-79B7-8A16-7C2E-C4B73068273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1299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userDrawn="1">
          <p15:clr>
            <a:srgbClr val="A4A3A4"/>
          </p15:clr>
        </p15:guide>
        <p15:guide id="2" pos="3696" userDrawn="1">
          <p15:clr>
            <a:srgbClr val="A4A3A4"/>
          </p15:clr>
        </p15:guide>
        <p15:guide id="3" pos="3984" userDrawn="1">
          <p15:clr>
            <a:srgbClr val="A4A3A4"/>
          </p15:clr>
        </p15:guide>
        <p15:guide id="4" orient="horz" pos="768"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Hori">
    <p:spTree>
      <p:nvGrpSpPr>
        <p:cNvPr id="1" name=""/>
        <p:cNvGrpSpPr/>
        <p:nvPr/>
      </p:nvGrpSpPr>
      <p:grpSpPr>
        <a:xfrm>
          <a:off x="0" y="0"/>
          <a:ext cx="0" cy="0"/>
          <a:chOff x="0" y="0"/>
          <a:chExt cx="0" cy="0"/>
        </a:xfrm>
      </p:grpSpPr>
      <p:sp>
        <p:nvSpPr>
          <p:cNvPr id="26" name="Content Placeholder 14">
            <a:extLst>
              <a:ext uri="{FF2B5EF4-FFF2-40B4-BE49-F238E27FC236}">
                <a16:creationId xmlns:a16="http://schemas.microsoft.com/office/drawing/2014/main" id="{FF961F7A-E7DF-96CC-AF17-14EE8709B279}"/>
              </a:ext>
            </a:extLst>
          </p:cNvPr>
          <p:cNvSpPr>
            <a:spLocks noGrp="1"/>
          </p:cNvSpPr>
          <p:nvPr>
            <p:ph sz="quarter" idx="20"/>
          </p:nvPr>
        </p:nvSpPr>
        <p:spPr>
          <a:xfrm>
            <a:off x="533401" y="1234107"/>
            <a:ext cx="11125198" cy="219489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7">
            <a:extLst>
              <a:ext uri="{FF2B5EF4-FFF2-40B4-BE49-F238E27FC236}">
                <a16:creationId xmlns:a16="http://schemas.microsoft.com/office/drawing/2014/main" id="{D4AE97BC-9547-3F2B-D4B7-C0834714F495}"/>
              </a:ext>
            </a:extLst>
          </p:cNvPr>
          <p:cNvSpPr>
            <a:spLocks noGrp="1"/>
          </p:cNvSpPr>
          <p:nvPr>
            <p:ph type="body" sz="quarter" idx="22"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31" name="Content Placeholder 14">
            <a:extLst>
              <a:ext uri="{FF2B5EF4-FFF2-40B4-BE49-F238E27FC236}">
                <a16:creationId xmlns:a16="http://schemas.microsoft.com/office/drawing/2014/main" id="{7BDB8470-F859-9F91-179C-4783CF179928}"/>
              </a:ext>
            </a:extLst>
          </p:cNvPr>
          <p:cNvSpPr>
            <a:spLocks noGrp="1"/>
          </p:cNvSpPr>
          <p:nvPr>
            <p:ph sz="quarter" idx="24"/>
          </p:nvPr>
        </p:nvSpPr>
        <p:spPr>
          <a:xfrm>
            <a:off x="533401" y="3702987"/>
            <a:ext cx="11125198" cy="219489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2">
            <a:extLst>
              <a:ext uri="{FF2B5EF4-FFF2-40B4-BE49-F238E27FC236}">
                <a16:creationId xmlns:a16="http://schemas.microsoft.com/office/drawing/2014/main" id="{76FCD1E8-F1E0-BB57-F9AC-F7F7201B2E73}"/>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56657835-4487-6FC1-C623-608B8D457E54}"/>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D875F234-A93C-6916-DD1B-202F84D20495}"/>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A47B3CD4-1E07-2D6E-325F-3D00B6D882B2}"/>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03368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28" userDrawn="1">
          <p15:clr>
            <a:srgbClr val="A4A3A4"/>
          </p15:clr>
        </p15:guide>
        <p15:guide id="2" orient="horz" pos="816"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Hori w/Sub">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477FCCFF-4B45-4E65-8C04-CF88296CF2A2}"/>
              </a:ext>
            </a:extLst>
          </p:cNvPr>
          <p:cNvSpPr>
            <a:spLocks noGrp="1"/>
          </p:cNvSpPr>
          <p:nvPr>
            <p:ph type="body" sz="quarter" idx="18" hasCustomPrompt="1"/>
          </p:nvPr>
        </p:nvSpPr>
        <p:spPr>
          <a:xfrm>
            <a:off x="533095" y="3749040"/>
            <a:ext cx="11137934"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7" name="Content Placeholder 14">
            <a:extLst>
              <a:ext uri="{FF2B5EF4-FFF2-40B4-BE49-F238E27FC236}">
                <a16:creationId xmlns:a16="http://schemas.microsoft.com/office/drawing/2014/main" id="{85E5E503-2A99-B341-AA93-3CCE7FB7510B}"/>
              </a:ext>
            </a:extLst>
          </p:cNvPr>
          <p:cNvSpPr>
            <a:spLocks noGrp="1"/>
          </p:cNvSpPr>
          <p:nvPr>
            <p:ph sz="quarter" idx="22"/>
          </p:nvPr>
        </p:nvSpPr>
        <p:spPr>
          <a:xfrm>
            <a:off x="533095" y="4152900"/>
            <a:ext cx="11137934" cy="174498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6">
            <a:extLst>
              <a:ext uri="{FF2B5EF4-FFF2-40B4-BE49-F238E27FC236}">
                <a16:creationId xmlns:a16="http://schemas.microsoft.com/office/drawing/2014/main" id="{C9D24CC2-F019-A94B-9408-69F05A7CD7AC}"/>
              </a:ext>
            </a:extLst>
          </p:cNvPr>
          <p:cNvSpPr>
            <a:spLocks noGrp="1"/>
          </p:cNvSpPr>
          <p:nvPr>
            <p:ph type="body" sz="quarter" idx="24"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
        <p:nvSpPr>
          <p:cNvPr id="11" name="Text Placeholder 3">
            <a:extLst>
              <a:ext uri="{FF2B5EF4-FFF2-40B4-BE49-F238E27FC236}">
                <a16:creationId xmlns:a16="http://schemas.microsoft.com/office/drawing/2014/main" id="{11F104B5-9840-A8DF-3A44-506E7381CEE4}"/>
              </a:ext>
            </a:extLst>
          </p:cNvPr>
          <p:cNvSpPr>
            <a:spLocks noGrp="1"/>
          </p:cNvSpPr>
          <p:nvPr>
            <p:ph type="body" sz="quarter" idx="16" hasCustomPrompt="1"/>
          </p:nvPr>
        </p:nvSpPr>
        <p:spPr>
          <a:xfrm>
            <a:off x="533095" y="1255572"/>
            <a:ext cx="11137934"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12" name="Content Placeholder 14">
            <a:extLst>
              <a:ext uri="{FF2B5EF4-FFF2-40B4-BE49-F238E27FC236}">
                <a16:creationId xmlns:a16="http://schemas.microsoft.com/office/drawing/2014/main" id="{9101FA0B-A7BA-1FE4-CD9D-62D07A1A28A4}"/>
              </a:ext>
            </a:extLst>
          </p:cNvPr>
          <p:cNvSpPr>
            <a:spLocks noGrp="1"/>
          </p:cNvSpPr>
          <p:nvPr>
            <p:ph sz="quarter" idx="21"/>
          </p:nvPr>
        </p:nvSpPr>
        <p:spPr>
          <a:xfrm>
            <a:off x="533401" y="1676400"/>
            <a:ext cx="11125198" cy="1752600"/>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7">
            <a:extLst>
              <a:ext uri="{FF2B5EF4-FFF2-40B4-BE49-F238E27FC236}">
                <a16:creationId xmlns:a16="http://schemas.microsoft.com/office/drawing/2014/main" id="{76719CF7-AAC0-CBEB-2AEC-DA2671EFD2CD}"/>
              </a:ext>
            </a:extLst>
          </p:cNvPr>
          <p:cNvSpPr>
            <a:spLocks noGrp="1"/>
          </p:cNvSpPr>
          <p:nvPr>
            <p:ph type="body" sz="quarter" idx="23"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F6A5C082-0282-17CD-CD74-16F4B4A29B87}"/>
              </a:ext>
            </a:extLst>
          </p:cNvPr>
          <p:cNvSpPr>
            <a:spLocks noGrp="1"/>
          </p:cNvSpPr>
          <p:nvPr>
            <p:ph type="body" sz="quarter" idx="25"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E8F4CC8F-9607-F1DB-A042-0E5ED8ABEE36}"/>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3A62354E-356A-9F76-20E4-FF77FE597CEF}"/>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94661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A4A3A4"/>
          </p15:clr>
        </p15:guide>
        <p15:guide id="2" orient="horz" pos="2376" userDrawn="1">
          <p15:clr>
            <a:srgbClr val="A4A3A4"/>
          </p15:clr>
        </p15:guide>
        <p15:guide id="3" orient="horz" pos="2616" userDrawn="1">
          <p15:clr>
            <a:srgbClr val="A4A3A4"/>
          </p15:clr>
        </p15:guide>
        <p15:guide id="4" orient="horz" pos="816"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Vertical">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9DC548D3-AC3F-85AB-1AA0-4DDCC292B052}"/>
              </a:ext>
            </a:extLst>
          </p:cNvPr>
          <p:cNvSpPr>
            <a:spLocks noGrp="1"/>
          </p:cNvSpPr>
          <p:nvPr>
            <p:ph type="body" sz="quarter" idx="23"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0" name="Content Placeholder 14">
            <a:extLst>
              <a:ext uri="{FF2B5EF4-FFF2-40B4-BE49-F238E27FC236}">
                <a16:creationId xmlns:a16="http://schemas.microsoft.com/office/drawing/2014/main" id="{E170151E-B65F-426A-E5CD-6CF8106A6E64}"/>
              </a:ext>
            </a:extLst>
          </p:cNvPr>
          <p:cNvSpPr>
            <a:spLocks noGrp="1"/>
          </p:cNvSpPr>
          <p:nvPr>
            <p:ph sz="quarter" idx="24"/>
          </p:nvPr>
        </p:nvSpPr>
        <p:spPr>
          <a:xfrm>
            <a:off x="4355368" y="1234107"/>
            <a:ext cx="3481263" cy="4663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4">
            <a:extLst>
              <a:ext uri="{FF2B5EF4-FFF2-40B4-BE49-F238E27FC236}">
                <a16:creationId xmlns:a16="http://schemas.microsoft.com/office/drawing/2014/main" id="{4FCFFEF8-C4BB-BA60-750B-A8D66473DB04}"/>
              </a:ext>
            </a:extLst>
          </p:cNvPr>
          <p:cNvSpPr>
            <a:spLocks noGrp="1"/>
          </p:cNvSpPr>
          <p:nvPr>
            <p:ph sz="quarter" idx="28"/>
          </p:nvPr>
        </p:nvSpPr>
        <p:spPr>
          <a:xfrm>
            <a:off x="8139519" y="1234107"/>
            <a:ext cx="3519080" cy="4663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2">
            <a:extLst>
              <a:ext uri="{FF2B5EF4-FFF2-40B4-BE49-F238E27FC236}">
                <a16:creationId xmlns:a16="http://schemas.microsoft.com/office/drawing/2014/main" id="{9DC02D73-FDF0-1E5E-B0A8-8085B82D9924}"/>
              </a:ext>
            </a:extLst>
          </p:cNvPr>
          <p:cNvSpPr>
            <a:spLocks noGrp="1"/>
          </p:cNvSpPr>
          <p:nvPr>
            <p:ph idx="1"/>
          </p:nvPr>
        </p:nvSpPr>
        <p:spPr>
          <a:xfrm>
            <a:off x="533400" y="1234107"/>
            <a:ext cx="3519080" cy="4663773"/>
          </a:xfrm>
        </p:spPr>
        <p:txBody>
          <a:bodyPr>
            <a:noAutofit/>
          </a:bodyPr>
          <a:lstStyle>
            <a:lvl1pPr marL="274320" indent="-274320">
              <a:lnSpc>
                <a:spcPct val="110000"/>
              </a:lnSpc>
              <a:buClr>
                <a:schemeClr val="accent2"/>
              </a:buClr>
              <a:defRPr lang="en-US" sz="2000" kern="1200" dirty="0" smtClean="0">
                <a:solidFill>
                  <a:schemeClr val="tx1"/>
                </a:solidFill>
                <a:latin typeface="+mn-lt"/>
                <a:ea typeface="+mn-ea"/>
                <a:cs typeface="+mn-cs"/>
              </a:defRPr>
            </a:lvl1pPr>
            <a:lvl2pPr marL="621792" indent="-288925">
              <a:lnSpc>
                <a:spcPct val="110000"/>
              </a:lnSpc>
              <a:buClr>
                <a:schemeClr val="accent4"/>
              </a:buClr>
              <a:defRPr sz="1800"/>
            </a:lvl2pPr>
            <a:lvl3pPr marL="859536" indent="-228600">
              <a:lnSpc>
                <a:spcPct val="110000"/>
              </a:lnSpc>
              <a:buClr>
                <a:schemeClr val="accent4"/>
              </a:buClr>
              <a:defRPr sz="1400"/>
            </a:lvl3pPr>
            <a:lvl4pPr marL="1133856" indent="-228600">
              <a:lnSpc>
                <a:spcPct val="110000"/>
              </a:lnSpc>
              <a:buClr>
                <a:schemeClr val="accent4"/>
              </a:buClr>
              <a:defRPr sz="1400"/>
            </a:lvl4pPr>
            <a:lvl5pPr marL="1353312" indent="0">
              <a:lnSpc>
                <a:spcPct val="110000"/>
              </a:lnSpc>
              <a:buClr>
                <a:schemeClr val="accent4"/>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2">
            <a:extLst>
              <a:ext uri="{FF2B5EF4-FFF2-40B4-BE49-F238E27FC236}">
                <a16:creationId xmlns:a16="http://schemas.microsoft.com/office/drawing/2014/main" id="{D93A6961-EB84-0B90-1EBA-17712BAEA003}"/>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665459EC-187B-F4A5-DFF0-B0EB206158E8}"/>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65B0C507-84C5-BBA3-D7AE-FD0A8E5BB787}"/>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6B0BC10E-9AE5-6AEC-25D1-E294902C5095}"/>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410204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pos="2544" userDrawn="1">
          <p15:clr>
            <a:srgbClr val="A4A3A4"/>
          </p15:clr>
        </p15:guide>
        <p15:guide id="2" pos="2832" userDrawn="1">
          <p15:clr>
            <a:srgbClr val="A4A3A4"/>
          </p15:clr>
        </p15:guide>
        <p15:guide id="3" pos="4848" userDrawn="1">
          <p15:clr>
            <a:srgbClr val="A4A3A4"/>
          </p15:clr>
        </p15:guide>
        <p15:guide id="4" pos="5136" userDrawn="1">
          <p15:clr>
            <a:srgbClr val="A4A3A4"/>
          </p15:clr>
        </p15:guide>
        <p15:guide id="5" orient="horz" pos="2160"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Vertical w/Sub">
    <p:spTree>
      <p:nvGrpSpPr>
        <p:cNvPr id="1" name=""/>
        <p:cNvGrpSpPr/>
        <p:nvPr/>
      </p:nvGrpSpPr>
      <p:grpSpPr>
        <a:xfrm>
          <a:off x="0" y="0"/>
          <a:ext cx="0" cy="0"/>
          <a:chOff x="0" y="0"/>
          <a:chExt cx="0" cy="0"/>
        </a:xfrm>
      </p:grpSpPr>
      <p:sp>
        <p:nvSpPr>
          <p:cNvPr id="14" name="Text Placeholder 9">
            <a:extLst>
              <a:ext uri="{FF2B5EF4-FFF2-40B4-BE49-F238E27FC236}">
                <a16:creationId xmlns:a16="http://schemas.microsoft.com/office/drawing/2014/main" id="{71B429D7-C775-4173-B500-DBBA005BA8E5}"/>
              </a:ext>
            </a:extLst>
          </p:cNvPr>
          <p:cNvSpPr>
            <a:spLocks noGrp="1"/>
          </p:cNvSpPr>
          <p:nvPr>
            <p:ph type="body" sz="quarter" idx="17" hasCustomPrompt="1"/>
          </p:nvPr>
        </p:nvSpPr>
        <p:spPr>
          <a:xfrm>
            <a:off x="4358644" y="1256961"/>
            <a:ext cx="3474710"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5" name="Text Placeholder 9">
            <a:extLst>
              <a:ext uri="{FF2B5EF4-FFF2-40B4-BE49-F238E27FC236}">
                <a16:creationId xmlns:a16="http://schemas.microsoft.com/office/drawing/2014/main" id="{C0BC72E6-A0EA-48B1-A3F9-32CDB9AD93F7}"/>
              </a:ext>
            </a:extLst>
          </p:cNvPr>
          <p:cNvSpPr>
            <a:spLocks noGrp="1"/>
          </p:cNvSpPr>
          <p:nvPr>
            <p:ph type="body" sz="quarter" idx="22" hasCustomPrompt="1"/>
          </p:nvPr>
        </p:nvSpPr>
        <p:spPr>
          <a:xfrm>
            <a:off x="8139519" y="1256961"/>
            <a:ext cx="3519080" cy="411480"/>
          </a:xfrm>
        </p:spPr>
        <p:txBody>
          <a:bodyPr/>
          <a:lstStyle>
            <a:lvl1pPr marL="0" indent="0">
              <a:buNone/>
              <a:defRPr sz="2000" b="1" cap="none" spc="0" baseline="0">
                <a:solidFill>
                  <a:schemeClr val="tx2"/>
                </a:solidFill>
                <a:latin typeface="+mn-lt"/>
              </a:defRPr>
            </a:lvl1pPr>
            <a:lvl2pPr marL="457200" indent="0">
              <a:buNone/>
              <a:defRPr/>
            </a:lvl2pPr>
          </a:lstStyle>
          <a:p>
            <a:pPr lvl="0"/>
            <a:r>
              <a:rPr lang="en-US" dirty="0"/>
              <a:t>Subhead</a:t>
            </a:r>
          </a:p>
        </p:txBody>
      </p:sp>
      <p:sp>
        <p:nvSpPr>
          <p:cNvPr id="18" name="Content Placeholder 14">
            <a:extLst>
              <a:ext uri="{FF2B5EF4-FFF2-40B4-BE49-F238E27FC236}">
                <a16:creationId xmlns:a16="http://schemas.microsoft.com/office/drawing/2014/main" id="{B0F7B0D2-4CD2-1C42-8534-93305A75529D}"/>
              </a:ext>
            </a:extLst>
          </p:cNvPr>
          <p:cNvSpPr>
            <a:spLocks noGrp="1"/>
          </p:cNvSpPr>
          <p:nvPr>
            <p:ph sz="quarter" idx="24"/>
          </p:nvPr>
        </p:nvSpPr>
        <p:spPr>
          <a:xfrm>
            <a:off x="4355368" y="1667489"/>
            <a:ext cx="3481263" cy="4230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14">
            <a:extLst>
              <a:ext uri="{FF2B5EF4-FFF2-40B4-BE49-F238E27FC236}">
                <a16:creationId xmlns:a16="http://schemas.microsoft.com/office/drawing/2014/main" id="{09B52948-E898-5C48-A1C3-5E8962E2ECFB}"/>
              </a:ext>
            </a:extLst>
          </p:cNvPr>
          <p:cNvSpPr>
            <a:spLocks noGrp="1"/>
          </p:cNvSpPr>
          <p:nvPr>
            <p:ph sz="quarter" idx="27"/>
          </p:nvPr>
        </p:nvSpPr>
        <p:spPr>
          <a:xfrm>
            <a:off x="8139519" y="1667489"/>
            <a:ext cx="3519080" cy="4230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0EBACC9E-1D9B-B6C8-CF0F-CD9DA0668FAB}"/>
              </a:ext>
            </a:extLst>
          </p:cNvPr>
          <p:cNvSpPr>
            <a:spLocks noGrp="1"/>
          </p:cNvSpPr>
          <p:nvPr>
            <p:ph idx="1"/>
          </p:nvPr>
        </p:nvSpPr>
        <p:spPr>
          <a:xfrm>
            <a:off x="533400" y="1667489"/>
            <a:ext cx="3519080" cy="4230391"/>
          </a:xfrm>
        </p:spPr>
        <p:txBody>
          <a:bodyPr>
            <a:noAutofit/>
          </a:bodyPr>
          <a:lstStyle>
            <a:lvl1pPr marL="274320" indent="-274320">
              <a:lnSpc>
                <a:spcPct val="110000"/>
              </a:lnSpc>
              <a:buClr>
                <a:schemeClr val="accent2"/>
              </a:buClr>
              <a:defRPr lang="en-US" sz="2000" kern="1200" dirty="0" smtClean="0">
                <a:solidFill>
                  <a:schemeClr val="tx1"/>
                </a:solidFill>
                <a:latin typeface="+mn-lt"/>
                <a:ea typeface="+mn-ea"/>
                <a:cs typeface="+mn-cs"/>
              </a:defRPr>
            </a:lvl1pPr>
            <a:lvl2pPr marL="621792" indent="-288925">
              <a:lnSpc>
                <a:spcPct val="110000"/>
              </a:lnSpc>
              <a:buClr>
                <a:schemeClr val="accent4"/>
              </a:buClr>
              <a:defRPr sz="1800"/>
            </a:lvl2pPr>
            <a:lvl3pPr marL="859536" indent="-228600">
              <a:lnSpc>
                <a:spcPct val="110000"/>
              </a:lnSpc>
              <a:buClr>
                <a:schemeClr val="accent4"/>
              </a:buClr>
              <a:defRPr sz="1400"/>
            </a:lvl3pPr>
            <a:lvl4pPr marL="1133856" indent="-228600">
              <a:lnSpc>
                <a:spcPct val="110000"/>
              </a:lnSpc>
              <a:buClr>
                <a:schemeClr val="accent4"/>
              </a:buClr>
              <a:defRPr sz="1400"/>
            </a:lvl4pPr>
            <a:lvl5pPr marL="1353312" indent="0">
              <a:lnSpc>
                <a:spcPct val="110000"/>
              </a:lnSpc>
              <a:buClr>
                <a:schemeClr val="accent4"/>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B1491243-527A-FA99-02C9-E35D82A0546E}"/>
              </a:ext>
            </a:extLst>
          </p:cNvPr>
          <p:cNvSpPr>
            <a:spLocks noGrp="1"/>
          </p:cNvSpPr>
          <p:nvPr>
            <p:ph type="body" sz="quarter" idx="15" hasCustomPrompt="1"/>
          </p:nvPr>
        </p:nvSpPr>
        <p:spPr>
          <a:xfrm>
            <a:off x="533400" y="1257914"/>
            <a:ext cx="3519080" cy="409575"/>
          </a:xfrm>
        </p:spPr>
        <p:txBody>
          <a:bodyPr>
            <a:noAutofit/>
          </a:bodyPr>
          <a:lstStyle>
            <a:lvl1pPr marL="0" indent="0">
              <a:buNone/>
              <a:defRPr sz="2000" b="1" cap="none" baseline="0">
                <a:solidFill>
                  <a:schemeClr val="tx2"/>
                </a:solidFill>
                <a:latin typeface="+mn-lt"/>
              </a:defRPr>
            </a:lvl1pPr>
          </a:lstStyle>
          <a:p>
            <a:pPr lvl="0"/>
            <a:r>
              <a:rPr lang="en-US" dirty="0"/>
              <a:t>Subhead</a:t>
            </a:r>
          </a:p>
        </p:txBody>
      </p:sp>
      <p:sp>
        <p:nvSpPr>
          <p:cNvPr id="25" name="Text Placeholder 7">
            <a:extLst>
              <a:ext uri="{FF2B5EF4-FFF2-40B4-BE49-F238E27FC236}">
                <a16:creationId xmlns:a16="http://schemas.microsoft.com/office/drawing/2014/main" id="{146E5363-B6BF-A1DE-98F7-453C58BDBC92}"/>
              </a:ext>
            </a:extLst>
          </p:cNvPr>
          <p:cNvSpPr>
            <a:spLocks noGrp="1"/>
          </p:cNvSpPr>
          <p:nvPr>
            <p:ph type="body" sz="quarter" idx="21"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58E0F093-B24A-B7C6-B263-47FAD83366A9}"/>
              </a:ext>
            </a:extLst>
          </p:cNvPr>
          <p:cNvSpPr>
            <a:spLocks noGrp="1"/>
          </p:cNvSpPr>
          <p:nvPr>
            <p:ph type="body" sz="quarter" idx="28"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F3C22DC8-6C48-AC0B-1282-487663317632}"/>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EA7846A8-29A7-6D7B-9581-4FADCBD904B5}"/>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CF75BFE0-57A2-F7AD-695B-1F766EEB2CF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3464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pos="2544" userDrawn="1">
          <p15:clr>
            <a:srgbClr val="A4A3A4"/>
          </p15:clr>
        </p15:guide>
        <p15:guide id="3" pos="2832" userDrawn="1">
          <p15:clr>
            <a:srgbClr val="A4A3A4"/>
          </p15:clr>
        </p15:guide>
        <p15:guide id="4" pos="4848" userDrawn="1">
          <p15:clr>
            <a:srgbClr val="A4A3A4"/>
          </p15:clr>
        </p15:guide>
        <p15:guide id="5" pos="5136" userDrawn="1">
          <p15:clr>
            <a:srgbClr val="A4A3A4"/>
          </p15:clr>
        </p15:guide>
        <p15:guide id="6" orient="horz" pos="2160"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Hori Top/Vert Bottom">
    <p:spTree>
      <p:nvGrpSpPr>
        <p:cNvPr id="1" name=""/>
        <p:cNvGrpSpPr/>
        <p:nvPr/>
      </p:nvGrpSpPr>
      <p:grpSpPr>
        <a:xfrm>
          <a:off x="0" y="0"/>
          <a:ext cx="0" cy="0"/>
          <a:chOff x="0" y="0"/>
          <a:chExt cx="0" cy="0"/>
        </a:xfrm>
      </p:grpSpPr>
      <p:sp>
        <p:nvSpPr>
          <p:cNvPr id="10" name="Content Placeholder 14">
            <a:extLst>
              <a:ext uri="{FF2B5EF4-FFF2-40B4-BE49-F238E27FC236}">
                <a16:creationId xmlns:a16="http://schemas.microsoft.com/office/drawing/2014/main" id="{4D83D27D-7952-E3E0-47F2-782711FF697D}"/>
              </a:ext>
            </a:extLst>
          </p:cNvPr>
          <p:cNvSpPr>
            <a:spLocks noGrp="1"/>
          </p:cNvSpPr>
          <p:nvPr>
            <p:ph sz="quarter" idx="20"/>
          </p:nvPr>
        </p:nvSpPr>
        <p:spPr>
          <a:xfrm>
            <a:off x="533401" y="1234107"/>
            <a:ext cx="11125198" cy="219489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a:extLst>
              <a:ext uri="{FF2B5EF4-FFF2-40B4-BE49-F238E27FC236}">
                <a16:creationId xmlns:a16="http://schemas.microsoft.com/office/drawing/2014/main" id="{CED4C23C-F2FD-2585-B38B-89C1232F2CDB}"/>
              </a:ext>
            </a:extLst>
          </p:cNvPr>
          <p:cNvSpPr>
            <a:spLocks noGrp="1"/>
          </p:cNvSpPr>
          <p:nvPr>
            <p:ph type="body" sz="quarter" idx="22"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6" name="Content Placeholder 14">
            <a:extLst>
              <a:ext uri="{FF2B5EF4-FFF2-40B4-BE49-F238E27FC236}">
                <a16:creationId xmlns:a16="http://schemas.microsoft.com/office/drawing/2014/main" id="{5A994CA7-1EAA-8981-2849-FFE5AEC049AE}"/>
              </a:ext>
            </a:extLst>
          </p:cNvPr>
          <p:cNvSpPr>
            <a:spLocks noGrp="1"/>
          </p:cNvSpPr>
          <p:nvPr>
            <p:ph sz="quarter" idx="24"/>
          </p:nvPr>
        </p:nvSpPr>
        <p:spPr>
          <a:xfrm>
            <a:off x="533401" y="3702987"/>
            <a:ext cx="5325034" cy="219489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14">
            <a:extLst>
              <a:ext uri="{FF2B5EF4-FFF2-40B4-BE49-F238E27FC236}">
                <a16:creationId xmlns:a16="http://schemas.microsoft.com/office/drawing/2014/main" id="{4F7F83FA-AC7A-1CC7-27A5-DA0EDB09B8E8}"/>
              </a:ext>
            </a:extLst>
          </p:cNvPr>
          <p:cNvSpPr>
            <a:spLocks noGrp="1"/>
          </p:cNvSpPr>
          <p:nvPr>
            <p:ph sz="quarter" idx="36"/>
          </p:nvPr>
        </p:nvSpPr>
        <p:spPr>
          <a:xfrm>
            <a:off x="6333371" y="3702987"/>
            <a:ext cx="5325034" cy="219489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2">
            <a:extLst>
              <a:ext uri="{FF2B5EF4-FFF2-40B4-BE49-F238E27FC236}">
                <a16:creationId xmlns:a16="http://schemas.microsoft.com/office/drawing/2014/main" id="{F46D25FF-BC9A-0E52-747A-E8387B7AB14B}"/>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B738FAA2-DACC-5669-43F9-66E546388BC2}"/>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485185C0-7B8E-AAA1-C569-0C22E2410241}"/>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014EC0B2-FCB4-14FF-240F-80A5C27E530D}"/>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98077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52" userDrawn="1">
          <p15:clr>
            <a:srgbClr val="A4A3A4"/>
          </p15:clr>
        </p15:guide>
        <p15:guide id="2" orient="horz" pos="816"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Blue Photo">
    <p:bg>
      <p:bgPr>
        <a:solidFill>
          <a:schemeClr val="accent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D0270E9-E0C6-450D-9691-A8F7B542E29F}"/>
              </a:ext>
            </a:extLst>
          </p:cNvPr>
          <p:cNvSpPr>
            <a:spLocks noGrp="1"/>
          </p:cNvSpPr>
          <p:nvPr>
            <p:ph type="body" sz="quarter" idx="16" hasCustomPrompt="1"/>
          </p:nvPr>
        </p:nvSpPr>
        <p:spPr>
          <a:xfrm>
            <a:off x="4369698" y="6380958"/>
            <a:ext cx="5379580" cy="165616"/>
          </a:xfrm>
        </p:spPr>
        <p:txBody>
          <a:bodyPr/>
          <a:lstStyle>
            <a:lvl1pPr marL="0" indent="0" algn="l">
              <a:lnSpc>
                <a:spcPts val="1400"/>
              </a:lnSpc>
              <a:spcBef>
                <a:spcPts val="0"/>
              </a:spcBef>
              <a:buNone/>
              <a:defRPr sz="1200" b="1" cap="all" baseline="0">
                <a:solidFill>
                  <a:schemeClr val="bg1"/>
                </a:solidFill>
                <a:latin typeface="+mn-lt"/>
              </a:defRPr>
            </a:lvl1pPr>
          </a:lstStyle>
          <a:p>
            <a:pPr lvl="0"/>
            <a:r>
              <a:rPr lang="en-US" dirty="0"/>
              <a:t>Insert “for internal use only” or other text here if needed</a:t>
            </a:r>
          </a:p>
        </p:txBody>
      </p:sp>
      <p:sp>
        <p:nvSpPr>
          <p:cNvPr id="7" name="Picture Placeholder 6">
            <a:extLst>
              <a:ext uri="{FF2B5EF4-FFF2-40B4-BE49-F238E27FC236}">
                <a16:creationId xmlns:a16="http://schemas.microsoft.com/office/drawing/2014/main" id="{D36C937F-793C-4C9A-36F1-6E619E33BA61}"/>
              </a:ext>
            </a:extLst>
          </p:cNvPr>
          <p:cNvSpPr>
            <a:spLocks noGrp="1"/>
          </p:cNvSpPr>
          <p:nvPr>
            <p:ph type="pic" sz="quarter" idx="18"/>
          </p:nvPr>
        </p:nvSpPr>
        <p:spPr>
          <a:xfrm>
            <a:off x="0" y="0"/>
            <a:ext cx="3852863" cy="6858000"/>
          </a:xfrm>
        </p:spPr>
        <p:txBody>
          <a:bodyPr/>
          <a:lstStyle>
            <a:lvl1pPr>
              <a:defRPr>
                <a:solidFill>
                  <a:schemeClr val="bg1"/>
                </a:solidFill>
              </a:defRPr>
            </a:lvl1pPr>
          </a:lstStyle>
          <a:p>
            <a:r>
              <a:rPr lang="en-US"/>
              <a:t>Click icon to add picture</a:t>
            </a:r>
            <a:endParaRPr lang="en-US" dirty="0"/>
          </a:p>
        </p:txBody>
      </p:sp>
      <p:sp>
        <p:nvSpPr>
          <p:cNvPr id="4" name="Text Placeholder 13">
            <a:extLst>
              <a:ext uri="{FF2B5EF4-FFF2-40B4-BE49-F238E27FC236}">
                <a16:creationId xmlns:a16="http://schemas.microsoft.com/office/drawing/2014/main" id="{210FE0F6-ECE6-3390-83E6-E46BDD8DB661}"/>
              </a:ext>
            </a:extLst>
          </p:cNvPr>
          <p:cNvSpPr>
            <a:spLocks noGrp="1"/>
          </p:cNvSpPr>
          <p:nvPr>
            <p:ph type="body" sz="quarter" idx="14" hasCustomPrompt="1"/>
          </p:nvPr>
        </p:nvSpPr>
        <p:spPr>
          <a:xfrm>
            <a:off x="4377608" y="5034538"/>
            <a:ext cx="6833372" cy="958055"/>
          </a:xfrm>
        </p:spPr>
        <p:txBody>
          <a:bodyPr>
            <a:noAutofit/>
          </a:bodyPr>
          <a:lstStyle>
            <a:lvl1pPr marL="0" indent="0">
              <a:spcBef>
                <a:spcPts val="0"/>
              </a:spcBef>
              <a:buNone/>
              <a:defRPr sz="1600">
                <a:solidFill>
                  <a:schemeClr val="bg1"/>
                </a:solidFill>
              </a:defRPr>
            </a:lvl1pPr>
          </a:lstStyle>
          <a:p>
            <a:r>
              <a:rPr lang="en-US" b="1" dirty="0"/>
              <a:t>PresenterName Bolded </a:t>
            </a:r>
            <a:r>
              <a:rPr lang="en-US" dirty="0" err="1"/>
              <a:t>CompanyName</a:t>
            </a:r>
            <a:r>
              <a:rPr lang="en-US" dirty="0"/>
              <a:t> Not Bolded</a:t>
            </a:r>
          </a:p>
          <a:p>
            <a:r>
              <a:rPr lang="en-US" dirty="0"/>
              <a:t>Conference or Meeting Name </a:t>
            </a:r>
          </a:p>
          <a:p>
            <a:r>
              <a:rPr lang="en-US" dirty="0"/>
              <a:t>Date</a:t>
            </a:r>
          </a:p>
        </p:txBody>
      </p:sp>
      <p:sp>
        <p:nvSpPr>
          <p:cNvPr id="9" name="Text Placeholder 2">
            <a:extLst>
              <a:ext uri="{FF2B5EF4-FFF2-40B4-BE49-F238E27FC236}">
                <a16:creationId xmlns:a16="http://schemas.microsoft.com/office/drawing/2014/main" id="{1DC18D18-347B-39DF-E7B5-B8F4EADE0FF3}"/>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21" name="Picture 20">
            <a:extLst>
              <a:ext uri="{FF2B5EF4-FFF2-40B4-BE49-F238E27FC236}">
                <a16:creationId xmlns:a16="http://schemas.microsoft.com/office/drawing/2014/main" id="{FD41FC20-E820-BF6D-AB74-4895F31038A5}"/>
              </a:ext>
            </a:extLst>
          </p:cNvPr>
          <p:cNvPicPr>
            <a:picLocks noChangeAspect="1"/>
          </p:cNvPicPr>
          <p:nvPr userDrawn="1"/>
        </p:nvPicPr>
        <p:blipFill>
          <a:blip r:embed="rId2"/>
          <a:stretch>
            <a:fillRect/>
          </a:stretch>
        </p:blipFill>
        <p:spPr>
          <a:xfrm>
            <a:off x="4370078" y="533399"/>
            <a:ext cx="2304288" cy="457049"/>
          </a:xfrm>
          <a:prstGeom prst="rect">
            <a:avLst/>
          </a:prstGeom>
        </p:spPr>
      </p:pic>
      <p:sp>
        <p:nvSpPr>
          <p:cNvPr id="22" name="Text Placeholder 11">
            <a:extLst>
              <a:ext uri="{FF2B5EF4-FFF2-40B4-BE49-F238E27FC236}">
                <a16:creationId xmlns:a16="http://schemas.microsoft.com/office/drawing/2014/main" id="{CF39E125-73CF-475C-A614-21FF36E8AEE7}"/>
              </a:ext>
            </a:extLst>
          </p:cNvPr>
          <p:cNvSpPr>
            <a:spLocks noGrp="1"/>
          </p:cNvSpPr>
          <p:nvPr>
            <p:ph type="body" sz="quarter" idx="13" hasCustomPrompt="1"/>
          </p:nvPr>
        </p:nvSpPr>
        <p:spPr>
          <a:xfrm>
            <a:off x="4369698" y="3089829"/>
            <a:ext cx="6841282" cy="1632170"/>
          </a:xfrm>
        </p:spPr>
        <p:txBody>
          <a:bodyPr anchor="t" anchorCtr="0">
            <a:noAutofit/>
          </a:bodyPr>
          <a:lstStyle>
            <a:lvl1pPr marL="0" indent="0">
              <a:lnSpc>
                <a:spcPct val="90000"/>
              </a:lnSpc>
              <a:spcBef>
                <a:spcPts val="0"/>
              </a:spcBef>
              <a:buNone/>
              <a:defRPr sz="5400" b="1" i="0" cap="none" baseline="0">
                <a:solidFill>
                  <a:schemeClr val="accent2"/>
                </a:solidFill>
                <a:latin typeface="Times New Roman" panose="02020603050405020304" pitchFamily="18" charset="0"/>
                <a:cs typeface="Times New Roman" panose="02020603050405020304" pitchFamily="18" charset="0"/>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en-US" dirty="0"/>
              <a:t>Title goes here and could be two lines</a:t>
            </a:r>
          </a:p>
        </p:txBody>
      </p:sp>
      <p:sp>
        <p:nvSpPr>
          <p:cNvPr id="23" name="Text Placeholder 4">
            <a:extLst>
              <a:ext uri="{FF2B5EF4-FFF2-40B4-BE49-F238E27FC236}">
                <a16:creationId xmlns:a16="http://schemas.microsoft.com/office/drawing/2014/main" id="{B6ADD707-F99C-FA75-F8BA-C788B11FB378}"/>
              </a:ext>
            </a:extLst>
          </p:cNvPr>
          <p:cNvSpPr>
            <a:spLocks noGrp="1"/>
          </p:cNvSpPr>
          <p:nvPr>
            <p:ph type="body" sz="quarter" idx="12" hasCustomPrompt="1"/>
          </p:nvPr>
        </p:nvSpPr>
        <p:spPr>
          <a:xfrm>
            <a:off x="4369698" y="2563890"/>
            <a:ext cx="6841282" cy="353860"/>
          </a:xfrm>
          <a:noFill/>
        </p:spPr>
        <p:txBody>
          <a:bodyPr lIns="0" tIns="0" rIns="0" bIns="0" anchor="b">
            <a:noAutofit/>
          </a:bodyPr>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000" b="0">
                <a:solidFill>
                  <a:schemeClr val="bg1"/>
                </a:solidFill>
              </a:defRPr>
            </a:lvl1pPr>
          </a:lstStyle>
          <a:p>
            <a:pPr lvl="0"/>
            <a:r>
              <a:rPr lang="en-US" dirty="0"/>
              <a:t>Optional first line title</a:t>
            </a:r>
          </a:p>
        </p:txBody>
      </p:sp>
    </p:spTree>
    <p:extLst>
      <p:ext uri="{BB962C8B-B14F-4D97-AF65-F5344CB8AC3E}">
        <p14:creationId xmlns:p14="http://schemas.microsoft.com/office/powerpoint/2010/main" val="20702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Hori Top/Vertical Bottom w/Sub">
    <p:spTree>
      <p:nvGrpSpPr>
        <p:cNvPr id="1" name=""/>
        <p:cNvGrpSpPr/>
        <p:nvPr/>
      </p:nvGrpSpPr>
      <p:grpSpPr>
        <a:xfrm>
          <a:off x="0" y="0"/>
          <a:ext cx="0" cy="0"/>
          <a:chOff x="0" y="0"/>
          <a:chExt cx="0" cy="0"/>
        </a:xfrm>
      </p:grpSpPr>
      <p:sp>
        <p:nvSpPr>
          <p:cNvPr id="16" name="Text Placeholder 5">
            <a:extLst>
              <a:ext uri="{FF2B5EF4-FFF2-40B4-BE49-F238E27FC236}">
                <a16:creationId xmlns:a16="http://schemas.microsoft.com/office/drawing/2014/main" id="{48C5CE00-60DC-A9EA-5E75-F8FF6420FF7A}"/>
              </a:ext>
            </a:extLst>
          </p:cNvPr>
          <p:cNvSpPr>
            <a:spLocks noGrp="1"/>
          </p:cNvSpPr>
          <p:nvPr>
            <p:ph type="body" sz="quarter" idx="18" hasCustomPrompt="1"/>
          </p:nvPr>
        </p:nvSpPr>
        <p:spPr>
          <a:xfrm>
            <a:off x="533095" y="3749040"/>
            <a:ext cx="5325034"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7" name="Content Placeholder 14">
            <a:extLst>
              <a:ext uri="{FF2B5EF4-FFF2-40B4-BE49-F238E27FC236}">
                <a16:creationId xmlns:a16="http://schemas.microsoft.com/office/drawing/2014/main" id="{89F4A3E2-577C-0981-1F8C-280A8F4131DF}"/>
              </a:ext>
            </a:extLst>
          </p:cNvPr>
          <p:cNvSpPr>
            <a:spLocks noGrp="1"/>
          </p:cNvSpPr>
          <p:nvPr>
            <p:ph sz="quarter" idx="22"/>
          </p:nvPr>
        </p:nvSpPr>
        <p:spPr>
          <a:xfrm>
            <a:off x="533095" y="4152900"/>
            <a:ext cx="5325034" cy="174498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2D907AF4-2726-6064-6BDD-E26A978FA05F}"/>
              </a:ext>
            </a:extLst>
          </p:cNvPr>
          <p:cNvSpPr>
            <a:spLocks noGrp="1"/>
          </p:cNvSpPr>
          <p:nvPr>
            <p:ph type="body" sz="quarter" idx="16" hasCustomPrompt="1"/>
          </p:nvPr>
        </p:nvSpPr>
        <p:spPr>
          <a:xfrm>
            <a:off x="533095" y="1255572"/>
            <a:ext cx="11137934"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20" name="Content Placeholder 14">
            <a:extLst>
              <a:ext uri="{FF2B5EF4-FFF2-40B4-BE49-F238E27FC236}">
                <a16:creationId xmlns:a16="http://schemas.microsoft.com/office/drawing/2014/main" id="{2FDDD85A-742B-445E-CADA-D75549041388}"/>
              </a:ext>
            </a:extLst>
          </p:cNvPr>
          <p:cNvSpPr>
            <a:spLocks noGrp="1"/>
          </p:cNvSpPr>
          <p:nvPr>
            <p:ph sz="quarter" idx="21"/>
          </p:nvPr>
        </p:nvSpPr>
        <p:spPr>
          <a:xfrm>
            <a:off x="533401" y="1676400"/>
            <a:ext cx="11125198" cy="1752600"/>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7">
            <a:extLst>
              <a:ext uri="{FF2B5EF4-FFF2-40B4-BE49-F238E27FC236}">
                <a16:creationId xmlns:a16="http://schemas.microsoft.com/office/drawing/2014/main" id="{45362D9E-92A3-B111-2EDC-00A6EED8F0B2}"/>
              </a:ext>
            </a:extLst>
          </p:cNvPr>
          <p:cNvSpPr>
            <a:spLocks noGrp="1"/>
          </p:cNvSpPr>
          <p:nvPr>
            <p:ph type="body" sz="quarter" idx="23"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6" name="Text Placeholder 5">
            <a:extLst>
              <a:ext uri="{FF2B5EF4-FFF2-40B4-BE49-F238E27FC236}">
                <a16:creationId xmlns:a16="http://schemas.microsoft.com/office/drawing/2014/main" id="{A7B92726-0806-ADFA-D4EE-DF66D4A75254}"/>
              </a:ext>
            </a:extLst>
          </p:cNvPr>
          <p:cNvSpPr>
            <a:spLocks noGrp="1"/>
          </p:cNvSpPr>
          <p:nvPr>
            <p:ph type="body" sz="quarter" idx="38" hasCustomPrompt="1"/>
          </p:nvPr>
        </p:nvSpPr>
        <p:spPr>
          <a:xfrm>
            <a:off x="6333565" y="3749040"/>
            <a:ext cx="5325034"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27" name="Content Placeholder 14">
            <a:extLst>
              <a:ext uri="{FF2B5EF4-FFF2-40B4-BE49-F238E27FC236}">
                <a16:creationId xmlns:a16="http://schemas.microsoft.com/office/drawing/2014/main" id="{26A4BB55-5290-98E4-67FF-95FBF86E0C39}"/>
              </a:ext>
            </a:extLst>
          </p:cNvPr>
          <p:cNvSpPr>
            <a:spLocks noGrp="1"/>
          </p:cNvSpPr>
          <p:nvPr>
            <p:ph sz="quarter" idx="39"/>
          </p:nvPr>
        </p:nvSpPr>
        <p:spPr>
          <a:xfrm>
            <a:off x="6333565" y="4152900"/>
            <a:ext cx="5325034" cy="174498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2">
            <a:extLst>
              <a:ext uri="{FF2B5EF4-FFF2-40B4-BE49-F238E27FC236}">
                <a16:creationId xmlns:a16="http://schemas.microsoft.com/office/drawing/2014/main" id="{714F430B-3977-A13F-572C-C0EEE3F2960D}"/>
              </a:ext>
            </a:extLst>
          </p:cNvPr>
          <p:cNvSpPr>
            <a:spLocks noGrp="1"/>
          </p:cNvSpPr>
          <p:nvPr>
            <p:ph type="body" sz="quarter" idx="40"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FBF96D91-2E7F-E451-DB02-49AC61FD278E}"/>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8A7F24AF-EF88-B6A7-180B-9E6E0AE1D7F2}"/>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2F9090B2-6708-C638-A143-14E5D70200C4}"/>
              </a:ext>
            </a:extLst>
          </p:cNvPr>
          <p:cNvSpPr>
            <a:spLocks noGrp="1"/>
          </p:cNvSpPr>
          <p:nvPr>
            <p:ph type="body" sz="quarter" idx="41"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66785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04" userDrawn="1">
          <p15:clr>
            <a:srgbClr val="A4A3A4"/>
          </p15:clr>
        </p15:guide>
        <p15:guide id="2" orient="horz" pos="2352" userDrawn="1">
          <p15:clr>
            <a:srgbClr val="A4A3A4"/>
          </p15:clr>
        </p15:guide>
        <p15:guide id="3" orient="horz" pos="2592" userDrawn="1">
          <p15:clr>
            <a:srgbClr val="A4A3A4"/>
          </p15:clr>
        </p15:guide>
        <p15:guide id="4" orient="horz" pos="816"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Vert Top/Hori Bottom">
    <p:spTree>
      <p:nvGrpSpPr>
        <p:cNvPr id="1" name=""/>
        <p:cNvGrpSpPr/>
        <p:nvPr/>
      </p:nvGrpSpPr>
      <p:grpSpPr>
        <a:xfrm>
          <a:off x="0" y="0"/>
          <a:ext cx="0" cy="0"/>
          <a:chOff x="0" y="0"/>
          <a:chExt cx="0" cy="0"/>
        </a:xfrm>
      </p:grpSpPr>
      <p:sp>
        <p:nvSpPr>
          <p:cNvPr id="10" name="Content Placeholder 14">
            <a:extLst>
              <a:ext uri="{FF2B5EF4-FFF2-40B4-BE49-F238E27FC236}">
                <a16:creationId xmlns:a16="http://schemas.microsoft.com/office/drawing/2014/main" id="{4BEA73AB-DF03-7BCB-066D-27D926287BB0}"/>
              </a:ext>
            </a:extLst>
          </p:cNvPr>
          <p:cNvSpPr>
            <a:spLocks noGrp="1"/>
          </p:cNvSpPr>
          <p:nvPr>
            <p:ph sz="quarter" idx="20"/>
          </p:nvPr>
        </p:nvSpPr>
        <p:spPr>
          <a:xfrm>
            <a:off x="533401" y="1234107"/>
            <a:ext cx="5325034" cy="219489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7">
            <a:extLst>
              <a:ext uri="{FF2B5EF4-FFF2-40B4-BE49-F238E27FC236}">
                <a16:creationId xmlns:a16="http://schemas.microsoft.com/office/drawing/2014/main" id="{C50A4E98-E987-54A1-4952-691F63A49B13}"/>
              </a:ext>
            </a:extLst>
          </p:cNvPr>
          <p:cNvSpPr>
            <a:spLocks noGrp="1"/>
          </p:cNvSpPr>
          <p:nvPr>
            <p:ph type="body" sz="quarter" idx="22"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8" name="Content Placeholder 14">
            <a:extLst>
              <a:ext uri="{FF2B5EF4-FFF2-40B4-BE49-F238E27FC236}">
                <a16:creationId xmlns:a16="http://schemas.microsoft.com/office/drawing/2014/main" id="{C9BFDA30-5AF3-1186-75FD-6B4C1587467C}"/>
              </a:ext>
            </a:extLst>
          </p:cNvPr>
          <p:cNvSpPr>
            <a:spLocks noGrp="1"/>
          </p:cNvSpPr>
          <p:nvPr>
            <p:ph sz="quarter" idx="24"/>
          </p:nvPr>
        </p:nvSpPr>
        <p:spPr>
          <a:xfrm>
            <a:off x="533400" y="3702987"/>
            <a:ext cx="11125199" cy="219489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4">
            <a:extLst>
              <a:ext uri="{FF2B5EF4-FFF2-40B4-BE49-F238E27FC236}">
                <a16:creationId xmlns:a16="http://schemas.microsoft.com/office/drawing/2014/main" id="{621A89AA-1830-C780-1512-3607F530CC32}"/>
              </a:ext>
            </a:extLst>
          </p:cNvPr>
          <p:cNvSpPr>
            <a:spLocks noGrp="1"/>
          </p:cNvSpPr>
          <p:nvPr>
            <p:ph sz="quarter" idx="25"/>
          </p:nvPr>
        </p:nvSpPr>
        <p:spPr>
          <a:xfrm>
            <a:off x="6333565" y="1234107"/>
            <a:ext cx="5325034" cy="219489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2">
            <a:extLst>
              <a:ext uri="{FF2B5EF4-FFF2-40B4-BE49-F238E27FC236}">
                <a16:creationId xmlns:a16="http://schemas.microsoft.com/office/drawing/2014/main" id="{31519C83-CFDE-D9BE-1DD9-4F53282AA533}"/>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09C5A549-579C-277C-DCD4-6CD63D010C39}"/>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D620E095-8AE6-0962-68B1-3268DF225AA4}"/>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F7033AFE-3BA7-D23E-5374-4EAE5FD97D56}"/>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19990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A4A3A4"/>
          </p15:clr>
        </p15:guide>
        <p15:guide id="2" orient="horz" pos="816"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Vert Top/Hori Bottom w/Sub">
    <p:spTree>
      <p:nvGrpSpPr>
        <p:cNvPr id="1" name=""/>
        <p:cNvGrpSpPr/>
        <p:nvPr/>
      </p:nvGrpSpPr>
      <p:grpSpPr>
        <a:xfrm>
          <a:off x="0" y="0"/>
          <a:ext cx="0" cy="0"/>
          <a:chOff x="0" y="0"/>
          <a:chExt cx="0" cy="0"/>
        </a:xfrm>
      </p:grpSpPr>
      <p:sp>
        <p:nvSpPr>
          <p:cNvPr id="16" name="Text Placeholder 5">
            <a:extLst>
              <a:ext uri="{FF2B5EF4-FFF2-40B4-BE49-F238E27FC236}">
                <a16:creationId xmlns:a16="http://schemas.microsoft.com/office/drawing/2014/main" id="{8FF8A4E3-FAA6-FD02-4B67-A4915111DFA6}"/>
              </a:ext>
            </a:extLst>
          </p:cNvPr>
          <p:cNvSpPr>
            <a:spLocks noGrp="1"/>
          </p:cNvSpPr>
          <p:nvPr>
            <p:ph type="body" sz="quarter" idx="19" hasCustomPrompt="1"/>
          </p:nvPr>
        </p:nvSpPr>
        <p:spPr>
          <a:xfrm>
            <a:off x="533094" y="3749040"/>
            <a:ext cx="11125199"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19" name="Content Placeholder 14">
            <a:extLst>
              <a:ext uri="{FF2B5EF4-FFF2-40B4-BE49-F238E27FC236}">
                <a16:creationId xmlns:a16="http://schemas.microsoft.com/office/drawing/2014/main" id="{F4DEC849-7E30-2CCA-330E-D83C71A0EE62}"/>
              </a:ext>
            </a:extLst>
          </p:cNvPr>
          <p:cNvSpPr>
            <a:spLocks noGrp="1"/>
          </p:cNvSpPr>
          <p:nvPr>
            <p:ph sz="quarter" idx="22"/>
          </p:nvPr>
        </p:nvSpPr>
        <p:spPr>
          <a:xfrm>
            <a:off x="533094" y="4152900"/>
            <a:ext cx="11125199" cy="174498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a:extLst>
              <a:ext uri="{FF2B5EF4-FFF2-40B4-BE49-F238E27FC236}">
                <a16:creationId xmlns:a16="http://schemas.microsoft.com/office/drawing/2014/main" id="{EE6CCBB2-DC97-C7DE-202A-382CD55D63B0}"/>
              </a:ext>
            </a:extLst>
          </p:cNvPr>
          <p:cNvSpPr>
            <a:spLocks noGrp="1"/>
          </p:cNvSpPr>
          <p:nvPr>
            <p:ph type="body" sz="quarter" idx="16" hasCustomPrompt="1"/>
          </p:nvPr>
        </p:nvSpPr>
        <p:spPr>
          <a:xfrm>
            <a:off x="533095" y="1255572"/>
            <a:ext cx="5330824"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21" name="Content Placeholder 14">
            <a:extLst>
              <a:ext uri="{FF2B5EF4-FFF2-40B4-BE49-F238E27FC236}">
                <a16:creationId xmlns:a16="http://schemas.microsoft.com/office/drawing/2014/main" id="{754A6846-71D7-4F47-6B34-A023DE44E21A}"/>
              </a:ext>
            </a:extLst>
          </p:cNvPr>
          <p:cNvSpPr>
            <a:spLocks noGrp="1"/>
          </p:cNvSpPr>
          <p:nvPr>
            <p:ph sz="quarter" idx="21"/>
          </p:nvPr>
        </p:nvSpPr>
        <p:spPr>
          <a:xfrm>
            <a:off x="533401" y="1676400"/>
            <a:ext cx="5324728" cy="1752600"/>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7">
            <a:extLst>
              <a:ext uri="{FF2B5EF4-FFF2-40B4-BE49-F238E27FC236}">
                <a16:creationId xmlns:a16="http://schemas.microsoft.com/office/drawing/2014/main" id="{AB9D8A0C-8240-33B9-A2F6-4A6B4BF95EEE}"/>
              </a:ext>
            </a:extLst>
          </p:cNvPr>
          <p:cNvSpPr>
            <a:spLocks noGrp="1"/>
          </p:cNvSpPr>
          <p:nvPr>
            <p:ph type="body" sz="quarter" idx="23"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9" name="Text Placeholder 3">
            <a:extLst>
              <a:ext uri="{FF2B5EF4-FFF2-40B4-BE49-F238E27FC236}">
                <a16:creationId xmlns:a16="http://schemas.microsoft.com/office/drawing/2014/main" id="{D709C910-7904-6667-5895-A27B90AD0FCA}"/>
              </a:ext>
            </a:extLst>
          </p:cNvPr>
          <p:cNvSpPr>
            <a:spLocks noGrp="1"/>
          </p:cNvSpPr>
          <p:nvPr>
            <p:ph type="body" sz="quarter" idx="26" hasCustomPrompt="1"/>
          </p:nvPr>
        </p:nvSpPr>
        <p:spPr>
          <a:xfrm>
            <a:off x="6333566" y="1255572"/>
            <a:ext cx="5330824"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30" name="Content Placeholder 14">
            <a:extLst>
              <a:ext uri="{FF2B5EF4-FFF2-40B4-BE49-F238E27FC236}">
                <a16:creationId xmlns:a16="http://schemas.microsoft.com/office/drawing/2014/main" id="{21F1F0E7-1154-07E6-8AF1-33570E8D7FF9}"/>
              </a:ext>
            </a:extLst>
          </p:cNvPr>
          <p:cNvSpPr>
            <a:spLocks noGrp="1"/>
          </p:cNvSpPr>
          <p:nvPr>
            <p:ph sz="quarter" idx="27"/>
          </p:nvPr>
        </p:nvSpPr>
        <p:spPr>
          <a:xfrm>
            <a:off x="6333872" y="1676400"/>
            <a:ext cx="5324728" cy="1752600"/>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2">
            <a:extLst>
              <a:ext uri="{FF2B5EF4-FFF2-40B4-BE49-F238E27FC236}">
                <a16:creationId xmlns:a16="http://schemas.microsoft.com/office/drawing/2014/main" id="{7A672900-EF91-C440-33FB-C9BECF39C4A1}"/>
              </a:ext>
            </a:extLst>
          </p:cNvPr>
          <p:cNvSpPr>
            <a:spLocks noGrp="1"/>
          </p:cNvSpPr>
          <p:nvPr>
            <p:ph type="body" sz="quarter" idx="28"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1DF6D1BE-1C57-1A0C-58D3-1BB485FF408D}"/>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5" name="Title Placeholder 1">
            <a:extLst>
              <a:ext uri="{FF2B5EF4-FFF2-40B4-BE49-F238E27FC236}">
                <a16:creationId xmlns:a16="http://schemas.microsoft.com/office/drawing/2014/main" id="{7922138A-5A3B-25DA-4B51-3DC23B1BC88C}"/>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4" name="Text Placeholder 6">
            <a:extLst>
              <a:ext uri="{FF2B5EF4-FFF2-40B4-BE49-F238E27FC236}">
                <a16:creationId xmlns:a16="http://schemas.microsoft.com/office/drawing/2014/main" id="{76EFE655-5456-8E4A-F58F-5FB9385B6B55}"/>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63292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80" userDrawn="1">
          <p15:clr>
            <a:srgbClr val="A4A3A4"/>
          </p15:clr>
        </p15:guide>
        <p15:guide id="2" orient="horz" pos="2352" userDrawn="1">
          <p15:clr>
            <a:srgbClr val="A4A3A4"/>
          </p15:clr>
        </p15:guide>
        <p15:guide id="3" orient="horz" pos="2592" userDrawn="1">
          <p15:clr>
            <a:srgbClr val="A4A3A4"/>
          </p15:clr>
        </p15:guide>
        <p15:guide id="4" orient="horz" pos="816"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Horizontal">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A99CB0D2-AC1D-9B2F-E3EA-A43B29B4046D}"/>
              </a:ext>
            </a:extLst>
          </p:cNvPr>
          <p:cNvSpPr>
            <a:spLocks noGrp="1"/>
          </p:cNvSpPr>
          <p:nvPr>
            <p:ph type="body" sz="quarter" idx="23"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44" name="Content Placeholder 14">
            <a:extLst>
              <a:ext uri="{FF2B5EF4-FFF2-40B4-BE49-F238E27FC236}">
                <a16:creationId xmlns:a16="http://schemas.microsoft.com/office/drawing/2014/main" id="{E1FDC856-4C9E-5F92-C7BE-DA8F237BF435}"/>
              </a:ext>
            </a:extLst>
          </p:cNvPr>
          <p:cNvSpPr>
            <a:spLocks noGrp="1"/>
          </p:cNvSpPr>
          <p:nvPr>
            <p:ph sz="quarter" idx="20"/>
          </p:nvPr>
        </p:nvSpPr>
        <p:spPr>
          <a:xfrm>
            <a:off x="533401" y="1234107"/>
            <a:ext cx="5333999" cy="219489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5" name="Content Placeholder 14">
            <a:extLst>
              <a:ext uri="{FF2B5EF4-FFF2-40B4-BE49-F238E27FC236}">
                <a16:creationId xmlns:a16="http://schemas.microsoft.com/office/drawing/2014/main" id="{D2B7271D-7E5C-DE52-CA29-AAAF70AAA9D2}"/>
              </a:ext>
            </a:extLst>
          </p:cNvPr>
          <p:cNvSpPr>
            <a:spLocks noGrp="1"/>
          </p:cNvSpPr>
          <p:nvPr>
            <p:ph sz="quarter" idx="24"/>
          </p:nvPr>
        </p:nvSpPr>
        <p:spPr>
          <a:xfrm>
            <a:off x="533401" y="3702987"/>
            <a:ext cx="5325034" cy="219489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14">
            <a:extLst>
              <a:ext uri="{FF2B5EF4-FFF2-40B4-BE49-F238E27FC236}">
                <a16:creationId xmlns:a16="http://schemas.microsoft.com/office/drawing/2014/main" id="{43B4BA84-E35B-A102-DCEF-CA84675A005E}"/>
              </a:ext>
            </a:extLst>
          </p:cNvPr>
          <p:cNvSpPr>
            <a:spLocks noGrp="1"/>
          </p:cNvSpPr>
          <p:nvPr>
            <p:ph sz="quarter" idx="26"/>
          </p:nvPr>
        </p:nvSpPr>
        <p:spPr>
          <a:xfrm>
            <a:off x="6324600" y="1234107"/>
            <a:ext cx="5333999" cy="219489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14">
            <a:extLst>
              <a:ext uri="{FF2B5EF4-FFF2-40B4-BE49-F238E27FC236}">
                <a16:creationId xmlns:a16="http://schemas.microsoft.com/office/drawing/2014/main" id="{B97BFF03-1FA4-53AB-896D-27BD86221AD0}"/>
              </a:ext>
            </a:extLst>
          </p:cNvPr>
          <p:cNvSpPr>
            <a:spLocks noGrp="1"/>
          </p:cNvSpPr>
          <p:nvPr>
            <p:ph sz="quarter" idx="27"/>
          </p:nvPr>
        </p:nvSpPr>
        <p:spPr>
          <a:xfrm>
            <a:off x="6324600" y="3702987"/>
            <a:ext cx="5325034" cy="219489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2">
            <a:extLst>
              <a:ext uri="{FF2B5EF4-FFF2-40B4-BE49-F238E27FC236}">
                <a16:creationId xmlns:a16="http://schemas.microsoft.com/office/drawing/2014/main" id="{7AA1EC67-9098-2EB4-ADC7-D425BA919491}"/>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E3463939-6DD4-DB5E-9ABE-70C7F3F1D15F}"/>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419044C6-7EA7-A905-C2A5-21742A5C7C6F}"/>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A99C526C-B209-16ED-EDDC-46C1B1123578}"/>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1589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04" userDrawn="1">
          <p15:clr>
            <a:srgbClr val="A4A3A4"/>
          </p15:clr>
        </p15:guide>
        <p15:guide id="2" orient="horz" pos="2352" userDrawn="1">
          <p15:clr>
            <a:srgbClr val="A4A3A4"/>
          </p15:clr>
        </p15:guide>
        <p15:guide id="3" orient="horz" pos="2616" userDrawn="1">
          <p15:clr>
            <a:srgbClr val="A4A3A4"/>
          </p15:clr>
        </p15:guide>
        <p15:guide id="4" pos="3696" userDrawn="1">
          <p15:clr>
            <a:srgbClr val="A4A3A4"/>
          </p15:clr>
        </p15:guide>
        <p15:guide id="5" pos="3984" userDrawn="1">
          <p15:clr>
            <a:srgbClr val="A4A3A4"/>
          </p15:clr>
        </p15:guide>
        <p15:guide id="6" orient="horz" pos="816"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Horizontal w/Sub">
    <p:spTree>
      <p:nvGrpSpPr>
        <p:cNvPr id="1" name=""/>
        <p:cNvGrpSpPr/>
        <p:nvPr/>
      </p:nvGrpSpPr>
      <p:grpSpPr>
        <a:xfrm>
          <a:off x="0" y="0"/>
          <a:ext cx="0" cy="0"/>
          <a:chOff x="0" y="0"/>
          <a:chExt cx="0" cy="0"/>
        </a:xfrm>
      </p:grpSpPr>
      <p:sp>
        <p:nvSpPr>
          <p:cNvPr id="26" name="Text Placeholder 5">
            <a:extLst>
              <a:ext uri="{FF2B5EF4-FFF2-40B4-BE49-F238E27FC236}">
                <a16:creationId xmlns:a16="http://schemas.microsoft.com/office/drawing/2014/main" id="{532F9791-1B1D-9249-D26C-227771F2AB64}"/>
              </a:ext>
            </a:extLst>
          </p:cNvPr>
          <p:cNvSpPr>
            <a:spLocks noGrp="1"/>
          </p:cNvSpPr>
          <p:nvPr>
            <p:ph type="body" sz="quarter" idx="19" hasCustomPrompt="1"/>
          </p:nvPr>
        </p:nvSpPr>
        <p:spPr>
          <a:xfrm>
            <a:off x="533095" y="3749040"/>
            <a:ext cx="5334306"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27" name="Content Placeholder 14">
            <a:extLst>
              <a:ext uri="{FF2B5EF4-FFF2-40B4-BE49-F238E27FC236}">
                <a16:creationId xmlns:a16="http://schemas.microsoft.com/office/drawing/2014/main" id="{7307BB1F-5DF7-ADA9-AD32-1766344E5C8B}"/>
              </a:ext>
            </a:extLst>
          </p:cNvPr>
          <p:cNvSpPr>
            <a:spLocks noGrp="1"/>
          </p:cNvSpPr>
          <p:nvPr>
            <p:ph sz="quarter" idx="22"/>
          </p:nvPr>
        </p:nvSpPr>
        <p:spPr>
          <a:xfrm>
            <a:off x="533095" y="4152900"/>
            <a:ext cx="5334306" cy="174498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3">
            <a:extLst>
              <a:ext uri="{FF2B5EF4-FFF2-40B4-BE49-F238E27FC236}">
                <a16:creationId xmlns:a16="http://schemas.microsoft.com/office/drawing/2014/main" id="{806179C0-2E3C-C189-AA5C-F5770BE142D4}"/>
              </a:ext>
            </a:extLst>
          </p:cNvPr>
          <p:cNvSpPr>
            <a:spLocks noGrp="1"/>
          </p:cNvSpPr>
          <p:nvPr>
            <p:ph type="body" sz="quarter" idx="16" hasCustomPrompt="1"/>
          </p:nvPr>
        </p:nvSpPr>
        <p:spPr>
          <a:xfrm>
            <a:off x="533095" y="1255572"/>
            <a:ext cx="5330824"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31" name="Content Placeholder 14">
            <a:extLst>
              <a:ext uri="{FF2B5EF4-FFF2-40B4-BE49-F238E27FC236}">
                <a16:creationId xmlns:a16="http://schemas.microsoft.com/office/drawing/2014/main" id="{5EF25CB0-BDE6-3B08-7079-95E6BDB4C89D}"/>
              </a:ext>
            </a:extLst>
          </p:cNvPr>
          <p:cNvSpPr>
            <a:spLocks noGrp="1"/>
          </p:cNvSpPr>
          <p:nvPr>
            <p:ph sz="quarter" idx="21"/>
          </p:nvPr>
        </p:nvSpPr>
        <p:spPr>
          <a:xfrm>
            <a:off x="533401" y="1676400"/>
            <a:ext cx="5324728" cy="1752600"/>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7">
            <a:extLst>
              <a:ext uri="{FF2B5EF4-FFF2-40B4-BE49-F238E27FC236}">
                <a16:creationId xmlns:a16="http://schemas.microsoft.com/office/drawing/2014/main" id="{4AADABEC-AF42-873B-EF2A-98FC5D714017}"/>
              </a:ext>
            </a:extLst>
          </p:cNvPr>
          <p:cNvSpPr>
            <a:spLocks noGrp="1"/>
          </p:cNvSpPr>
          <p:nvPr>
            <p:ph type="body" sz="quarter" idx="23"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36" name="Text Placeholder 3">
            <a:extLst>
              <a:ext uri="{FF2B5EF4-FFF2-40B4-BE49-F238E27FC236}">
                <a16:creationId xmlns:a16="http://schemas.microsoft.com/office/drawing/2014/main" id="{4EF46017-E1A1-7D71-E6A2-2B04D71DBF89}"/>
              </a:ext>
            </a:extLst>
          </p:cNvPr>
          <p:cNvSpPr>
            <a:spLocks noGrp="1"/>
          </p:cNvSpPr>
          <p:nvPr>
            <p:ph type="body" sz="quarter" idx="26" hasCustomPrompt="1"/>
          </p:nvPr>
        </p:nvSpPr>
        <p:spPr>
          <a:xfrm>
            <a:off x="6333566" y="1255572"/>
            <a:ext cx="5330824"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37" name="Content Placeholder 14">
            <a:extLst>
              <a:ext uri="{FF2B5EF4-FFF2-40B4-BE49-F238E27FC236}">
                <a16:creationId xmlns:a16="http://schemas.microsoft.com/office/drawing/2014/main" id="{C62AAD29-F8B5-3643-EF06-92EBA12677C0}"/>
              </a:ext>
            </a:extLst>
          </p:cNvPr>
          <p:cNvSpPr>
            <a:spLocks noGrp="1"/>
          </p:cNvSpPr>
          <p:nvPr>
            <p:ph sz="quarter" idx="27"/>
          </p:nvPr>
        </p:nvSpPr>
        <p:spPr>
          <a:xfrm>
            <a:off x="6333872" y="1676400"/>
            <a:ext cx="5324728" cy="1752600"/>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5">
            <a:extLst>
              <a:ext uri="{FF2B5EF4-FFF2-40B4-BE49-F238E27FC236}">
                <a16:creationId xmlns:a16="http://schemas.microsoft.com/office/drawing/2014/main" id="{B8EB5924-FF1B-CB35-8D19-88E31CCB5447}"/>
              </a:ext>
            </a:extLst>
          </p:cNvPr>
          <p:cNvSpPr>
            <a:spLocks noGrp="1"/>
          </p:cNvSpPr>
          <p:nvPr>
            <p:ph type="body" sz="quarter" idx="28" hasCustomPrompt="1"/>
          </p:nvPr>
        </p:nvSpPr>
        <p:spPr>
          <a:xfrm>
            <a:off x="6324293" y="3749040"/>
            <a:ext cx="5334306" cy="252000"/>
          </a:xfrm>
        </p:spPr>
        <p:txBody>
          <a:bodyPr/>
          <a:lstStyle>
            <a:lvl1pPr marL="0" indent="0">
              <a:buNone/>
              <a:defRPr sz="2000" b="1" cap="none" baseline="0">
                <a:solidFill>
                  <a:schemeClr val="tx2"/>
                </a:solidFill>
                <a:latin typeface="+mn-lt"/>
              </a:defRPr>
            </a:lvl1pPr>
          </a:lstStyle>
          <a:p>
            <a:r>
              <a:rPr lang="en-GB" dirty="0"/>
              <a:t>Subhead</a:t>
            </a:r>
          </a:p>
        </p:txBody>
      </p:sp>
      <p:sp>
        <p:nvSpPr>
          <p:cNvPr id="39" name="Content Placeholder 14">
            <a:extLst>
              <a:ext uri="{FF2B5EF4-FFF2-40B4-BE49-F238E27FC236}">
                <a16:creationId xmlns:a16="http://schemas.microsoft.com/office/drawing/2014/main" id="{7D2EC411-AF66-7068-FB4E-4007A8922870}"/>
              </a:ext>
            </a:extLst>
          </p:cNvPr>
          <p:cNvSpPr>
            <a:spLocks noGrp="1"/>
          </p:cNvSpPr>
          <p:nvPr>
            <p:ph sz="quarter" idx="29"/>
          </p:nvPr>
        </p:nvSpPr>
        <p:spPr>
          <a:xfrm>
            <a:off x="6324293" y="4152900"/>
            <a:ext cx="5334306" cy="174498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2">
            <a:extLst>
              <a:ext uri="{FF2B5EF4-FFF2-40B4-BE49-F238E27FC236}">
                <a16:creationId xmlns:a16="http://schemas.microsoft.com/office/drawing/2014/main" id="{462500DB-9F71-5B9F-7861-BA916459C9AF}"/>
              </a:ext>
            </a:extLst>
          </p:cNvPr>
          <p:cNvSpPr>
            <a:spLocks noGrp="1"/>
          </p:cNvSpPr>
          <p:nvPr>
            <p:ph type="body" sz="quarter" idx="30"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713BDB96-40B5-731B-4799-EC82A680500A}"/>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2D11B1B8-D72E-4B95-6147-E3AEAA206279}"/>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C32A19A0-CCE1-6D19-1EB4-EBFFE9726E7C}"/>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83698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52" userDrawn="1">
          <p15:clr>
            <a:srgbClr val="A4A3A4"/>
          </p15:clr>
        </p15:guide>
        <p15:guide id="2" pos="3696" userDrawn="1">
          <p15:clr>
            <a:srgbClr val="A4A3A4"/>
          </p15:clr>
        </p15:guide>
        <p15:guide id="3" pos="3984" userDrawn="1">
          <p15:clr>
            <a:srgbClr val="A4A3A4"/>
          </p15:clr>
        </p15:guide>
        <p15:guide id="4" orient="horz" pos="816"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ontent Vertical">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7B0557E4-3002-944A-31ED-BD8B2A5B4F0C}"/>
              </a:ext>
            </a:extLst>
          </p:cNvPr>
          <p:cNvSpPr>
            <a:spLocks noGrp="1"/>
          </p:cNvSpPr>
          <p:nvPr>
            <p:ph type="body" sz="quarter" idx="23"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1" name="Content Placeholder 14">
            <a:extLst>
              <a:ext uri="{FF2B5EF4-FFF2-40B4-BE49-F238E27FC236}">
                <a16:creationId xmlns:a16="http://schemas.microsoft.com/office/drawing/2014/main" id="{5938A580-106B-F4F9-E06C-219B976D1E06}"/>
              </a:ext>
            </a:extLst>
          </p:cNvPr>
          <p:cNvSpPr>
            <a:spLocks noGrp="1"/>
          </p:cNvSpPr>
          <p:nvPr>
            <p:ph sz="quarter" idx="20"/>
          </p:nvPr>
        </p:nvSpPr>
        <p:spPr>
          <a:xfrm>
            <a:off x="533401" y="1234107"/>
            <a:ext cx="2580987" cy="4706617"/>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14">
            <a:extLst>
              <a:ext uri="{FF2B5EF4-FFF2-40B4-BE49-F238E27FC236}">
                <a16:creationId xmlns:a16="http://schemas.microsoft.com/office/drawing/2014/main" id="{78294A09-A340-450D-C2ED-A6F88ADE9AD5}"/>
              </a:ext>
            </a:extLst>
          </p:cNvPr>
          <p:cNvSpPr>
            <a:spLocks noGrp="1"/>
          </p:cNvSpPr>
          <p:nvPr>
            <p:ph sz="quarter" idx="41"/>
          </p:nvPr>
        </p:nvSpPr>
        <p:spPr>
          <a:xfrm>
            <a:off x="3378838" y="1234107"/>
            <a:ext cx="2583611" cy="4706617"/>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14">
            <a:extLst>
              <a:ext uri="{FF2B5EF4-FFF2-40B4-BE49-F238E27FC236}">
                <a16:creationId xmlns:a16="http://schemas.microsoft.com/office/drawing/2014/main" id="{D0E1C78F-32CF-8A6C-8587-002A90100DA1}"/>
              </a:ext>
            </a:extLst>
          </p:cNvPr>
          <p:cNvSpPr>
            <a:spLocks noGrp="1"/>
          </p:cNvSpPr>
          <p:nvPr>
            <p:ph sz="quarter" idx="43"/>
          </p:nvPr>
        </p:nvSpPr>
        <p:spPr>
          <a:xfrm>
            <a:off x="6226899" y="1234107"/>
            <a:ext cx="2583611" cy="4706617"/>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14">
            <a:extLst>
              <a:ext uri="{FF2B5EF4-FFF2-40B4-BE49-F238E27FC236}">
                <a16:creationId xmlns:a16="http://schemas.microsoft.com/office/drawing/2014/main" id="{3F599AB4-117C-B923-FE3D-BEA5F2C4267E}"/>
              </a:ext>
            </a:extLst>
          </p:cNvPr>
          <p:cNvSpPr>
            <a:spLocks noGrp="1"/>
          </p:cNvSpPr>
          <p:nvPr>
            <p:ph sz="quarter" idx="45"/>
          </p:nvPr>
        </p:nvSpPr>
        <p:spPr>
          <a:xfrm>
            <a:off x="9072336" y="1234107"/>
            <a:ext cx="2583611" cy="4706617"/>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2">
            <a:extLst>
              <a:ext uri="{FF2B5EF4-FFF2-40B4-BE49-F238E27FC236}">
                <a16:creationId xmlns:a16="http://schemas.microsoft.com/office/drawing/2014/main" id="{8F1EA2D7-F85F-158C-E16B-93A19E2625E3}"/>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5AD56EFC-310E-40BC-E533-0CF58EC3E24B}"/>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18DBFCE3-6D74-48C5-D4DE-59209E13BE71}"/>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42B7B92A-8B9A-DA11-9A9D-C7AFB6358379}"/>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96044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ntent Vertical w/Sub">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45807A19-6691-BCF7-A42E-62A90E1B6D6A}"/>
              </a:ext>
            </a:extLst>
          </p:cNvPr>
          <p:cNvSpPr>
            <a:spLocks noGrp="1"/>
          </p:cNvSpPr>
          <p:nvPr>
            <p:ph type="body" sz="quarter" idx="16" hasCustomPrompt="1"/>
          </p:nvPr>
        </p:nvSpPr>
        <p:spPr>
          <a:xfrm>
            <a:off x="533095" y="1255572"/>
            <a:ext cx="2586569"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24" name="Content Placeholder 14">
            <a:extLst>
              <a:ext uri="{FF2B5EF4-FFF2-40B4-BE49-F238E27FC236}">
                <a16:creationId xmlns:a16="http://schemas.microsoft.com/office/drawing/2014/main" id="{FC231BD8-9151-AA02-9520-1E19E492716A}"/>
              </a:ext>
            </a:extLst>
          </p:cNvPr>
          <p:cNvSpPr>
            <a:spLocks noGrp="1"/>
          </p:cNvSpPr>
          <p:nvPr>
            <p:ph sz="quarter" idx="21"/>
          </p:nvPr>
        </p:nvSpPr>
        <p:spPr>
          <a:xfrm>
            <a:off x="533401" y="1676399"/>
            <a:ext cx="2583611" cy="4264325"/>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7">
            <a:extLst>
              <a:ext uri="{FF2B5EF4-FFF2-40B4-BE49-F238E27FC236}">
                <a16:creationId xmlns:a16="http://schemas.microsoft.com/office/drawing/2014/main" id="{592ADDDA-A5E2-D7D1-F42E-124E5BD64AC4}"/>
              </a:ext>
            </a:extLst>
          </p:cNvPr>
          <p:cNvSpPr>
            <a:spLocks noGrp="1"/>
          </p:cNvSpPr>
          <p:nvPr>
            <p:ph type="body" sz="quarter" idx="23"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32" name="Text Placeholder 3">
            <a:extLst>
              <a:ext uri="{FF2B5EF4-FFF2-40B4-BE49-F238E27FC236}">
                <a16:creationId xmlns:a16="http://schemas.microsoft.com/office/drawing/2014/main" id="{690456C2-FD87-CC33-FEBC-81993FEEC942}"/>
              </a:ext>
            </a:extLst>
          </p:cNvPr>
          <p:cNvSpPr>
            <a:spLocks noGrp="1"/>
          </p:cNvSpPr>
          <p:nvPr>
            <p:ph type="body" sz="quarter" idx="40" hasCustomPrompt="1"/>
          </p:nvPr>
        </p:nvSpPr>
        <p:spPr>
          <a:xfrm>
            <a:off x="3378532" y="1255572"/>
            <a:ext cx="2586569"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34" name="Content Placeholder 14">
            <a:extLst>
              <a:ext uri="{FF2B5EF4-FFF2-40B4-BE49-F238E27FC236}">
                <a16:creationId xmlns:a16="http://schemas.microsoft.com/office/drawing/2014/main" id="{C749B3EA-7A9D-FE23-5198-01D09EC09BC6}"/>
              </a:ext>
            </a:extLst>
          </p:cNvPr>
          <p:cNvSpPr>
            <a:spLocks noGrp="1"/>
          </p:cNvSpPr>
          <p:nvPr>
            <p:ph sz="quarter" idx="41"/>
          </p:nvPr>
        </p:nvSpPr>
        <p:spPr>
          <a:xfrm>
            <a:off x="3378838" y="1676399"/>
            <a:ext cx="2583611" cy="4264325"/>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Text Placeholder 3">
            <a:extLst>
              <a:ext uri="{FF2B5EF4-FFF2-40B4-BE49-F238E27FC236}">
                <a16:creationId xmlns:a16="http://schemas.microsoft.com/office/drawing/2014/main" id="{B4DD07CB-A047-5FF1-9D50-41BCF9D90805}"/>
              </a:ext>
            </a:extLst>
          </p:cNvPr>
          <p:cNvSpPr>
            <a:spLocks noGrp="1"/>
          </p:cNvSpPr>
          <p:nvPr>
            <p:ph type="body" sz="quarter" idx="42" hasCustomPrompt="1"/>
          </p:nvPr>
        </p:nvSpPr>
        <p:spPr>
          <a:xfrm>
            <a:off x="6226593" y="1255572"/>
            <a:ext cx="2586569"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36" name="Content Placeholder 14">
            <a:extLst>
              <a:ext uri="{FF2B5EF4-FFF2-40B4-BE49-F238E27FC236}">
                <a16:creationId xmlns:a16="http://schemas.microsoft.com/office/drawing/2014/main" id="{7D629051-0ED3-70EA-9C6F-0EF9B1364289}"/>
              </a:ext>
            </a:extLst>
          </p:cNvPr>
          <p:cNvSpPr>
            <a:spLocks noGrp="1"/>
          </p:cNvSpPr>
          <p:nvPr>
            <p:ph sz="quarter" idx="43"/>
          </p:nvPr>
        </p:nvSpPr>
        <p:spPr>
          <a:xfrm>
            <a:off x="6226899" y="1676399"/>
            <a:ext cx="2583611" cy="4264325"/>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Text Placeholder 3">
            <a:extLst>
              <a:ext uri="{FF2B5EF4-FFF2-40B4-BE49-F238E27FC236}">
                <a16:creationId xmlns:a16="http://schemas.microsoft.com/office/drawing/2014/main" id="{7A09C287-BCD4-6FB3-A833-D63908019007}"/>
              </a:ext>
            </a:extLst>
          </p:cNvPr>
          <p:cNvSpPr>
            <a:spLocks noGrp="1"/>
          </p:cNvSpPr>
          <p:nvPr>
            <p:ph type="body" sz="quarter" idx="44" hasCustomPrompt="1"/>
          </p:nvPr>
        </p:nvSpPr>
        <p:spPr>
          <a:xfrm>
            <a:off x="9072030" y="1255572"/>
            <a:ext cx="2586569"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38" name="Content Placeholder 14">
            <a:extLst>
              <a:ext uri="{FF2B5EF4-FFF2-40B4-BE49-F238E27FC236}">
                <a16:creationId xmlns:a16="http://schemas.microsoft.com/office/drawing/2014/main" id="{00995025-A9E6-49CB-1F69-D586CB29A765}"/>
              </a:ext>
            </a:extLst>
          </p:cNvPr>
          <p:cNvSpPr>
            <a:spLocks noGrp="1"/>
          </p:cNvSpPr>
          <p:nvPr>
            <p:ph sz="quarter" idx="45"/>
          </p:nvPr>
        </p:nvSpPr>
        <p:spPr>
          <a:xfrm>
            <a:off x="9072336" y="1676399"/>
            <a:ext cx="2583611" cy="4264325"/>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2">
            <a:extLst>
              <a:ext uri="{FF2B5EF4-FFF2-40B4-BE49-F238E27FC236}">
                <a16:creationId xmlns:a16="http://schemas.microsoft.com/office/drawing/2014/main" id="{337053C8-A7F4-15EE-6A78-2D26C2DD6116}"/>
              </a:ext>
            </a:extLst>
          </p:cNvPr>
          <p:cNvSpPr>
            <a:spLocks noGrp="1"/>
          </p:cNvSpPr>
          <p:nvPr>
            <p:ph type="body" sz="quarter" idx="46"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08346265-0123-400A-1184-7CC92B5F3388}"/>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39D9B312-6759-C516-07FA-4B4DBF3B6A0F}"/>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4FA20223-C8B6-5B5B-14C4-4681AD9830C3}"/>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411916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orient="horz" pos="1032" userDrawn="1">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 Bi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71247" y="1600200"/>
            <a:ext cx="6387353" cy="2172018"/>
          </a:xfrm>
          <a:ln>
            <a:noFill/>
          </a:ln>
        </p:spPr>
        <p:txBody>
          <a:bodyPr>
            <a:noAutofit/>
          </a:bodyPr>
          <a:lstStyle>
            <a:lvl1pPr marL="0" indent="0">
              <a:lnSpc>
                <a:spcPct val="108000"/>
              </a:lnSpc>
              <a:spcBef>
                <a:spcPts val="1200"/>
              </a:spcBef>
              <a:buClr>
                <a:schemeClr val="accent2"/>
              </a:buClr>
              <a:buNone/>
              <a:defRPr sz="1400"/>
            </a:lvl1pPr>
            <a:lvl2pPr marL="457200" indent="0">
              <a:lnSpc>
                <a:spcPct val="105000"/>
              </a:lnSpc>
              <a:buClr>
                <a:schemeClr val="accent4"/>
              </a:buClr>
              <a:buNone/>
              <a:defRPr sz="1400"/>
            </a:lvl2pPr>
            <a:lvl3pPr marL="914400" indent="0">
              <a:lnSpc>
                <a:spcPct val="105000"/>
              </a:lnSpc>
              <a:buClr>
                <a:schemeClr val="accent4"/>
              </a:buClr>
              <a:buNone/>
              <a:defRPr sz="1400"/>
            </a:lvl3pPr>
            <a:lvl4pPr marL="1371600" indent="0">
              <a:lnSpc>
                <a:spcPct val="105000"/>
              </a:lnSpc>
              <a:buClr>
                <a:schemeClr val="accent4"/>
              </a:buClr>
              <a:buNone/>
              <a:defRPr sz="1400"/>
            </a:lvl4pPr>
            <a:lvl5pPr marL="1828800" indent="0">
              <a:lnSpc>
                <a:spcPct val="105000"/>
              </a:lnSpc>
              <a:buClr>
                <a:schemeClr val="accent4"/>
              </a:buClr>
              <a:buFont typeface="Arial" panose="020B0604020202020204" pitchFamily="34" charset="0"/>
              <a:buNone/>
              <a:defRPr sz="1400"/>
            </a:lvl5pPr>
          </a:lstStyle>
          <a:p>
            <a:pPr lvl="0"/>
            <a:r>
              <a:rPr lang="en-US"/>
              <a:t>Speaker bio</a:t>
            </a:r>
            <a:endParaRPr lang="en-US" dirty="0"/>
          </a:p>
        </p:txBody>
      </p:sp>
      <p:sp>
        <p:nvSpPr>
          <p:cNvPr id="11" name="Content Placeholder 10"/>
          <p:cNvSpPr>
            <a:spLocks noGrp="1"/>
          </p:cNvSpPr>
          <p:nvPr>
            <p:ph sz="quarter" idx="14" hasCustomPrompt="1"/>
          </p:nvPr>
        </p:nvSpPr>
        <p:spPr>
          <a:xfrm>
            <a:off x="5272447" y="3995928"/>
            <a:ext cx="6370349" cy="2172018"/>
          </a:xfrm>
          <a:ln>
            <a:noFill/>
          </a:ln>
        </p:spPr>
        <p:txBody>
          <a:bodyPr>
            <a:noAutofit/>
          </a:bodyPr>
          <a:lstStyle>
            <a:lvl1pPr marL="0" indent="0">
              <a:lnSpc>
                <a:spcPct val="108000"/>
              </a:lnSpc>
              <a:spcBef>
                <a:spcPts val="1200"/>
              </a:spcBef>
              <a:buNone/>
              <a:defRPr sz="1400"/>
            </a:lvl1pPr>
            <a:lvl2pPr marL="457200" indent="0">
              <a:buNone/>
              <a:defRPr sz="1400"/>
            </a:lvl2pPr>
            <a:lvl3pPr marL="914400" indent="0">
              <a:buNone/>
              <a:defRPr sz="1400"/>
            </a:lvl3pPr>
            <a:lvl4pPr marL="1371600" indent="0">
              <a:buNone/>
              <a:defRPr sz="1400"/>
            </a:lvl4pPr>
            <a:lvl5pPr marL="1828800" indent="0">
              <a:buFont typeface="Arial" panose="020B0604020202020204" pitchFamily="34" charset="0"/>
              <a:buNone/>
              <a:defRPr sz="1400"/>
            </a:lvl5pPr>
          </a:lstStyle>
          <a:p>
            <a:pPr lvl="0"/>
            <a:r>
              <a:rPr lang="en-US"/>
              <a:t>Speaker bio</a:t>
            </a:r>
            <a:endParaRPr lang="en-US" dirty="0"/>
          </a:p>
        </p:txBody>
      </p:sp>
      <p:sp>
        <p:nvSpPr>
          <p:cNvPr id="10" name="Picture Placeholder 4"/>
          <p:cNvSpPr>
            <a:spLocks noGrp="1"/>
          </p:cNvSpPr>
          <p:nvPr>
            <p:ph type="pic" sz="quarter" idx="16" hasCustomPrompt="1"/>
          </p:nvPr>
        </p:nvSpPr>
        <p:spPr>
          <a:xfrm>
            <a:off x="533400" y="1828800"/>
            <a:ext cx="914400" cy="914400"/>
          </a:xfrm>
        </p:spPr>
        <p:txBody>
          <a:bodyPr>
            <a:noAutofit/>
          </a:bodyPr>
          <a:lstStyle>
            <a:lvl1pPr marL="0" indent="0">
              <a:buNone/>
              <a:defRPr sz="1050"/>
            </a:lvl1pPr>
          </a:lstStyle>
          <a:p>
            <a:r>
              <a:rPr lang="en-US" dirty="0"/>
              <a:t>Click on icon to add headshot</a:t>
            </a:r>
          </a:p>
        </p:txBody>
      </p:sp>
      <p:sp>
        <p:nvSpPr>
          <p:cNvPr id="16" name="Text Placeholder 7"/>
          <p:cNvSpPr>
            <a:spLocks noGrp="1"/>
          </p:cNvSpPr>
          <p:nvPr>
            <p:ph type="body" sz="quarter" idx="17" hasCustomPrompt="1"/>
          </p:nvPr>
        </p:nvSpPr>
        <p:spPr>
          <a:xfrm>
            <a:off x="1609860" y="1783080"/>
            <a:ext cx="3173406" cy="525780"/>
          </a:xfrm>
        </p:spPr>
        <p:txBody>
          <a:bodyPr lIns="0" tIns="0" rIns="0" bIns="0" anchor="b">
            <a:noAutofit/>
          </a:bodyPr>
          <a:lstStyle>
            <a:lvl1pPr marL="0" indent="0">
              <a:lnSpc>
                <a:spcPct val="100000"/>
              </a:lnSpc>
              <a:buNone/>
              <a:defRPr sz="1600" b="1" baseline="0">
                <a:solidFill>
                  <a:schemeClr val="accent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dirty="0"/>
              <a:t>Name </a:t>
            </a:r>
            <a:r>
              <a:rPr lang="en-US" dirty="0" err="1"/>
              <a:t>LastName</a:t>
            </a:r>
            <a:endParaRPr lang="en-US" dirty="0"/>
          </a:p>
        </p:txBody>
      </p:sp>
      <p:sp>
        <p:nvSpPr>
          <p:cNvPr id="17" name="Text Placeholder 7"/>
          <p:cNvSpPr>
            <a:spLocks noGrp="1"/>
          </p:cNvSpPr>
          <p:nvPr>
            <p:ph type="body" sz="quarter" idx="18" hasCustomPrompt="1"/>
          </p:nvPr>
        </p:nvSpPr>
        <p:spPr>
          <a:xfrm>
            <a:off x="1609860" y="2368297"/>
            <a:ext cx="3173406" cy="377349"/>
          </a:xfrm>
        </p:spPr>
        <p:txBody>
          <a:bodyPr lIns="0" tIns="0" rIns="0" bIns="0" anchor="ctr">
            <a:noAutofit/>
          </a:bodyPr>
          <a:lstStyle>
            <a:lvl1pPr marL="0" indent="0">
              <a:lnSpc>
                <a:spcPct val="100000"/>
              </a:lnSpc>
              <a:buNone/>
              <a:defRPr sz="1100" b="0" i="1" baseline="0">
                <a:solidFill>
                  <a:schemeClr val="tx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a:t>Title, Organization</a:t>
            </a:r>
          </a:p>
        </p:txBody>
      </p:sp>
      <p:sp>
        <p:nvSpPr>
          <p:cNvPr id="18" name="Picture Placeholder 4"/>
          <p:cNvSpPr>
            <a:spLocks noGrp="1"/>
          </p:cNvSpPr>
          <p:nvPr>
            <p:ph type="pic" sz="quarter" idx="19" hasCustomPrompt="1"/>
          </p:nvPr>
        </p:nvSpPr>
        <p:spPr>
          <a:xfrm>
            <a:off x="533400" y="4224528"/>
            <a:ext cx="914400" cy="914400"/>
          </a:xfrm>
        </p:spPr>
        <p:txBody>
          <a:bodyPr>
            <a:noAutofit/>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050"/>
            </a:lvl1pPr>
          </a:lstStyle>
          <a:p>
            <a:r>
              <a:rPr lang="en-US" dirty="0"/>
              <a:t>Click on icon to add headshot</a:t>
            </a:r>
          </a:p>
        </p:txBody>
      </p:sp>
      <p:sp>
        <p:nvSpPr>
          <p:cNvPr id="19" name="Text Placeholder 7"/>
          <p:cNvSpPr>
            <a:spLocks noGrp="1"/>
          </p:cNvSpPr>
          <p:nvPr>
            <p:ph type="body" sz="quarter" idx="20" hasCustomPrompt="1"/>
          </p:nvPr>
        </p:nvSpPr>
        <p:spPr>
          <a:xfrm>
            <a:off x="1611084" y="4178808"/>
            <a:ext cx="3173406" cy="525780"/>
          </a:xfrm>
        </p:spPr>
        <p:txBody>
          <a:bodyPr lIns="0" tIns="0" rIns="0" bIns="0" anchor="b">
            <a:noAutofit/>
          </a:bodyPr>
          <a:lstStyle>
            <a:lvl1pPr marL="0" indent="0">
              <a:lnSpc>
                <a:spcPct val="100000"/>
              </a:lnSpc>
              <a:buNone/>
              <a:defRPr sz="1600" b="1" baseline="0">
                <a:solidFill>
                  <a:schemeClr val="accent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dirty="0"/>
              <a:t>Name </a:t>
            </a:r>
            <a:r>
              <a:rPr lang="en-US" dirty="0" err="1"/>
              <a:t>LastName</a:t>
            </a:r>
            <a:endParaRPr lang="en-US" dirty="0"/>
          </a:p>
        </p:txBody>
      </p:sp>
      <p:sp>
        <p:nvSpPr>
          <p:cNvPr id="20" name="Text Placeholder 7"/>
          <p:cNvSpPr>
            <a:spLocks noGrp="1"/>
          </p:cNvSpPr>
          <p:nvPr>
            <p:ph type="body" sz="quarter" idx="21" hasCustomPrompt="1"/>
          </p:nvPr>
        </p:nvSpPr>
        <p:spPr>
          <a:xfrm>
            <a:off x="1611084" y="4764025"/>
            <a:ext cx="3173406" cy="377349"/>
          </a:xfrm>
        </p:spPr>
        <p:txBody>
          <a:bodyPr lIns="0" tIns="0" rIns="0" bIns="0" anchor="ctr">
            <a:noAutofit/>
          </a:bodyPr>
          <a:lstStyle>
            <a:lvl1pPr marL="0" indent="0">
              <a:lnSpc>
                <a:spcPct val="100000"/>
              </a:lnSpc>
              <a:buNone/>
              <a:defRPr sz="1100" b="0" i="1" baseline="0">
                <a:solidFill>
                  <a:schemeClr val="tx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a:t>Title, Organization</a:t>
            </a:r>
          </a:p>
        </p:txBody>
      </p:sp>
      <p:cxnSp>
        <p:nvCxnSpPr>
          <p:cNvPr id="21" name="Straight Connector 20"/>
          <p:cNvCxnSpPr>
            <a:cxnSpLocks/>
          </p:cNvCxnSpPr>
          <p:nvPr/>
        </p:nvCxnSpPr>
        <p:spPr>
          <a:xfrm>
            <a:off x="533400" y="1636640"/>
            <a:ext cx="4305154"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EC143C-87E0-4844-A675-310560324307}"/>
              </a:ext>
            </a:extLst>
          </p:cNvPr>
          <p:cNvCxnSpPr>
            <a:cxnSpLocks/>
          </p:cNvCxnSpPr>
          <p:nvPr userDrawn="1"/>
        </p:nvCxnSpPr>
        <p:spPr>
          <a:xfrm>
            <a:off x="533400" y="3995928"/>
            <a:ext cx="4305154"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7">
            <a:extLst>
              <a:ext uri="{FF2B5EF4-FFF2-40B4-BE49-F238E27FC236}">
                <a16:creationId xmlns:a16="http://schemas.microsoft.com/office/drawing/2014/main" id="{C58666AC-2FF0-CE01-949B-3C968780D728}"/>
              </a:ext>
            </a:extLst>
          </p:cNvPr>
          <p:cNvSpPr>
            <a:spLocks noGrp="1"/>
          </p:cNvSpPr>
          <p:nvPr>
            <p:ph type="body" sz="quarter" idx="22"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4E314BCF-A2A6-52A5-F8E9-A89DE65DC9D8}"/>
              </a:ext>
            </a:extLst>
          </p:cNvPr>
          <p:cNvSpPr>
            <a:spLocks noGrp="1"/>
          </p:cNvSpPr>
          <p:nvPr>
            <p:ph type="body" sz="quarter" idx="37"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4" name="Text Placeholder 4">
            <a:extLst>
              <a:ext uri="{FF2B5EF4-FFF2-40B4-BE49-F238E27FC236}">
                <a16:creationId xmlns:a16="http://schemas.microsoft.com/office/drawing/2014/main" id="{1951566A-AE12-AAA4-A1C5-669A8181927F}"/>
              </a:ext>
            </a:extLst>
          </p:cNvPr>
          <p:cNvSpPr>
            <a:spLocks noGrp="1"/>
          </p:cNvSpPr>
          <p:nvPr>
            <p:ph type="body" sz="quarter" idx="38"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5" name="Title Placeholder 1">
            <a:extLst>
              <a:ext uri="{FF2B5EF4-FFF2-40B4-BE49-F238E27FC236}">
                <a16:creationId xmlns:a16="http://schemas.microsoft.com/office/drawing/2014/main" id="{3D7BEFE6-3AEC-8F2A-10A1-9DEB8DD82793}"/>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6" name="Text Placeholder 6">
            <a:extLst>
              <a:ext uri="{FF2B5EF4-FFF2-40B4-BE49-F238E27FC236}">
                <a16:creationId xmlns:a16="http://schemas.microsoft.com/office/drawing/2014/main" id="{E35047A2-9312-ED5A-BBEA-7EFD19C2BB5B}"/>
              </a:ext>
            </a:extLst>
          </p:cNvPr>
          <p:cNvSpPr>
            <a:spLocks noGrp="1"/>
          </p:cNvSpPr>
          <p:nvPr>
            <p:ph type="body" sz="quarter" idx="39"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60460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w/Photo">
    <p:spTree>
      <p:nvGrpSpPr>
        <p:cNvPr id="1" name=""/>
        <p:cNvGrpSpPr/>
        <p:nvPr/>
      </p:nvGrpSpPr>
      <p:grpSpPr>
        <a:xfrm>
          <a:off x="0" y="0"/>
          <a:ext cx="0" cy="0"/>
          <a:chOff x="0" y="0"/>
          <a:chExt cx="0" cy="0"/>
        </a:xfrm>
      </p:grpSpPr>
      <p:sp>
        <p:nvSpPr>
          <p:cNvPr id="14" name="Content Placeholder 10"/>
          <p:cNvSpPr>
            <a:spLocks noGrp="1" noChangeAspect="1"/>
          </p:cNvSpPr>
          <p:nvPr>
            <p:ph sz="quarter" idx="14" hasCustomPrompt="1"/>
          </p:nvPr>
        </p:nvSpPr>
        <p:spPr>
          <a:xfrm>
            <a:off x="6328435" y="1234107"/>
            <a:ext cx="5325033" cy="4663773"/>
          </a:xfrm>
          <a:ln>
            <a:noFill/>
          </a:ln>
        </p:spPr>
        <p:txBody>
          <a:bodyPr>
            <a:noAutofit/>
          </a:bodyPr>
          <a:lstStyle>
            <a:lvl1pPr marL="0" indent="0">
              <a:buNone/>
              <a:defRPr sz="2400" baseline="0"/>
            </a:lvl1pPr>
          </a:lstStyle>
          <a:p>
            <a:pPr lvl="0"/>
            <a:r>
              <a:rPr lang="en-US" dirty="0"/>
              <a:t>Click on photo icon below to add photo</a:t>
            </a:r>
          </a:p>
        </p:txBody>
      </p:sp>
      <p:sp>
        <p:nvSpPr>
          <p:cNvPr id="9" name="Content Placeholder 14">
            <a:extLst>
              <a:ext uri="{FF2B5EF4-FFF2-40B4-BE49-F238E27FC236}">
                <a16:creationId xmlns:a16="http://schemas.microsoft.com/office/drawing/2014/main" id="{99719743-8556-9446-92E5-F66EA70B42C7}"/>
              </a:ext>
            </a:extLst>
          </p:cNvPr>
          <p:cNvSpPr>
            <a:spLocks noGrp="1"/>
          </p:cNvSpPr>
          <p:nvPr>
            <p:ph sz="quarter" idx="20"/>
          </p:nvPr>
        </p:nvSpPr>
        <p:spPr>
          <a:xfrm>
            <a:off x="533401" y="1234107"/>
            <a:ext cx="5325034" cy="466377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7">
            <a:extLst>
              <a:ext uri="{FF2B5EF4-FFF2-40B4-BE49-F238E27FC236}">
                <a16:creationId xmlns:a16="http://schemas.microsoft.com/office/drawing/2014/main" id="{8ABACB62-8E9A-F8C9-3B4A-1B5D8F1AB489}"/>
              </a:ext>
            </a:extLst>
          </p:cNvPr>
          <p:cNvSpPr>
            <a:spLocks noGrp="1"/>
          </p:cNvSpPr>
          <p:nvPr>
            <p:ph type="body" sz="quarter" idx="22"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B40CB781-19C1-231B-269B-CB45DA2EDFF2}"/>
              </a:ext>
            </a:extLst>
          </p:cNvPr>
          <p:cNvSpPr>
            <a:spLocks noGrp="1"/>
          </p:cNvSpPr>
          <p:nvPr>
            <p:ph type="body" sz="quarter" idx="23"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15E8DD69-B359-850F-23C6-5711F06217AC}"/>
              </a:ext>
            </a:extLst>
          </p:cNvPr>
          <p:cNvSpPr>
            <a:spLocks noGrp="1"/>
          </p:cNvSpPr>
          <p:nvPr>
            <p:ph type="body" sz="quarter" idx="2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F88B3E48-9B0E-B2FD-ACDD-0BAC8F37F335}"/>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CC987B96-DEF6-1F9A-ABAD-E609CB557AD0}"/>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30413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ort Quote">
    <p:bg>
      <p:bgPr>
        <a:solidFill>
          <a:schemeClr val="bg1">
            <a:alpha val="2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1912865" y="1866900"/>
            <a:ext cx="9745735" cy="3429000"/>
          </a:xfrm>
        </p:spPr>
        <p:txBody>
          <a:bodyPr anchor="ctr">
            <a:noAutofit/>
          </a:bodyPr>
          <a:lstStyle>
            <a:lvl1pPr marL="0" indent="0">
              <a:lnSpc>
                <a:spcPct val="110000"/>
              </a:lnSpc>
              <a:buNone/>
              <a:defRPr sz="4800" b="1" cap="none" baseline="0">
                <a:solidFill>
                  <a:schemeClr val="accent1"/>
                </a:solidFill>
                <a:latin typeface="+mn-lt"/>
              </a:defRPr>
            </a:lvl1pPr>
            <a:lvl2pPr marL="285750" indent="-285750">
              <a:buClr>
                <a:schemeClr val="accent1"/>
              </a:buClr>
              <a:buFont typeface="Arial" panose="020B0604020202020204" pitchFamily="34" charset="0"/>
              <a:buChar char="—"/>
              <a:defRPr sz="1800">
                <a:solidFill>
                  <a:schemeClr val="accent1"/>
                </a:solidFill>
              </a:defRPr>
            </a:lvl2pPr>
          </a:lstStyle>
          <a:p>
            <a:pPr lvl="0"/>
            <a:r>
              <a:rPr lang="en-US" dirty="0"/>
              <a:t>Short Quote</a:t>
            </a:r>
          </a:p>
          <a:p>
            <a:pPr lvl="1"/>
            <a:r>
              <a:rPr lang="en-US" dirty="0"/>
              <a:t>Second level</a:t>
            </a:r>
          </a:p>
        </p:txBody>
      </p:sp>
      <p:sp>
        <p:nvSpPr>
          <p:cNvPr id="7" name="Text Placeholder 7">
            <a:extLst>
              <a:ext uri="{FF2B5EF4-FFF2-40B4-BE49-F238E27FC236}">
                <a16:creationId xmlns:a16="http://schemas.microsoft.com/office/drawing/2014/main" id="{03D456B5-D20F-0970-343D-ADBDD52C35B3}"/>
              </a:ext>
            </a:extLst>
          </p:cNvPr>
          <p:cNvSpPr>
            <a:spLocks noGrp="1"/>
          </p:cNvSpPr>
          <p:nvPr>
            <p:ph type="body" sz="quarter" idx="22"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DA5B3D4B-D015-F2BC-8E07-734E890A9D8C}"/>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4" name="Text Placeholder 6">
            <a:extLst>
              <a:ext uri="{FF2B5EF4-FFF2-40B4-BE49-F238E27FC236}">
                <a16:creationId xmlns:a16="http://schemas.microsoft.com/office/drawing/2014/main" id="{F53AC2EE-643C-F5E9-AB9E-89D357466E10}"/>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68576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_Whit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D0270E9-E0C6-450D-9691-A8F7B542E29F}"/>
              </a:ext>
            </a:extLst>
          </p:cNvPr>
          <p:cNvSpPr>
            <a:spLocks noGrp="1"/>
          </p:cNvSpPr>
          <p:nvPr>
            <p:ph type="body" sz="quarter" idx="16" hasCustomPrompt="1"/>
          </p:nvPr>
        </p:nvSpPr>
        <p:spPr>
          <a:xfrm>
            <a:off x="541309" y="6380957"/>
            <a:ext cx="9207969" cy="193565"/>
          </a:xfrm>
        </p:spPr>
        <p:txBody>
          <a:bodyPr/>
          <a:lstStyle>
            <a:lvl1pPr marL="0" indent="0" algn="l">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8" name="Text Placeholder 2">
            <a:extLst>
              <a:ext uri="{FF2B5EF4-FFF2-40B4-BE49-F238E27FC236}">
                <a16:creationId xmlns:a16="http://schemas.microsoft.com/office/drawing/2014/main" id="{9EB66CAD-6917-1DB9-CDBB-EE9847DAB014}"/>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15" name="Picture 14">
            <a:extLst>
              <a:ext uri="{FF2B5EF4-FFF2-40B4-BE49-F238E27FC236}">
                <a16:creationId xmlns:a16="http://schemas.microsoft.com/office/drawing/2014/main" id="{8DD37A66-2631-ACE0-201E-6C661FE7E4C8}"/>
              </a:ext>
            </a:extLst>
          </p:cNvPr>
          <p:cNvPicPr>
            <a:picLocks noChangeAspect="1"/>
          </p:cNvPicPr>
          <p:nvPr userDrawn="1"/>
        </p:nvPicPr>
        <p:blipFill>
          <a:blip r:embed="rId3"/>
          <a:stretch>
            <a:fillRect/>
          </a:stretch>
        </p:blipFill>
        <p:spPr>
          <a:xfrm>
            <a:off x="533399" y="533399"/>
            <a:ext cx="2305049" cy="457200"/>
          </a:xfrm>
          <a:prstGeom prst="rect">
            <a:avLst/>
          </a:prstGeom>
        </p:spPr>
      </p:pic>
      <p:sp>
        <p:nvSpPr>
          <p:cNvPr id="17" name="Text Placeholder 13">
            <a:extLst>
              <a:ext uri="{FF2B5EF4-FFF2-40B4-BE49-F238E27FC236}">
                <a16:creationId xmlns:a16="http://schemas.microsoft.com/office/drawing/2014/main" id="{B7BA024E-BA8E-DF90-BE7F-C898F0ED9755}"/>
              </a:ext>
            </a:extLst>
          </p:cNvPr>
          <p:cNvSpPr>
            <a:spLocks noGrp="1"/>
          </p:cNvSpPr>
          <p:nvPr>
            <p:ph type="body" sz="quarter" idx="14" hasCustomPrompt="1"/>
          </p:nvPr>
        </p:nvSpPr>
        <p:spPr>
          <a:xfrm>
            <a:off x="541309" y="5034538"/>
            <a:ext cx="8990160" cy="958055"/>
          </a:xfrm>
        </p:spPr>
        <p:txBody>
          <a:bodyPr>
            <a:noAutofit/>
          </a:bodyPr>
          <a:lstStyle>
            <a:lvl1pPr marL="0" indent="0">
              <a:spcBef>
                <a:spcPts val="0"/>
              </a:spcBef>
              <a:buNone/>
              <a:defRPr sz="1600">
                <a:solidFill>
                  <a:srgbClr val="061937"/>
                </a:solidFill>
              </a:defRPr>
            </a:lvl1pPr>
          </a:lstStyle>
          <a:p>
            <a:r>
              <a:rPr lang="en-US" b="1" dirty="0"/>
              <a:t>PresenterName Bolded </a:t>
            </a:r>
            <a:r>
              <a:rPr lang="en-US" dirty="0" err="1"/>
              <a:t>CompanyName</a:t>
            </a:r>
            <a:r>
              <a:rPr lang="en-US" dirty="0"/>
              <a:t> Not Bolded</a:t>
            </a:r>
          </a:p>
          <a:p>
            <a:r>
              <a:rPr lang="en-US" dirty="0"/>
              <a:t>Conference or Meeting Name </a:t>
            </a:r>
          </a:p>
          <a:p>
            <a:r>
              <a:rPr lang="en-US" dirty="0"/>
              <a:t>Date</a:t>
            </a:r>
          </a:p>
        </p:txBody>
      </p:sp>
      <p:sp>
        <p:nvSpPr>
          <p:cNvPr id="18" name="Text Placeholder 11">
            <a:extLst>
              <a:ext uri="{FF2B5EF4-FFF2-40B4-BE49-F238E27FC236}">
                <a16:creationId xmlns:a16="http://schemas.microsoft.com/office/drawing/2014/main" id="{956F6274-524D-84F4-F4A4-907CC082618C}"/>
              </a:ext>
            </a:extLst>
          </p:cNvPr>
          <p:cNvSpPr>
            <a:spLocks noGrp="1"/>
          </p:cNvSpPr>
          <p:nvPr>
            <p:ph type="body" sz="quarter" idx="13" hasCustomPrompt="1"/>
          </p:nvPr>
        </p:nvSpPr>
        <p:spPr>
          <a:xfrm>
            <a:off x="533398" y="2917750"/>
            <a:ext cx="9000567" cy="1804249"/>
          </a:xfrm>
        </p:spPr>
        <p:txBody>
          <a:bodyPr anchor="t" anchorCtr="0">
            <a:noAutofit/>
          </a:bodyPr>
          <a:lstStyle>
            <a:lvl1pPr marL="0" indent="0">
              <a:lnSpc>
                <a:spcPct val="90000"/>
              </a:lnSpc>
              <a:spcBef>
                <a:spcPts val="0"/>
              </a:spcBef>
              <a:buNone/>
              <a:defRPr sz="6000" b="1" i="0" cap="none" baseline="0">
                <a:solidFill>
                  <a:schemeClr val="tx2"/>
                </a:solidFill>
                <a:latin typeface="Times New Roman" panose="02020603050405020304" pitchFamily="18" charset="0"/>
                <a:cs typeface="Times New Roman" panose="02020603050405020304" pitchFamily="18" charset="0"/>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en-US" dirty="0"/>
              <a:t>Title goes here and could be two lines</a:t>
            </a:r>
          </a:p>
        </p:txBody>
      </p:sp>
      <p:sp>
        <p:nvSpPr>
          <p:cNvPr id="19" name="Text Placeholder 4">
            <a:extLst>
              <a:ext uri="{FF2B5EF4-FFF2-40B4-BE49-F238E27FC236}">
                <a16:creationId xmlns:a16="http://schemas.microsoft.com/office/drawing/2014/main" id="{3385ABD6-ED74-CA80-F79F-AB4E10609321}"/>
              </a:ext>
            </a:extLst>
          </p:cNvPr>
          <p:cNvSpPr>
            <a:spLocks noGrp="1"/>
          </p:cNvSpPr>
          <p:nvPr>
            <p:ph type="body" sz="quarter" idx="12" hasCustomPrompt="1"/>
          </p:nvPr>
        </p:nvSpPr>
        <p:spPr>
          <a:xfrm>
            <a:off x="533398" y="2369708"/>
            <a:ext cx="9000567" cy="353860"/>
          </a:xfrm>
          <a:noFill/>
        </p:spPr>
        <p:txBody>
          <a:bodyPr lIns="0" tIns="0" rIns="0" bIns="0" anchor="b">
            <a:noAutofit/>
          </a:bodyPr>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000" b="0">
                <a:solidFill>
                  <a:schemeClr val="tx2"/>
                </a:solidFill>
              </a:defRPr>
            </a:lvl1pPr>
          </a:lstStyle>
          <a:p>
            <a:pPr lvl="0"/>
            <a:r>
              <a:rPr lang="en-US" dirty="0"/>
              <a:t>Optional first line title</a:t>
            </a:r>
          </a:p>
        </p:txBody>
      </p:sp>
    </p:spTree>
    <p:custDataLst>
      <p:tags r:id="rId1"/>
    </p:custDataLst>
    <p:extLst>
      <p:ext uri="{BB962C8B-B14F-4D97-AF65-F5344CB8AC3E}">
        <p14:creationId xmlns:p14="http://schemas.microsoft.com/office/powerpoint/2010/main" val="170668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Short Quote">
    <p:bg>
      <p:bgPr>
        <a:solidFill>
          <a:srgbClr val="06193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B826BD-984E-9B6F-4D71-4E6F81C13570}"/>
              </a:ext>
            </a:extLst>
          </p:cNvPr>
          <p:cNvSpPr/>
          <p:nvPr userDrawn="1"/>
        </p:nvSpPr>
        <p:spPr>
          <a:xfrm>
            <a:off x="0" y="6632123"/>
            <a:ext cx="12192000" cy="225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bg1"/>
              </a:solidFill>
            </a:endParaRPr>
          </a:p>
        </p:txBody>
      </p:sp>
      <p:sp>
        <p:nvSpPr>
          <p:cNvPr id="6" name="Slide Number">
            <a:extLst>
              <a:ext uri="{FF2B5EF4-FFF2-40B4-BE49-F238E27FC236}">
                <a16:creationId xmlns:a16="http://schemas.microsoft.com/office/drawing/2014/main" id="{F86D6D9B-BE69-8A2B-FF75-C64D23017495}"/>
              </a:ext>
            </a:extLst>
          </p:cNvPr>
          <p:cNvSpPr txBox="1"/>
          <p:nvPr userDrawn="1"/>
        </p:nvSpPr>
        <p:spPr>
          <a:xfrm>
            <a:off x="11826240" y="6628376"/>
            <a:ext cx="365760" cy="229623"/>
          </a:xfrm>
          <a:prstGeom prst="rect">
            <a:avLst/>
          </a:prstGeom>
          <a:noFill/>
        </p:spPr>
        <p:txBody>
          <a:bodyPr wrap="square" lIns="0" tIns="0" rIns="0" bIns="0" rtlCol="0" anchor="ctr">
            <a:noAutofit/>
          </a:bodyPr>
          <a:lstStyle/>
          <a:p>
            <a:pPr algn="ctr"/>
            <a:fld id="{8EDFB997-4523-4D25-AFCA-51DDD9577CA9}" type="slidenum">
              <a:rPr lang="en-US" sz="900" b="0" kern="1200" smtClean="0">
                <a:solidFill>
                  <a:schemeClr val="bg1"/>
                </a:solidFill>
                <a:latin typeface="Arial Black" panose="020B0A04020102020204" pitchFamily="34" charset="0"/>
                <a:ea typeface="+mn-ea"/>
                <a:cs typeface="Arial" panose="020B0604020202020204" pitchFamily="34" charset="0"/>
              </a:rPr>
              <a:pPr algn="ctr"/>
              <a:t>‹#›</a:t>
            </a:fld>
            <a:endParaRPr lang="en-US" sz="900" b="0" kern="1200" dirty="0">
              <a:solidFill>
                <a:schemeClr val="bg1"/>
              </a:solidFill>
              <a:latin typeface="Arial Black" panose="020B0A040201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B0C77B3-8C23-506B-C0C5-C1164BDFD1B6}"/>
              </a:ext>
            </a:extLst>
          </p:cNvPr>
          <p:cNvSpPr txBox="1"/>
          <p:nvPr userDrawn="1"/>
        </p:nvSpPr>
        <p:spPr>
          <a:xfrm>
            <a:off x="533400" y="6689327"/>
            <a:ext cx="3176332" cy="107722"/>
          </a:xfrm>
          <a:prstGeom prst="rect">
            <a:avLst/>
          </a:prstGeom>
          <a:noFill/>
        </p:spPr>
        <p:txBody>
          <a:bodyPr vert="horz" wrap="square" lIns="0" tIns="0" rIns="0" bIns="0" rtlCol="0" anchor="b">
            <a:spAutoFit/>
          </a:bodyPr>
          <a:lstStyle/>
          <a:p>
            <a:pPr marL="0" indent="0" algn="l">
              <a:spcAft>
                <a:spcPts val="0"/>
              </a:spcAft>
              <a:buClr>
                <a:schemeClr val="accent2"/>
              </a:buClr>
              <a:buFont typeface="Wingdings" panose="05000000000000000000" pitchFamily="2" charset="2"/>
              <a:buNone/>
            </a:pPr>
            <a:r>
              <a:rPr lang="en-US" sz="700" kern="700" spc="100" baseline="0" dirty="0">
                <a:solidFill>
                  <a:schemeClr val="bg1"/>
                </a:solidFill>
              </a:rPr>
              <a:t>T. ROWE PRICE</a:t>
            </a:r>
            <a:endParaRPr lang="en-US" sz="700" b="1" kern="700" spc="100" baseline="0" dirty="0">
              <a:solidFill>
                <a:schemeClr val="bg1"/>
              </a:solidFill>
            </a:endParaRPr>
          </a:p>
        </p:txBody>
      </p:sp>
      <p:cxnSp>
        <p:nvCxnSpPr>
          <p:cNvPr id="9" name="Straight Connector 8">
            <a:extLst>
              <a:ext uri="{FF2B5EF4-FFF2-40B4-BE49-F238E27FC236}">
                <a16:creationId xmlns:a16="http://schemas.microsoft.com/office/drawing/2014/main" id="{88B03DF5-972A-8742-DE29-4D6F3B4A8012}"/>
              </a:ext>
            </a:extLst>
          </p:cNvPr>
          <p:cNvCxnSpPr>
            <a:cxnSpLocks/>
          </p:cNvCxnSpPr>
          <p:nvPr userDrawn="1"/>
        </p:nvCxnSpPr>
        <p:spPr>
          <a:xfrm>
            <a:off x="11826240" y="6635872"/>
            <a:ext cx="0" cy="229624"/>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BB555A-FF9E-D844-56A3-4B83F46F05F9}"/>
              </a:ext>
            </a:extLst>
          </p:cNvPr>
          <p:cNvCxnSpPr/>
          <p:nvPr userDrawn="1"/>
        </p:nvCxnSpPr>
        <p:spPr>
          <a:xfrm>
            <a:off x="0" y="6628377"/>
            <a:ext cx="12192000" cy="0"/>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3E64FB6-32C6-3AF5-D7F3-2687B7816D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60279" y="6581774"/>
            <a:ext cx="1965960" cy="320188"/>
          </a:xfrm>
          <a:prstGeom prst="rect">
            <a:avLst/>
          </a:prstGeom>
        </p:spPr>
      </p:pic>
      <p:sp>
        <p:nvSpPr>
          <p:cNvPr id="13" name="Text Placeholder 6">
            <a:extLst>
              <a:ext uri="{FF2B5EF4-FFF2-40B4-BE49-F238E27FC236}">
                <a16:creationId xmlns:a16="http://schemas.microsoft.com/office/drawing/2014/main" id="{3ADC4589-6181-C3E8-712F-CB10D6534F1B}"/>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bg1"/>
                </a:solidFill>
                <a:latin typeface="+mn-lt"/>
              </a:defRPr>
            </a:lvl1pPr>
          </a:lstStyle>
          <a:p>
            <a:pPr lvl="0"/>
            <a:r>
              <a:rPr lang="en-US" dirty="0"/>
              <a:t>Insert “for internal use only” or other text here if needed</a:t>
            </a:r>
          </a:p>
        </p:txBody>
      </p:sp>
      <p:sp>
        <p:nvSpPr>
          <p:cNvPr id="3" name="Text Placeholder 2"/>
          <p:cNvSpPr>
            <a:spLocks noGrp="1"/>
          </p:cNvSpPr>
          <p:nvPr>
            <p:ph type="body" sz="quarter" idx="15" hasCustomPrompt="1"/>
          </p:nvPr>
        </p:nvSpPr>
        <p:spPr>
          <a:xfrm>
            <a:off x="1912865" y="1866900"/>
            <a:ext cx="9745735" cy="3429000"/>
          </a:xfrm>
        </p:spPr>
        <p:txBody>
          <a:bodyPr anchor="ctr">
            <a:noAutofit/>
          </a:bodyPr>
          <a:lstStyle>
            <a:lvl1pPr marL="0" indent="0">
              <a:lnSpc>
                <a:spcPct val="110000"/>
              </a:lnSpc>
              <a:buNone/>
              <a:defRPr sz="4800" b="1" cap="none" baseline="0">
                <a:solidFill>
                  <a:schemeClr val="bg1"/>
                </a:solidFill>
                <a:latin typeface="+mn-lt"/>
              </a:defRPr>
            </a:lvl1pPr>
            <a:lvl2pPr marL="285750" indent="-285750">
              <a:buClr>
                <a:schemeClr val="bg1"/>
              </a:buClr>
              <a:buFont typeface="Arial" panose="020B0604020202020204" pitchFamily="34" charset="0"/>
              <a:buChar char="—"/>
              <a:defRPr sz="1800">
                <a:solidFill>
                  <a:schemeClr val="bg1"/>
                </a:solidFill>
              </a:defRPr>
            </a:lvl2pPr>
          </a:lstStyle>
          <a:p>
            <a:pPr lvl="0"/>
            <a:r>
              <a:rPr lang="en-US" dirty="0"/>
              <a:t>Short Quote</a:t>
            </a:r>
          </a:p>
          <a:p>
            <a:pPr lvl="1"/>
            <a:r>
              <a:rPr lang="en-US" dirty="0"/>
              <a:t>Second level</a:t>
            </a:r>
          </a:p>
        </p:txBody>
      </p:sp>
      <p:sp>
        <p:nvSpPr>
          <p:cNvPr id="7" name="Text Placeholder 7">
            <a:extLst>
              <a:ext uri="{FF2B5EF4-FFF2-40B4-BE49-F238E27FC236}">
                <a16:creationId xmlns:a16="http://schemas.microsoft.com/office/drawing/2014/main" id="{03D456B5-D20F-0970-343D-ADBDD52C35B3}"/>
              </a:ext>
            </a:extLst>
          </p:cNvPr>
          <p:cNvSpPr>
            <a:spLocks noGrp="1"/>
          </p:cNvSpPr>
          <p:nvPr>
            <p:ph type="body" sz="quarter" idx="22" hasCustomPrompt="1"/>
          </p:nvPr>
        </p:nvSpPr>
        <p:spPr>
          <a:xfrm>
            <a:off x="533400" y="6053328"/>
            <a:ext cx="11125199" cy="457200"/>
          </a:xfrm>
        </p:spPr>
        <p:txBody>
          <a:bodyPr anchor="b">
            <a:noAutofit/>
          </a:bodyPr>
          <a:lstStyle>
            <a:lvl1pPr marL="0" indent="0">
              <a:lnSpc>
                <a:spcPct val="100000"/>
              </a:lnSpc>
              <a:spcBef>
                <a:spcPts val="0"/>
              </a:spcBef>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DA5B3D4B-D015-F2BC-8E07-734E890A9D8C}"/>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2" name="Freeform 11">
            <a:extLst>
              <a:ext uri="{FF2B5EF4-FFF2-40B4-BE49-F238E27FC236}">
                <a16:creationId xmlns:a16="http://schemas.microsoft.com/office/drawing/2014/main" id="{2EAB4610-588E-3AAD-7043-AA1EE7AB8B45}"/>
              </a:ext>
            </a:extLst>
          </p:cNvPr>
          <p:cNvSpPr/>
          <p:nvPr userDrawn="1"/>
        </p:nvSpPr>
        <p:spPr>
          <a:xfrm>
            <a:off x="0" y="1319331"/>
            <a:ext cx="1854769" cy="1439908"/>
          </a:xfrm>
          <a:custGeom>
            <a:avLst/>
            <a:gdLst/>
            <a:ahLst/>
            <a:cxnLst/>
            <a:rect l="l" t="t" r="r" b="b"/>
            <a:pathLst>
              <a:path w="2643838" h="2053586">
                <a:moveTo>
                  <a:pt x="2539315" y="0"/>
                </a:moveTo>
                <a:lnTo>
                  <a:pt x="2539315" y="150637"/>
                </a:lnTo>
                <a:cubicBezTo>
                  <a:pt x="2326168" y="228518"/>
                  <a:pt x="2159135" y="350975"/>
                  <a:pt x="2038215" y="518008"/>
                </a:cubicBezTo>
                <a:cubicBezTo>
                  <a:pt x="1917295" y="685041"/>
                  <a:pt x="1856835" y="858735"/>
                  <a:pt x="1856835" y="1039090"/>
                </a:cubicBezTo>
                <a:cubicBezTo>
                  <a:pt x="1856835" y="1078031"/>
                  <a:pt x="1862984" y="1106723"/>
                  <a:pt x="1875281" y="1125169"/>
                </a:cubicBezTo>
                <a:cubicBezTo>
                  <a:pt x="1883478" y="1137465"/>
                  <a:pt x="1892701" y="1143614"/>
                  <a:pt x="1902949" y="1143614"/>
                </a:cubicBezTo>
                <a:cubicBezTo>
                  <a:pt x="1913196" y="1143614"/>
                  <a:pt x="1928567" y="1136441"/>
                  <a:pt x="1949062" y="1122094"/>
                </a:cubicBezTo>
                <a:cubicBezTo>
                  <a:pt x="2014646" y="1074956"/>
                  <a:pt x="2097650" y="1051387"/>
                  <a:pt x="2198075" y="1051387"/>
                </a:cubicBezTo>
                <a:cubicBezTo>
                  <a:pt x="2314896" y="1051387"/>
                  <a:pt x="2418395" y="1099038"/>
                  <a:pt x="2508572" y="1194339"/>
                </a:cubicBezTo>
                <a:cubicBezTo>
                  <a:pt x="2598750" y="1289640"/>
                  <a:pt x="2643838" y="1402874"/>
                  <a:pt x="2643838" y="1534041"/>
                </a:cubicBezTo>
                <a:cubicBezTo>
                  <a:pt x="2643838" y="1671357"/>
                  <a:pt x="2592089" y="1792277"/>
                  <a:pt x="2488590" y="1896801"/>
                </a:cubicBezTo>
                <a:cubicBezTo>
                  <a:pt x="2385090" y="2001324"/>
                  <a:pt x="2259559" y="2053586"/>
                  <a:pt x="2111997" y="2053586"/>
                </a:cubicBezTo>
                <a:cubicBezTo>
                  <a:pt x="1939840" y="2053586"/>
                  <a:pt x="1791251" y="1982879"/>
                  <a:pt x="1666233" y="1841464"/>
                </a:cubicBezTo>
                <a:cubicBezTo>
                  <a:pt x="1541214" y="1700050"/>
                  <a:pt x="1478705" y="1510472"/>
                  <a:pt x="1478705" y="1272732"/>
                </a:cubicBezTo>
                <a:cubicBezTo>
                  <a:pt x="1478705" y="996051"/>
                  <a:pt x="1563758" y="748063"/>
                  <a:pt x="1733866" y="528768"/>
                </a:cubicBezTo>
                <a:cubicBezTo>
                  <a:pt x="1903973" y="309473"/>
                  <a:pt x="2172456" y="133217"/>
                  <a:pt x="2539315" y="0"/>
                </a:cubicBezTo>
                <a:close/>
                <a:moveTo>
                  <a:pt x="1060610" y="0"/>
                </a:moveTo>
                <a:lnTo>
                  <a:pt x="1060610" y="150637"/>
                </a:lnTo>
                <a:cubicBezTo>
                  <a:pt x="847463" y="228518"/>
                  <a:pt x="680430" y="350975"/>
                  <a:pt x="559510" y="518008"/>
                </a:cubicBezTo>
                <a:cubicBezTo>
                  <a:pt x="438590" y="685041"/>
                  <a:pt x="378130" y="858735"/>
                  <a:pt x="378130" y="1039090"/>
                </a:cubicBezTo>
                <a:cubicBezTo>
                  <a:pt x="378130" y="1078031"/>
                  <a:pt x="384279" y="1106723"/>
                  <a:pt x="396576" y="1125169"/>
                </a:cubicBezTo>
                <a:cubicBezTo>
                  <a:pt x="404774" y="1137465"/>
                  <a:pt x="413996" y="1143614"/>
                  <a:pt x="424244" y="1143614"/>
                </a:cubicBezTo>
                <a:cubicBezTo>
                  <a:pt x="434491" y="1143614"/>
                  <a:pt x="449862" y="1136441"/>
                  <a:pt x="470357" y="1122094"/>
                </a:cubicBezTo>
                <a:cubicBezTo>
                  <a:pt x="535941" y="1074956"/>
                  <a:pt x="618945" y="1051387"/>
                  <a:pt x="719370" y="1051387"/>
                </a:cubicBezTo>
                <a:cubicBezTo>
                  <a:pt x="836191" y="1051387"/>
                  <a:pt x="939690" y="1099038"/>
                  <a:pt x="1029867" y="1194339"/>
                </a:cubicBezTo>
                <a:cubicBezTo>
                  <a:pt x="1120045" y="1289640"/>
                  <a:pt x="1165133" y="1402874"/>
                  <a:pt x="1165133" y="1534041"/>
                </a:cubicBezTo>
                <a:cubicBezTo>
                  <a:pt x="1165133" y="1671357"/>
                  <a:pt x="1113384" y="1792277"/>
                  <a:pt x="1009885" y="1896801"/>
                </a:cubicBezTo>
                <a:cubicBezTo>
                  <a:pt x="906386" y="2001324"/>
                  <a:pt x="780855" y="2053586"/>
                  <a:pt x="633292" y="2053586"/>
                </a:cubicBezTo>
                <a:cubicBezTo>
                  <a:pt x="461135" y="2053586"/>
                  <a:pt x="312547" y="1982879"/>
                  <a:pt x="187528" y="1841464"/>
                </a:cubicBezTo>
                <a:cubicBezTo>
                  <a:pt x="62509" y="1700050"/>
                  <a:pt x="0" y="1510472"/>
                  <a:pt x="0" y="1272732"/>
                </a:cubicBezTo>
                <a:cubicBezTo>
                  <a:pt x="0" y="996051"/>
                  <a:pt x="85054" y="748063"/>
                  <a:pt x="255161" y="528768"/>
                </a:cubicBezTo>
                <a:cubicBezTo>
                  <a:pt x="425269" y="309473"/>
                  <a:pt x="693751" y="133217"/>
                  <a:pt x="106061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oAutofit/>
          </a:bodyPr>
          <a:lstStyle/>
          <a:p>
            <a:pPr algn="ctr"/>
            <a:endParaRPr lang="en-US" dirty="0"/>
          </a:p>
        </p:txBody>
      </p:sp>
    </p:spTree>
    <p:extLst>
      <p:ext uri="{BB962C8B-B14F-4D97-AF65-F5344CB8AC3E}">
        <p14:creationId xmlns:p14="http://schemas.microsoft.com/office/powerpoint/2010/main" val="226633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ng Quote">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1912853" y="1866900"/>
            <a:ext cx="9745746" cy="3429000"/>
          </a:xfrm>
        </p:spPr>
        <p:txBody>
          <a:bodyPr anchor="ctr">
            <a:noAutofit/>
          </a:bodyPr>
          <a:lstStyle>
            <a:lvl1pPr marL="0" indent="0">
              <a:lnSpc>
                <a:spcPct val="110000"/>
              </a:lnSpc>
              <a:buNone/>
              <a:defRPr sz="3600" b="1" cap="none" baseline="0">
                <a:solidFill>
                  <a:schemeClr val="accent1"/>
                </a:solidFill>
                <a:latin typeface="+mn-lt"/>
              </a:defRPr>
            </a:lvl1pPr>
            <a:lvl2pPr marL="285750" indent="-285750">
              <a:buClr>
                <a:schemeClr val="accent1"/>
              </a:buClr>
              <a:buFont typeface="Arial" panose="020B0604020202020204" pitchFamily="34" charset="0"/>
              <a:buChar char="—"/>
              <a:defRPr sz="1800">
                <a:solidFill>
                  <a:schemeClr val="accent1"/>
                </a:solidFill>
              </a:defRPr>
            </a:lvl2pPr>
          </a:lstStyle>
          <a:p>
            <a:pPr lvl="0"/>
            <a:r>
              <a:rPr lang="en-US" dirty="0"/>
              <a:t>Long quote</a:t>
            </a:r>
          </a:p>
          <a:p>
            <a:pPr lvl="1"/>
            <a:r>
              <a:rPr lang="en-US" dirty="0"/>
              <a:t>Second level</a:t>
            </a:r>
          </a:p>
        </p:txBody>
      </p:sp>
      <p:sp>
        <p:nvSpPr>
          <p:cNvPr id="7" name="Text Placeholder 7">
            <a:extLst>
              <a:ext uri="{FF2B5EF4-FFF2-40B4-BE49-F238E27FC236}">
                <a16:creationId xmlns:a16="http://schemas.microsoft.com/office/drawing/2014/main" id="{BD44671C-3841-9590-2110-6EBC2A1A98A7}"/>
              </a:ext>
            </a:extLst>
          </p:cNvPr>
          <p:cNvSpPr>
            <a:spLocks noGrp="1"/>
          </p:cNvSpPr>
          <p:nvPr>
            <p:ph type="body" sz="quarter" idx="22"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BB72EA62-252A-A383-FDD2-919639AC28EA}"/>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8" name="Freeform 7">
            <a:extLst>
              <a:ext uri="{FF2B5EF4-FFF2-40B4-BE49-F238E27FC236}">
                <a16:creationId xmlns:a16="http://schemas.microsoft.com/office/drawing/2014/main" id="{C2424837-10DD-5C86-28D3-A3DF4AC2944C}"/>
              </a:ext>
            </a:extLst>
          </p:cNvPr>
          <p:cNvSpPr/>
          <p:nvPr userDrawn="1"/>
        </p:nvSpPr>
        <p:spPr>
          <a:xfrm>
            <a:off x="0" y="1319331"/>
            <a:ext cx="1854769" cy="1439908"/>
          </a:xfrm>
          <a:custGeom>
            <a:avLst/>
            <a:gdLst/>
            <a:ahLst/>
            <a:cxnLst/>
            <a:rect l="l" t="t" r="r" b="b"/>
            <a:pathLst>
              <a:path w="2643838" h="2053586">
                <a:moveTo>
                  <a:pt x="2539315" y="0"/>
                </a:moveTo>
                <a:lnTo>
                  <a:pt x="2539315" y="150637"/>
                </a:lnTo>
                <a:cubicBezTo>
                  <a:pt x="2326168" y="228518"/>
                  <a:pt x="2159135" y="350975"/>
                  <a:pt x="2038215" y="518008"/>
                </a:cubicBezTo>
                <a:cubicBezTo>
                  <a:pt x="1917295" y="685041"/>
                  <a:pt x="1856835" y="858735"/>
                  <a:pt x="1856835" y="1039090"/>
                </a:cubicBezTo>
                <a:cubicBezTo>
                  <a:pt x="1856835" y="1078031"/>
                  <a:pt x="1862984" y="1106723"/>
                  <a:pt x="1875281" y="1125169"/>
                </a:cubicBezTo>
                <a:cubicBezTo>
                  <a:pt x="1883478" y="1137465"/>
                  <a:pt x="1892701" y="1143614"/>
                  <a:pt x="1902949" y="1143614"/>
                </a:cubicBezTo>
                <a:cubicBezTo>
                  <a:pt x="1913196" y="1143614"/>
                  <a:pt x="1928567" y="1136441"/>
                  <a:pt x="1949062" y="1122094"/>
                </a:cubicBezTo>
                <a:cubicBezTo>
                  <a:pt x="2014646" y="1074956"/>
                  <a:pt x="2097650" y="1051387"/>
                  <a:pt x="2198075" y="1051387"/>
                </a:cubicBezTo>
                <a:cubicBezTo>
                  <a:pt x="2314896" y="1051387"/>
                  <a:pt x="2418395" y="1099038"/>
                  <a:pt x="2508572" y="1194339"/>
                </a:cubicBezTo>
                <a:cubicBezTo>
                  <a:pt x="2598750" y="1289640"/>
                  <a:pt x="2643838" y="1402874"/>
                  <a:pt x="2643838" y="1534041"/>
                </a:cubicBezTo>
                <a:cubicBezTo>
                  <a:pt x="2643838" y="1671357"/>
                  <a:pt x="2592089" y="1792277"/>
                  <a:pt x="2488590" y="1896801"/>
                </a:cubicBezTo>
                <a:cubicBezTo>
                  <a:pt x="2385090" y="2001324"/>
                  <a:pt x="2259559" y="2053586"/>
                  <a:pt x="2111997" y="2053586"/>
                </a:cubicBezTo>
                <a:cubicBezTo>
                  <a:pt x="1939840" y="2053586"/>
                  <a:pt x="1791251" y="1982879"/>
                  <a:pt x="1666233" y="1841464"/>
                </a:cubicBezTo>
                <a:cubicBezTo>
                  <a:pt x="1541214" y="1700050"/>
                  <a:pt x="1478705" y="1510472"/>
                  <a:pt x="1478705" y="1272732"/>
                </a:cubicBezTo>
                <a:cubicBezTo>
                  <a:pt x="1478705" y="996051"/>
                  <a:pt x="1563758" y="748063"/>
                  <a:pt x="1733866" y="528768"/>
                </a:cubicBezTo>
                <a:cubicBezTo>
                  <a:pt x="1903973" y="309473"/>
                  <a:pt x="2172456" y="133217"/>
                  <a:pt x="2539315" y="0"/>
                </a:cubicBezTo>
                <a:close/>
                <a:moveTo>
                  <a:pt x="1060610" y="0"/>
                </a:moveTo>
                <a:lnTo>
                  <a:pt x="1060610" y="150637"/>
                </a:lnTo>
                <a:cubicBezTo>
                  <a:pt x="847463" y="228518"/>
                  <a:pt x="680430" y="350975"/>
                  <a:pt x="559510" y="518008"/>
                </a:cubicBezTo>
                <a:cubicBezTo>
                  <a:pt x="438590" y="685041"/>
                  <a:pt x="378130" y="858735"/>
                  <a:pt x="378130" y="1039090"/>
                </a:cubicBezTo>
                <a:cubicBezTo>
                  <a:pt x="378130" y="1078031"/>
                  <a:pt x="384279" y="1106723"/>
                  <a:pt x="396576" y="1125169"/>
                </a:cubicBezTo>
                <a:cubicBezTo>
                  <a:pt x="404774" y="1137465"/>
                  <a:pt x="413996" y="1143614"/>
                  <a:pt x="424244" y="1143614"/>
                </a:cubicBezTo>
                <a:cubicBezTo>
                  <a:pt x="434491" y="1143614"/>
                  <a:pt x="449862" y="1136441"/>
                  <a:pt x="470357" y="1122094"/>
                </a:cubicBezTo>
                <a:cubicBezTo>
                  <a:pt x="535941" y="1074956"/>
                  <a:pt x="618945" y="1051387"/>
                  <a:pt x="719370" y="1051387"/>
                </a:cubicBezTo>
                <a:cubicBezTo>
                  <a:pt x="836191" y="1051387"/>
                  <a:pt x="939690" y="1099038"/>
                  <a:pt x="1029867" y="1194339"/>
                </a:cubicBezTo>
                <a:cubicBezTo>
                  <a:pt x="1120045" y="1289640"/>
                  <a:pt x="1165133" y="1402874"/>
                  <a:pt x="1165133" y="1534041"/>
                </a:cubicBezTo>
                <a:cubicBezTo>
                  <a:pt x="1165133" y="1671357"/>
                  <a:pt x="1113384" y="1792277"/>
                  <a:pt x="1009885" y="1896801"/>
                </a:cubicBezTo>
                <a:cubicBezTo>
                  <a:pt x="906386" y="2001324"/>
                  <a:pt x="780855" y="2053586"/>
                  <a:pt x="633292" y="2053586"/>
                </a:cubicBezTo>
                <a:cubicBezTo>
                  <a:pt x="461135" y="2053586"/>
                  <a:pt x="312547" y="1982879"/>
                  <a:pt x="187528" y="1841464"/>
                </a:cubicBezTo>
                <a:cubicBezTo>
                  <a:pt x="62509" y="1700050"/>
                  <a:pt x="0" y="1510472"/>
                  <a:pt x="0" y="1272732"/>
                </a:cubicBezTo>
                <a:cubicBezTo>
                  <a:pt x="0" y="996051"/>
                  <a:pt x="85054" y="748063"/>
                  <a:pt x="255161" y="528768"/>
                </a:cubicBezTo>
                <a:cubicBezTo>
                  <a:pt x="425269" y="309473"/>
                  <a:pt x="693751" y="133217"/>
                  <a:pt x="106061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oAutofit/>
          </a:bodyPr>
          <a:lstStyle/>
          <a:p>
            <a:pPr algn="ctr"/>
            <a:endParaRPr lang="en-US" dirty="0"/>
          </a:p>
        </p:txBody>
      </p:sp>
      <p:sp>
        <p:nvSpPr>
          <p:cNvPr id="4" name="Text Placeholder 6">
            <a:extLst>
              <a:ext uri="{FF2B5EF4-FFF2-40B4-BE49-F238E27FC236}">
                <a16:creationId xmlns:a16="http://schemas.microsoft.com/office/drawing/2014/main" id="{F632C7C3-7624-BF66-9F8A-06767BF3CA44}"/>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4439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Long Quote">
    <p:bg>
      <p:bgPr>
        <a:solidFill>
          <a:srgbClr val="06193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CD9D2D-DBF1-BFAC-3521-D35D0B8A388F}"/>
              </a:ext>
            </a:extLst>
          </p:cNvPr>
          <p:cNvSpPr/>
          <p:nvPr userDrawn="1"/>
        </p:nvSpPr>
        <p:spPr>
          <a:xfrm>
            <a:off x="0" y="6632123"/>
            <a:ext cx="12192000" cy="225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bg1"/>
              </a:solidFill>
            </a:endParaRPr>
          </a:p>
        </p:txBody>
      </p:sp>
      <p:sp>
        <p:nvSpPr>
          <p:cNvPr id="6" name="Slide Number">
            <a:extLst>
              <a:ext uri="{FF2B5EF4-FFF2-40B4-BE49-F238E27FC236}">
                <a16:creationId xmlns:a16="http://schemas.microsoft.com/office/drawing/2014/main" id="{C2580FD7-1921-1338-EE14-95DCFE3A4338}"/>
              </a:ext>
            </a:extLst>
          </p:cNvPr>
          <p:cNvSpPr txBox="1"/>
          <p:nvPr userDrawn="1"/>
        </p:nvSpPr>
        <p:spPr>
          <a:xfrm>
            <a:off x="11826240" y="6628376"/>
            <a:ext cx="365760" cy="229623"/>
          </a:xfrm>
          <a:prstGeom prst="rect">
            <a:avLst/>
          </a:prstGeom>
          <a:noFill/>
        </p:spPr>
        <p:txBody>
          <a:bodyPr wrap="square" lIns="0" tIns="0" rIns="0" bIns="0" rtlCol="0" anchor="ctr">
            <a:noAutofit/>
          </a:bodyPr>
          <a:lstStyle/>
          <a:p>
            <a:pPr algn="ctr"/>
            <a:fld id="{8EDFB997-4523-4D25-AFCA-51DDD9577CA9}" type="slidenum">
              <a:rPr lang="en-US" sz="900" b="0" kern="1200" smtClean="0">
                <a:solidFill>
                  <a:schemeClr val="bg1"/>
                </a:solidFill>
                <a:latin typeface="Arial Black" panose="020B0A04020102020204" pitchFamily="34" charset="0"/>
                <a:ea typeface="+mn-ea"/>
                <a:cs typeface="Arial" panose="020B0604020202020204" pitchFamily="34" charset="0"/>
              </a:rPr>
              <a:pPr algn="ctr"/>
              <a:t>‹#›</a:t>
            </a:fld>
            <a:endParaRPr lang="en-US" sz="900" b="0" kern="1200" dirty="0">
              <a:solidFill>
                <a:schemeClr val="bg1"/>
              </a:solidFill>
              <a:latin typeface="Arial Black" panose="020B0A040201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711C092F-0A35-16DB-82EC-A405F3E910B8}"/>
              </a:ext>
            </a:extLst>
          </p:cNvPr>
          <p:cNvSpPr txBox="1"/>
          <p:nvPr userDrawn="1"/>
        </p:nvSpPr>
        <p:spPr>
          <a:xfrm>
            <a:off x="533400" y="6689327"/>
            <a:ext cx="3176332" cy="107722"/>
          </a:xfrm>
          <a:prstGeom prst="rect">
            <a:avLst/>
          </a:prstGeom>
          <a:noFill/>
        </p:spPr>
        <p:txBody>
          <a:bodyPr vert="horz" wrap="square" lIns="0" tIns="0" rIns="0" bIns="0" rtlCol="0" anchor="b">
            <a:spAutoFit/>
          </a:bodyPr>
          <a:lstStyle/>
          <a:p>
            <a:pPr marL="0" indent="0" algn="l">
              <a:spcAft>
                <a:spcPts val="0"/>
              </a:spcAft>
              <a:buClr>
                <a:schemeClr val="accent2"/>
              </a:buClr>
              <a:buFont typeface="Wingdings" panose="05000000000000000000" pitchFamily="2" charset="2"/>
              <a:buNone/>
            </a:pPr>
            <a:r>
              <a:rPr lang="en-US" sz="700" kern="700" spc="100" baseline="0" dirty="0">
                <a:solidFill>
                  <a:schemeClr val="bg1"/>
                </a:solidFill>
              </a:rPr>
              <a:t>T. ROWE PRICE</a:t>
            </a:r>
            <a:endParaRPr lang="en-US" sz="700" b="1" kern="700" spc="100" baseline="0" dirty="0">
              <a:solidFill>
                <a:schemeClr val="bg1"/>
              </a:solidFill>
            </a:endParaRPr>
          </a:p>
        </p:txBody>
      </p:sp>
      <p:cxnSp>
        <p:nvCxnSpPr>
          <p:cNvPr id="10" name="Straight Connector 9">
            <a:extLst>
              <a:ext uri="{FF2B5EF4-FFF2-40B4-BE49-F238E27FC236}">
                <a16:creationId xmlns:a16="http://schemas.microsoft.com/office/drawing/2014/main" id="{4B7A6DEE-A314-F805-954F-6666F9B97E06}"/>
              </a:ext>
            </a:extLst>
          </p:cNvPr>
          <p:cNvCxnSpPr>
            <a:cxnSpLocks/>
          </p:cNvCxnSpPr>
          <p:nvPr userDrawn="1"/>
        </p:nvCxnSpPr>
        <p:spPr>
          <a:xfrm>
            <a:off x="11826240" y="6635872"/>
            <a:ext cx="0" cy="229624"/>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984FF4C-04BC-A5F3-1D25-C135C5663BB4}"/>
              </a:ext>
            </a:extLst>
          </p:cNvPr>
          <p:cNvCxnSpPr/>
          <p:nvPr userDrawn="1"/>
        </p:nvCxnSpPr>
        <p:spPr>
          <a:xfrm>
            <a:off x="0" y="6628377"/>
            <a:ext cx="12192000" cy="0"/>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053EE28-0AF2-75D2-5E38-11651CF13A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60279" y="6581774"/>
            <a:ext cx="1965960" cy="320188"/>
          </a:xfrm>
          <a:prstGeom prst="rect">
            <a:avLst/>
          </a:prstGeom>
        </p:spPr>
      </p:pic>
      <p:sp>
        <p:nvSpPr>
          <p:cNvPr id="13" name="Text Placeholder 6">
            <a:extLst>
              <a:ext uri="{FF2B5EF4-FFF2-40B4-BE49-F238E27FC236}">
                <a16:creationId xmlns:a16="http://schemas.microsoft.com/office/drawing/2014/main" id="{9D5230E5-A07C-2A3E-F4CA-4DF6EF8D7372}"/>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bg1"/>
                </a:solidFill>
                <a:latin typeface="+mn-lt"/>
              </a:defRPr>
            </a:lvl1pPr>
          </a:lstStyle>
          <a:p>
            <a:pPr lvl="0"/>
            <a:r>
              <a:rPr lang="en-US" dirty="0"/>
              <a:t>Insert “for internal use only” or other text here if needed</a:t>
            </a:r>
          </a:p>
        </p:txBody>
      </p:sp>
      <p:sp>
        <p:nvSpPr>
          <p:cNvPr id="3" name="Text Placeholder 2"/>
          <p:cNvSpPr>
            <a:spLocks noGrp="1"/>
          </p:cNvSpPr>
          <p:nvPr>
            <p:ph type="body" sz="quarter" idx="15" hasCustomPrompt="1"/>
          </p:nvPr>
        </p:nvSpPr>
        <p:spPr>
          <a:xfrm>
            <a:off x="1912853" y="1866900"/>
            <a:ext cx="9745746" cy="3429000"/>
          </a:xfrm>
        </p:spPr>
        <p:txBody>
          <a:bodyPr anchor="ctr">
            <a:noAutofit/>
          </a:bodyPr>
          <a:lstStyle>
            <a:lvl1pPr marL="0" indent="0">
              <a:lnSpc>
                <a:spcPct val="110000"/>
              </a:lnSpc>
              <a:buNone/>
              <a:defRPr sz="3600" b="1" cap="none" baseline="0">
                <a:solidFill>
                  <a:schemeClr val="bg1"/>
                </a:solidFill>
                <a:latin typeface="+mn-lt"/>
              </a:defRPr>
            </a:lvl1pPr>
            <a:lvl2pPr marL="285750" indent="-285750">
              <a:buClr>
                <a:schemeClr val="bg1"/>
              </a:buClr>
              <a:buFont typeface="Arial" panose="020B0604020202020204" pitchFamily="34" charset="0"/>
              <a:buChar char="—"/>
              <a:defRPr sz="1800">
                <a:solidFill>
                  <a:schemeClr val="bg1"/>
                </a:solidFill>
              </a:defRPr>
            </a:lvl2pPr>
          </a:lstStyle>
          <a:p>
            <a:pPr lvl="0"/>
            <a:r>
              <a:rPr lang="en-US" dirty="0"/>
              <a:t>Long quote</a:t>
            </a:r>
          </a:p>
          <a:p>
            <a:pPr lvl="1"/>
            <a:r>
              <a:rPr lang="en-US" dirty="0"/>
              <a:t>Second level</a:t>
            </a:r>
          </a:p>
        </p:txBody>
      </p:sp>
      <p:sp>
        <p:nvSpPr>
          <p:cNvPr id="7" name="Text Placeholder 7">
            <a:extLst>
              <a:ext uri="{FF2B5EF4-FFF2-40B4-BE49-F238E27FC236}">
                <a16:creationId xmlns:a16="http://schemas.microsoft.com/office/drawing/2014/main" id="{BD44671C-3841-9590-2110-6EBC2A1A98A7}"/>
              </a:ext>
            </a:extLst>
          </p:cNvPr>
          <p:cNvSpPr>
            <a:spLocks noGrp="1"/>
          </p:cNvSpPr>
          <p:nvPr>
            <p:ph type="body" sz="quarter" idx="22" hasCustomPrompt="1"/>
          </p:nvPr>
        </p:nvSpPr>
        <p:spPr>
          <a:xfrm>
            <a:off x="533400" y="6053328"/>
            <a:ext cx="11125199" cy="457200"/>
          </a:xfrm>
        </p:spPr>
        <p:txBody>
          <a:bodyPr anchor="b">
            <a:noAutofit/>
          </a:bodyPr>
          <a:lstStyle>
            <a:lvl1pPr marL="0" indent="0">
              <a:lnSpc>
                <a:spcPct val="100000"/>
              </a:lnSpc>
              <a:spcBef>
                <a:spcPts val="0"/>
              </a:spcBef>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BB72EA62-252A-A383-FDD2-919639AC28EA}"/>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8" name="Freeform 7">
            <a:extLst>
              <a:ext uri="{FF2B5EF4-FFF2-40B4-BE49-F238E27FC236}">
                <a16:creationId xmlns:a16="http://schemas.microsoft.com/office/drawing/2014/main" id="{C2424837-10DD-5C86-28D3-A3DF4AC2944C}"/>
              </a:ext>
            </a:extLst>
          </p:cNvPr>
          <p:cNvSpPr/>
          <p:nvPr userDrawn="1"/>
        </p:nvSpPr>
        <p:spPr>
          <a:xfrm>
            <a:off x="0" y="1319331"/>
            <a:ext cx="1854769" cy="1439908"/>
          </a:xfrm>
          <a:custGeom>
            <a:avLst/>
            <a:gdLst/>
            <a:ahLst/>
            <a:cxnLst/>
            <a:rect l="l" t="t" r="r" b="b"/>
            <a:pathLst>
              <a:path w="2643838" h="2053586">
                <a:moveTo>
                  <a:pt x="2539315" y="0"/>
                </a:moveTo>
                <a:lnTo>
                  <a:pt x="2539315" y="150637"/>
                </a:lnTo>
                <a:cubicBezTo>
                  <a:pt x="2326168" y="228518"/>
                  <a:pt x="2159135" y="350975"/>
                  <a:pt x="2038215" y="518008"/>
                </a:cubicBezTo>
                <a:cubicBezTo>
                  <a:pt x="1917295" y="685041"/>
                  <a:pt x="1856835" y="858735"/>
                  <a:pt x="1856835" y="1039090"/>
                </a:cubicBezTo>
                <a:cubicBezTo>
                  <a:pt x="1856835" y="1078031"/>
                  <a:pt x="1862984" y="1106723"/>
                  <a:pt x="1875281" y="1125169"/>
                </a:cubicBezTo>
                <a:cubicBezTo>
                  <a:pt x="1883478" y="1137465"/>
                  <a:pt x="1892701" y="1143614"/>
                  <a:pt x="1902949" y="1143614"/>
                </a:cubicBezTo>
                <a:cubicBezTo>
                  <a:pt x="1913196" y="1143614"/>
                  <a:pt x="1928567" y="1136441"/>
                  <a:pt x="1949062" y="1122094"/>
                </a:cubicBezTo>
                <a:cubicBezTo>
                  <a:pt x="2014646" y="1074956"/>
                  <a:pt x="2097650" y="1051387"/>
                  <a:pt x="2198075" y="1051387"/>
                </a:cubicBezTo>
                <a:cubicBezTo>
                  <a:pt x="2314896" y="1051387"/>
                  <a:pt x="2418395" y="1099038"/>
                  <a:pt x="2508572" y="1194339"/>
                </a:cubicBezTo>
                <a:cubicBezTo>
                  <a:pt x="2598750" y="1289640"/>
                  <a:pt x="2643838" y="1402874"/>
                  <a:pt x="2643838" y="1534041"/>
                </a:cubicBezTo>
                <a:cubicBezTo>
                  <a:pt x="2643838" y="1671357"/>
                  <a:pt x="2592089" y="1792277"/>
                  <a:pt x="2488590" y="1896801"/>
                </a:cubicBezTo>
                <a:cubicBezTo>
                  <a:pt x="2385090" y="2001324"/>
                  <a:pt x="2259559" y="2053586"/>
                  <a:pt x="2111997" y="2053586"/>
                </a:cubicBezTo>
                <a:cubicBezTo>
                  <a:pt x="1939840" y="2053586"/>
                  <a:pt x="1791251" y="1982879"/>
                  <a:pt x="1666233" y="1841464"/>
                </a:cubicBezTo>
                <a:cubicBezTo>
                  <a:pt x="1541214" y="1700050"/>
                  <a:pt x="1478705" y="1510472"/>
                  <a:pt x="1478705" y="1272732"/>
                </a:cubicBezTo>
                <a:cubicBezTo>
                  <a:pt x="1478705" y="996051"/>
                  <a:pt x="1563758" y="748063"/>
                  <a:pt x="1733866" y="528768"/>
                </a:cubicBezTo>
                <a:cubicBezTo>
                  <a:pt x="1903973" y="309473"/>
                  <a:pt x="2172456" y="133217"/>
                  <a:pt x="2539315" y="0"/>
                </a:cubicBezTo>
                <a:close/>
                <a:moveTo>
                  <a:pt x="1060610" y="0"/>
                </a:moveTo>
                <a:lnTo>
                  <a:pt x="1060610" y="150637"/>
                </a:lnTo>
                <a:cubicBezTo>
                  <a:pt x="847463" y="228518"/>
                  <a:pt x="680430" y="350975"/>
                  <a:pt x="559510" y="518008"/>
                </a:cubicBezTo>
                <a:cubicBezTo>
                  <a:pt x="438590" y="685041"/>
                  <a:pt x="378130" y="858735"/>
                  <a:pt x="378130" y="1039090"/>
                </a:cubicBezTo>
                <a:cubicBezTo>
                  <a:pt x="378130" y="1078031"/>
                  <a:pt x="384279" y="1106723"/>
                  <a:pt x="396576" y="1125169"/>
                </a:cubicBezTo>
                <a:cubicBezTo>
                  <a:pt x="404774" y="1137465"/>
                  <a:pt x="413996" y="1143614"/>
                  <a:pt x="424244" y="1143614"/>
                </a:cubicBezTo>
                <a:cubicBezTo>
                  <a:pt x="434491" y="1143614"/>
                  <a:pt x="449862" y="1136441"/>
                  <a:pt x="470357" y="1122094"/>
                </a:cubicBezTo>
                <a:cubicBezTo>
                  <a:pt x="535941" y="1074956"/>
                  <a:pt x="618945" y="1051387"/>
                  <a:pt x="719370" y="1051387"/>
                </a:cubicBezTo>
                <a:cubicBezTo>
                  <a:pt x="836191" y="1051387"/>
                  <a:pt x="939690" y="1099038"/>
                  <a:pt x="1029867" y="1194339"/>
                </a:cubicBezTo>
                <a:cubicBezTo>
                  <a:pt x="1120045" y="1289640"/>
                  <a:pt x="1165133" y="1402874"/>
                  <a:pt x="1165133" y="1534041"/>
                </a:cubicBezTo>
                <a:cubicBezTo>
                  <a:pt x="1165133" y="1671357"/>
                  <a:pt x="1113384" y="1792277"/>
                  <a:pt x="1009885" y="1896801"/>
                </a:cubicBezTo>
                <a:cubicBezTo>
                  <a:pt x="906386" y="2001324"/>
                  <a:pt x="780855" y="2053586"/>
                  <a:pt x="633292" y="2053586"/>
                </a:cubicBezTo>
                <a:cubicBezTo>
                  <a:pt x="461135" y="2053586"/>
                  <a:pt x="312547" y="1982879"/>
                  <a:pt x="187528" y="1841464"/>
                </a:cubicBezTo>
                <a:cubicBezTo>
                  <a:pt x="62509" y="1700050"/>
                  <a:pt x="0" y="1510472"/>
                  <a:pt x="0" y="1272732"/>
                </a:cubicBezTo>
                <a:cubicBezTo>
                  <a:pt x="0" y="996051"/>
                  <a:pt x="85054" y="748063"/>
                  <a:pt x="255161" y="528768"/>
                </a:cubicBezTo>
                <a:cubicBezTo>
                  <a:pt x="425269" y="309473"/>
                  <a:pt x="693751" y="133217"/>
                  <a:pt x="106061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oAutofit/>
          </a:bodyPr>
          <a:lstStyle/>
          <a:p>
            <a:pPr algn="ctr"/>
            <a:endParaRPr lang="en-US" dirty="0"/>
          </a:p>
        </p:txBody>
      </p:sp>
    </p:spTree>
    <p:extLst>
      <p:ext uri="{BB962C8B-B14F-4D97-AF65-F5344CB8AC3E}">
        <p14:creationId xmlns:p14="http://schemas.microsoft.com/office/powerpoint/2010/main" val="123981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ng Quote w/Dark Image">
    <p:bg>
      <p:bgPr>
        <a:solidFill>
          <a:schemeClr val="bg1"/>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192A71C-7D6D-F575-5945-99EFA679CD15}"/>
              </a:ext>
            </a:extLst>
          </p:cNvPr>
          <p:cNvSpPr>
            <a:spLocks noGrp="1"/>
          </p:cNvSpPr>
          <p:nvPr>
            <p:ph type="pic" sz="quarter" idx="15" hasCustomPrompt="1"/>
          </p:nvPr>
        </p:nvSpPr>
        <p:spPr>
          <a:xfrm>
            <a:off x="0" y="0"/>
            <a:ext cx="12192000" cy="6622784"/>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solidFill>
                  <a:schemeClr val="tx1"/>
                </a:solidFill>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9" name="Text Placeholder 7">
            <a:extLst>
              <a:ext uri="{FF2B5EF4-FFF2-40B4-BE49-F238E27FC236}">
                <a16:creationId xmlns:a16="http://schemas.microsoft.com/office/drawing/2014/main" id="{60825692-C014-B0C7-15B1-8598A8C65703}"/>
              </a:ext>
            </a:extLst>
          </p:cNvPr>
          <p:cNvSpPr>
            <a:spLocks noGrp="1"/>
          </p:cNvSpPr>
          <p:nvPr>
            <p:ph type="body" sz="quarter" idx="17" hasCustomPrompt="1"/>
          </p:nvPr>
        </p:nvSpPr>
        <p:spPr>
          <a:xfrm>
            <a:off x="6328435" y="1600200"/>
            <a:ext cx="5325033" cy="3657600"/>
          </a:xfrm>
          <a:solidFill>
            <a:schemeClr val="bg1"/>
          </a:solidFill>
        </p:spPr>
        <p:txBody>
          <a:bodyPr lIns="365760" tIns="365760" rIns="365760" bIns="365760"/>
          <a:lstStyle>
            <a:lvl1pPr marL="0" indent="0">
              <a:buNone/>
              <a:defRPr sz="2000" b="1" cap="none" baseline="0">
                <a:solidFill>
                  <a:srgbClr val="061937">
                    <a:alpha val="95000"/>
                  </a:srgbClr>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Full bleed page with callout box </a:t>
            </a:r>
            <a:br>
              <a:rPr lang="en-US" dirty="0"/>
            </a:br>
            <a:r>
              <a:rPr lang="en-US" dirty="0"/>
              <a:t>arial bold 20 </a:t>
            </a:r>
            <a:r>
              <a:rPr lang="en-US" dirty="0" err="1"/>
              <a:t>pt</a:t>
            </a:r>
            <a:r>
              <a:rPr lang="en-US" dirty="0"/>
              <a:t>, sentence case. Adjust placement for best fit with selected image. Add oversized single quotation mark at beginning, as shown in master template.</a:t>
            </a:r>
          </a:p>
        </p:txBody>
      </p:sp>
      <p:sp>
        <p:nvSpPr>
          <p:cNvPr id="4" name="Text Placeholder 7">
            <a:extLst>
              <a:ext uri="{FF2B5EF4-FFF2-40B4-BE49-F238E27FC236}">
                <a16:creationId xmlns:a16="http://schemas.microsoft.com/office/drawing/2014/main" id="{E095C328-DF22-D19F-0C15-8B18C38FDCF6}"/>
              </a:ext>
            </a:extLst>
          </p:cNvPr>
          <p:cNvSpPr>
            <a:spLocks noGrp="1"/>
          </p:cNvSpPr>
          <p:nvPr>
            <p:ph type="body" sz="quarter" idx="22"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6" name="Text Placeholder 2">
            <a:extLst>
              <a:ext uri="{FF2B5EF4-FFF2-40B4-BE49-F238E27FC236}">
                <a16:creationId xmlns:a16="http://schemas.microsoft.com/office/drawing/2014/main" id="{4FB2A125-C2AE-23A4-B3C4-A1BA3A16B4D4}"/>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7" name="Text Placeholder 6">
            <a:extLst>
              <a:ext uri="{FF2B5EF4-FFF2-40B4-BE49-F238E27FC236}">
                <a16:creationId xmlns:a16="http://schemas.microsoft.com/office/drawing/2014/main" id="{304ABF91-A74C-6EA7-A7EA-B9019C076BD1}"/>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08483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ng Quote w/Light Image">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3727FDA-4DDA-FC53-FDFA-A8FB66C9AAFB}"/>
              </a:ext>
            </a:extLst>
          </p:cNvPr>
          <p:cNvSpPr>
            <a:spLocks noGrp="1"/>
          </p:cNvSpPr>
          <p:nvPr>
            <p:ph type="pic" sz="quarter" idx="15" hasCustomPrompt="1"/>
          </p:nvPr>
        </p:nvSpPr>
        <p:spPr>
          <a:xfrm>
            <a:off x="0" y="0"/>
            <a:ext cx="12192000" cy="6622784"/>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solidFill>
                  <a:schemeClr val="tx1"/>
                </a:solidFill>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8" name="Text Placeholder 7">
            <a:extLst>
              <a:ext uri="{FF2B5EF4-FFF2-40B4-BE49-F238E27FC236}">
                <a16:creationId xmlns:a16="http://schemas.microsoft.com/office/drawing/2014/main" id="{7C0D9C51-DBA1-4AB1-96EC-803BFB613FEB}"/>
              </a:ext>
            </a:extLst>
          </p:cNvPr>
          <p:cNvSpPr>
            <a:spLocks noGrp="1"/>
          </p:cNvSpPr>
          <p:nvPr>
            <p:ph type="body" sz="quarter" idx="17" hasCustomPrompt="1"/>
          </p:nvPr>
        </p:nvSpPr>
        <p:spPr>
          <a:xfrm>
            <a:off x="6333566" y="1600200"/>
            <a:ext cx="5325033" cy="3657600"/>
          </a:xfrm>
          <a:solidFill>
            <a:schemeClr val="tx2"/>
          </a:solidFill>
        </p:spPr>
        <p:txBody>
          <a:bodyPr lIns="365760" tIns="365760" rIns="365760" bIns="365760"/>
          <a:lstStyle>
            <a:lvl1pPr marL="0" indent="0">
              <a:buNone/>
              <a:defRPr sz="2000" b="1" cap="none" baseline="0">
                <a:solidFill>
                  <a:schemeClr val="bg1">
                    <a:alpha val="95000"/>
                  </a:schemeClr>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Full bleed page with callout box </a:t>
            </a:r>
            <a:br>
              <a:rPr lang="en-US" dirty="0"/>
            </a:br>
            <a:r>
              <a:rPr lang="en-US" dirty="0"/>
              <a:t>arial bold 20 </a:t>
            </a:r>
            <a:r>
              <a:rPr lang="en-US" dirty="0" err="1"/>
              <a:t>pt</a:t>
            </a:r>
            <a:r>
              <a:rPr lang="en-US" dirty="0"/>
              <a:t>, sentence case. Adjust placement for best fit with selected image. Add oversized single quotation mark at beginning, as shown in master template.</a:t>
            </a:r>
          </a:p>
        </p:txBody>
      </p:sp>
      <p:sp>
        <p:nvSpPr>
          <p:cNvPr id="3" name="Text Placeholder 7">
            <a:extLst>
              <a:ext uri="{FF2B5EF4-FFF2-40B4-BE49-F238E27FC236}">
                <a16:creationId xmlns:a16="http://schemas.microsoft.com/office/drawing/2014/main" id="{94B16A0F-09EF-E0A2-F58D-6A867784D981}"/>
              </a:ext>
            </a:extLst>
          </p:cNvPr>
          <p:cNvSpPr>
            <a:spLocks noGrp="1"/>
          </p:cNvSpPr>
          <p:nvPr>
            <p:ph type="body" sz="quarter" idx="22"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5" name="Text Placeholder 2">
            <a:extLst>
              <a:ext uri="{FF2B5EF4-FFF2-40B4-BE49-F238E27FC236}">
                <a16:creationId xmlns:a16="http://schemas.microsoft.com/office/drawing/2014/main" id="{1F75C175-3DDB-43B5-6768-0F6E0F270E8A}"/>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6" name="Text Placeholder 6">
            <a:extLst>
              <a:ext uri="{FF2B5EF4-FFF2-40B4-BE49-F238E27FC236}">
                <a16:creationId xmlns:a16="http://schemas.microsoft.com/office/drawing/2014/main" id="{5F1E18FC-1E06-4281-ECA6-BC19F96504B9}"/>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13729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Block Three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28516"/>
            <a:ext cx="3520440" cy="3520440"/>
          </a:xfrm>
          <a:solidFill>
            <a:srgbClr val="061937"/>
          </a:solidFill>
        </p:spPr>
        <p:txBody>
          <a:bodyPr lIns="182880" tIns="182880" rIns="182880" bIns="18288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5" name="Text Placeholder 7">
            <a:extLst>
              <a:ext uri="{FF2B5EF4-FFF2-40B4-BE49-F238E27FC236}">
                <a16:creationId xmlns:a16="http://schemas.microsoft.com/office/drawing/2014/main" id="{F2FEF60E-DCDE-B5DA-90B1-E7C7F7AABF3D}"/>
              </a:ext>
            </a:extLst>
          </p:cNvPr>
          <p:cNvSpPr>
            <a:spLocks noGrp="1"/>
          </p:cNvSpPr>
          <p:nvPr>
            <p:ph type="body" sz="quarter" idx="23"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3" name="Content Placeholder 2">
            <a:extLst>
              <a:ext uri="{FF2B5EF4-FFF2-40B4-BE49-F238E27FC236}">
                <a16:creationId xmlns:a16="http://schemas.microsoft.com/office/drawing/2014/main" id="{6C3A0C96-DADE-7D0B-AC42-7A4EC69450C9}"/>
              </a:ext>
            </a:extLst>
          </p:cNvPr>
          <p:cNvSpPr>
            <a:spLocks noGrp="1"/>
          </p:cNvSpPr>
          <p:nvPr>
            <p:ph idx="30"/>
          </p:nvPr>
        </p:nvSpPr>
        <p:spPr>
          <a:xfrm>
            <a:off x="4335779" y="1928516"/>
            <a:ext cx="3520440" cy="3520440"/>
          </a:xfrm>
          <a:solidFill>
            <a:srgbClr val="061937"/>
          </a:solidFill>
        </p:spPr>
        <p:txBody>
          <a:bodyPr lIns="182880" tIns="182880" rIns="182880" bIns="18288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24" name="Content Placeholder 2">
            <a:extLst>
              <a:ext uri="{FF2B5EF4-FFF2-40B4-BE49-F238E27FC236}">
                <a16:creationId xmlns:a16="http://schemas.microsoft.com/office/drawing/2014/main" id="{DC2067A9-CB5B-8C85-8D86-0CE295076C20}"/>
              </a:ext>
            </a:extLst>
          </p:cNvPr>
          <p:cNvSpPr>
            <a:spLocks noGrp="1"/>
          </p:cNvSpPr>
          <p:nvPr>
            <p:ph idx="31"/>
          </p:nvPr>
        </p:nvSpPr>
        <p:spPr>
          <a:xfrm>
            <a:off x="8138159" y="1928516"/>
            <a:ext cx="3520440" cy="3520440"/>
          </a:xfrm>
          <a:solidFill>
            <a:srgbClr val="061937"/>
          </a:solidFill>
        </p:spPr>
        <p:txBody>
          <a:bodyPr lIns="182880" tIns="182880" rIns="182880" bIns="18288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2" name="Text Placeholder 2">
            <a:extLst>
              <a:ext uri="{FF2B5EF4-FFF2-40B4-BE49-F238E27FC236}">
                <a16:creationId xmlns:a16="http://schemas.microsoft.com/office/drawing/2014/main" id="{AEF0C3BD-EBAF-4C44-0048-4C41B699E4E6}"/>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4" name="Text Placeholder 4">
            <a:extLst>
              <a:ext uri="{FF2B5EF4-FFF2-40B4-BE49-F238E27FC236}">
                <a16:creationId xmlns:a16="http://schemas.microsoft.com/office/drawing/2014/main" id="{91DA43DC-3265-6F3A-48A7-AC1C2953A1A7}"/>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5" name="Title Placeholder 1">
            <a:extLst>
              <a:ext uri="{FF2B5EF4-FFF2-40B4-BE49-F238E27FC236}">
                <a16:creationId xmlns:a16="http://schemas.microsoft.com/office/drawing/2014/main" id="{55747A09-44BB-DCE5-C9C4-05800984304F}"/>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6" name="Text Placeholder 6">
            <a:extLst>
              <a:ext uri="{FF2B5EF4-FFF2-40B4-BE49-F238E27FC236}">
                <a16:creationId xmlns:a16="http://schemas.microsoft.com/office/drawing/2014/main" id="{73A473DE-034A-0C94-377A-C0D34EBCB78B}"/>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16891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Block Six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477" y="1371601"/>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9" name="Content Placeholder 2">
            <a:extLst>
              <a:ext uri="{FF2B5EF4-FFF2-40B4-BE49-F238E27FC236}">
                <a16:creationId xmlns:a16="http://schemas.microsoft.com/office/drawing/2014/main" id="{E99F96B8-AD0D-4DFC-A985-B975916E80B2}"/>
              </a:ext>
            </a:extLst>
          </p:cNvPr>
          <p:cNvSpPr>
            <a:spLocks noGrp="1"/>
          </p:cNvSpPr>
          <p:nvPr>
            <p:ph idx="20"/>
          </p:nvPr>
        </p:nvSpPr>
        <p:spPr>
          <a:xfrm>
            <a:off x="4968678" y="1371601"/>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0" name="Content Placeholder 2">
            <a:extLst>
              <a:ext uri="{FF2B5EF4-FFF2-40B4-BE49-F238E27FC236}">
                <a16:creationId xmlns:a16="http://schemas.microsoft.com/office/drawing/2014/main" id="{9940C095-114D-4D56-8312-7E5B562AF0A6}"/>
              </a:ext>
            </a:extLst>
          </p:cNvPr>
          <p:cNvSpPr>
            <a:spLocks noGrp="1"/>
          </p:cNvSpPr>
          <p:nvPr>
            <p:ph idx="21"/>
          </p:nvPr>
        </p:nvSpPr>
        <p:spPr>
          <a:xfrm>
            <a:off x="7443879" y="1371601"/>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7" name="Content Placeholder 2">
            <a:extLst>
              <a:ext uri="{FF2B5EF4-FFF2-40B4-BE49-F238E27FC236}">
                <a16:creationId xmlns:a16="http://schemas.microsoft.com/office/drawing/2014/main" id="{7E01FC74-BD4A-4A64-B840-AC7E3D0CF0D4}"/>
              </a:ext>
            </a:extLst>
          </p:cNvPr>
          <p:cNvSpPr>
            <a:spLocks noGrp="1"/>
          </p:cNvSpPr>
          <p:nvPr>
            <p:ph idx="22"/>
          </p:nvPr>
        </p:nvSpPr>
        <p:spPr>
          <a:xfrm>
            <a:off x="2493477" y="3851450"/>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8" name="Content Placeholder 2">
            <a:extLst>
              <a:ext uri="{FF2B5EF4-FFF2-40B4-BE49-F238E27FC236}">
                <a16:creationId xmlns:a16="http://schemas.microsoft.com/office/drawing/2014/main" id="{B937C7E4-A551-42F1-BAFC-F005B14AD88D}"/>
              </a:ext>
            </a:extLst>
          </p:cNvPr>
          <p:cNvSpPr>
            <a:spLocks noGrp="1"/>
          </p:cNvSpPr>
          <p:nvPr>
            <p:ph idx="23"/>
          </p:nvPr>
        </p:nvSpPr>
        <p:spPr>
          <a:xfrm>
            <a:off x="4968678" y="3851450"/>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9" name="Content Placeholder 2">
            <a:extLst>
              <a:ext uri="{FF2B5EF4-FFF2-40B4-BE49-F238E27FC236}">
                <a16:creationId xmlns:a16="http://schemas.microsoft.com/office/drawing/2014/main" id="{787A79B3-D321-4968-B3FA-A92742E8EC04}"/>
              </a:ext>
            </a:extLst>
          </p:cNvPr>
          <p:cNvSpPr>
            <a:spLocks noGrp="1"/>
          </p:cNvSpPr>
          <p:nvPr>
            <p:ph idx="24"/>
          </p:nvPr>
        </p:nvSpPr>
        <p:spPr>
          <a:xfrm>
            <a:off x="7443879" y="3851450"/>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6" name="Text Placeholder 7">
            <a:extLst>
              <a:ext uri="{FF2B5EF4-FFF2-40B4-BE49-F238E27FC236}">
                <a16:creationId xmlns:a16="http://schemas.microsoft.com/office/drawing/2014/main" id="{86E8DC29-C7CC-866A-B503-1CF5DB13F938}"/>
              </a:ext>
            </a:extLst>
          </p:cNvPr>
          <p:cNvSpPr>
            <a:spLocks noGrp="1"/>
          </p:cNvSpPr>
          <p:nvPr>
            <p:ph type="body" sz="quarter" idx="26"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4C0F6FFE-CCA6-31B0-9D94-FEC5F6832EF7}"/>
              </a:ext>
            </a:extLst>
          </p:cNvPr>
          <p:cNvSpPr>
            <a:spLocks noGrp="1"/>
          </p:cNvSpPr>
          <p:nvPr>
            <p:ph type="body" sz="quarter" idx="27"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4" name="Text Placeholder 4">
            <a:extLst>
              <a:ext uri="{FF2B5EF4-FFF2-40B4-BE49-F238E27FC236}">
                <a16:creationId xmlns:a16="http://schemas.microsoft.com/office/drawing/2014/main" id="{1D440C86-DDCD-2013-9210-3EA274C4D269}"/>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5" name="Title Placeholder 1">
            <a:extLst>
              <a:ext uri="{FF2B5EF4-FFF2-40B4-BE49-F238E27FC236}">
                <a16:creationId xmlns:a16="http://schemas.microsoft.com/office/drawing/2014/main" id="{A0926DDF-4A52-948E-9D0C-9CF3DB722E21}"/>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6" name="Text Placeholder 6">
            <a:extLst>
              <a:ext uri="{FF2B5EF4-FFF2-40B4-BE49-F238E27FC236}">
                <a16:creationId xmlns:a16="http://schemas.microsoft.com/office/drawing/2014/main" id="{51AC989F-AD6E-704D-7B84-6F39B1B9FAFC}"/>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36280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Block Eight Vert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9034" y="1371601"/>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9" name="Content Placeholder 2">
            <a:extLst>
              <a:ext uri="{FF2B5EF4-FFF2-40B4-BE49-F238E27FC236}">
                <a16:creationId xmlns:a16="http://schemas.microsoft.com/office/drawing/2014/main" id="{E99F96B8-AD0D-4DFC-A985-B975916E80B2}"/>
              </a:ext>
            </a:extLst>
          </p:cNvPr>
          <p:cNvSpPr>
            <a:spLocks noGrp="1"/>
          </p:cNvSpPr>
          <p:nvPr>
            <p:ph idx="20"/>
          </p:nvPr>
        </p:nvSpPr>
        <p:spPr>
          <a:xfrm>
            <a:off x="3704235" y="1371601"/>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0" name="Content Placeholder 2">
            <a:extLst>
              <a:ext uri="{FF2B5EF4-FFF2-40B4-BE49-F238E27FC236}">
                <a16:creationId xmlns:a16="http://schemas.microsoft.com/office/drawing/2014/main" id="{9940C095-114D-4D56-8312-7E5B562AF0A6}"/>
              </a:ext>
            </a:extLst>
          </p:cNvPr>
          <p:cNvSpPr>
            <a:spLocks noGrp="1"/>
          </p:cNvSpPr>
          <p:nvPr>
            <p:ph idx="21"/>
          </p:nvPr>
        </p:nvSpPr>
        <p:spPr>
          <a:xfrm>
            <a:off x="6179436" y="1371601"/>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7" name="Content Placeholder 2">
            <a:extLst>
              <a:ext uri="{FF2B5EF4-FFF2-40B4-BE49-F238E27FC236}">
                <a16:creationId xmlns:a16="http://schemas.microsoft.com/office/drawing/2014/main" id="{7E01FC74-BD4A-4A64-B840-AC7E3D0CF0D4}"/>
              </a:ext>
            </a:extLst>
          </p:cNvPr>
          <p:cNvSpPr>
            <a:spLocks noGrp="1"/>
          </p:cNvSpPr>
          <p:nvPr>
            <p:ph idx="22"/>
          </p:nvPr>
        </p:nvSpPr>
        <p:spPr>
          <a:xfrm>
            <a:off x="1229034" y="3851450"/>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8" name="Content Placeholder 2">
            <a:extLst>
              <a:ext uri="{FF2B5EF4-FFF2-40B4-BE49-F238E27FC236}">
                <a16:creationId xmlns:a16="http://schemas.microsoft.com/office/drawing/2014/main" id="{B937C7E4-A551-42F1-BAFC-F005B14AD88D}"/>
              </a:ext>
            </a:extLst>
          </p:cNvPr>
          <p:cNvSpPr>
            <a:spLocks noGrp="1"/>
          </p:cNvSpPr>
          <p:nvPr>
            <p:ph idx="23"/>
          </p:nvPr>
        </p:nvSpPr>
        <p:spPr>
          <a:xfrm>
            <a:off x="3704235" y="3851450"/>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19" name="Content Placeholder 2">
            <a:extLst>
              <a:ext uri="{FF2B5EF4-FFF2-40B4-BE49-F238E27FC236}">
                <a16:creationId xmlns:a16="http://schemas.microsoft.com/office/drawing/2014/main" id="{787A79B3-D321-4968-B3FA-A92742E8EC04}"/>
              </a:ext>
            </a:extLst>
          </p:cNvPr>
          <p:cNvSpPr>
            <a:spLocks noGrp="1"/>
          </p:cNvSpPr>
          <p:nvPr>
            <p:ph idx="24"/>
          </p:nvPr>
        </p:nvSpPr>
        <p:spPr>
          <a:xfrm>
            <a:off x="6179436" y="3851450"/>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20" name="Content Placeholder 2">
            <a:extLst>
              <a:ext uri="{FF2B5EF4-FFF2-40B4-BE49-F238E27FC236}">
                <a16:creationId xmlns:a16="http://schemas.microsoft.com/office/drawing/2014/main" id="{4FD0328B-D351-1049-A9BE-92CA87F23A79}"/>
              </a:ext>
            </a:extLst>
          </p:cNvPr>
          <p:cNvSpPr>
            <a:spLocks noGrp="1"/>
          </p:cNvSpPr>
          <p:nvPr>
            <p:ph idx="27"/>
          </p:nvPr>
        </p:nvSpPr>
        <p:spPr>
          <a:xfrm>
            <a:off x="8658317" y="1371601"/>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21" name="Content Placeholder 2">
            <a:extLst>
              <a:ext uri="{FF2B5EF4-FFF2-40B4-BE49-F238E27FC236}">
                <a16:creationId xmlns:a16="http://schemas.microsoft.com/office/drawing/2014/main" id="{6D228CD0-BF7F-194D-838D-F7BAEB8DFCA4}"/>
              </a:ext>
            </a:extLst>
          </p:cNvPr>
          <p:cNvSpPr>
            <a:spLocks noGrp="1"/>
          </p:cNvSpPr>
          <p:nvPr>
            <p:ph idx="28"/>
          </p:nvPr>
        </p:nvSpPr>
        <p:spPr>
          <a:xfrm>
            <a:off x="8658317" y="3851450"/>
            <a:ext cx="2286000" cy="2286000"/>
          </a:xfrm>
          <a:solidFill>
            <a:srgbClr val="061937"/>
          </a:solidFill>
        </p:spPr>
        <p:txBody>
          <a:bodyPr lIns="137160" tIns="137160" rIns="137160" bIns="137160">
            <a:noAutofit/>
          </a:bodyPr>
          <a:lstStyle>
            <a:lvl1pPr marL="0" indent="0">
              <a:lnSpc>
                <a:spcPct val="100000"/>
              </a:lnSpc>
              <a:spcBef>
                <a:spcPts val="600"/>
              </a:spcBef>
              <a:buClr>
                <a:schemeClr val="accent2"/>
              </a:buClr>
              <a:buNone/>
              <a:defRPr sz="2000">
                <a:solidFill>
                  <a:schemeClr val="bg1"/>
                </a:solidFill>
              </a:defRPr>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Click to edit Master text styles</a:t>
            </a:r>
          </a:p>
        </p:txBody>
      </p:sp>
      <p:sp>
        <p:nvSpPr>
          <p:cNvPr id="23" name="Text Placeholder 7">
            <a:extLst>
              <a:ext uri="{FF2B5EF4-FFF2-40B4-BE49-F238E27FC236}">
                <a16:creationId xmlns:a16="http://schemas.microsoft.com/office/drawing/2014/main" id="{1FF6D1C4-BA6C-E27A-9B0E-5DB3D0DA7AFA}"/>
              </a:ext>
            </a:extLst>
          </p:cNvPr>
          <p:cNvSpPr>
            <a:spLocks noGrp="1"/>
          </p:cNvSpPr>
          <p:nvPr>
            <p:ph type="body" sz="quarter" idx="30"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4228B9FE-BE35-4B45-9A8E-6002C6F141A0}"/>
              </a:ext>
            </a:extLst>
          </p:cNvPr>
          <p:cNvSpPr>
            <a:spLocks noGrp="1"/>
          </p:cNvSpPr>
          <p:nvPr>
            <p:ph type="body" sz="quarter" idx="3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4" name="Text Placeholder 4">
            <a:extLst>
              <a:ext uri="{FF2B5EF4-FFF2-40B4-BE49-F238E27FC236}">
                <a16:creationId xmlns:a16="http://schemas.microsoft.com/office/drawing/2014/main" id="{1E9790F1-69D6-43DC-E690-DE73AD69340B}"/>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5" name="Title Placeholder 1">
            <a:extLst>
              <a:ext uri="{FF2B5EF4-FFF2-40B4-BE49-F238E27FC236}">
                <a16:creationId xmlns:a16="http://schemas.microsoft.com/office/drawing/2014/main" id="{EF0BB4E0-A477-A531-3EAE-D5AB45928554}"/>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6" name="Text Placeholder 6">
            <a:extLst>
              <a:ext uri="{FF2B5EF4-FFF2-40B4-BE49-F238E27FC236}">
                <a16:creationId xmlns:a16="http://schemas.microsoft.com/office/drawing/2014/main" id="{DD3325B1-A4A7-6699-2055-4B235B80883A}"/>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1472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istics One">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4" hasCustomPrompt="1"/>
          </p:nvPr>
        </p:nvSpPr>
        <p:spPr>
          <a:xfrm>
            <a:off x="413733" y="1196114"/>
            <a:ext cx="6308648" cy="3607748"/>
          </a:xfrm>
        </p:spPr>
        <p:txBody>
          <a:bodyPr anchor="b"/>
          <a:lstStyle>
            <a:lvl1pPr marL="0" indent="0" algn="l">
              <a:buNone/>
              <a:defRPr sz="29700" b="1">
                <a:solidFill>
                  <a:schemeClr val="accent1"/>
                </a:solidFill>
                <a:latin typeface="Times New Roman" panose="02020603050405020304" pitchFamily="18" charset="0"/>
                <a:cs typeface="Times New Roman" panose="02020603050405020304" pitchFamily="18" charset="0"/>
              </a:defRPr>
            </a:lvl1pPr>
          </a:lstStyle>
          <a:p>
            <a:pPr lvl="0"/>
            <a:r>
              <a:rPr lang="en-US" dirty="0"/>
              <a:t>00</a:t>
            </a:r>
          </a:p>
        </p:txBody>
      </p:sp>
      <p:sp>
        <p:nvSpPr>
          <p:cNvPr id="13" name="Text Placeholder 12"/>
          <p:cNvSpPr>
            <a:spLocks noGrp="1"/>
          </p:cNvSpPr>
          <p:nvPr>
            <p:ph type="body" sz="quarter" idx="16" hasCustomPrompt="1"/>
          </p:nvPr>
        </p:nvSpPr>
        <p:spPr>
          <a:xfrm>
            <a:off x="544797" y="4365878"/>
            <a:ext cx="11113802" cy="1345597"/>
          </a:xfrm>
        </p:spPr>
        <p:txBody>
          <a:bodyPr/>
          <a:lstStyle>
            <a:lvl1pPr marL="0" indent="0">
              <a:buNone/>
              <a:defRPr sz="3850" baseline="0">
                <a:solidFill>
                  <a:schemeClr val="tx2"/>
                </a:solidFill>
              </a:defRPr>
            </a:lvl1pPr>
          </a:lstStyle>
          <a:p>
            <a:pPr lvl="0"/>
            <a:r>
              <a:rPr lang="en-US" dirty="0"/>
              <a:t>text about statistic. Add percentage sign as needed.</a:t>
            </a:r>
          </a:p>
        </p:txBody>
      </p:sp>
      <p:sp>
        <p:nvSpPr>
          <p:cNvPr id="8" name="Text Placeholder 7">
            <a:extLst>
              <a:ext uri="{FF2B5EF4-FFF2-40B4-BE49-F238E27FC236}">
                <a16:creationId xmlns:a16="http://schemas.microsoft.com/office/drawing/2014/main" id="{33E9438F-1457-D389-48CF-2E33DEA220E6}"/>
              </a:ext>
            </a:extLst>
          </p:cNvPr>
          <p:cNvSpPr>
            <a:spLocks noGrp="1"/>
          </p:cNvSpPr>
          <p:nvPr>
            <p:ph type="body" sz="quarter" idx="30"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3" name="Text Placeholder 2">
            <a:extLst>
              <a:ext uri="{FF2B5EF4-FFF2-40B4-BE49-F238E27FC236}">
                <a16:creationId xmlns:a16="http://schemas.microsoft.com/office/drawing/2014/main" id="{AEA86DD2-A9E6-325E-6970-F89725C61041}"/>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 name="Text Placeholder 6">
            <a:extLst>
              <a:ext uri="{FF2B5EF4-FFF2-40B4-BE49-F238E27FC236}">
                <a16:creationId xmlns:a16="http://schemas.microsoft.com/office/drawing/2014/main" id="{84AD1620-E85D-98A1-CB29-6032039337EA}"/>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53005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istics One w/Dark Image">
    <p:bg>
      <p:bgPr>
        <a:solidFill>
          <a:schemeClr val="bg1"/>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C0CE2957-B537-7C5B-6B0E-0F61FD284A59}"/>
              </a:ext>
            </a:extLst>
          </p:cNvPr>
          <p:cNvSpPr>
            <a:spLocks noGrp="1"/>
          </p:cNvSpPr>
          <p:nvPr>
            <p:ph type="pic" sz="quarter" idx="15" hasCustomPrompt="1"/>
          </p:nvPr>
        </p:nvSpPr>
        <p:spPr>
          <a:xfrm>
            <a:off x="0" y="0"/>
            <a:ext cx="12192000" cy="6622784"/>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solidFill>
                  <a:schemeClr val="tx1"/>
                </a:solidFill>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4" name="Text Placeholder 3"/>
          <p:cNvSpPr>
            <a:spLocks noGrp="1"/>
          </p:cNvSpPr>
          <p:nvPr>
            <p:ph type="body" sz="quarter" idx="14" hasCustomPrompt="1"/>
          </p:nvPr>
        </p:nvSpPr>
        <p:spPr>
          <a:xfrm>
            <a:off x="533400" y="830353"/>
            <a:ext cx="4572000" cy="4572000"/>
          </a:xfrm>
          <a:solidFill>
            <a:schemeClr val="bg1"/>
          </a:solidFill>
        </p:spPr>
        <p:txBody>
          <a:bodyPr lIns="365760" tIns="0" rIns="365760" bIns="365760" anchor="t" anchorCtr="0"/>
          <a:lstStyle>
            <a:lvl1pPr marL="0" indent="0" algn="l">
              <a:buNone/>
              <a:defRPr sz="19800" b="1">
                <a:solidFill>
                  <a:schemeClr val="accent1"/>
                </a:solidFill>
                <a:latin typeface="Times New Roman" panose="02020603050405020304" pitchFamily="18" charset="0"/>
                <a:cs typeface="Times New Roman" panose="02020603050405020304" pitchFamily="18" charset="0"/>
              </a:defRPr>
            </a:lvl1pPr>
          </a:lstStyle>
          <a:p>
            <a:pPr lvl="0"/>
            <a:r>
              <a:rPr lang="en-US" dirty="0"/>
              <a:t>00</a:t>
            </a:r>
          </a:p>
        </p:txBody>
      </p:sp>
      <p:sp>
        <p:nvSpPr>
          <p:cNvPr id="13" name="Text Placeholder 12"/>
          <p:cNvSpPr>
            <a:spLocks noGrp="1"/>
          </p:cNvSpPr>
          <p:nvPr>
            <p:ph type="body" sz="quarter" idx="16" hasCustomPrompt="1"/>
          </p:nvPr>
        </p:nvSpPr>
        <p:spPr>
          <a:xfrm>
            <a:off x="981799" y="3472732"/>
            <a:ext cx="3773215" cy="1872984"/>
          </a:xfrm>
        </p:spPr>
        <p:txBody>
          <a:bodyPr/>
          <a:lstStyle>
            <a:lvl1pPr marL="0" indent="0">
              <a:buNone/>
              <a:defRPr sz="2400" baseline="0">
                <a:solidFill>
                  <a:schemeClr val="tx2"/>
                </a:solidFill>
              </a:defRPr>
            </a:lvl1pPr>
          </a:lstStyle>
          <a:p>
            <a:pPr lvl="0"/>
            <a:r>
              <a:rPr lang="en-US" dirty="0"/>
              <a:t>text about statistic. Add percentage sign as needed.</a:t>
            </a:r>
          </a:p>
        </p:txBody>
      </p:sp>
      <p:sp>
        <p:nvSpPr>
          <p:cNvPr id="12" name="Text Placeholder 7">
            <a:extLst>
              <a:ext uri="{FF2B5EF4-FFF2-40B4-BE49-F238E27FC236}">
                <a16:creationId xmlns:a16="http://schemas.microsoft.com/office/drawing/2014/main" id="{C34CB5F7-33CD-C00F-73E9-7F40DAB18E76}"/>
              </a:ext>
            </a:extLst>
          </p:cNvPr>
          <p:cNvSpPr>
            <a:spLocks noGrp="1"/>
          </p:cNvSpPr>
          <p:nvPr>
            <p:ph type="body" sz="quarter" idx="30"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E35EDD3A-16D3-D547-C94E-346C4BEF8BAC}"/>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6" name="Text Placeholder 6">
            <a:extLst>
              <a:ext uri="{FF2B5EF4-FFF2-40B4-BE49-F238E27FC236}">
                <a16:creationId xmlns:a16="http://schemas.microsoft.com/office/drawing/2014/main" id="{81DA6A99-741A-D8F9-01E6-33421714DB6C}"/>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3672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Blue">
    <p:bg>
      <p:bgPr>
        <a:solidFill>
          <a:schemeClr val="accent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D0270E9-E0C6-450D-9691-A8F7B542E29F}"/>
              </a:ext>
            </a:extLst>
          </p:cNvPr>
          <p:cNvSpPr>
            <a:spLocks noGrp="1"/>
          </p:cNvSpPr>
          <p:nvPr>
            <p:ph type="body" sz="quarter" idx="16" hasCustomPrompt="1"/>
          </p:nvPr>
        </p:nvSpPr>
        <p:spPr>
          <a:xfrm>
            <a:off x="541309" y="6380957"/>
            <a:ext cx="9207969" cy="193565"/>
          </a:xfrm>
        </p:spPr>
        <p:txBody>
          <a:bodyPr/>
          <a:lstStyle>
            <a:lvl1pPr marL="0" indent="0" algn="l">
              <a:lnSpc>
                <a:spcPts val="1400"/>
              </a:lnSpc>
              <a:spcBef>
                <a:spcPts val="0"/>
              </a:spcBef>
              <a:buNone/>
              <a:defRPr sz="1200" b="1" cap="all" baseline="0">
                <a:solidFill>
                  <a:schemeClr val="bg1"/>
                </a:solidFill>
                <a:latin typeface="+mn-lt"/>
              </a:defRPr>
            </a:lvl1pPr>
          </a:lstStyle>
          <a:p>
            <a:pPr lvl="0"/>
            <a:r>
              <a:rPr lang="en-US" dirty="0"/>
              <a:t>Insert “for internal use only” or other text here if needed</a:t>
            </a:r>
          </a:p>
        </p:txBody>
      </p:sp>
      <p:sp>
        <p:nvSpPr>
          <p:cNvPr id="9" name="Text Placeholder 2">
            <a:extLst>
              <a:ext uri="{FF2B5EF4-FFF2-40B4-BE49-F238E27FC236}">
                <a16:creationId xmlns:a16="http://schemas.microsoft.com/office/drawing/2014/main" id="{4ABC2C8F-A6E6-55C8-2A3C-C3A9C46D4D25}"/>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15" name="Picture 14">
            <a:extLst>
              <a:ext uri="{FF2B5EF4-FFF2-40B4-BE49-F238E27FC236}">
                <a16:creationId xmlns:a16="http://schemas.microsoft.com/office/drawing/2014/main" id="{5637C17C-8F36-785E-2543-542A3E861755}"/>
              </a:ext>
            </a:extLst>
          </p:cNvPr>
          <p:cNvPicPr>
            <a:picLocks noChangeAspect="1"/>
          </p:cNvPicPr>
          <p:nvPr userDrawn="1"/>
        </p:nvPicPr>
        <p:blipFill>
          <a:blip r:embed="rId2"/>
          <a:stretch>
            <a:fillRect/>
          </a:stretch>
        </p:blipFill>
        <p:spPr>
          <a:xfrm>
            <a:off x="533399" y="533399"/>
            <a:ext cx="2304288" cy="457049"/>
          </a:xfrm>
          <a:prstGeom prst="rect">
            <a:avLst/>
          </a:prstGeom>
        </p:spPr>
      </p:pic>
      <p:sp>
        <p:nvSpPr>
          <p:cNvPr id="16" name="Text Placeholder 13">
            <a:extLst>
              <a:ext uri="{FF2B5EF4-FFF2-40B4-BE49-F238E27FC236}">
                <a16:creationId xmlns:a16="http://schemas.microsoft.com/office/drawing/2014/main" id="{3F999A0D-AF08-E8C3-2427-ECC868A5C234}"/>
              </a:ext>
            </a:extLst>
          </p:cNvPr>
          <p:cNvSpPr>
            <a:spLocks noGrp="1"/>
          </p:cNvSpPr>
          <p:nvPr>
            <p:ph type="body" sz="quarter" idx="14" hasCustomPrompt="1"/>
          </p:nvPr>
        </p:nvSpPr>
        <p:spPr>
          <a:xfrm>
            <a:off x="541308" y="5034538"/>
            <a:ext cx="9000567" cy="958055"/>
          </a:xfrm>
        </p:spPr>
        <p:txBody>
          <a:bodyPr>
            <a:noAutofit/>
          </a:bodyPr>
          <a:lstStyle>
            <a:lvl1pPr marL="0" indent="0">
              <a:spcBef>
                <a:spcPts val="0"/>
              </a:spcBef>
              <a:buNone/>
              <a:defRPr sz="1600">
                <a:solidFill>
                  <a:schemeClr val="bg1"/>
                </a:solidFill>
              </a:defRPr>
            </a:lvl1pPr>
          </a:lstStyle>
          <a:p>
            <a:r>
              <a:rPr lang="en-US" b="1" dirty="0"/>
              <a:t>PresenterName Bolded </a:t>
            </a:r>
            <a:r>
              <a:rPr lang="en-US" dirty="0" err="1"/>
              <a:t>CompanyName</a:t>
            </a:r>
            <a:r>
              <a:rPr lang="en-US" dirty="0"/>
              <a:t> Not Bolded</a:t>
            </a:r>
          </a:p>
          <a:p>
            <a:r>
              <a:rPr lang="en-US" dirty="0"/>
              <a:t>Conference or Meeting Name </a:t>
            </a:r>
          </a:p>
          <a:p>
            <a:r>
              <a:rPr lang="en-US" dirty="0"/>
              <a:t>Date</a:t>
            </a:r>
          </a:p>
        </p:txBody>
      </p:sp>
      <p:sp>
        <p:nvSpPr>
          <p:cNvPr id="19" name="Text Placeholder 11">
            <a:extLst>
              <a:ext uri="{FF2B5EF4-FFF2-40B4-BE49-F238E27FC236}">
                <a16:creationId xmlns:a16="http://schemas.microsoft.com/office/drawing/2014/main" id="{EC6FDD85-3D61-3638-7C19-F0F48C95B735}"/>
              </a:ext>
            </a:extLst>
          </p:cNvPr>
          <p:cNvSpPr>
            <a:spLocks noGrp="1"/>
          </p:cNvSpPr>
          <p:nvPr>
            <p:ph type="body" sz="quarter" idx="13" hasCustomPrompt="1"/>
          </p:nvPr>
        </p:nvSpPr>
        <p:spPr>
          <a:xfrm>
            <a:off x="533398" y="2917750"/>
            <a:ext cx="9000567" cy="1804249"/>
          </a:xfrm>
        </p:spPr>
        <p:txBody>
          <a:bodyPr anchor="t" anchorCtr="0">
            <a:noAutofit/>
          </a:bodyPr>
          <a:lstStyle>
            <a:lvl1pPr marL="0" indent="0">
              <a:lnSpc>
                <a:spcPct val="90000"/>
              </a:lnSpc>
              <a:spcBef>
                <a:spcPts val="0"/>
              </a:spcBef>
              <a:buNone/>
              <a:defRPr sz="6000" b="1" i="0" cap="none" baseline="0">
                <a:solidFill>
                  <a:schemeClr val="accent2"/>
                </a:solidFill>
                <a:latin typeface="Times New Roman" panose="02020603050405020304" pitchFamily="18" charset="0"/>
                <a:cs typeface="Times New Roman" panose="02020603050405020304" pitchFamily="18" charset="0"/>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en-US" dirty="0"/>
              <a:t>Title goes here and could be two lines</a:t>
            </a:r>
          </a:p>
        </p:txBody>
      </p:sp>
      <p:sp>
        <p:nvSpPr>
          <p:cNvPr id="20" name="Text Placeholder 4">
            <a:extLst>
              <a:ext uri="{FF2B5EF4-FFF2-40B4-BE49-F238E27FC236}">
                <a16:creationId xmlns:a16="http://schemas.microsoft.com/office/drawing/2014/main" id="{5283C812-B57A-03C5-F488-FF02EB80EC58}"/>
              </a:ext>
            </a:extLst>
          </p:cNvPr>
          <p:cNvSpPr>
            <a:spLocks noGrp="1"/>
          </p:cNvSpPr>
          <p:nvPr>
            <p:ph type="body" sz="quarter" idx="12" hasCustomPrompt="1"/>
          </p:nvPr>
        </p:nvSpPr>
        <p:spPr>
          <a:xfrm>
            <a:off x="533398" y="2369708"/>
            <a:ext cx="9000567" cy="353860"/>
          </a:xfrm>
          <a:noFill/>
        </p:spPr>
        <p:txBody>
          <a:bodyPr lIns="0" tIns="0" rIns="0" bIns="0" anchor="b">
            <a:noAutofit/>
          </a:bodyPr>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000" b="0">
                <a:solidFill>
                  <a:schemeClr val="bg1"/>
                </a:solidFill>
              </a:defRPr>
            </a:lvl1pPr>
          </a:lstStyle>
          <a:p>
            <a:pPr lvl="0"/>
            <a:r>
              <a:rPr lang="en-US" dirty="0"/>
              <a:t>Optional first line title</a:t>
            </a:r>
          </a:p>
        </p:txBody>
      </p:sp>
    </p:spTree>
    <p:extLst>
      <p:ext uri="{BB962C8B-B14F-4D97-AF65-F5344CB8AC3E}">
        <p14:creationId xmlns:p14="http://schemas.microsoft.com/office/powerpoint/2010/main" val="115218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istics One w/Light Image">
    <p:bg>
      <p:bgPr>
        <a:solidFill>
          <a:schemeClr val="bg1"/>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94BB9E0-29BE-98E0-F1A6-6EDB0E8E43A4}"/>
              </a:ext>
            </a:extLst>
          </p:cNvPr>
          <p:cNvSpPr>
            <a:spLocks noGrp="1"/>
          </p:cNvSpPr>
          <p:nvPr>
            <p:ph type="pic" sz="quarter" idx="15" hasCustomPrompt="1"/>
          </p:nvPr>
        </p:nvSpPr>
        <p:spPr>
          <a:xfrm>
            <a:off x="0" y="0"/>
            <a:ext cx="12192000" cy="6622784"/>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solidFill>
                  <a:schemeClr val="tx1"/>
                </a:solidFill>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4" name="Text Placeholder 3"/>
          <p:cNvSpPr>
            <a:spLocks noGrp="1"/>
          </p:cNvSpPr>
          <p:nvPr>
            <p:ph type="body" sz="quarter" idx="14" hasCustomPrompt="1"/>
          </p:nvPr>
        </p:nvSpPr>
        <p:spPr>
          <a:xfrm>
            <a:off x="533400" y="830353"/>
            <a:ext cx="4572000" cy="4572000"/>
          </a:xfrm>
          <a:solidFill>
            <a:srgbClr val="061937"/>
          </a:solidFill>
        </p:spPr>
        <p:txBody>
          <a:bodyPr lIns="365760" tIns="0" rIns="365760" bIns="365760" anchor="t" anchorCtr="0"/>
          <a:lstStyle>
            <a:lvl1pPr marL="0" indent="0" algn="l">
              <a:buNone/>
              <a:defRPr sz="19800" b="1">
                <a:solidFill>
                  <a:srgbClr val="00CFEC"/>
                </a:solidFill>
                <a:latin typeface="Times New Roman" panose="02020603050405020304" pitchFamily="18" charset="0"/>
                <a:cs typeface="Times New Roman" panose="02020603050405020304" pitchFamily="18" charset="0"/>
              </a:defRPr>
            </a:lvl1pPr>
          </a:lstStyle>
          <a:p>
            <a:pPr lvl="0"/>
            <a:r>
              <a:rPr lang="en-US" dirty="0"/>
              <a:t>00</a:t>
            </a:r>
          </a:p>
        </p:txBody>
      </p:sp>
      <p:sp>
        <p:nvSpPr>
          <p:cNvPr id="13" name="Text Placeholder 12"/>
          <p:cNvSpPr>
            <a:spLocks noGrp="1"/>
          </p:cNvSpPr>
          <p:nvPr>
            <p:ph type="body" sz="quarter" idx="16" hasCustomPrompt="1"/>
          </p:nvPr>
        </p:nvSpPr>
        <p:spPr>
          <a:xfrm>
            <a:off x="981799" y="3472732"/>
            <a:ext cx="3773215" cy="1872984"/>
          </a:xfrm>
        </p:spPr>
        <p:txBody>
          <a:bodyPr/>
          <a:lstStyle>
            <a:lvl1pPr marL="0" indent="0">
              <a:buNone/>
              <a:defRPr sz="2400" baseline="0">
                <a:solidFill>
                  <a:schemeClr val="bg1"/>
                </a:solidFill>
              </a:defRPr>
            </a:lvl1pPr>
          </a:lstStyle>
          <a:p>
            <a:pPr lvl="0"/>
            <a:r>
              <a:rPr lang="en-US" dirty="0"/>
              <a:t>text about statistic. Add percentage sign as needed.</a:t>
            </a:r>
          </a:p>
        </p:txBody>
      </p:sp>
      <p:sp>
        <p:nvSpPr>
          <p:cNvPr id="12" name="Text Placeholder 7">
            <a:extLst>
              <a:ext uri="{FF2B5EF4-FFF2-40B4-BE49-F238E27FC236}">
                <a16:creationId xmlns:a16="http://schemas.microsoft.com/office/drawing/2014/main" id="{C6EF65DB-C999-06EC-03A8-3D9A134622D7}"/>
              </a:ext>
            </a:extLst>
          </p:cNvPr>
          <p:cNvSpPr>
            <a:spLocks noGrp="1"/>
          </p:cNvSpPr>
          <p:nvPr>
            <p:ph type="body" sz="quarter" idx="30"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5277558B-E448-8324-405C-798791E5D688}"/>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6" name="Text Placeholder 6">
            <a:extLst>
              <a:ext uri="{FF2B5EF4-FFF2-40B4-BE49-F238E27FC236}">
                <a16:creationId xmlns:a16="http://schemas.microsoft.com/office/drawing/2014/main" id="{A570029F-A05F-D522-AEE9-5DFE4B700569}"/>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03136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istics Tw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56DB4-D180-45A4-98F0-11408E6B6F63}"/>
              </a:ext>
            </a:extLst>
          </p:cNvPr>
          <p:cNvSpPr>
            <a:spLocks noGrp="1"/>
          </p:cNvSpPr>
          <p:nvPr>
            <p:ph idx="1" hasCustomPrompt="1"/>
          </p:nvPr>
        </p:nvSpPr>
        <p:spPr>
          <a:xfrm>
            <a:off x="987552" y="1368910"/>
            <a:ext cx="4572000" cy="3026627"/>
          </a:xfrm>
          <a:noFill/>
          <a:ln>
            <a:noFill/>
          </a:ln>
        </p:spPr>
        <p:txBody>
          <a:bodyPr lIns="365760" tIns="91440" rIns="365760" bIns="365760">
            <a:noAutofit/>
          </a:bodyPr>
          <a:lstStyle>
            <a:lvl1pPr marL="0" indent="0">
              <a:lnSpc>
                <a:spcPct val="105000"/>
              </a:lnSpc>
              <a:spcBef>
                <a:spcPts val="0"/>
              </a:spcBef>
              <a:buClr>
                <a:schemeClr val="accent2"/>
              </a:buClr>
              <a:buNone/>
              <a:defRPr sz="19900" b="1" baseline="0">
                <a:solidFill>
                  <a:schemeClr val="accent1"/>
                </a:solidFill>
                <a:latin typeface="Times New Roman" panose="02020603050405020304" pitchFamily="18" charset="0"/>
                <a:cs typeface="Times New Roman" panose="02020603050405020304" pitchFamily="18" charset="0"/>
              </a:defRPr>
            </a:lvl1pPr>
            <a:lvl2pPr marL="0" indent="0">
              <a:lnSpc>
                <a:spcPct val="105000"/>
              </a:lnSpc>
              <a:spcBef>
                <a:spcPts val="0"/>
              </a:spcBef>
              <a:buClr>
                <a:schemeClr val="accent4"/>
              </a:buClr>
              <a:buNone/>
              <a:defRPr sz="3200">
                <a:solidFill>
                  <a:schemeClr val="bg1"/>
                </a:solidFill>
              </a:defRPr>
            </a:lvl2pPr>
            <a:lvl3pPr marL="0" indent="0">
              <a:lnSpc>
                <a:spcPct val="105000"/>
              </a:lnSpc>
              <a:spcBef>
                <a:spcPts val="0"/>
              </a:spcBef>
              <a:buClr>
                <a:schemeClr val="accent4"/>
              </a:buClr>
              <a:buNone/>
              <a:defRPr sz="3200">
                <a:solidFill>
                  <a:schemeClr val="bg1"/>
                </a:solidFill>
              </a:defRPr>
            </a:lvl3pPr>
            <a:lvl4pPr marL="0" indent="0">
              <a:lnSpc>
                <a:spcPct val="105000"/>
              </a:lnSpc>
              <a:spcBef>
                <a:spcPts val="0"/>
              </a:spcBef>
              <a:buClr>
                <a:schemeClr val="accent4"/>
              </a:buClr>
              <a:buNone/>
              <a:defRPr sz="3200">
                <a:solidFill>
                  <a:schemeClr val="bg1"/>
                </a:solidFill>
              </a:defRPr>
            </a:lvl4pPr>
            <a:lvl5pPr marL="0" indent="0">
              <a:lnSpc>
                <a:spcPct val="105000"/>
              </a:lnSpc>
              <a:spcBef>
                <a:spcPts val="0"/>
              </a:spcBef>
              <a:buClr>
                <a:schemeClr val="accent4"/>
              </a:buClr>
              <a:buFont typeface="Arial" panose="020B0604020202020204" pitchFamily="34" charset="0"/>
              <a:buNone/>
              <a:defRPr sz="3200">
                <a:solidFill>
                  <a:schemeClr val="bg1"/>
                </a:solidFill>
              </a:defRPr>
            </a:lvl5pPr>
          </a:lstStyle>
          <a:p>
            <a:pPr lvl="0"/>
            <a:r>
              <a:rPr lang="en-US" dirty="0"/>
              <a:t>00</a:t>
            </a:r>
          </a:p>
        </p:txBody>
      </p:sp>
      <p:cxnSp>
        <p:nvCxnSpPr>
          <p:cNvPr id="8" name="Straight Connector 7">
            <a:extLst>
              <a:ext uri="{FF2B5EF4-FFF2-40B4-BE49-F238E27FC236}">
                <a16:creationId xmlns:a16="http://schemas.microsoft.com/office/drawing/2014/main" id="{9284F625-11E6-49A3-B79C-16D8599D72A7}"/>
              </a:ext>
            </a:extLst>
          </p:cNvPr>
          <p:cNvCxnSpPr>
            <a:cxnSpLocks/>
          </p:cNvCxnSpPr>
          <p:nvPr userDrawn="1"/>
        </p:nvCxnSpPr>
        <p:spPr>
          <a:xfrm flipH="1">
            <a:off x="6073089" y="1368910"/>
            <a:ext cx="1645" cy="4628209"/>
          </a:xfrm>
          <a:prstGeom prst="line">
            <a:avLst/>
          </a:prstGeom>
          <a:ln w="1270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5510DD91-1C0C-4B08-B7EA-4F5E8799C4DB}"/>
              </a:ext>
            </a:extLst>
          </p:cNvPr>
          <p:cNvSpPr>
            <a:spLocks noGrp="1"/>
          </p:cNvSpPr>
          <p:nvPr>
            <p:ph type="body" sz="quarter" idx="16" hasCustomPrompt="1"/>
          </p:nvPr>
        </p:nvSpPr>
        <p:spPr>
          <a:xfrm>
            <a:off x="1442569" y="4206240"/>
            <a:ext cx="3808082" cy="1470468"/>
          </a:xfrm>
        </p:spPr>
        <p:txBody>
          <a:bodyPr/>
          <a:lstStyle>
            <a:lvl1pPr marL="0" indent="0">
              <a:buNone/>
              <a:defRPr sz="2400" baseline="0">
                <a:solidFill>
                  <a:schemeClr val="tx2"/>
                </a:solidFill>
              </a:defRPr>
            </a:lvl1pPr>
          </a:lstStyle>
          <a:p>
            <a:pPr lvl="0"/>
            <a:r>
              <a:rPr lang="en-US" dirty="0"/>
              <a:t>text about statistic. Add percentage sign as needed.</a:t>
            </a:r>
          </a:p>
        </p:txBody>
      </p:sp>
      <p:sp>
        <p:nvSpPr>
          <p:cNvPr id="11" name="Content Placeholder 2">
            <a:extLst>
              <a:ext uri="{FF2B5EF4-FFF2-40B4-BE49-F238E27FC236}">
                <a16:creationId xmlns:a16="http://schemas.microsoft.com/office/drawing/2014/main" id="{7551D9E7-737A-4B74-BB27-88E0243F1838}"/>
              </a:ext>
            </a:extLst>
          </p:cNvPr>
          <p:cNvSpPr>
            <a:spLocks noGrp="1"/>
          </p:cNvSpPr>
          <p:nvPr>
            <p:ph idx="17" hasCustomPrompt="1"/>
          </p:nvPr>
        </p:nvSpPr>
        <p:spPr>
          <a:xfrm>
            <a:off x="6614321" y="1368910"/>
            <a:ext cx="4572000" cy="3026627"/>
          </a:xfrm>
          <a:noFill/>
          <a:ln>
            <a:noFill/>
          </a:ln>
        </p:spPr>
        <p:txBody>
          <a:bodyPr lIns="365760" tIns="91440" rIns="365760" bIns="365760">
            <a:noAutofit/>
          </a:bodyPr>
          <a:lstStyle>
            <a:lvl1pPr marL="0" indent="0">
              <a:lnSpc>
                <a:spcPct val="105000"/>
              </a:lnSpc>
              <a:spcBef>
                <a:spcPts val="0"/>
              </a:spcBef>
              <a:buClr>
                <a:schemeClr val="accent2"/>
              </a:buClr>
              <a:buNone/>
              <a:defRPr sz="19900" b="1" baseline="0">
                <a:solidFill>
                  <a:schemeClr val="accent1"/>
                </a:solidFill>
                <a:latin typeface="Times New Roman" panose="02020603050405020304" pitchFamily="18" charset="0"/>
                <a:cs typeface="Times New Roman" panose="02020603050405020304" pitchFamily="18" charset="0"/>
              </a:defRPr>
            </a:lvl1pPr>
            <a:lvl2pPr marL="0" indent="0">
              <a:lnSpc>
                <a:spcPct val="105000"/>
              </a:lnSpc>
              <a:spcBef>
                <a:spcPts val="0"/>
              </a:spcBef>
              <a:buClr>
                <a:schemeClr val="accent4"/>
              </a:buClr>
              <a:buNone/>
              <a:defRPr sz="3200">
                <a:solidFill>
                  <a:schemeClr val="bg1"/>
                </a:solidFill>
              </a:defRPr>
            </a:lvl2pPr>
            <a:lvl3pPr marL="0" indent="0">
              <a:lnSpc>
                <a:spcPct val="105000"/>
              </a:lnSpc>
              <a:spcBef>
                <a:spcPts val="0"/>
              </a:spcBef>
              <a:buClr>
                <a:schemeClr val="accent4"/>
              </a:buClr>
              <a:buNone/>
              <a:defRPr sz="3200">
                <a:solidFill>
                  <a:schemeClr val="bg1"/>
                </a:solidFill>
              </a:defRPr>
            </a:lvl3pPr>
            <a:lvl4pPr marL="0" indent="0">
              <a:lnSpc>
                <a:spcPct val="105000"/>
              </a:lnSpc>
              <a:spcBef>
                <a:spcPts val="0"/>
              </a:spcBef>
              <a:buClr>
                <a:schemeClr val="accent4"/>
              </a:buClr>
              <a:buNone/>
              <a:defRPr sz="3200">
                <a:solidFill>
                  <a:schemeClr val="bg1"/>
                </a:solidFill>
              </a:defRPr>
            </a:lvl4pPr>
            <a:lvl5pPr marL="0" indent="0">
              <a:lnSpc>
                <a:spcPct val="105000"/>
              </a:lnSpc>
              <a:spcBef>
                <a:spcPts val="0"/>
              </a:spcBef>
              <a:buClr>
                <a:schemeClr val="accent4"/>
              </a:buClr>
              <a:buFont typeface="Arial" panose="020B0604020202020204" pitchFamily="34" charset="0"/>
              <a:buNone/>
              <a:defRPr sz="3200">
                <a:solidFill>
                  <a:schemeClr val="bg1"/>
                </a:solidFill>
              </a:defRPr>
            </a:lvl5pPr>
          </a:lstStyle>
          <a:p>
            <a:pPr lvl="0"/>
            <a:r>
              <a:rPr lang="en-US" dirty="0"/>
              <a:t>00</a:t>
            </a:r>
          </a:p>
        </p:txBody>
      </p:sp>
      <p:sp>
        <p:nvSpPr>
          <p:cNvPr id="12" name="Text Placeholder 12">
            <a:extLst>
              <a:ext uri="{FF2B5EF4-FFF2-40B4-BE49-F238E27FC236}">
                <a16:creationId xmlns:a16="http://schemas.microsoft.com/office/drawing/2014/main" id="{1C67D498-7CF7-4E3B-AE72-0622E898195D}"/>
              </a:ext>
            </a:extLst>
          </p:cNvPr>
          <p:cNvSpPr>
            <a:spLocks noGrp="1"/>
          </p:cNvSpPr>
          <p:nvPr>
            <p:ph type="body" sz="quarter" idx="18" hasCustomPrompt="1"/>
          </p:nvPr>
        </p:nvSpPr>
        <p:spPr>
          <a:xfrm>
            <a:off x="7069338" y="4206240"/>
            <a:ext cx="3808082" cy="1470468"/>
          </a:xfrm>
        </p:spPr>
        <p:txBody>
          <a:bodyPr/>
          <a:lstStyle>
            <a:lvl1pPr marL="0" indent="0">
              <a:buNone/>
              <a:defRPr sz="2400" baseline="0">
                <a:solidFill>
                  <a:schemeClr val="tx2"/>
                </a:solidFill>
              </a:defRPr>
            </a:lvl1pPr>
          </a:lstStyle>
          <a:p>
            <a:pPr lvl="0"/>
            <a:r>
              <a:rPr lang="en-US" dirty="0"/>
              <a:t>text about statistic. Add percentage sign as needed.</a:t>
            </a:r>
          </a:p>
        </p:txBody>
      </p:sp>
      <p:sp>
        <p:nvSpPr>
          <p:cNvPr id="17" name="Text Placeholder 7">
            <a:extLst>
              <a:ext uri="{FF2B5EF4-FFF2-40B4-BE49-F238E27FC236}">
                <a16:creationId xmlns:a16="http://schemas.microsoft.com/office/drawing/2014/main" id="{167620CD-C226-9736-48E1-9759AB88A00E}"/>
              </a:ext>
            </a:extLst>
          </p:cNvPr>
          <p:cNvSpPr>
            <a:spLocks noGrp="1"/>
          </p:cNvSpPr>
          <p:nvPr>
            <p:ph type="body" sz="quarter" idx="26"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EB6CA455-D5AE-33FE-5F4D-F88DAC024A63}"/>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4" name="Text Placeholder 4">
            <a:extLst>
              <a:ext uri="{FF2B5EF4-FFF2-40B4-BE49-F238E27FC236}">
                <a16:creationId xmlns:a16="http://schemas.microsoft.com/office/drawing/2014/main" id="{DCFAEF82-1A2F-6D67-0BD2-297C45BD32D9}"/>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5" name="Title Placeholder 1">
            <a:extLst>
              <a:ext uri="{FF2B5EF4-FFF2-40B4-BE49-F238E27FC236}">
                <a16:creationId xmlns:a16="http://schemas.microsoft.com/office/drawing/2014/main" id="{A934A5EC-E94E-C710-FE9B-D40B50716099}"/>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6" name="Text Placeholder 6">
            <a:extLst>
              <a:ext uri="{FF2B5EF4-FFF2-40B4-BE49-F238E27FC236}">
                <a16:creationId xmlns:a16="http://schemas.microsoft.com/office/drawing/2014/main" id="{02400BF7-040D-14C9-0B5C-1D1B2DAED2DF}"/>
              </a:ext>
            </a:extLst>
          </p:cNvPr>
          <p:cNvSpPr>
            <a:spLocks noGrp="1"/>
          </p:cNvSpPr>
          <p:nvPr>
            <p:ph type="body" sz="quarter" idx="27"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27445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istics Two w/Dark 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F124E40-60A1-5C25-E723-34E2BD029A21}"/>
              </a:ext>
            </a:extLst>
          </p:cNvPr>
          <p:cNvSpPr>
            <a:spLocks noGrp="1"/>
          </p:cNvSpPr>
          <p:nvPr>
            <p:ph type="pic" sz="quarter" idx="15" hasCustomPrompt="1"/>
          </p:nvPr>
        </p:nvSpPr>
        <p:spPr>
          <a:xfrm>
            <a:off x="0" y="1219008"/>
            <a:ext cx="12192000" cy="5403776"/>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solidFill>
                  <a:schemeClr val="tx1"/>
                </a:solidFill>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8" name="Text Placeholder 16">
            <a:extLst>
              <a:ext uri="{FF2B5EF4-FFF2-40B4-BE49-F238E27FC236}">
                <a16:creationId xmlns:a16="http://schemas.microsoft.com/office/drawing/2014/main" id="{6947FF6E-FC84-4B19-9AC2-B74AAC61AC8C}"/>
              </a:ext>
            </a:extLst>
          </p:cNvPr>
          <p:cNvSpPr>
            <a:spLocks noGrp="1"/>
          </p:cNvSpPr>
          <p:nvPr>
            <p:ph type="body" sz="quarter" idx="21"/>
          </p:nvPr>
        </p:nvSpPr>
        <p:spPr>
          <a:xfrm>
            <a:off x="533400" y="1523860"/>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061937"/>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0" name="Text Placeholder 16">
            <a:extLst>
              <a:ext uri="{FF2B5EF4-FFF2-40B4-BE49-F238E27FC236}">
                <a16:creationId xmlns:a16="http://schemas.microsoft.com/office/drawing/2014/main" id="{9B4AD171-FDB1-4832-A408-7E1BFAC08EE9}"/>
              </a:ext>
            </a:extLst>
          </p:cNvPr>
          <p:cNvSpPr>
            <a:spLocks noGrp="1"/>
          </p:cNvSpPr>
          <p:nvPr>
            <p:ph type="body" sz="quarter" idx="23"/>
          </p:nvPr>
        </p:nvSpPr>
        <p:spPr>
          <a:xfrm>
            <a:off x="533400" y="3713258"/>
            <a:ext cx="2057400" cy="2057400"/>
          </a:xfrm>
          <a:solidFill>
            <a:schemeClr val="bg1"/>
          </a:solidFill>
        </p:spPr>
        <p:txBody>
          <a:bodyPr lIns="137160" tIns="137160" rIns="137160" bIns="137160"/>
          <a:lstStyle>
            <a:lvl1pPr marL="0" indent="0">
              <a:lnSpc>
                <a:spcPct val="100000"/>
              </a:lnSpc>
              <a:spcBef>
                <a:spcPts val="600"/>
              </a:spcBef>
              <a:buNone/>
              <a:defRPr sz="2000">
                <a:solidFill>
                  <a:srgbClr val="061937"/>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3" name="Text Placeholder 4">
            <a:extLst>
              <a:ext uri="{FF2B5EF4-FFF2-40B4-BE49-F238E27FC236}">
                <a16:creationId xmlns:a16="http://schemas.microsoft.com/office/drawing/2014/main" id="{05D92998-5C65-A3CD-B626-84D2046C44B6}"/>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5" name="Title Placeholder 1">
            <a:extLst>
              <a:ext uri="{FF2B5EF4-FFF2-40B4-BE49-F238E27FC236}">
                <a16:creationId xmlns:a16="http://schemas.microsoft.com/office/drawing/2014/main" id="{4F7C3C64-50B9-C3A2-0018-CAB70F8A19DC}"/>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14" name="Text Placeholder 7">
            <a:extLst>
              <a:ext uri="{FF2B5EF4-FFF2-40B4-BE49-F238E27FC236}">
                <a16:creationId xmlns:a16="http://schemas.microsoft.com/office/drawing/2014/main" id="{8B00301C-F89D-BE48-E1F7-65AD6CA45515}"/>
              </a:ext>
            </a:extLst>
          </p:cNvPr>
          <p:cNvSpPr>
            <a:spLocks noGrp="1"/>
          </p:cNvSpPr>
          <p:nvPr>
            <p:ph type="body" sz="quarter" idx="30"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6" name="Text Placeholder 2">
            <a:extLst>
              <a:ext uri="{FF2B5EF4-FFF2-40B4-BE49-F238E27FC236}">
                <a16:creationId xmlns:a16="http://schemas.microsoft.com/office/drawing/2014/main" id="{08C57F1D-0D3F-EBE2-C47E-96D5BB5C84F7}"/>
              </a:ext>
            </a:extLst>
          </p:cNvPr>
          <p:cNvSpPr>
            <a:spLocks noGrp="1"/>
          </p:cNvSpPr>
          <p:nvPr>
            <p:ph type="body" sz="quarter" idx="3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7" name="Text Placeholder 6">
            <a:extLst>
              <a:ext uri="{FF2B5EF4-FFF2-40B4-BE49-F238E27FC236}">
                <a16:creationId xmlns:a16="http://schemas.microsoft.com/office/drawing/2014/main" id="{AFF78D3E-76F1-1F6C-D83F-DB2325F2443C}"/>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43040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44" userDrawn="1">
          <p15:clr>
            <a:srgbClr val="FBAE40"/>
          </p15:clr>
        </p15:guide>
        <p15:guide id="2" orient="horz" pos="816" userDrawn="1">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istics Two w/Light 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D341F7-FEBF-D6B4-860D-4A330142841E}"/>
              </a:ext>
            </a:extLst>
          </p:cNvPr>
          <p:cNvSpPr>
            <a:spLocks noGrp="1"/>
          </p:cNvSpPr>
          <p:nvPr>
            <p:ph type="pic" sz="quarter" idx="15" hasCustomPrompt="1"/>
          </p:nvPr>
        </p:nvSpPr>
        <p:spPr>
          <a:xfrm>
            <a:off x="0" y="1219008"/>
            <a:ext cx="12192000" cy="5403776"/>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solidFill>
                  <a:schemeClr val="tx1"/>
                </a:solidFill>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8" name="Text Placeholder 16">
            <a:extLst>
              <a:ext uri="{FF2B5EF4-FFF2-40B4-BE49-F238E27FC236}">
                <a16:creationId xmlns:a16="http://schemas.microsoft.com/office/drawing/2014/main" id="{6947FF6E-FC84-4B19-9AC2-B74AAC61AC8C}"/>
              </a:ext>
            </a:extLst>
          </p:cNvPr>
          <p:cNvSpPr>
            <a:spLocks noGrp="1"/>
          </p:cNvSpPr>
          <p:nvPr>
            <p:ph type="body" sz="quarter" idx="21"/>
          </p:nvPr>
        </p:nvSpPr>
        <p:spPr>
          <a:xfrm>
            <a:off x="9601199" y="1523860"/>
            <a:ext cx="2057400" cy="2057400"/>
          </a:xfrm>
          <a:solidFill>
            <a:srgbClr val="061937"/>
          </a:solidFill>
        </p:spPr>
        <p:txBody>
          <a:bodyPr lIns="137160" tIns="137160" rIns="137160" bIns="137160"/>
          <a:lstStyle>
            <a:lvl1pPr marL="0" indent="0">
              <a:lnSpc>
                <a:spcPct val="100000"/>
              </a:lnSpc>
              <a:spcBef>
                <a:spcPts val="600"/>
              </a:spcBef>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0" name="Text Placeholder 16">
            <a:extLst>
              <a:ext uri="{FF2B5EF4-FFF2-40B4-BE49-F238E27FC236}">
                <a16:creationId xmlns:a16="http://schemas.microsoft.com/office/drawing/2014/main" id="{9B4AD171-FDB1-4832-A408-7E1BFAC08EE9}"/>
              </a:ext>
            </a:extLst>
          </p:cNvPr>
          <p:cNvSpPr>
            <a:spLocks noGrp="1"/>
          </p:cNvSpPr>
          <p:nvPr>
            <p:ph type="body" sz="quarter" idx="23"/>
          </p:nvPr>
        </p:nvSpPr>
        <p:spPr>
          <a:xfrm>
            <a:off x="9601199" y="3713258"/>
            <a:ext cx="2057400" cy="2057400"/>
          </a:xfrm>
          <a:solidFill>
            <a:schemeClr val="tx2"/>
          </a:solidFill>
        </p:spPr>
        <p:txBody>
          <a:bodyPr lIns="137160" tIns="137160" rIns="137160" bIns="137160"/>
          <a:lstStyle>
            <a:lvl1pPr marL="0" indent="0">
              <a:lnSpc>
                <a:spcPct val="100000"/>
              </a:lnSpc>
              <a:spcBef>
                <a:spcPts val="600"/>
              </a:spcBef>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3" name="Text Placeholder 4">
            <a:extLst>
              <a:ext uri="{FF2B5EF4-FFF2-40B4-BE49-F238E27FC236}">
                <a16:creationId xmlns:a16="http://schemas.microsoft.com/office/drawing/2014/main" id="{F077136E-8A28-2127-5F85-C9D7DE1C97F3}"/>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5" name="Title Placeholder 1">
            <a:extLst>
              <a:ext uri="{FF2B5EF4-FFF2-40B4-BE49-F238E27FC236}">
                <a16:creationId xmlns:a16="http://schemas.microsoft.com/office/drawing/2014/main" id="{AB5CC490-D9B2-CCEF-2AD4-B41E20F25836}"/>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14" name="Text Placeholder 7">
            <a:extLst>
              <a:ext uri="{FF2B5EF4-FFF2-40B4-BE49-F238E27FC236}">
                <a16:creationId xmlns:a16="http://schemas.microsoft.com/office/drawing/2014/main" id="{6487348C-3742-2AC1-7612-35BDECFDE6B2}"/>
              </a:ext>
            </a:extLst>
          </p:cNvPr>
          <p:cNvSpPr>
            <a:spLocks noGrp="1"/>
          </p:cNvSpPr>
          <p:nvPr>
            <p:ph type="body" sz="quarter" idx="30"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6" name="Text Placeholder 2">
            <a:extLst>
              <a:ext uri="{FF2B5EF4-FFF2-40B4-BE49-F238E27FC236}">
                <a16:creationId xmlns:a16="http://schemas.microsoft.com/office/drawing/2014/main" id="{953279DD-F0AE-65B9-76CA-E4C7A56D79C9}"/>
              </a:ext>
            </a:extLst>
          </p:cNvPr>
          <p:cNvSpPr>
            <a:spLocks noGrp="1"/>
          </p:cNvSpPr>
          <p:nvPr>
            <p:ph type="body" sz="quarter" idx="3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7" name="Text Placeholder 6">
            <a:extLst>
              <a:ext uri="{FF2B5EF4-FFF2-40B4-BE49-F238E27FC236}">
                <a16:creationId xmlns:a16="http://schemas.microsoft.com/office/drawing/2014/main" id="{D69CF425-F853-9C50-8879-F4ADF7C61DCF}"/>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269233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tistics Four">
    <p:spTree>
      <p:nvGrpSpPr>
        <p:cNvPr id="1" name=""/>
        <p:cNvGrpSpPr/>
        <p:nvPr/>
      </p:nvGrpSpPr>
      <p:grpSpPr>
        <a:xfrm>
          <a:off x="0" y="0"/>
          <a:ext cx="0" cy="0"/>
          <a:chOff x="0" y="0"/>
          <a:chExt cx="0" cy="0"/>
        </a:xfrm>
      </p:grpSpPr>
      <p:sp>
        <p:nvSpPr>
          <p:cNvPr id="33" name="Text Placeholder 3">
            <a:extLst>
              <a:ext uri="{FF2B5EF4-FFF2-40B4-BE49-F238E27FC236}">
                <a16:creationId xmlns:a16="http://schemas.microsoft.com/office/drawing/2014/main" id="{CAAFFB52-412F-46B1-AAFC-666A599CAEA8}"/>
              </a:ext>
            </a:extLst>
          </p:cNvPr>
          <p:cNvSpPr>
            <a:spLocks noGrp="1"/>
          </p:cNvSpPr>
          <p:nvPr>
            <p:ph type="body" sz="quarter" idx="22" hasCustomPrompt="1"/>
          </p:nvPr>
        </p:nvSpPr>
        <p:spPr>
          <a:xfrm>
            <a:off x="5033205" y="1375138"/>
            <a:ext cx="6625394" cy="1408176"/>
          </a:xfrm>
          <a:solidFill>
            <a:srgbClr val="061937"/>
          </a:solidFill>
          <a:ln w="6350">
            <a:noFill/>
          </a:ln>
        </p:spPr>
        <p:txBody>
          <a:bodyPr lIns="182880" tIns="91440" rIns="4480560" bIns="91440" anchor="ctr" anchorCtr="0"/>
          <a:lstStyle>
            <a:lvl1pPr marL="0" indent="0" algn="r">
              <a:buNone/>
              <a:defRPr sz="8800" b="1">
                <a:solidFill>
                  <a:schemeClr val="accent2"/>
                </a:solidFill>
                <a:latin typeface="Times New Roman" panose="02020603050405020304" pitchFamily="18" charset="0"/>
                <a:cs typeface="Times New Roman" panose="02020603050405020304" pitchFamily="18" charset="0"/>
              </a:defRPr>
            </a:lvl1pPr>
          </a:lstStyle>
          <a:p>
            <a:pPr lvl="0"/>
            <a:r>
              <a:rPr lang="en-US" dirty="0"/>
              <a:t>00</a:t>
            </a:r>
          </a:p>
        </p:txBody>
      </p:sp>
      <p:sp>
        <p:nvSpPr>
          <p:cNvPr id="34" name="Text Placeholder 3">
            <a:extLst>
              <a:ext uri="{FF2B5EF4-FFF2-40B4-BE49-F238E27FC236}">
                <a16:creationId xmlns:a16="http://schemas.microsoft.com/office/drawing/2014/main" id="{EEDADF43-3F5B-4993-AFEF-B1B724E1702D}"/>
              </a:ext>
            </a:extLst>
          </p:cNvPr>
          <p:cNvSpPr>
            <a:spLocks noGrp="1"/>
          </p:cNvSpPr>
          <p:nvPr>
            <p:ph type="body" sz="quarter" idx="23" hasCustomPrompt="1"/>
          </p:nvPr>
        </p:nvSpPr>
        <p:spPr>
          <a:xfrm>
            <a:off x="5033205" y="2865769"/>
            <a:ext cx="6625394" cy="1408176"/>
          </a:xfrm>
          <a:solidFill>
            <a:schemeClr val="tx2"/>
          </a:solidFill>
          <a:ln w="6350">
            <a:noFill/>
          </a:ln>
        </p:spPr>
        <p:txBody>
          <a:bodyPr lIns="182880" tIns="91440" rIns="4480560" bIns="91440" anchor="ctr" anchorCtr="0"/>
          <a:lstStyle>
            <a:lvl1pPr marL="0" indent="0" algn="r">
              <a:buNone/>
              <a:defRPr sz="8800" b="1">
                <a:solidFill>
                  <a:schemeClr val="accent2"/>
                </a:solidFill>
                <a:latin typeface="Times New Roman" panose="02020603050405020304" pitchFamily="18" charset="0"/>
                <a:cs typeface="Times New Roman" panose="02020603050405020304" pitchFamily="18" charset="0"/>
              </a:defRPr>
            </a:lvl1pPr>
          </a:lstStyle>
          <a:p>
            <a:pPr lvl="0"/>
            <a:r>
              <a:rPr lang="en-US" dirty="0"/>
              <a:t>00</a:t>
            </a:r>
          </a:p>
        </p:txBody>
      </p:sp>
      <p:sp>
        <p:nvSpPr>
          <p:cNvPr id="35" name="Text Placeholder 3">
            <a:extLst>
              <a:ext uri="{FF2B5EF4-FFF2-40B4-BE49-F238E27FC236}">
                <a16:creationId xmlns:a16="http://schemas.microsoft.com/office/drawing/2014/main" id="{74EDA5C6-A749-43D4-BEE5-B90B3E6D69D3}"/>
              </a:ext>
            </a:extLst>
          </p:cNvPr>
          <p:cNvSpPr>
            <a:spLocks noGrp="1"/>
          </p:cNvSpPr>
          <p:nvPr>
            <p:ph type="body" sz="quarter" idx="24" hasCustomPrompt="1"/>
          </p:nvPr>
        </p:nvSpPr>
        <p:spPr>
          <a:xfrm>
            <a:off x="5033205" y="4356400"/>
            <a:ext cx="6625394" cy="1408176"/>
          </a:xfrm>
          <a:solidFill>
            <a:srgbClr val="061937"/>
          </a:solidFill>
          <a:ln w="6350">
            <a:noFill/>
          </a:ln>
        </p:spPr>
        <p:txBody>
          <a:bodyPr lIns="182880" tIns="91440" rIns="4480560" bIns="91440" anchor="ctr" anchorCtr="0"/>
          <a:lstStyle>
            <a:lvl1pPr marL="0" indent="0" algn="r">
              <a:buNone/>
              <a:defRPr sz="8800" b="1" baseline="0">
                <a:solidFill>
                  <a:schemeClr val="accent2"/>
                </a:solidFill>
                <a:latin typeface="Times New Roman" panose="02020603050405020304" pitchFamily="18" charset="0"/>
                <a:cs typeface="Times New Roman" panose="02020603050405020304" pitchFamily="18" charset="0"/>
              </a:defRPr>
            </a:lvl1pPr>
          </a:lstStyle>
          <a:p>
            <a:pPr lvl="0"/>
            <a:r>
              <a:rPr lang="en-US" dirty="0"/>
              <a:t>00</a:t>
            </a:r>
          </a:p>
        </p:txBody>
      </p:sp>
      <p:sp>
        <p:nvSpPr>
          <p:cNvPr id="30" name="Text Placeholder 29">
            <a:extLst>
              <a:ext uri="{FF2B5EF4-FFF2-40B4-BE49-F238E27FC236}">
                <a16:creationId xmlns:a16="http://schemas.microsoft.com/office/drawing/2014/main" id="{58102683-399A-474D-A5E4-03316E2F8E3F}"/>
              </a:ext>
            </a:extLst>
          </p:cNvPr>
          <p:cNvSpPr>
            <a:spLocks noGrp="1"/>
          </p:cNvSpPr>
          <p:nvPr>
            <p:ph type="body" sz="quarter" idx="21" hasCustomPrompt="1"/>
          </p:nvPr>
        </p:nvSpPr>
        <p:spPr>
          <a:xfrm>
            <a:off x="7393871" y="1662829"/>
            <a:ext cx="3859721" cy="840895"/>
          </a:xfrm>
        </p:spPr>
        <p:txBody>
          <a:bodyPr anchor="b"/>
          <a:lstStyle>
            <a:lvl1pPr marL="0" indent="0">
              <a:lnSpc>
                <a:spcPct val="100000"/>
              </a:lnSpc>
              <a:spcBef>
                <a:spcPts val="600"/>
              </a:spcBef>
              <a:buNone/>
              <a:defRPr>
                <a:solidFill>
                  <a:schemeClr val="bg1"/>
                </a:solidFill>
              </a:defRPr>
            </a:lvl1pPr>
          </a:lstStyle>
          <a:p>
            <a:pPr lvl="0"/>
            <a:r>
              <a:rPr lang="en-US" dirty="0"/>
              <a:t>text about statistic. Add percentage sign as needed.</a:t>
            </a:r>
          </a:p>
        </p:txBody>
      </p:sp>
      <p:sp>
        <p:nvSpPr>
          <p:cNvPr id="27" name="Text Placeholder 12">
            <a:extLst>
              <a:ext uri="{FF2B5EF4-FFF2-40B4-BE49-F238E27FC236}">
                <a16:creationId xmlns:a16="http://schemas.microsoft.com/office/drawing/2014/main" id="{87CCB4FB-EA2D-4CD3-ABAA-545719E41D58}"/>
              </a:ext>
            </a:extLst>
          </p:cNvPr>
          <p:cNvSpPr>
            <a:spLocks noGrp="1"/>
          </p:cNvSpPr>
          <p:nvPr>
            <p:ph type="body" sz="quarter" idx="19" hasCustomPrompt="1"/>
          </p:nvPr>
        </p:nvSpPr>
        <p:spPr>
          <a:xfrm>
            <a:off x="7393871" y="3149409"/>
            <a:ext cx="3859721" cy="840895"/>
          </a:xfrm>
        </p:spPr>
        <p:txBody>
          <a:bodyPr anchor="b"/>
          <a:lstStyle>
            <a:lvl1pPr marL="0" indent="0">
              <a:lnSpc>
                <a:spcPct val="100000"/>
              </a:lnSpc>
              <a:spcBef>
                <a:spcPts val="600"/>
              </a:spcBef>
              <a:buNone/>
              <a:defRPr sz="2000" baseline="0">
                <a:solidFill>
                  <a:schemeClr val="bg1"/>
                </a:solidFill>
              </a:defRPr>
            </a:lvl1pPr>
          </a:lstStyle>
          <a:p>
            <a:pPr lvl="0"/>
            <a:r>
              <a:rPr lang="en-US" dirty="0"/>
              <a:t>text about statistic. Add percentage sign as needed.</a:t>
            </a:r>
          </a:p>
        </p:txBody>
      </p:sp>
      <p:sp>
        <p:nvSpPr>
          <p:cNvPr id="24" name="Text Placeholder 12">
            <a:extLst>
              <a:ext uri="{FF2B5EF4-FFF2-40B4-BE49-F238E27FC236}">
                <a16:creationId xmlns:a16="http://schemas.microsoft.com/office/drawing/2014/main" id="{C11FE327-B8AB-49FE-91A7-75A18E09D86A}"/>
              </a:ext>
            </a:extLst>
          </p:cNvPr>
          <p:cNvSpPr>
            <a:spLocks noGrp="1"/>
          </p:cNvSpPr>
          <p:nvPr>
            <p:ph type="body" sz="quarter" idx="18" hasCustomPrompt="1"/>
          </p:nvPr>
        </p:nvSpPr>
        <p:spPr>
          <a:xfrm>
            <a:off x="7393871" y="4641967"/>
            <a:ext cx="3859721" cy="840895"/>
          </a:xfrm>
        </p:spPr>
        <p:txBody>
          <a:bodyPr anchor="b"/>
          <a:lstStyle>
            <a:lvl1pPr marL="0" indent="0">
              <a:lnSpc>
                <a:spcPct val="100000"/>
              </a:lnSpc>
              <a:spcBef>
                <a:spcPts val="600"/>
              </a:spcBef>
              <a:buNone/>
              <a:defRPr sz="2000" baseline="0">
                <a:solidFill>
                  <a:schemeClr val="bg1"/>
                </a:solidFill>
              </a:defRPr>
            </a:lvl1pPr>
          </a:lstStyle>
          <a:p>
            <a:pPr lvl="0"/>
            <a:r>
              <a:rPr lang="en-US" dirty="0"/>
              <a:t>text about statistic. Add  percentage sign as needed.</a:t>
            </a:r>
          </a:p>
        </p:txBody>
      </p:sp>
      <p:sp>
        <p:nvSpPr>
          <p:cNvPr id="10" name="Text Placeholder 3">
            <a:extLst>
              <a:ext uri="{FF2B5EF4-FFF2-40B4-BE49-F238E27FC236}">
                <a16:creationId xmlns:a16="http://schemas.microsoft.com/office/drawing/2014/main" id="{35F042F6-20D9-44AD-A24D-B481DB4F090B}"/>
              </a:ext>
            </a:extLst>
          </p:cNvPr>
          <p:cNvSpPr>
            <a:spLocks noGrp="1"/>
          </p:cNvSpPr>
          <p:nvPr>
            <p:ph type="body" sz="quarter" idx="14" hasCustomPrompt="1"/>
          </p:nvPr>
        </p:nvSpPr>
        <p:spPr>
          <a:xfrm>
            <a:off x="533400" y="1375138"/>
            <a:ext cx="4407408" cy="4407408"/>
          </a:xfrm>
          <a:noFill/>
          <a:ln w="12700">
            <a:solidFill>
              <a:schemeClr val="tx1"/>
            </a:solidFill>
          </a:ln>
        </p:spPr>
        <p:txBody>
          <a:bodyPr lIns="365760" tIns="91440" rIns="365760" bIns="365760" anchor="t" anchorCtr="0"/>
          <a:lstStyle>
            <a:lvl1pPr marL="0" indent="0" algn="l">
              <a:buNone/>
              <a:defRPr sz="19800" b="1">
                <a:solidFill>
                  <a:srgbClr val="061937"/>
                </a:solidFill>
                <a:latin typeface="Times New Roman" panose="02020603050405020304" pitchFamily="18" charset="0"/>
                <a:cs typeface="Times New Roman" panose="02020603050405020304" pitchFamily="18" charset="0"/>
              </a:defRPr>
            </a:lvl1pPr>
          </a:lstStyle>
          <a:p>
            <a:pPr lvl="0"/>
            <a:r>
              <a:rPr lang="en-US" dirty="0"/>
              <a:t>00</a:t>
            </a:r>
          </a:p>
        </p:txBody>
      </p:sp>
      <p:sp>
        <p:nvSpPr>
          <p:cNvPr id="11" name="Text Placeholder 12">
            <a:extLst>
              <a:ext uri="{FF2B5EF4-FFF2-40B4-BE49-F238E27FC236}">
                <a16:creationId xmlns:a16="http://schemas.microsoft.com/office/drawing/2014/main" id="{B997DBC5-8B4D-4EF1-803E-6B94641B2BF7}"/>
              </a:ext>
            </a:extLst>
          </p:cNvPr>
          <p:cNvSpPr>
            <a:spLocks noGrp="1"/>
          </p:cNvSpPr>
          <p:nvPr>
            <p:ph type="body" sz="quarter" idx="16" hasCustomPrompt="1"/>
          </p:nvPr>
        </p:nvSpPr>
        <p:spPr>
          <a:xfrm>
            <a:off x="896695" y="4008467"/>
            <a:ext cx="3773215" cy="1756109"/>
          </a:xfrm>
        </p:spPr>
        <p:txBody>
          <a:bodyPr/>
          <a:lstStyle>
            <a:lvl1pPr marL="0" indent="0">
              <a:lnSpc>
                <a:spcPct val="100000"/>
              </a:lnSpc>
              <a:spcBef>
                <a:spcPts val="600"/>
              </a:spcBef>
              <a:buNone/>
              <a:defRPr sz="2400" baseline="0">
                <a:solidFill>
                  <a:srgbClr val="061937"/>
                </a:solidFill>
              </a:defRPr>
            </a:lvl1pPr>
          </a:lstStyle>
          <a:p>
            <a:pPr lvl="0"/>
            <a:r>
              <a:rPr lang="en-US" dirty="0"/>
              <a:t>text about statistic. Add percentage sign above as needed.</a:t>
            </a:r>
          </a:p>
        </p:txBody>
      </p:sp>
      <p:sp>
        <p:nvSpPr>
          <p:cNvPr id="18" name="Text Placeholder 7">
            <a:extLst>
              <a:ext uri="{FF2B5EF4-FFF2-40B4-BE49-F238E27FC236}">
                <a16:creationId xmlns:a16="http://schemas.microsoft.com/office/drawing/2014/main" id="{EBA2F6D7-4C92-6070-C24C-326D635C1832}"/>
              </a:ext>
            </a:extLst>
          </p:cNvPr>
          <p:cNvSpPr>
            <a:spLocks noGrp="1"/>
          </p:cNvSpPr>
          <p:nvPr>
            <p:ph type="body" sz="quarter" idx="26"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27AF8C41-409D-2F54-EC35-C1B0E8C75898}"/>
              </a:ext>
            </a:extLst>
          </p:cNvPr>
          <p:cNvSpPr>
            <a:spLocks noGrp="1"/>
          </p:cNvSpPr>
          <p:nvPr>
            <p:ph type="body" sz="quarter" idx="35"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3F6ABE49-DB69-E97E-0D80-39AED751DA2D}"/>
              </a:ext>
            </a:extLst>
          </p:cNvPr>
          <p:cNvSpPr>
            <a:spLocks noGrp="1"/>
          </p:cNvSpPr>
          <p:nvPr>
            <p:ph type="body" sz="quarter" idx="36"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4EFC5245-BB11-3562-5017-8B070095E621}"/>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D40EE409-9A7B-F3C6-DF06-42FE85037AB8}"/>
              </a:ext>
            </a:extLst>
          </p:cNvPr>
          <p:cNvSpPr>
            <a:spLocks noGrp="1"/>
          </p:cNvSpPr>
          <p:nvPr>
            <p:ph type="body" sz="quarter" idx="37"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6332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istics Four w/Dark Image">
    <p:bg>
      <p:bgPr>
        <a:solidFill>
          <a:schemeClr val="bg1"/>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6001189D-D26D-396C-4155-C6FEAC089FC4}"/>
              </a:ext>
            </a:extLst>
          </p:cNvPr>
          <p:cNvSpPr>
            <a:spLocks noGrp="1"/>
          </p:cNvSpPr>
          <p:nvPr>
            <p:ph type="pic" sz="quarter" idx="15" hasCustomPrompt="1"/>
          </p:nvPr>
        </p:nvSpPr>
        <p:spPr>
          <a:xfrm>
            <a:off x="0" y="1219008"/>
            <a:ext cx="12192000" cy="5403776"/>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solidFill>
                  <a:schemeClr val="tx1"/>
                </a:solidFill>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21" name="Text Placeholder 16">
            <a:extLst>
              <a:ext uri="{FF2B5EF4-FFF2-40B4-BE49-F238E27FC236}">
                <a16:creationId xmlns:a16="http://schemas.microsoft.com/office/drawing/2014/main" id="{A39ACB4D-702D-CF69-2BBB-9C271E724BC5}"/>
              </a:ext>
            </a:extLst>
          </p:cNvPr>
          <p:cNvSpPr>
            <a:spLocks noGrp="1"/>
          </p:cNvSpPr>
          <p:nvPr>
            <p:ph type="body" sz="quarter" idx="21"/>
          </p:nvPr>
        </p:nvSpPr>
        <p:spPr>
          <a:xfrm>
            <a:off x="533400" y="1622179"/>
            <a:ext cx="2057400" cy="2057400"/>
          </a:xfrm>
          <a:solidFill>
            <a:schemeClr val="bg1"/>
          </a:solidFill>
        </p:spPr>
        <p:txBody>
          <a:bodyPr lIns="137160" tIns="137160" rIns="137160" bIns="137160"/>
          <a:lstStyle>
            <a:lvl1pPr marL="0" indent="0">
              <a:lnSpc>
                <a:spcPct val="100000"/>
              </a:lnSpc>
              <a:spcBef>
                <a:spcPts val="600"/>
              </a:spcBef>
              <a:buNone/>
              <a:defRPr sz="2000">
                <a:solidFill>
                  <a:schemeClr val="tx2"/>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2" name="Text Placeholder 16">
            <a:extLst>
              <a:ext uri="{FF2B5EF4-FFF2-40B4-BE49-F238E27FC236}">
                <a16:creationId xmlns:a16="http://schemas.microsoft.com/office/drawing/2014/main" id="{BCF1A6D9-3107-6456-E06A-4E584FC695D2}"/>
              </a:ext>
            </a:extLst>
          </p:cNvPr>
          <p:cNvSpPr>
            <a:spLocks noGrp="1"/>
          </p:cNvSpPr>
          <p:nvPr>
            <p:ph type="body" sz="quarter" idx="23"/>
          </p:nvPr>
        </p:nvSpPr>
        <p:spPr>
          <a:xfrm>
            <a:off x="533400" y="3811577"/>
            <a:ext cx="2057400" cy="2057400"/>
          </a:xfrm>
          <a:solidFill>
            <a:schemeClr val="bg1"/>
          </a:solidFill>
        </p:spPr>
        <p:txBody>
          <a:bodyPr lIns="137160" tIns="137160" rIns="137160" bIns="137160"/>
          <a:lstStyle>
            <a:lvl1pPr marL="0" indent="0">
              <a:lnSpc>
                <a:spcPct val="100000"/>
              </a:lnSpc>
              <a:spcBef>
                <a:spcPts val="600"/>
              </a:spcBef>
              <a:buNone/>
              <a:defRPr sz="2000">
                <a:solidFill>
                  <a:schemeClr val="tx2"/>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8" name="Text Placeholder 16">
            <a:extLst>
              <a:ext uri="{FF2B5EF4-FFF2-40B4-BE49-F238E27FC236}">
                <a16:creationId xmlns:a16="http://schemas.microsoft.com/office/drawing/2014/main" id="{9CAE2530-3867-C5F2-ECB5-E73558476E89}"/>
              </a:ext>
            </a:extLst>
          </p:cNvPr>
          <p:cNvSpPr>
            <a:spLocks noGrp="1"/>
          </p:cNvSpPr>
          <p:nvPr>
            <p:ph type="body" sz="quarter" idx="28"/>
          </p:nvPr>
        </p:nvSpPr>
        <p:spPr>
          <a:xfrm>
            <a:off x="2737285" y="1622179"/>
            <a:ext cx="2057400" cy="2057400"/>
          </a:xfrm>
          <a:solidFill>
            <a:schemeClr val="bg1"/>
          </a:solidFill>
        </p:spPr>
        <p:txBody>
          <a:bodyPr lIns="137160" tIns="137160" rIns="137160" bIns="137160"/>
          <a:lstStyle>
            <a:lvl1pPr marL="0" indent="0">
              <a:lnSpc>
                <a:spcPct val="100000"/>
              </a:lnSpc>
              <a:spcBef>
                <a:spcPts val="600"/>
              </a:spcBef>
              <a:buNone/>
              <a:defRPr sz="2000">
                <a:solidFill>
                  <a:schemeClr val="tx2"/>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9" name="Text Placeholder 16">
            <a:extLst>
              <a:ext uri="{FF2B5EF4-FFF2-40B4-BE49-F238E27FC236}">
                <a16:creationId xmlns:a16="http://schemas.microsoft.com/office/drawing/2014/main" id="{87F09FF3-941E-8378-9AEE-8ED4993EF0D7}"/>
              </a:ext>
            </a:extLst>
          </p:cNvPr>
          <p:cNvSpPr>
            <a:spLocks noGrp="1"/>
          </p:cNvSpPr>
          <p:nvPr>
            <p:ph type="body" sz="quarter" idx="29"/>
          </p:nvPr>
        </p:nvSpPr>
        <p:spPr>
          <a:xfrm>
            <a:off x="2737285" y="3811577"/>
            <a:ext cx="2057400" cy="2057400"/>
          </a:xfrm>
          <a:solidFill>
            <a:schemeClr val="bg1"/>
          </a:solidFill>
        </p:spPr>
        <p:txBody>
          <a:bodyPr lIns="137160" tIns="137160" rIns="137160" bIns="137160"/>
          <a:lstStyle>
            <a:lvl1pPr marL="0" indent="0">
              <a:lnSpc>
                <a:spcPct val="100000"/>
              </a:lnSpc>
              <a:spcBef>
                <a:spcPts val="600"/>
              </a:spcBef>
              <a:buNone/>
              <a:defRPr sz="2000">
                <a:solidFill>
                  <a:schemeClr val="tx2"/>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4" name="Text Placeholder 4">
            <a:extLst>
              <a:ext uri="{FF2B5EF4-FFF2-40B4-BE49-F238E27FC236}">
                <a16:creationId xmlns:a16="http://schemas.microsoft.com/office/drawing/2014/main" id="{ED2EB202-873B-1D94-7C41-4CC6A054E41D}"/>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5" name="Title Placeholder 1">
            <a:extLst>
              <a:ext uri="{FF2B5EF4-FFF2-40B4-BE49-F238E27FC236}">
                <a16:creationId xmlns:a16="http://schemas.microsoft.com/office/drawing/2014/main" id="{F34CB55A-9646-1A41-9653-51CBA41EF8B0}"/>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E9D34246-4C32-BB2F-222F-B10547C28291}"/>
              </a:ext>
            </a:extLst>
          </p:cNvPr>
          <p:cNvSpPr>
            <a:spLocks noGrp="1"/>
          </p:cNvSpPr>
          <p:nvPr>
            <p:ph type="body" sz="quarter" idx="30"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ext Placeholder 2">
            <a:extLst>
              <a:ext uri="{FF2B5EF4-FFF2-40B4-BE49-F238E27FC236}">
                <a16:creationId xmlns:a16="http://schemas.microsoft.com/office/drawing/2014/main" id="{8E531A14-973D-DB14-B40F-3CB77AEDBFC7}"/>
              </a:ext>
            </a:extLst>
          </p:cNvPr>
          <p:cNvSpPr>
            <a:spLocks noGrp="1"/>
          </p:cNvSpPr>
          <p:nvPr>
            <p:ph type="body" sz="quarter" idx="3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6" name="Text Placeholder 6">
            <a:extLst>
              <a:ext uri="{FF2B5EF4-FFF2-40B4-BE49-F238E27FC236}">
                <a16:creationId xmlns:a16="http://schemas.microsoft.com/office/drawing/2014/main" id="{54739D02-63EE-C206-621D-6084CC643311}"/>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77938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tistics Four w/Light 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6F67D6F-12AC-3E2E-2147-B0898A421729}"/>
              </a:ext>
            </a:extLst>
          </p:cNvPr>
          <p:cNvSpPr>
            <a:spLocks noGrp="1"/>
          </p:cNvSpPr>
          <p:nvPr>
            <p:ph type="pic" sz="quarter" idx="15" hasCustomPrompt="1"/>
          </p:nvPr>
        </p:nvSpPr>
        <p:spPr>
          <a:xfrm>
            <a:off x="0" y="1219008"/>
            <a:ext cx="12192000" cy="5403776"/>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solidFill>
                  <a:schemeClr val="bg1"/>
                </a:solidFill>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7" name="Text Placeholder 16">
            <a:extLst>
              <a:ext uri="{FF2B5EF4-FFF2-40B4-BE49-F238E27FC236}">
                <a16:creationId xmlns:a16="http://schemas.microsoft.com/office/drawing/2014/main" id="{254DC7A5-0292-4012-8769-09088C602CD5}"/>
              </a:ext>
            </a:extLst>
          </p:cNvPr>
          <p:cNvSpPr>
            <a:spLocks noGrp="1"/>
          </p:cNvSpPr>
          <p:nvPr>
            <p:ph type="body" sz="quarter" idx="20"/>
          </p:nvPr>
        </p:nvSpPr>
        <p:spPr>
          <a:xfrm>
            <a:off x="533400" y="1622179"/>
            <a:ext cx="2057400" cy="2057400"/>
          </a:xfrm>
          <a:solidFill>
            <a:srgbClr val="00CFEC"/>
          </a:solidFill>
        </p:spPr>
        <p:txBody>
          <a:bodyPr lIns="137160" tIns="137160" rIns="137160" bIns="137160"/>
          <a:lstStyle>
            <a:lvl1pPr marL="0" indent="0">
              <a:lnSpc>
                <a:spcPct val="100000"/>
              </a:lnSpc>
              <a:spcBef>
                <a:spcPts val="600"/>
              </a:spcBef>
              <a:buNone/>
              <a:defRPr sz="2000">
                <a:solidFill>
                  <a:srgbClr val="061937"/>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8" name="Text Placeholder 16">
            <a:extLst>
              <a:ext uri="{FF2B5EF4-FFF2-40B4-BE49-F238E27FC236}">
                <a16:creationId xmlns:a16="http://schemas.microsoft.com/office/drawing/2014/main" id="{6947FF6E-FC84-4B19-9AC2-B74AAC61AC8C}"/>
              </a:ext>
            </a:extLst>
          </p:cNvPr>
          <p:cNvSpPr>
            <a:spLocks noGrp="1"/>
          </p:cNvSpPr>
          <p:nvPr>
            <p:ph type="body" sz="quarter" idx="21"/>
          </p:nvPr>
        </p:nvSpPr>
        <p:spPr>
          <a:xfrm>
            <a:off x="2737285" y="1622179"/>
            <a:ext cx="2057400" cy="2057400"/>
          </a:xfrm>
          <a:solidFill>
            <a:srgbClr val="061937"/>
          </a:solidFill>
        </p:spPr>
        <p:txBody>
          <a:bodyPr lIns="137160" tIns="137160" rIns="137160" bIns="137160"/>
          <a:lstStyle>
            <a:lvl1pPr marL="0" indent="0">
              <a:lnSpc>
                <a:spcPct val="100000"/>
              </a:lnSpc>
              <a:spcBef>
                <a:spcPts val="600"/>
              </a:spcBef>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19" name="Text Placeholder 16">
            <a:extLst>
              <a:ext uri="{FF2B5EF4-FFF2-40B4-BE49-F238E27FC236}">
                <a16:creationId xmlns:a16="http://schemas.microsoft.com/office/drawing/2014/main" id="{620AE012-491A-40C8-A0AA-B1BEC1152FDF}"/>
              </a:ext>
            </a:extLst>
          </p:cNvPr>
          <p:cNvSpPr>
            <a:spLocks noGrp="1"/>
          </p:cNvSpPr>
          <p:nvPr>
            <p:ph type="body" sz="quarter" idx="22"/>
          </p:nvPr>
        </p:nvSpPr>
        <p:spPr>
          <a:xfrm>
            <a:off x="533400" y="3811577"/>
            <a:ext cx="2057400" cy="2057400"/>
          </a:xfrm>
          <a:solidFill>
            <a:srgbClr val="061937"/>
          </a:solidFill>
        </p:spPr>
        <p:txBody>
          <a:bodyPr lIns="137160" tIns="137160" rIns="137160" bIns="137160"/>
          <a:lstStyle>
            <a:lvl1pPr marL="0" indent="0">
              <a:lnSpc>
                <a:spcPct val="100000"/>
              </a:lnSpc>
              <a:spcBef>
                <a:spcPts val="600"/>
              </a:spcBef>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0" name="Text Placeholder 16">
            <a:extLst>
              <a:ext uri="{FF2B5EF4-FFF2-40B4-BE49-F238E27FC236}">
                <a16:creationId xmlns:a16="http://schemas.microsoft.com/office/drawing/2014/main" id="{9B4AD171-FDB1-4832-A408-7E1BFAC08EE9}"/>
              </a:ext>
            </a:extLst>
          </p:cNvPr>
          <p:cNvSpPr>
            <a:spLocks noGrp="1"/>
          </p:cNvSpPr>
          <p:nvPr>
            <p:ph type="body" sz="quarter" idx="23"/>
          </p:nvPr>
        </p:nvSpPr>
        <p:spPr>
          <a:xfrm>
            <a:off x="2737285" y="3811577"/>
            <a:ext cx="2057400" cy="2057400"/>
          </a:xfrm>
          <a:solidFill>
            <a:srgbClr val="00CFEC"/>
          </a:solidFill>
        </p:spPr>
        <p:txBody>
          <a:bodyPr lIns="137160" tIns="137160" rIns="137160" bIns="137160"/>
          <a:lstStyle>
            <a:lvl1pPr marL="0" indent="0">
              <a:lnSpc>
                <a:spcPct val="100000"/>
              </a:lnSpc>
              <a:spcBef>
                <a:spcPts val="600"/>
              </a:spcBef>
              <a:buNone/>
              <a:defRPr sz="2000">
                <a:solidFill>
                  <a:srgbClr val="061937"/>
                </a:solidFill>
              </a:defRPr>
            </a:lvl1pPr>
            <a:lvl2pPr marL="457200" indent="0">
              <a:buNone/>
              <a:defRPr sz="2000"/>
            </a:lvl2pPr>
            <a:lvl3pPr marL="914400" indent="0">
              <a:buNone/>
              <a:defRPr sz="2000"/>
            </a:lvl3pPr>
            <a:lvl4pPr marL="1371600" indent="0">
              <a:buNone/>
              <a:defRPr sz="2000"/>
            </a:lvl4pPr>
            <a:lvl5pPr marL="1828800" indent="0">
              <a:buFont typeface="Arial" panose="020B0604020202020204" pitchFamily="34" charset="0"/>
              <a:buNone/>
              <a:defRPr sz="2000"/>
            </a:lvl5pPr>
          </a:lstStyle>
          <a:p>
            <a:pPr lvl="0"/>
            <a:r>
              <a:rPr lang="en-US"/>
              <a:t>Click to edit Master text styles</a:t>
            </a:r>
          </a:p>
        </p:txBody>
      </p:sp>
      <p:sp>
        <p:nvSpPr>
          <p:cNvPr id="27" name="Title Placeholder 1">
            <a:extLst>
              <a:ext uri="{FF2B5EF4-FFF2-40B4-BE49-F238E27FC236}">
                <a16:creationId xmlns:a16="http://schemas.microsoft.com/office/drawing/2014/main" id="{E7C30084-780A-F6C3-F9F8-C61409B8F8A2}"/>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2" name="Text Placeholder 4">
            <a:extLst>
              <a:ext uri="{FF2B5EF4-FFF2-40B4-BE49-F238E27FC236}">
                <a16:creationId xmlns:a16="http://schemas.microsoft.com/office/drawing/2014/main" id="{F44539DF-3124-48E1-00F4-84EAF758E19E}"/>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13" name="Text Placeholder 7">
            <a:extLst>
              <a:ext uri="{FF2B5EF4-FFF2-40B4-BE49-F238E27FC236}">
                <a16:creationId xmlns:a16="http://schemas.microsoft.com/office/drawing/2014/main" id="{F6AF4DD1-BF48-FF07-C378-DD5AE6B23B3B}"/>
              </a:ext>
            </a:extLst>
          </p:cNvPr>
          <p:cNvSpPr>
            <a:spLocks noGrp="1"/>
          </p:cNvSpPr>
          <p:nvPr>
            <p:ph type="body" sz="quarter" idx="30"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Text Placeholder 2">
            <a:extLst>
              <a:ext uri="{FF2B5EF4-FFF2-40B4-BE49-F238E27FC236}">
                <a16:creationId xmlns:a16="http://schemas.microsoft.com/office/drawing/2014/main" id="{6801FB3E-DAAB-8848-F919-80721E4DE0AA}"/>
              </a:ext>
            </a:extLst>
          </p:cNvPr>
          <p:cNvSpPr>
            <a:spLocks noGrp="1"/>
          </p:cNvSpPr>
          <p:nvPr>
            <p:ph type="body" sz="quarter" idx="3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6" name="Text Placeholder 6">
            <a:extLst>
              <a:ext uri="{FF2B5EF4-FFF2-40B4-BE49-F238E27FC236}">
                <a16:creationId xmlns:a16="http://schemas.microsoft.com/office/drawing/2014/main" id="{98DB935E-DC55-2694-8713-B1D68120E1BD}"/>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41389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2/3 Content w/ Image">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E498DB25-1602-D02F-7925-9DDE9AC9F118}"/>
              </a:ext>
            </a:extLst>
          </p:cNvPr>
          <p:cNvSpPr>
            <a:spLocks noGrp="1"/>
          </p:cNvSpPr>
          <p:nvPr>
            <p:ph type="body" sz="quarter" idx="23" hasCustomPrompt="1"/>
          </p:nvPr>
        </p:nvSpPr>
        <p:spPr>
          <a:xfrm>
            <a:off x="533401" y="6053328"/>
            <a:ext cx="7170688"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Content Placeholder 14">
            <a:extLst>
              <a:ext uri="{FF2B5EF4-FFF2-40B4-BE49-F238E27FC236}">
                <a16:creationId xmlns:a16="http://schemas.microsoft.com/office/drawing/2014/main" id="{7E03DC64-3DD9-0422-BE8A-1C9745FC0D41}"/>
              </a:ext>
            </a:extLst>
          </p:cNvPr>
          <p:cNvSpPr>
            <a:spLocks noGrp="1"/>
          </p:cNvSpPr>
          <p:nvPr>
            <p:ph sz="quarter" idx="20"/>
          </p:nvPr>
        </p:nvSpPr>
        <p:spPr>
          <a:xfrm>
            <a:off x="533400" y="1234107"/>
            <a:ext cx="7170687" cy="466377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
            <a:extLst>
              <a:ext uri="{FF2B5EF4-FFF2-40B4-BE49-F238E27FC236}">
                <a16:creationId xmlns:a16="http://schemas.microsoft.com/office/drawing/2014/main" id="{B3B8F372-9024-E80A-E32D-F837B824A2B9}"/>
              </a:ext>
            </a:extLst>
          </p:cNvPr>
          <p:cNvSpPr>
            <a:spLocks noGrp="1"/>
          </p:cNvSpPr>
          <p:nvPr>
            <p:ph type="title"/>
          </p:nvPr>
        </p:nvSpPr>
        <p:spPr>
          <a:xfrm>
            <a:off x="533400" y="272429"/>
            <a:ext cx="7170687" cy="709874"/>
          </a:xfrm>
          <a:prstGeom prst="rect">
            <a:avLst/>
          </a:prstGeom>
        </p:spPr>
        <p:txBody>
          <a:bodyPr vert="horz" lIns="0" tIns="0" rIns="0" bIns="0" rtlCol="0" anchor="ctr">
            <a:noAutofit/>
          </a:bodyPr>
          <a:lstStyle/>
          <a:p>
            <a:r>
              <a:rPr lang="en-US"/>
              <a:t>Click to edit Master title style</a:t>
            </a:r>
            <a:endParaRPr lang="en-US" dirty="0"/>
          </a:p>
        </p:txBody>
      </p:sp>
      <p:sp>
        <p:nvSpPr>
          <p:cNvPr id="2" name="Text Placeholder 2">
            <a:extLst>
              <a:ext uri="{FF2B5EF4-FFF2-40B4-BE49-F238E27FC236}">
                <a16:creationId xmlns:a16="http://schemas.microsoft.com/office/drawing/2014/main" id="{425547FD-D3D2-CABF-91EF-B582EAA5B0BD}"/>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4" name="Text Placeholder 4">
            <a:extLst>
              <a:ext uri="{FF2B5EF4-FFF2-40B4-BE49-F238E27FC236}">
                <a16:creationId xmlns:a16="http://schemas.microsoft.com/office/drawing/2014/main" id="{B5711620-740F-D616-76F7-F25AF1B298EF}"/>
              </a:ext>
            </a:extLst>
          </p:cNvPr>
          <p:cNvSpPr>
            <a:spLocks noGrp="1"/>
          </p:cNvSpPr>
          <p:nvPr>
            <p:ph type="body" sz="quarter" idx="2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5" name="Picture Placeholder 7">
            <a:extLst>
              <a:ext uri="{FF2B5EF4-FFF2-40B4-BE49-F238E27FC236}">
                <a16:creationId xmlns:a16="http://schemas.microsoft.com/office/drawing/2014/main" id="{43103C37-45D3-835E-A0AF-5BFC7E905D6A}"/>
              </a:ext>
            </a:extLst>
          </p:cNvPr>
          <p:cNvSpPr>
            <a:spLocks noGrp="1"/>
          </p:cNvSpPr>
          <p:nvPr>
            <p:ph type="pic" sz="quarter" idx="14"/>
          </p:nvPr>
        </p:nvSpPr>
        <p:spPr>
          <a:xfrm>
            <a:off x="7928264" y="0"/>
            <a:ext cx="4263736" cy="6627017"/>
          </a:xfrm>
        </p:spPr>
        <p:txBody>
          <a:bodyPr/>
          <a:lstStyle/>
          <a:p>
            <a:r>
              <a:rPr lang="en-US"/>
              <a:t>Click icon to add picture</a:t>
            </a:r>
            <a:endParaRPr lang="en-US" dirty="0"/>
          </a:p>
        </p:txBody>
      </p:sp>
      <p:sp>
        <p:nvSpPr>
          <p:cNvPr id="6" name="Text Placeholder 6">
            <a:extLst>
              <a:ext uri="{FF2B5EF4-FFF2-40B4-BE49-F238E27FC236}">
                <a16:creationId xmlns:a16="http://schemas.microsoft.com/office/drawing/2014/main" id="{10985BA7-936F-D9F9-DFEF-6E5E78889CC9}"/>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6697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 Content w/ Image and sub">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B4B44005-4A65-800A-434B-BEAA6DDEE199}"/>
              </a:ext>
            </a:extLst>
          </p:cNvPr>
          <p:cNvSpPr>
            <a:spLocks noGrp="1"/>
          </p:cNvSpPr>
          <p:nvPr>
            <p:ph type="body" sz="quarter" idx="16" hasCustomPrompt="1"/>
          </p:nvPr>
        </p:nvSpPr>
        <p:spPr>
          <a:xfrm>
            <a:off x="533094" y="1255572"/>
            <a:ext cx="7170995"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25" name="Content Placeholder 14">
            <a:extLst>
              <a:ext uri="{FF2B5EF4-FFF2-40B4-BE49-F238E27FC236}">
                <a16:creationId xmlns:a16="http://schemas.microsoft.com/office/drawing/2014/main" id="{B26CD7AB-7A25-601E-8343-D726210D021A}"/>
              </a:ext>
            </a:extLst>
          </p:cNvPr>
          <p:cNvSpPr>
            <a:spLocks noGrp="1"/>
          </p:cNvSpPr>
          <p:nvPr>
            <p:ph sz="quarter" idx="21"/>
          </p:nvPr>
        </p:nvSpPr>
        <p:spPr>
          <a:xfrm>
            <a:off x="533400" y="1676400"/>
            <a:ext cx="7162795" cy="4221480"/>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7">
            <a:extLst>
              <a:ext uri="{FF2B5EF4-FFF2-40B4-BE49-F238E27FC236}">
                <a16:creationId xmlns:a16="http://schemas.microsoft.com/office/drawing/2014/main" id="{E498DB25-1602-D02F-7925-9DDE9AC9F118}"/>
              </a:ext>
            </a:extLst>
          </p:cNvPr>
          <p:cNvSpPr>
            <a:spLocks noGrp="1"/>
          </p:cNvSpPr>
          <p:nvPr>
            <p:ph type="body" sz="quarter" idx="23" hasCustomPrompt="1"/>
          </p:nvPr>
        </p:nvSpPr>
        <p:spPr>
          <a:xfrm>
            <a:off x="533401" y="6053328"/>
            <a:ext cx="7170688"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30" name="Title Placeholder 1">
            <a:extLst>
              <a:ext uri="{FF2B5EF4-FFF2-40B4-BE49-F238E27FC236}">
                <a16:creationId xmlns:a16="http://schemas.microsoft.com/office/drawing/2014/main" id="{673ECDE9-BF3C-9E4D-7626-138A958BBF13}"/>
              </a:ext>
            </a:extLst>
          </p:cNvPr>
          <p:cNvSpPr>
            <a:spLocks noGrp="1"/>
          </p:cNvSpPr>
          <p:nvPr>
            <p:ph type="title"/>
          </p:nvPr>
        </p:nvSpPr>
        <p:spPr>
          <a:xfrm>
            <a:off x="533400" y="272429"/>
            <a:ext cx="7170687" cy="709874"/>
          </a:xfrm>
          <a:prstGeom prst="rect">
            <a:avLst/>
          </a:prstGeom>
        </p:spPr>
        <p:txBody>
          <a:bodyPr vert="horz" lIns="0" tIns="0" rIns="0" bIns="0" rtlCol="0" anchor="ctr">
            <a:noAutofit/>
          </a:bodyPr>
          <a:lstStyle/>
          <a:p>
            <a:r>
              <a:rPr lang="en-US"/>
              <a:t>Click to edit Master title style</a:t>
            </a:r>
            <a:endParaRPr lang="en-US" dirty="0"/>
          </a:p>
        </p:txBody>
      </p:sp>
      <p:sp>
        <p:nvSpPr>
          <p:cNvPr id="2" name="Text Placeholder 2">
            <a:extLst>
              <a:ext uri="{FF2B5EF4-FFF2-40B4-BE49-F238E27FC236}">
                <a16:creationId xmlns:a16="http://schemas.microsoft.com/office/drawing/2014/main" id="{74D7210F-A297-87ED-F5C6-2B970D74BB53}"/>
              </a:ext>
            </a:extLst>
          </p:cNvPr>
          <p:cNvSpPr>
            <a:spLocks noGrp="1"/>
          </p:cNvSpPr>
          <p:nvPr>
            <p:ph type="body" sz="quarter" idx="24"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4" name="Text Placeholder 4">
            <a:extLst>
              <a:ext uri="{FF2B5EF4-FFF2-40B4-BE49-F238E27FC236}">
                <a16:creationId xmlns:a16="http://schemas.microsoft.com/office/drawing/2014/main" id="{2F5AA9FE-4B03-C598-E385-BAE256B2ED9A}"/>
              </a:ext>
            </a:extLst>
          </p:cNvPr>
          <p:cNvSpPr>
            <a:spLocks noGrp="1"/>
          </p:cNvSpPr>
          <p:nvPr>
            <p:ph type="body" sz="quarter" idx="25"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5" name="Picture Placeholder 7">
            <a:extLst>
              <a:ext uri="{FF2B5EF4-FFF2-40B4-BE49-F238E27FC236}">
                <a16:creationId xmlns:a16="http://schemas.microsoft.com/office/drawing/2014/main" id="{0D3501F4-1997-AF77-F954-AAD0D19D40A1}"/>
              </a:ext>
            </a:extLst>
          </p:cNvPr>
          <p:cNvSpPr>
            <a:spLocks noGrp="1"/>
          </p:cNvSpPr>
          <p:nvPr>
            <p:ph type="pic" sz="quarter" idx="14"/>
          </p:nvPr>
        </p:nvSpPr>
        <p:spPr>
          <a:xfrm>
            <a:off x="7928264" y="0"/>
            <a:ext cx="4263736" cy="6627017"/>
          </a:xfrm>
        </p:spPr>
        <p:txBody>
          <a:bodyPr/>
          <a:lstStyle/>
          <a:p>
            <a:r>
              <a:rPr lang="en-US"/>
              <a:t>Click icon to add picture</a:t>
            </a:r>
            <a:endParaRPr lang="en-US" dirty="0"/>
          </a:p>
        </p:txBody>
      </p:sp>
      <p:sp>
        <p:nvSpPr>
          <p:cNvPr id="6" name="Text Placeholder 6">
            <a:extLst>
              <a:ext uri="{FF2B5EF4-FFF2-40B4-BE49-F238E27FC236}">
                <a16:creationId xmlns:a16="http://schemas.microsoft.com/office/drawing/2014/main" id="{0F8EF90C-B8B2-4AB9-75F4-1AD1C6471504}"/>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12827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2/3 Content w/ Image">
    <p:spTree>
      <p:nvGrpSpPr>
        <p:cNvPr id="1" name=""/>
        <p:cNvGrpSpPr/>
        <p:nvPr/>
      </p:nvGrpSpPr>
      <p:grpSpPr>
        <a:xfrm>
          <a:off x="0" y="0"/>
          <a:ext cx="0" cy="0"/>
          <a:chOff x="0" y="0"/>
          <a:chExt cx="0" cy="0"/>
        </a:xfrm>
      </p:grpSpPr>
      <p:sp>
        <p:nvSpPr>
          <p:cNvPr id="26" name="Text Placeholder 4">
            <a:extLst>
              <a:ext uri="{FF2B5EF4-FFF2-40B4-BE49-F238E27FC236}">
                <a16:creationId xmlns:a16="http://schemas.microsoft.com/office/drawing/2014/main" id="{D66875A5-181C-F8D2-7367-A8CF4FF88570}"/>
              </a:ext>
            </a:extLst>
          </p:cNvPr>
          <p:cNvSpPr>
            <a:spLocks noGrp="1"/>
          </p:cNvSpPr>
          <p:nvPr>
            <p:ph type="body" sz="quarter" idx="22" hasCustomPrompt="1"/>
          </p:nvPr>
        </p:nvSpPr>
        <p:spPr>
          <a:xfrm>
            <a:off x="4461674"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27" name="Text Placeholder 7">
            <a:extLst>
              <a:ext uri="{FF2B5EF4-FFF2-40B4-BE49-F238E27FC236}">
                <a16:creationId xmlns:a16="http://schemas.microsoft.com/office/drawing/2014/main" id="{E498DB25-1602-D02F-7925-9DDE9AC9F118}"/>
              </a:ext>
            </a:extLst>
          </p:cNvPr>
          <p:cNvSpPr>
            <a:spLocks noGrp="1"/>
          </p:cNvSpPr>
          <p:nvPr>
            <p:ph type="body" sz="quarter" idx="23" hasCustomPrompt="1"/>
          </p:nvPr>
        </p:nvSpPr>
        <p:spPr>
          <a:xfrm>
            <a:off x="4461675" y="6053328"/>
            <a:ext cx="7170688"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Content Placeholder 14">
            <a:extLst>
              <a:ext uri="{FF2B5EF4-FFF2-40B4-BE49-F238E27FC236}">
                <a16:creationId xmlns:a16="http://schemas.microsoft.com/office/drawing/2014/main" id="{7E03DC64-3DD9-0422-BE8A-1C9745FC0D41}"/>
              </a:ext>
            </a:extLst>
          </p:cNvPr>
          <p:cNvSpPr>
            <a:spLocks noGrp="1"/>
          </p:cNvSpPr>
          <p:nvPr>
            <p:ph sz="quarter" idx="20"/>
          </p:nvPr>
        </p:nvSpPr>
        <p:spPr>
          <a:xfrm>
            <a:off x="4461674" y="1234107"/>
            <a:ext cx="7170687" cy="466377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
            <a:extLst>
              <a:ext uri="{FF2B5EF4-FFF2-40B4-BE49-F238E27FC236}">
                <a16:creationId xmlns:a16="http://schemas.microsoft.com/office/drawing/2014/main" id="{B3B8F372-9024-E80A-E32D-F837B824A2B9}"/>
              </a:ext>
            </a:extLst>
          </p:cNvPr>
          <p:cNvSpPr>
            <a:spLocks noGrp="1"/>
          </p:cNvSpPr>
          <p:nvPr>
            <p:ph type="title"/>
          </p:nvPr>
        </p:nvSpPr>
        <p:spPr>
          <a:xfrm>
            <a:off x="4461674" y="272429"/>
            <a:ext cx="7170687" cy="709874"/>
          </a:xfrm>
          <a:prstGeom prst="rect">
            <a:avLst/>
          </a:prstGeom>
        </p:spPr>
        <p:txBody>
          <a:bodyPr vert="horz" lIns="0" tIns="0" rIns="0" bIns="0" rtlCol="0" anchor="ctr">
            <a:noAutofit/>
          </a:bodyPr>
          <a:lstStyle/>
          <a:p>
            <a:r>
              <a:rPr lang="en-US"/>
              <a:t>Click to edit Master title style</a:t>
            </a:r>
            <a:endParaRPr lang="en-US" dirty="0"/>
          </a:p>
        </p:txBody>
      </p:sp>
      <p:sp>
        <p:nvSpPr>
          <p:cNvPr id="2" name="Text Placeholder 2">
            <a:extLst>
              <a:ext uri="{FF2B5EF4-FFF2-40B4-BE49-F238E27FC236}">
                <a16:creationId xmlns:a16="http://schemas.microsoft.com/office/drawing/2014/main" id="{5752A724-C59E-E714-8927-91D47BDA9966}"/>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4" name="Picture Placeholder 7">
            <a:extLst>
              <a:ext uri="{FF2B5EF4-FFF2-40B4-BE49-F238E27FC236}">
                <a16:creationId xmlns:a16="http://schemas.microsoft.com/office/drawing/2014/main" id="{F9ED023F-CFF1-7830-0DD0-BB018109CC16}"/>
              </a:ext>
            </a:extLst>
          </p:cNvPr>
          <p:cNvSpPr>
            <a:spLocks noGrp="1"/>
          </p:cNvSpPr>
          <p:nvPr>
            <p:ph type="pic" sz="quarter" idx="14"/>
          </p:nvPr>
        </p:nvSpPr>
        <p:spPr>
          <a:xfrm>
            <a:off x="7337" y="0"/>
            <a:ext cx="4263736" cy="6627017"/>
          </a:xfrm>
        </p:spPr>
        <p:txBody>
          <a:bodyPr/>
          <a:lstStyle/>
          <a:p>
            <a:r>
              <a:rPr lang="en-US"/>
              <a:t>Click icon to add picture</a:t>
            </a:r>
            <a:endParaRPr lang="en-US" dirty="0"/>
          </a:p>
        </p:txBody>
      </p:sp>
      <p:sp>
        <p:nvSpPr>
          <p:cNvPr id="5" name="Text Placeholder 6">
            <a:extLst>
              <a:ext uri="{FF2B5EF4-FFF2-40B4-BE49-F238E27FC236}">
                <a16:creationId xmlns:a16="http://schemas.microsoft.com/office/drawing/2014/main" id="{30E338D5-8C75-9F6E-8E53-0627BA567AE7}"/>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37447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_Blu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601DB3-7B9E-F2A3-44C7-8E7579091288}"/>
              </a:ext>
            </a:extLst>
          </p:cNvPr>
          <p:cNvPicPr>
            <a:picLocks noChangeAspect="1"/>
          </p:cNvPicPr>
          <p:nvPr userDrawn="1"/>
        </p:nvPicPr>
        <p:blipFill>
          <a:blip r:embed="rId2"/>
          <a:stretch>
            <a:fillRect/>
          </a:stretch>
        </p:blipFill>
        <p:spPr>
          <a:xfrm>
            <a:off x="6441515" y="1193800"/>
            <a:ext cx="6184900" cy="5664200"/>
          </a:xfrm>
          <a:prstGeom prst="rect">
            <a:avLst/>
          </a:prstGeom>
        </p:spPr>
      </p:pic>
      <p:sp>
        <p:nvSpPr>
          <p:cNvPr id="6" name="Text Placeholder 6">
            <a:extLst>
              <a:ext uri="{FF2B5EF4-FFF2-40B4-BE49-F238E27FC236}">
                <a16:creationId xmlns:a16="http://schemas.microsoft.com/office/drawing/2014/main" id="{ED0270E9-E0C6-450D-9691-A8F7B542E29F}"/>
              </a:ext>
            </a:extLst>
          </p:cNvPr>
          <p:cNvSpPr>
            <a:spLocks noGrp="1"/>
          </p:cNvSpPr>
          <p:nvPr>
            <p:ph type="body" sz="quarter" idx="16" hasCustomPrompt="1"/>
          </p:nvPr>
        </p:nvSpPr>
        <p:spPr>
          <a:xfrm>
            <a:off x="541309" y="6380957"/>
            <a:ext cx="9207969" cy="193565"/>
          </a:xfrm>
        </p:spPr>
        <p:txBody>
          <a:bodyPr/>
          <a:lstStyle>
            <a:lvl1pPr marL="0" indent="0" algn="l">
              <a:lnSpc>
                <a:spcPts val="1400"/>
              </a:lnSpc>
              <a:spcBef>
                <a:spcPts val="0"/>
              </a:spcBef>
              <a:buNone/>
              <a:defRPr sz="1200" b="1" cap="all" baseline="0">
                <a:solidFill>
                  <a:schemeClr val="bg1"/>
                </a:solidFill>
                <a:latin typeface="+mn-lt"/>
              </a:defRPr>
            </a:lvl1pPr>
          </a:lstStyle>
          <a:p>
            <a:pPr lvl="0"/>
            <a:r>
              <a:rPr lang="en-US" dirty="0"/>
              <a:t>Insert “for internal use only” or other text here if needed</a:t>
            </a:r>
          </a:p>
        </p:txBody>
      </p:sp>
      <p:pic>
        <p:nvPicPr>
          <p:cNvPr id="15" name="Picture 14">
            <a:extLst>
              <a:ext uri="{FF2B5EF4-FFF2-40B4-BE49-F238E27FC236}">
                <a16:creationId xmlns:a16="http://schemas.microsoft.com/office/drawing/2014/main" id="{5637C17C-8F36-785E-2543-542A3E861755}"/>
              </a:ext>
            </a:extLst>
          </p:cNvPr>
          <p:cNvPicPr>
            <a:picLocks noChangeAspect="1"/>
          </p:cNvPicPr>
          <p:nvPr userDrawn="1"/>
        </p:nvPicPr>
        <p:blipFill>
          <a:blip r:embed="rId3"/>
          <a:stretch>
            <a:fillRect/>
          </a:stretch>
        </p:blipFill>
        <p:spPr>
          <a:xfrm>
            <a:off x="533399" y="533399"/>
            <a:ext cx="2304288" cy="457049"/>
          </a:xfrm>
          <a:prstGeom prst="rect">
            <a:avLst/>
          </a:prstGeom>
        </p:spPr>
      </p:pic>
      <p:sp>
        <p:nvSpPr>
          <p:cNvPr id="16" name="Text Placeholder 13">
            <a:extLst>
              <a:ext uri="{FF2B5EF4-FFF2-40B4-BE49-F238E27FC236}">
                <a16:creationId xmlns:a16="http://schemas.microsoft.com/office/drawing/2014/main" id="{3F999A0D-AF08-E8C3-2427-ECC868A5C234}"/>
              </a:ext>
            </a:extLst>
          </p:cNvPr>
          <p:cNvSpPr>
            <a:spLocks noGrp="1"/>
          </p:cNvSpPr>
          <p:nvPr>
            <p:ph type="body" sz="quarter" idx="14" hasCustomPrompt="1"/>
          </p:nvPr>
        </p:nvSpPr>
        <p:spPr>
          <a:xfrm>
            <a:off x="541308" y="5034538"/>
            <a:ext cx="9000567" cy="958055"/>
          </a:xfrm>
        </p:spPr>
        <p:txBody>
          <a:bodyPr>
            <a:noAutofit/>
          </a:bodyPr>
          <a:lstStyle>
            <a:lvl1pPr marL="0" indent="0">
              <a:spcBef>
                <a:spcPts val="0"/>
              </a:spcBef>
              <a:buNone/>
              <a:defRPr sz="1600">
                <a:solidFill>
                  <a:schemeClr val="bg1"/>
                </a:solidFill>
              </a:defRPr>
            </a:lvl1pPr>
          </a:lstStyle>
          <a:p>
            <a:r>
              <a:rPr lang="en-US" b="1" dirty="0"/>
              <a:t>PresenterName Bolded </a:t>
            </a:r>
            <a:r>
              <a:rPr lang="en-US" dirty="0" err="1"/>
              <a:t>CompanyName</a:t>
            </a:r>
            <a:r>
              <a:rPr lang="en-US" dirty="0"/>
              <a:t> Not Bolded</a:t>
            </a:r>
          </a:p>
          <a:p>
            <a:r>
              <a:rPr lang="en-US" dirty="0"/>
              <a:t>Conference or Meeting Name </a:t>
            </a:r>
          </a:p>
          <a:p>
            <a:r>
              <a:rPr lang="en-US" dirty="0"/>
              <a:t>Date</a:t>
            </a:r>
          </a:p>
        </p:txBody>
      </p:sp>
      <p:sp>
        <p:nvSpPr>
          <p:cNvPr id="19" name="Text Placeholder 11">
            <a:extLst>
              <a:ext uri="{FF2B5EF4-FFF2-40B4-BE49-F238E27FC236}">
                <a16:creationId xmlns:a16="http://schemas.microsoft.com/office/drawing/2014/main" id="{EC6FDD85-3D61-3638-7C19-F0F48C95B735}"/>
              </a:ext>
            </a:extLst>
          </p:cNvPr>
          <p:cNvSpPr>
            <a:spLocks noGrp="1"/>
          </p:cNvSpPr>
          <p:nvPr>
            <p:ph type="body" sz="quarter" idx="13" hasCustomPrompt="1"/>
          </p:nvPr>
        </p:nvSpPr>
        <p:spPr>
          <a:xfrm>
            <a:off x="533399" y="2917750"/>
            <a:ext cx="8210552" cy="1804249"/>
          </a:xfrm>
        </p:spPr>
        <p:txBody>
          <a:bodyPr anchor="t" anchorCtr="0">
            <a:noAutofit/>
          </a:bodyPr>
          <a:lstStyle>
            <a:lvl1pPr marL="0" indent="0">
              <a:lnSpc>
                <a:spcPct val="90000"/>
              </a:lnSpc>
              <a:spcBef>
                <a:spcPts val="0"/>
              </a:spcBef>
              <a:buNone/>
              <a:defRPr sz="6000" b="1" i="0" cap="none" baseline="0">
                <a:solidFill>
                  <a:schemeClr val="accent2"/>
                </a:solidFill>
                <a:latin typeface="Times New Roman" panose="02020603050405020304" pitchFamily="18" charset="0"/>
                <a:cs typeface="Times New Roman" panose="02020603050405020304" pitchFamily="18" charset="0"/>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en-US" dirty="0"/>
              <a:t>Title goes here and </a:t>
            </a:r>
            <a:br>
              <a:rPr lang="en-US" dirty="0"/>
            </a:br>
            <a:r>
              <a:rPr lang="en-US" dirty="0"/>
              <a:t>could be two lines</a:t>
            </a:r>
          </a:p>
        </p:txBody>
      </p:sp>
      <p:sp>
        <p:nvSpPr>
          <p:cNvPr id="20" name="Text Placeholder 4">
            <a:extLst>
              <a:ext uri="{FF2B5EF4-FFF2-40B4-BE49-F238E27FC236}">
                <a16:creationId xmlns:a16="http://schemas.microsoft.com/office/drawing/2014/main" id="{5283C812-B57A-03C5-F488-FF02EB80EC58}"/>
              </a:ext>
            </a:extLst>
          </p:cNvPr>
          <p:cNvSpPr>
            <a:spLocks noGrp="1"/>
          </p:cNvSpPr>
          <p:nvPr>
            <p:ph type="body" sz="quarter" idx="12" hasCustomPrompt="1"/>
          </p:nvPr>
        </p:nvSpPr>
        <p:spPr>
          <a:xfrm>
            <a:off x="533399" y="2369708"/>
            <a:ext cx="8210552" cy="353860"/>
          </a:xfrm>
          <a:noFill/>
        </p:spPr>
        <p:txBody>
          <a:bodyPr lIns="0" tIns="0" rIns="0" bIns="0" anchor="b">
            <a:noAutofit/>
          </a:bodyPr>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000" b="0">
                <a:solidFill>
                  <a:schemeClr val="bg1"/>
                </a:solidFill>
              </a:defRPr>
            </a:lvl1pPr>
          </a:lstStyle>
          <a:p>
            <a:pPr lvl="0"/>
            <a:r>
              <a:rPr lang="en-US" dirty="0"/>
              <a:t>Optional first line title</a:t>
            </a:r>
          </a:p>
        </p:txBody>
      </p:sp>
      <p:sp>
        <p:nvSpPr>
          <p:cNvPr id="3" name="Text Placeholder 2">
            <a:extLst>
              <a:ext uri="{FF2B5EF4-FFF2-40B4-BE49-F238E27FC236}">
                <a16:creationId xmlns:a16="http://schemas.microsoft.com/office/drawing/2014/main" id="{6E909E0E-4C99-63CA-28C7-F0C10F9F73A3}"/>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36284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2/3 Content w/ Image and sub">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B4B44005-4A65-800A-434B-BEAA6DDEE199}"/>
              </a:ext>
            </a:extLst>
          </p:cNvPr>
          <p:cNvSpPr>
            <a:spLocks noGrp="1"/>
          </p:cNvSpPr>
          <p:nvPr>
            <p:ph type="body" sz="quarter" idx="16" hasCustomPrompt="1"/>
          </p:nvPr>
        </p:nvSpPr>
        <p:spPr>
          <a:xfrm>
            <a:off x="4460089" y="1255572"/>
            <a:ext cx="7170995"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25" name="Content Placeholder 14">
            <a:extLst>
              <a:ext uri="{FF2B5EF4-FFF2-40B4-BE49-F238E27FC236}">
                <a16:creationId xmlns:a16="http://schemas.microsoft.com/office/drawing/2014/main" id="{B26CD7AB-7A25-601E-8343-D726210D021A}"/>
              </a:ext>
            </a:extLst>
          </p:cNvPr>
          <p:cNvSpPr>
            <a:spLocks noGrp="1"/>
          </p:cNvSpPr>
          <p:nvPr>
            <p:ph sz="quarter" idx="21"/>
          </p:nvPr>
        </p:nvSpPr>
        <p:spPr>
          <a:xfrm>
            <a:off x="4460395" y="1676400"/>
            <a:ext cx="7162795" cy="4221480"/>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7">
            <a:extLst>
              <a:ext uri="{FF2B5EF4-FFF2-40B4-BE49-F238E27FC236}">
                <a16:creationId xmlns:a16="http://schemas.microsoft.com/office/drawing/2014/main" id="{67D9C7E2-14C6-2EDB-CEA3-F10211F6B5B5}"/>
              </a:ext>
            </a:extLst>
          </p:cNvPr>
          <p:cNvSpPr>
            <a:spLocks noGrp="1"/>
          </p:cNvSpPr>
          <p:nvPr>
            <p:ph type="pic" sz="quarter" idx="14"/>
          </p:nvPr>
        </p:nvSpPr>
        <p:spPr>
          <a:xfrm>
            <a:off x="7337" y="0"/>
            <a:ext cx="4263736" cy="6627017"/>
          </a:xfrm>
        </p:spPr>
        <p:txBody>
          <a:bodyPr/>
          <a:lstStyle/>
          <a:p>
            <a:r>
              <a:rPr lang="en-US"/>
              <a:t>Click icon to add picture</a:t>
            </a:r>
            <a:endParaRPr lang="en-US" dirty="0"/>
          </a:p>
        </p:txBody>
      </p:sp>
      <p:sp>
        <p:nvSpPr>
          <p:cNvPr id="29" name="Text Placeholder 4">
            <a:extLst>
              <a:ext uri="{FF2B5EF4-FFF2-40B4-BE49-F238E27FC236}">
                <a16:creationId xmlns:a16="http://schemas.microsoft.com/office/drawing/2014/main" id="{49956244-97A0-550B-1E8F-29C3E56B2B9D}"/>
              </a:ext>
            </a:extLst>
          </p:cNvPr>
          <p:cNvSpPr>
            <a:spLocks noGrp="1"/>
          </p:cNvSpPr>
          <p:nvPr>
            <p:ph type="body" sz="quarter" idx="22" hasCustomPrompt="1"/>
          </p:nvPr>
        </p:nvSpPr>
        <p:spPr>
          <a:xfrm>
            <a:off x="4461674"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31" name="Text Placeholder 7">
            <a:extLst>
              <a:ext uri="{FF2B5EF4-FFF2-40B4-BE49-F238E27FC236}">
                <a16:creationId xmlns:a16="http://schemas.microsoft.com/office/drawing/2014/main" id="{19D0FEF3-38A7-01A8-EF9C-B40420D3C0CA}"/>
              </a:ext>
            </a:extLst>
          </p:cNvPr>
          <p:cNvSpPr>
            <a:spLocks noGrp="1"/>
          </p:cNvSpPr>
          <p:nvPr>
            <p:ph type="body" sz="quarter" idx="23" hasCustomPrompt="1"/>
          </p:nvPr>
        </p:nvSpPr>
        <p:spPr>
          <a:xfrm>
            <a:off x="4461675" y="6053328"/>
            <a:ext cx="7170688"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33" name="Title Placeholder 1">
            <a:extLst>
              <a:ext uri="{FF2B5EF4-FFF2-40B4-BE49-F238E27FC236}">
                <a16:creationId xmlns:a16="http://schemas.microsoft.com/office/drawing/2014/main" id="{B30ECC6E-61FD-525D-CD0A-2913A43A5B4A}"/>
              </a:ext>
            </a:extLst>
          </p:cNvPr>
          <p:cNvSpPr>
            <a:spLocks noGrp="1"/>
          </p:cNvSpPr>
          <p:nvPr>
            <p:ph type="title"/>
          </p:nvPr>
        </p:nvSpPr>
        <p:spPr>
          <a:xfrm>
            <a:off x="4461674" y="272429"/>
            <a:ext cx="7170687" cy="709874"/>
          </a:xfrm>
          <a:prstGeom prst="rect">
            <a:avLst/>
          </a:prstGeom>
        </p:spPr>
        <p:txBody>
          <a:bodyPr vert="horz" lIns="0" tIns="0" rIns="0" bIns="0" rtlCol="0" anchor="ctr">
            <a:noAutofit/>
          </a:bodyPr>
          <a:lstStyle/>
          <a:p>
            <a:r>
              <a:rPr lang="en-US"/>
              <a:t>Click to edit Master title style</a:t>
            </a:r>
            <a:endParaRPr lang="en-US" dirty="0"/>
          </a:p>
        </p:txBody>
      </p:sp>
      <p:sp>
        <p:nvSpPr>
          <p:cNvPr id="2" name="Text Placeholder 2">
            <a:extLst>
              <a:ext uri="{FF2B5EF4-FFF2-40B4-BE49-F238E27FC236}">
                <a16:creationId xmlns:a16="http://schemas.microsoft.com/office/drawing/2014/main" id="{85CA1AD5-48B2-760E-757C-F18714805777}"/>
              </a:ext>
            </a:extLst>
          </p:cNvPr>
          <p:cNvSpPr>
            <a:spLocks noGrp="1"/>
          </p:cNvSpPr>
          <p:nvPr>
            <p:ph type="body" sz="quarter" idx="24"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6">
            <a:extLst>
              <a:ext uri="{FF2B5EF4-FFF2-40B4-BE49-F238E27FC236}">
                <a16:creationId xmlns:a16="http://schemas.microsoft.com/office/drawing/2014/main" id="{C6CD04CB-9D61-D3B2-E7A4-1B27B38CFAD5}"/>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48677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3_2/3 Content w/ Image">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E498DB25-1602-D02F-7925-9DDE9AC9F118}"/>
              </a:ext>
            </a:extLst>
          </p:cNvPr>
          <p:cNvSpPr>
            <a:spLocks noGrp="1"/>
          </p:cNvSpPr>
          <p:nvPr>
            <p:ph type="body" sz="quarter" idx="23" hasCustomPrompt="1"/>
          </p:nvPr>
        </p:nvSpPr>
        <p:spPr>
          <a:xfrm>
            <a:off x="533401" y="6053328"/>
            <a:ext cx="7170688"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5" name="Content Placeholder 14">
            <a:extLst>
              <a:ext uri="{FF2B5EF4-FFF2-40B4-BE49-F238E27FC236}">
                <a16:creationId xmlns:a16="http://schemas.microsoft.com/office/drawing/2014/main" id="{7E03DC64-3DD9-0422-BE8A-1C9745FC0D41}"/>
              </a:ext>
            </a:extLst>
          </p:cNvPr>
          <p:cNvSpPr>
            <a:spLocks noGrp="1"/>
          </p:cNvSpPr>
          <p:nvPr>
            <p:ph sz="quarter" idx="20"/>
          </p:nvPr>
        </p:nvSpPr>
        <p:spPr>
          <a:xfrm>
            <a:off x="533400" y="1234107"/>
            <a:ext cx="7170687" cy="466377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
            <a:extLst>
              <a:ext uri="{FF2B5EF4-FFF2-40B4-BE49-F238E27FC236}">
                <a16:creationId xmlns:a16="http://schemas.microsoft.com/office/drawing/2014/main" id="{B3B8F372-9024-E80A-E32D-F837B824A2B9}"/>
              </a:ext>
            </a:extLst>
          </p:cNvPr>
          <p:cNvSpPr>
            <a:spLocks noGrp="1"/>
          </p:cNvSpPr>
          <p:nvPr>
            <p:ph type="title"/>
          </p:nvPr>
        </p:nvSpPr>
        <p:spPr>
          <a:xfrm>
            <a:off x="533400" y="272429"/>
            <a:ext cx="7170687" cy="709874"/>
          </a:xfrm>
          <a:prstGeom prst="rect">
            <a:avLst/>
          </a:prstGeom>
        </p:spPr>
        <p:txBody>
          <a:bodyPr vert="horz" lIns="0" tIns="0" rIns="0" bIns="0" rtlCol="0" anchor="ctr">
            <a:noAutofit/>
          </a:bodyPr>
          <a:lstStyle/>
          <a:p>
            <a:r>
              <a:rPr lang="en-US"/>
              <a:t>Click to edit Master title style</a:t>
            </a:r>
            <a:endParaRPr lang="en-US" dirty="0"/>
          </a:p>
        </p:txBody>
      </p:sp>
      <p:sp>
        <p:nvSpPr>
          <p:cNvPr id="4" name="Text Placeholder 4">
            <a:extLst>
              <a:ext uri="{FF2B5EF4-FFF2-40B4-BE49-F238E27FC236}">
                <a16:creationId xmlns:a16="http://schemas.microsoft.com/office/drawing/2014/main" id="{B5711620-740F-D616-76F7-F25AF1B298EF}"/>
              </a:ext>
            </a:extLst>
          </p:cNvPr>
          <p:cNvSpPr>
            <a:spLocks noGrp="1"/>
          </p:cNvSpPr>
          <p:nvPr>
            <p:ph type="body" sz="quarter" idx="2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7" name="Rectangle 6">
            <a:extLst>
              <a:ext uri="{FF2B5EF4-FFF2-40B4-BE49-F238E27FC236}">
                <a16:creationId xmlns:a16="http://schemas.microsoft.com/office/drawing/2014/main" id="{279504DC-5C1E-33AA-4C34-8656375BB928}"/>
              </a:ext>
            </a:extLst>
          </p:cNvPr>
          <p:cNvSpPr/>
          <p:nvPr userDrawn="1"/>
        </p:nvSpPr>
        <p:spPr>
          <a:xfrm>
            <a:off x="7928264" y="0"/>
            <a:ext cx="42637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grpSp>
        <p:nvGrpSpPr>
          <p:cNvPr id="8" name="Group 7">
            <a:extLst>
              <a:ext uri="{FF2B5EF4-FFF2-40B4-BE49-F238E27FC236}">
                <a16:creationId xmlns:a16="http://schemas.microsoft.com/office/drawing/2014/main" id="{6A40D592-CBBB-F13D-6CE3-299D915E8931}"/>
              </a:ext>
            </a:extLst>
          </p:cNvPr>
          <p:cNvGrpSpPr/>
          <p:nvPr userDrawn="1"/>
        </p:nvGrpSpPr>
        <p:grpSpPr>
          <a:xfrm>
            <a:off x="0" y="6628377"/>
            <a:ext cx="7928264" cy="229621"/>
            <a:chOff x="-4263736" y="6628377"/>
            <a:chExt cx="12192000" cy="229621"/>
          </a:xfrm>
        </p:grpSpPr>
        <p:sp>
          <p:nvSpPr>
            <p:cNvPr id="9" name="Rectangle 8">
              <a:extLst>
                <a:ext uri="{FF2B5EF4-FFF2-40B4-BE49-F238E27FC236}">
                  <a16:creationId xmlns:a16="http://schemas.microsoft.com/office/drawing/2014/main" id="{897D7EEB-CA3E-6475-AB5F-E44353CE2B3B}"/>
                </a:ext>
              </a:extLst>
            </p:cNvPr>
            <p:cNvSpPr/>
            <p:nvPr userDrawn="1"/>
          </p:nvSpPr>
          <p:spPr>
            <a:xfrm>
              <a:off x="-4263736" y="6632123"/>
              <a:ext cx="12192000" cy="22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cxnSp>
          <p:nvCxnSpPr>
            <p:cNvPr id="10" name="Straight Connector 9">
              <a:extLst>
                <a:ext uri="{FF2B5EF4-FFF2-40B4-BE49-F238E27FC236}">
                  <a16:creationId xmlns:a16="http://schemas.microsoft.com/office/drawing/2014/main" id="{639CE541-CEA8-0D4E-B0F6-F66FC230B4A4}"/>
                </a:ext>
              </a:extLst>
            </p:cNvPr>
            <p:cNvCxnSpPr/>
            <p:nvPr userDrawn="1"/>
          </p:nvCxnSpPr>
          <p:spPr>
            <a:xfrm>
              <a:off x="-4263736" y="6628377"/>
              <a:ext cx="12192000" cy="0"/>
            </a:xfrm>
            <a:prstGeom prst="line">
              <a:avLst/>
            </a:prstGeom>
            <a:ln w="9525" cap="rnd">
              <a:solidFill>
                <a:schemeClr val="accent4">
                  <a:alpha val="35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255B1D2-C280-6217-0208-76C14C9AFF20}"/>
              </a:ext>
            </a:extLst>
          </p:cNvPr>
          <p:cNvSpPr txBox="1"/>
          <p:nvPr userDrawn="1"/>
        </p:nvSpPr>
        <p:spPr>
          <a:xfrm>
            <a:off x="533400" y="6689327"/>
            <a:ext cx="3176332" cy="107722"/>
          </a:xfrm>
          <a:prstGeom prst="rect">
            <a:avLst/>
          </a:prstGeom>
          <a:noFill/>
        </p:spPr>
        <p:txBody>
          <a:bodyPr vert="horz" wrap="square" lIns="0" tIns="0" rIns="0" bIns="0" rtlCol="0" anchor="b">
            <a:spAutoFit/>
          </a:bodyPr>
          <a:lstStyle/>
          <a:p>
            <a:pPr marL="0" indent="0" algn="l">
              <a:spcAft>
                <a:spcPts val="0"/>
              </a:spcAft>
              <a:buClr>
                <a:schemeClr val="accent2"/>
              </a:buClr>
              <a:buFont typeface="Wingdings" panose="05000000000000000000" pitchFamily="2" charset="2"/>
              <a:buNone/>
            </a:pPr>
            <a:r>
              <a:rPr lang="en-US" sz="700" kern="700" spc="100" baseline="0" dirty="0">
                <a:solidFill>
                  <a:srgbClr val="061937"/>
                </a:solidFill>
              </a:rPr>
              <a:t>T. ROWE PRICE</a:t>
            </a:r>
            <a:endParaRPr lang="en-US" sz="700" b="1" kern="700" spc="100" baseline="0" dirty="0">
              <a:solidFill>
                <a:srgbClr val="061937"/>
              </a:solidFill>
            </a:endParaRPr>
          </a:p>
        </p:txBody>
      </p:sp>
      <p:sp>
        <p:nvSpPr>
          <p:cNvPr id="17" name="Content Placeholder 14">
            <a:extLst>
              <a:ext uri="{FF2B5EF4-FFF2-40B4-BE49-F238E27FC236}">
                <a16:creationId xmlns:a16="http://schemas.microsoft.com/office/drawing/2014/main" id="{93E7A65F-DBFA-AAC7-A796-D344D01F7601}"/>
              </a:ext>
            </a:extLst>
          </p:cNvPr>
          <p:cNvSpPr>
            <a:spLocks noGrp="1"/>
          </p:cNvSpPr>
          <p:nvPr>
            <p:ph sz="quarter" idx="26"/>
          </p:nvPr>
        </p:nvSpPr>
        <p:spPr>
          <a:xfrm>
            <a:off x="8443913" y="1255572"/>
            <a:ext cx="3214687" cy="46423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a:extLst>
              <a:ext uri="{FF2B5EF4-FFF2-40B4-BE49-F238E27FC236}">
                <a16:creationId xmlns:a16="http://schemas.microsoft.com/office/drawing/2014/main" id="{E5161FDB-FAF0-921F-DB57-0267CCD56A8A}"/>
              </a:ext>
            </a:extLst>
          </p:cNvPr>
          <p:cNvCxnSpPr>
            <a:cxnSpLocks/>
          </p:cNvCxnSpPr>
          <p:nvPr userDrawn="1"/>
        </p:nvCxnSpPr>
        <p:spPr>
          <a:xfrm>
            <a:off x="0" y="6628377"/>
            <a:ext cx="12192000" cy="0"/>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A4D4BBC-6EF7-5D83-6216-E2F8470250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60279" y="6581774"/>
            <a:ext cx="1965960" cy="320188"/>
          </a:xfrm>
          <a:prstGeom prst="rect">
            <a:avLst/>
          </a:prstGeom>
        </p:spPr>
      </p:pic>
      <p:sp>
        <p:nvSpPr>
          <p:cNvPr id="21" name="Slide Number">
            <a:extLst>
              <a:ext uri="{FF2B5EF4-FFF2-40B4-BE49-F238E27FC236}">
                <a16:creationId xmlns:a16="http://schemas.microsoft.com/office/drawing/2014/main" id="{1608A3D1-0D71-A8D3-C7C7-DA8D98D59F00}"/>
              </a:ext>
            </a:extLst>
          </p:cNvPr>
          <p:cNvSpPr txBox="1"/>
          <p:nvPr userDrawn="1"/>
        </p:nvSpPr>
        <p:spPr>
          <a:xfrm>
            <a:off x="11826240" y="6628376"/>
            <a:ext cx="365760" cy="229623"/>
          </a:xfrm>
          <a:prstGeom prst="rect">
            <a:avLst/>
          </a:prstGeom>
          <a:noFill/>
        </p:spPr>
        <p:txBody>
          <a:bodyPr wrap="square" lIns="0" tIns="0" rIns="0" bIns="0" rtlCol="0" anchor="ctr">
            <a:noAutofit/>
          </a:bodyPr>
          <a:lstStyle/>
          <a:p>
            <a:pPr algn="ctr"/>
            <a:fld id="{8EDFB997-4523-4D25-AFCA-51DDD9577CA9}" type="slidenum">
              <a:rPr lang="en-US" sz="900" b="0" kern="1200" smtClean="0">
                <a:solidFill>
                  <a:schemeClr val="bg1"/>
                </a:solidFill>
                <a:latin typeface="Arial Black" panose="020B0A04020102020204" pitchFamily="34" charset="0"/>
                <a:ea typeface="+mn-ea"/>
                <a:cs typeface="Arial" panose="020B0604020202020204" pitchFamily="34" charset="0"/>
              </a:rPr>
              <a:pPr algn="ctr"/>
              <a:t>‹#›</a:t>
            </a:fld>
            <a:endParaRPr lang="en-US" sz="900" b="0" kern="1200" dirty="0">
              <a:solidFill>
                <a:schemeClr val="bg1"/>
              </a:solidFill>
              <a:latin typeface="Arial Black" panose="020B0A04020102020204" pitchFamily="34" charset="0"/>
              <a:ea typeface="+mn-ea"/>
              <a:cs typeface="Arial" panose="020B0604020202020204" pitchFamily="34" charset="0"/>
            </a:endParaRPr>
          </a:p>
        </p:txBody>
      </p:sp>
      <p:cxnSp>
        <p:nvCxnSpPr>
          <p:cNvPr id="22" name="Straight Connector 21">
            <a:extLst>
              <a:ext uri="{FF2B5EF4-FFF2-40B4-BE49-F238E27FC236}">
                <a16:creationId xmlns:a16="http://schemas.microsoft.com/office/drawing/2014/main" id="{7FCBFECC-BEA6-FDFC-D9AE-D4B271C4E63B}"/>
              </a:ext>
            </a:extLst>
          </p:cNvPr>
          <p:cNvCxnSpPr>
            <a:cxnSpLocks/>
          </p:cNvCxnSpPr>
          <p:nvPr userDrawn="1"/>
        </p:nvCxnSpPr>
        <p:spPr>
          <a:xfrm>
            <a:off x="11826240" y="6635872"/>
            <a:ext cx="0" cy="229624"/>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6">
            <a:extLst>
              <a:ext uri="{FF2B5EF4-FFF2-40B4-BE49-F238E27FC236}">
                <a16:creationId xmlns:a16="http://schemas.microsoft.com/office/drawing/2014/main" id="{E3BA32FE-9958-5E1D-46F9-DFA9CAB57206}"/>
              </a:ext>
            </a:extLst>
          </p:cNvPr>
          <p:cNvSpPr>
            <a:spLocks noGrp="1"/>
          </p:cNvSpPr>
          <p:nvPr>
            <p:ph type="body" sz="quarter" idx="18" hasCustomPrompt="1"/>
          </p:nvPr>
        </p:nvSpPr>
        <p:spPr>
          <a:xfrm>
            <a:off x="1470587" y="6652137"/>
            <a:ext cx="6457677"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
        <p:nvSpPr>
          <p:cNvPr id="24" name="Text Placeholder 2">
            <a:extLst>
              <a:ext uri="{FF2B5EF4-FFF2-40B4-BE49-F238E27FC236}">
                <a16:creationId xmlns:a16="http://schemas.microsoft.com/office/drawing/2014/main" id="{891F44CE-9446-891A-F5AE-841D71D0580C}"/>
              </a:ext>
            </a:extLst>
          </p:cNvPr>
          <p:cNvSpPr>
            <a:spLocks noGrp="1"/>
          </p:cNvSpPr>
          <p:nvPr>
            <p:ph type="body" sz="quarter" idx="27" hasCustomPrompt="1"/>
          </p:nvPr>
        </p:nvSpPr>
        <p:spPr>
          <a:xfrm>
            <a:off x="7634834"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184989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2/3 Content w/ Image and sub">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7EBDC6-0440-20F7-FBC3-08E64F6190EF}"/>
              </a:ext>
            </a:extLst>
          </p:cNvPr>
          <p:cNvSpPr/>
          <p:nvPr userDrawn="1"/>
        </p:nvSpPr>
        <p:spPr>
          <a:xfrm>
            <a:off x="7928264" y="0"/>
            <a:ext cx="42637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grpSp>
        <p:nvGrpSpPr>
          <p:cNvPr id="11" name="Group 10">
            <a:extLst>
              <a:ext uri="{FF2B5EF4-FFF2-40B4-BE49-F238E27FC236}">
                <a16:creationId xmlns:a16="http://schemas.microsoft.com/office/drawing/2014/main" id="{8F728073-81FC-699F-F850-36AB05BE060E}"/>
              </a:ext>
            </a:extLst>
          </p:cNvPr>
          <p:cNvGrpSpPr/>
          <p:nvPr userDrawn="1"/>
        </p:nvGrpSpPr>
        <p:grpSpPr>
          <a:xfrm>
            <a:off x="0" y="6628377"/>
            <a:ext cx="7928264" cy="229621"/>
            <a:chOff x="-4263736" y="6628377"/>
            <a:chExt cx="12192000" cy="229621"/>
          </a:xfrm>
        </p:grpSpPr>
        <p:sp>
          <p:nvSpPr>
            <p:cNvPr id="3" name="Rectangle 2">
              <a:extLst>
                <a:ext uri="{FF2B5EF4-FFF2-40B4-BE49-F238E27FC236}">
                  <a16:creationId xmlns:a16="http://schemas.microsoft.com/office/drawing/2014/main" id="{4AD6E823-9309-869E-91FD-F7924ED596B7}"/>
                </a:ext>
              </a:extLst>
            </p:cNvPr>
            <p:cNvSpPr/>
            <p:nvPr userDrawn="1"/>
          </p:nvSpPr>
          <p:spPr>
            <a:xfrm>
              <a:off x="-4263736" y="6632123"/>
              <a:ext cx="12192000" cy="22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cxnSp>
          <p:nvCxnSpPr>
            <p:cNvPr id="9" name="Straight Connector 8">
              <a:extLst>
                <a:ext uri="{FF2B5EF4-FFF2-40B4-BE49-F238E27FC236}">
                  <a16:creationId xmlns:a16="http://schemas.microsoft.com/office/drawing/2014/main" id="{00F945F8-44AD-6FB4-6E78-64BDCA10B0B6}"/>
                </a:ext>
              </a:extLst>
            </p:cNvPr>
            <p:cNvCxnSpPr/>
            <p:nvPr userDrawn="1"/>
          </p:nvCxnSpPr>
          <p:spPr>
            <a:xfrm>
              <a:off x="-4263736" y="6628377"/>
              <a:ext cx="12192000" cy="0"/>
            </a:xfrm>
            <a:prstGeom prst="line">
              <a:avLst/>
            </a:prstGeom>
            <a:ln w="9525" cap="rnd">
              <a:solidFill>
                <a:schemeClr val="accent4">
                  <a:alpha val="35000"/>
                </a:schemeClr>
              </a:solidFill>
            </a:ln>
          </p:spPr>
          <p:style>
            <a:lnRef idx="1">
              <a:schemeClr val="accent1"/>
            </a:lnRef>
            <a:fillRef idx="0">
              <a:schemeClr val="accent1"/>
            </a:fillRef>
            <a:effectRef idx="0">
              <a:schemeClr val="accent1"/>
            </a:effectRef>
            <a:fontRef idx="minor">
              <a:schemeClr val="tx1"/>
            </a:fontRef>
          </p:style>
        </p:cxnSp>
      </p:grpSp>
      <p:sp>
        <p:nvSpPr>
          <p:cNvPr id="17" name="Text Placeholder 3">
            <a:extLst>
              <a:ext uri="{FF2B5EF4-FFF2-40B4-BE49-F238E27FC236}">
                <a16:creationId xmlns:a16="http://schemas.microsoft.com/office/drawing/2014/main" id="{B4B44005-4A65-800A-434B-BEAA6DDEE199}"/>
              </a:ext>
            </a:extLst>
          </p:cNvPr>
          <p:cNvSpPr>
            <a:spLocks noGrp="1"/>
          </p:cNvSpPr>
          <p:nvPr>
            <p:ph type="body" sz="quarter" idx="16" hasCustomPrompt="1"/>
          </p:nvPr>
        </p:nvSpPr>
        <p:spPr>
          <a:xfrm>
            <a:off x="533094" y="1255572"/>
            <a:ext cx="7170995" cy="457200"/>
          </a:xfrm>
        </p:spPr>
        <p:txBody>
          <a:bodyPr/>
          <a:lstStyle>
            <a:lvl1pPr marL="0" indent="0">
              <a:spcBef>
                <a:spcPts val="0"/>
              </a:spcBef>
              <a:buNone/>
              <a:defRPr sz="2000" b="1" cap="none" baseline="0">
                <a:solidFill>
                  <a:schemeClr val="tx2"/>
                </a:solidFill>
                <a:latin typeface="+mn-lt"/>
              </a:defRPr>
            </a:lvl1pPr>
            <a:lvl2pPr>
              <a:defRPr sz="1600" cap="all" baseline="0">
                <a:solidFill>
                  <a:schemeClr val="tx2"/>
                </a:solidFill>
                <a:latin typeface="+mj-lt"/>
              </a:defRPr>
            </a:lvl2pPr>
            <a:lvl3pPr>
              <a:defRPr sz="1600" cap="all" baseline="0">
                <a:solidFill>
                  <a:schemeClr val="tx2"/>
                </a:solidFill>
                <a:latin typeface="+mj-lt"/>
              </a:defRPr>
            </a:lvl3pPr>
            <a:lvl4pPr>
              <a:defRPr sz="1600" cap="all" baseline="0">
                <a:solidFill>
                  <a:schemeClr val="tx2"/>
                </a:solidFill>
                <a:latin typeface="+mj-lt"/>
              </a:defRPr>
            </a:lvl4pPr>
            <a:lvl5pPr>
              <a:defRPr sz="1600" cap="all" baseline="0">
                <a:solidFill>
                  <a:schemeClr val="tx2"/>
                </a:solidFill>
                <a:latin typeface="+mj-lt"/>
              </a:defRPr>
            </a:lvl5pPr>
          </a:lstStyle>
          <a:p>
            <a:pPr lvl="0"/>
            <a:r>
              <a:rPr lang="en-US" dirty="0"/>
              <a:t>Subhead</a:t>
            </a:r>
          </a:p>
        </p:txBody>
      </p:sp>
      <p:sp>
        <p:nvSpPr>
          <p:cNvPr id="25" name="Content Placeholder 14">
            <a:extLst>
              <a:ext uri="{FF2B5EF4-FFF2-40B4-BE49-F238E27FC236}">
                <a16:creationId xmlns:a16="http://schemas.microsoft.com/office/drawing/2014/main" id="{B26CD7AB-7A25-601E-8343-D726210D021A}"/>
              </a:ext>
            </a:extLst>
          </p:cNvPr>
          <p:cNvSpPr>
            <a:spLocks noGrp="1"/>
          </p:cNvSpPr>
          <p:nvPr>
            <p:ph sz="quarter" idx="21"/>
          </p:nvPr>
        </p:nvSpPr>
        <p:spPr>
          <a:xfrm>
            <a:off x="533400" y="1676400"/>
            <a:ext cx="7162795" cy="4221480"/>
          </a:xfrm>
        </p:spPr>
        <p:txBody>
          <a:bodyPr/>
          <a:lstStyle>
            <a:lvl1pPr>
              <a:lnSpc>
                <a:spcPct val="110000"/>
              </a:lnSpc>
              <a:defRPr/>
            </a:lvl1pPr>
            <a:lvl2pPr>
              <a:lnSpc>
                <a:spcPct val="110000"/>
              </a:lnSpc>
              <a:defRPr/>
            </a:lvl2pPr>
            <a:lvl3pPr>
              <a:lnSpc>
                <a:spcPct val="110000"/>
              </a:lnSpc>
              <a:defRPr/>
            </a:lvl3pPr>
            <a:lvl4pPr marL="905256" indent="0">
              <a:lnSpc>
                <a:spcPct val="110000"/>
              </a:lnSpc>
              <a:buNone/>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7">
            <a:extLst>
              <a:ext uri="{FF2B5EF4-FFF2-40B4-BE49-F238E27FC236}">
                <a16:creationId xmlns:a16="http://schemas.microsoft.com/office/drawing/2014/main" id="{E498DB25-1602-D02F-7925-9DDE9AC9F118}"/>
              </a:ext>
            </a:extLst>
          </p:cNvPr>
          <p:cNvSpPr>
            <a:spLocks noGrp="1"/>
          </p:cNvSpPr>
          <p:nvPr>
            <p:ph type="body" sz="quarter" idx="23" hasCustomPrompt="1"/>
          </p:nvPr>
        </p:nvSpPr>
        <p:spPr>
          <a:xfrm>
            <a:off x="533401" y="6053328"/>
            <a:ext cx="7170688"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30" name="Title Placeholder 1">
            <a:extLst>
              <a:ext uri="{FF2B5EF4-FFF2-40B4-BE49-F238E27FC236}">
                <a16:creationId xmlns:a16="http://schemas.microsoft.com/office/drawing/2014/main" id="{673ECDE9-BF3C-9E4D-7626-138A958BBF13}"/>
              </a:ext>
            </a:extLst>
          </p:cNvPr>
          <p:cNvSpPr>
            <a:spLocks noGrp="1"/>
          </p:cNvSpPr>
          <p:nvPr>
            <p:ph type="title"/>
          </p:nvPr>
        </p:nvSpPr>
        <p:spPr>
          <a:xfrm>
            <a:off x="533400" y="272429"/>
            <a:ext cx="7170687" cy="709874"/>
          </a:xfrm>
          <a:prstGeom prst="rect">
            <a:avLst/>
          </a:prstGeom>
        </p:spPr>
        <p:txBody>
          <a:bodyPr vert="horz" lIns="0" tIns="0" rIns="0" bIns="0" rtlCol="0" anchor="ctr">
            <a:noAutofit/>
          </a:bodyPr>
          <a:lstStyle/>
          <a:p>
            <a:r>
              <a:rPr lang="en-US"/>
              <a:t>Click to edit Master title style</a:t>
            </a:r>
            <a:endParaRPr lang="en-US" dirty="0"/>
          </a:p>
        </p:txBody>
      </p:sp>
      <p:sp>
        <p:nvSpPr>
          <p:cNvPr id="2" name="Text Placeholder 2">
            <a:extLst>
              <a:ext uri="{FF2B5EF4-FFF2-40B4-BE49-F238E27FC236}">
                <a16:creationId xmlns:a16="http://schemas.microsoft.com/office/drawing/2014/main" id="{74D7210F-A297-87ED-F5C6-2B970D74BB53}"/>
              </a:ext>
            </a:extLst>
          </p:cNvPr>
          <p:cNvSpPr>
            <a:spLocks noGrp="1"/>
          </p:cNvSpPr>
          <p:nvPr>
            <p:ph type="body" sz="quarter" idx="24" hasCustomPrompt="1"/>
          </p:nvPr>
        </p:nvSpPr>
        <p:spPr>
          <a:xfrm>
            <a:off x="7634834"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4" name="Text Placeholder 4">
            <a:extLst>
              <a:ext uri="{FF2B5EF4-FFF2-40B4-BE49-F238E27FC236}">
                <a16:creationId xmlns:a16="http://schemas.microsoft.com/office/drawing/2014/main" id="{2F5AA9FE-4B03-C598-E385-BAE256B2ED9A}"/>
              </a:ext>
            </a:extLst>
          </p:cNvPr>
          <p:cNvSpPr>
            <a:spLocks noGrp="1"/>
          </p:cNvSpPr>
          <p:nvPr>
            <p:ph type="body" sz="quarter" idx="25"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12" name="TextBox 11">
            <a:extLst>
              <a:ext uri="{FF2B5EF4-FFF2-40B4-BE49-F238E27FC236}">
                <a16:creationId xmlns:a16="http://schemas.microsoft.com/office/drawing/2014/main" id="{A30FEE33-5B31-F93A-9E6C-0FCEFCB8089C}"/>
              </a:ext>
            </a:extLst>
          </p:cNvPr>
          <p:cNvSpPr txBox="1"/>
          <p:nvPr userDrawn="1"/>
        </p:nvSpPr>
        <p:spPr>
          <a:xfrm>
            <a:off x="533400" y="6689327"/>
            <a:ext cx="3176332" cy="107722"/>
          </a:xfrm>
          <a:prstGeom prst="rect">
            <a:avLst/>
          </a:prstGeom>
          <a:noFill/>
        </p:spPr>
        <p:txBody>
          <a:bodyPr vert="horz" wrap="square" lIns="0" tIns="0" rIns="0" bIns="0" rtlCol="0" anchor="b">
            <a:spAutoFit/>
          </a:bodyPr>
          <a:lstStyle/>
          <a:p>
            <a:pPr marL="0" indent="0" algn="l">
              <a:spcAft>
                <a:spcPts val="0"/>
              </a:spcAft>
              <a:buClr>
                <a:schemeClr val="accent2"/>
              </a:buClr>
              <a:buFont typeface="Wingdings" panose="05000000000000000000" pitchFamily="2" charset="2"/>
              <a:buNone/>
            </a:pPr>
            <a:r>
              <a:rPr lang="en-US" sz="700" kern="700" spc="100" baseline="0" dirty="0">
                <a:solidFill>
                  <a:srgbClr val="061937"/>
                </a:solidFill>
              </a:rPr>
              <a:t>T. ROWE PRICE</a:t>
            </a:r>
            <a:endParaRPr lang="en-US" sz="700" b="1" kern="700" spc="100" baseline="0" dirty="0">
              <a:solidFill>
                <a:srgbClr val="061937"/>
              </a:solidFill>
            </a:endParaRPr>
          </a:p>
        </p:txBody>
      </p:sp>
      <p:sp>
        <p:nvSpPr>
          <p:cNvPr id="15" name="Content Placeholder 14">
            <a:extLst>
              <a:ext uri="{FF2B5EF4-FFF2-40B4-BE49-F238E27FC236}">
                <a16:creationId xmlns:a16="http://schemas.microsoft.com/office/drawing/2014/main" id="{E365A6F1-D45A-CC56-105F-668E65C69862}"/>
              </a:ext>
            </a:extLst>
          </p:cNvPr>
          <p:cNvSpPr>
            <a:spLocks noGrp="1"/>
          </p:cNvSpPr>
          <p:nvPr>
            <p:ph sz="quarter" idx="26"/>
          </p:nvPr>
        </p:nvSpPr>
        <p:spPr>
          <a:xfrm>
            <a:off x="8443913" y="1255572"/>
            <a:ext cx="3214687" cy="46423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B56F5E9D-CAB1-ABAB-174C-D844F2EA9B0F}"/>
              </a:ext>
            </a:extLst>
          </p:cNvPr>
          <p:cNvCxnSpPr>
            <a:cxnSpLocks/>
          </p:cNvCxnSpPr>
          <p:nvPr userDrawn="1"/>
        </p:nvCxnSpPr>
        <p:spPr>
          <a:xfrm>
            <a:off x="0" y="6628377"/>
            <a:ext cx="12192000" cy="0"/>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61C904D-EEDB-E959-9F8B-FC96D1D689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60279" y="6581774"/>
            <a:ext cx="1965960" cy="320188"/>
          </a:xfrm>
          <a:prstGeom prst="rect">
            <a:avLst/>
          </a:prstGeom>
        </p:spPr>
      </p:pic>
      <p:sp>
        <p:nvSpPr>
          <p:cNvPr id="20" name="Slide Number">
            <a:extLst>
              <a:ext uri="{FF2B5EF4-FFF2-40B4-BE49-F238E27FC236}">
                <a16:creationId xmlns:a16="http://schemas.microsoft.com/office/drawing/2014/main" id="{EED51630-93CF-4B65-22A9-08B468CEE85F}"/>
              </a:ext>
            </a:extLst>
          </p:cNvPr>
          <p:cNvSpPr txBox="1"/>
          <p:nvPr userDrawn="1"/>
        </p:nvSpPr>
        <p:spPr>
          <a:xfrm>
            <a:off x="11826240" y="6628376"/>
            <a:ext cx="365760" cy="229623"/>
          </a:xfrm>
          <a:prstGeom prst="rect">
            <a:avLst/>
          </a:prstGeom>
          <a:noFill/>
        </p:spPr>
        <p:txBody>
          <a:bodyPr wrap="square" lIns="0" tIns="0" rIns="0" bIns="0" rtlCol="0" anchor="ctr">
            <a:noAutofit/>
          </a:bodyPr>
          <a:lstStyle/>
          <a:p>
            <a:pPr algn="ctr"/>
            <a:fld id="{8EDFB997-4523-4D25-AFCA-51DDD9577CA9}" type="slidenum">
              <a:rPr lang="en-US" sz="900" b="0" kern="1200" smtClean="0">
                <a:solidFill>
                  <a:schemeClr val="bg1"/>
                </a:solidFill>
                <a:latin typeface="Arial Black" panose="020B0A04020102020204" pitchFamily="34" charset="0"/>
                <a:ea typeface="+mn-ea"/>
                <a:cs typeface="Arial" panose="020B0604020202020204" pitchFamily="34" charset="0"/>
              </a:rPr>
              <a:pPr algn="ctr"/>
              <a:t>‹#›</a:t>
            </a:fld>
            <a:endParaRPr lang="en-US" sz="900" b="0" kern="1200" dirty="0">
              <a:solidFill>
                <a:schemeClr val="bg1"/>
              </a:solidFill>
              <a:latin typeface="Arial Black" panose="020B0A04020102020204" pitchFamily="34" charset="0"/>
              <a:ea typeface="+mn-ea"/>
              <a:cs typeface="Arial" panose="020B0604020202020204" pitchFamily="34" charset="0"/>
            </a:endParaRPr>
          </a:p>
        </p:txBody>
      </p:sp>
      <p:cxnSp>
        <p:nvCxnSpPr>
          <p:cNvPr id="21" name="Straight Connector 20">
            <a:extLst>
              <a:ext uri="{FF2B5EF4-FFF2-40B4-BE49-F238E27FC236}">
                <a16:creationId xmlns:a16="http://schemas.microsoft.com/office/drawing/2014/main" id="{83921865-8322-7017-EDFB-DAE7358D22BC}"/>
              </a:ext>
            </a:extLst>
          </p:cNvPr>
          <p:cNvCxnSpPr>
            <a:cxnSpLocks/>
          </p:cNvCxnSpPr>
          <p:nvPr userDrawn="1"/>
        </p:nvCxnSpPr>
        <p:spPr>
          <a:xfrm>
            <a:off x="11826240" y="6635872"/>
            <a:ext cx="0" cy="229624"/>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6">
            <a:extLst>
              <a:ext uri="{FF2B5EF4-FFF2-40B4-BE49-F238E27FC236}">
                <a16:creationId xmlns:a16="http://schemas.microsoft.com/office/drawing/2014/main" id="{69E4419F-DB1C-B1CC-C555-7EFE5DC0D206}"/>
              </a:ext>
            </a:extLst>
          </p:cNvPr>
          <p:cNvSpPr>
            <a:spLocks noGrp="1"/>
          </p:cNvSpPr>
          <p:nvPr>
            <p:ph type="body" sz="quarter" idx="18" hasCustomPrompt="1"/>
          </p:nvPr>
        </p:nvSpPr>
        <p:spPr>
          <a:xfrm>
            <a:off x="1470587" y="6652137"/>
            <a:ext cx="6457677"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70174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act Sheet">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88D9D1E3-03B4-442B-2C5D-18C8A36B2356}"/>
              </a:ext>
            </a:extLst>
          </p:cNvPr>
          <p:cNvSpPr>
            <a:spLocks noGrp="1"/>
          </p:cNvSpPr>
          <p:nvPr>
            <p:ph type="body" sz="quarter" idx="27"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8" name="Picture Placeholder 7">
            <a:extLst>
              <a:ext uri="{FF2B5EF4-FFF2-40B4-BE49-F238E27FC236}">
                <a16:creationId xmlns:a16="http://schemas.microsoft.com/office/drawing/2014/main" id="{DD2B633B-7685-D97F-C1FE-413F33826A24}"/>
              </a:ext>
            </a:extLst>
          </p:cNvPr>
          <p:cNvSpPr>
            <a:spLocks noGrp="1"/>
          </p:cNvSpPr>
          <p:nvPr>
            <p:ph type="pic" sz="quarter" idx="15"/>
          </p:nvPr>
        </p:nvSpPr>
        <p:spPr>
          <a:xfrm>
            <a:off x="533400" y="1894629"/>
            <a:ext cx="2561939" cy="1695377"/>
          </a:xfrm>
        </p:spPr>
        <p:txBody>
          <a:bodyPr/>
          <a:lstStyle>
            <a:lvl1pPr>
              <a:defRPr>
                <a:solidFill>
                  <a:schemeClr val="accent5"/>
                </a:solidFill>
              </a:defRPr>
            </a:lvl1pPr>
          </a:lstStyle>
          <a:p>
            <a:r>
              <a:rPr lang="en-US"/>
              <a:t>Click icon to add picture</a:t>
            </a:r>
          </a:p>
        </p:txBody>
      </p:sp>
      <p:sp>
        <p:nvSpPr>
          <p:cNvPr id="9" name="Text Placeholder 2">
            <a:extLst>
              <a:ext uri="{FF2B5EF4-FFF2-40B4-BE49-F238E27FC236}">
                <a16:creationId xmlns:a16="http://schemas.microsoft.com/office/drawing/2014/main" id="{34274FCE-8267-60D3-1981-E6A54C1118FF}"/>
              </a:ext>
            </a:extLst>
          </p:cNvPr>
          <p:cNvSpPr>
            <a:spLocks noGrp="1"/>
          </p:cNvSpPr>
          <p:nvPr>
            <p:ph type="body" sz="quarter" idx="10" hasCustomPrompt="1"/>
          </p:nvPr>
        </p:nvSpPr>
        <p:spPr>
          <a:xfrm>
            <a:off x="535456" y="3619503"/>
            <a:ext cx="2559883" cy="115599"/>
          </a:xfrm>
        </p:spPr>
        <p:txBody>
          <a:bodyPr>
            <a:noAutofit/>
          </a:bodyPr>
          <a:lstStyle>
            <a:lvl1pPr marL="0" indent="0" algn="l">
              <a:spcBef>
                <a:spcPts val="200"/>
              </a:spcBef>
              <a:buNone/>
              <a:defRPr sz="1000" b="0">
                <a:solidFill>
                  <a:schemeClr val="tx1"/>
                </a:solidFill>
                <a:latin typeface="Arial" panose="020B0604020202020204" pitchFamily="34" charset="0"/>
                <a:cs typeface="Arial" panose="020B0604020202020204" pitchFamily="34" charset="0"/>
              </a:defRPr>
            </a:lvl1pPr>
            <a:lvl2pPr>
              <a:defRPr sz="14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dirty="0" err="1"/>
              <a:t>ImageFileName.jpeg</a:t>
            </a:r>
            <a:endParaRPr lang="en-US" dirty="0"/>
          </a:p>
        </p:txBody>
      </p:sp>
      <p:sp>
        <p:nvSpPr>
          <p:cNvPr id="13" name="Picture Placeholder 7">
            <a:extLst>
              <a:ext uri="{FF2B5EF4-FFF2-40B4-BE49-F238E27FC236}">
                <a16:creationId xmlns:a16="http://schemas.microsoft.com/office/drawing/2014/main" id="{D2603624-BEB8-DD91-568B-27B10FC397FF}"/>
              </a:ext>
            </a:extLst>
          </p:cNvPr>
          <p:cNvSpPr>
            <a:spLocks noGrp="1"/>
          </p:cNvSpPr>
          <p:nvPr>
            <p:ph type="pic" sz="quarter" idx="22"/>
          </p:nvPr>
        </p:nvSpPr>
        <p:spPr>
          <a:xfrm>
            <a:off x="3387135" y="1894629"/>
            <a:ext cx="2561939" cy="1695377"/>
          </a:xfrm>
        </p:spPr>
        <p:txBody>
          <a:bodyPr/>
          <a:lstStyle>
            <a:lvl1pPr>
              <a:defRPr>
                <a:solidFill>
                  <a:schemeClr val="accent5"/>
                </a:solidFill>
              </a:defRPr>
            </a:lvl1pPr>
          </a:lstStyle>
          <a:p>
            <a:r>
              <a:rPr lang="en-US"/>
              <a:t>Click icon to add picture</a:t>
            </a:r>
          </a:p>
        </p:txBody>
      </p:sp>
      <p:sp>
        <p:nvSpPr>
          <p:cNvPr id="14" name="Text Placeholder 2">
            <a:extLst>
              <a:ext uri="{FF2B5EF4-FFF2-40B4-BE49-F238E27FC236}">
                <a16:creationId xmlns:a16="http://schemas.microsoft.com/office/drawing/2014/main" id="{3A40928C-8B7C-1B3A-CDE7-FFE4E3D976C2}"/>
              </a:ext>
            </a:extLst>
          </p:cNvPr>
          <p:cNvSpPr>
            <a:spLocks noGrp="1"/>
          </p:cNvSpPr>
          <p:nvPr>
            <p:ph type="body" sz="quarter" idx="23" hasCustomPrompt="1"/>
          </p:nvPr>
        </p:nvSpPr>
        <p:spPr>
          <a:xfrm>
            <a:off x="3388506" y="3619503"/>
            <a:ext cx="2559883" cy="115599"/>
          </a:xfrm>
        </p:spPr>
        <p:txBody>
          <a:bodyPr>
            <a:noAutofit/>
          </a:bodyPr>
          <a:lstStyle>
            <a:lvl1pPr marL="0" indent="0" algn="l">
              <a:spcBef>
                <a:spcPts val="200"/>
              </a:spcBef>
              <a:buNone/>
              <a:defRPr sz="1000" b="0">
                <a:solidFill>
                  <a:schemeClr val="tx1"/>
                </a:solidFill>
                <a:latin typeface="Arial" panose="020B0604020202020204" pitchFamily="34" charset="0"/>
                <a:cs typeface="Arial" panose="020B0604020202020204" pitchFamily="34" charset="0"/>
              </a:defRPr>
            </a:lvl1pPr>
            <a:lvl2pPr>
              <a:defRPr sz="14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dirty="0" err="1"/>
              <a:t>ImageFileName.jpeg</a:t>
            </a:r>
            <a:endParaRPr lang="en-US" dirty="0"/>
          </a:p>
        </p:txBody>
      </p:sp>
      <p:sp>
        <p:nvSpPr>
          <p:cNvPr id="16" name="Picture Placeholder 7">
            <a:extLst>
              <a:ext uri="{FF2B5EF4-FFF2-40B4-BE49-F238E27FC236}">
                <a16:creationId xmlns:a16="http://schemas.microsoft.com/office/drawing/2014/main" id="{489207AC-C5F2-30AD-5E3B-CA8554C2A6A3}"/>
              </a:ext>
            </a:extLst>
          </p:cNvPr>
          <p:cNvSpPr>
            <a:spLocks noGrp="1"/>
          </p:cNvSpPr>
          <p:nvPr>
            <p:ph type="pic" sz="quarter" idx="24"/>
          </p:nvPr>
        </p:nvSpPr>
        <p:spPr>
          <a:xfrm>
            <a:off x="6240870" y="1894629"/>
            <a:ext cx="2561939" cy="1695377"/>
          </a:xfrm>
        </p:spPr>
        <p:txBody>
          <a:bodyPr/>
          <a:lstStyle>
            <a:lvl1pPr>
              <a:defRPr>
                <a:solidFill>
                  <a:schemeClr val="accent5"/>
                </a:solidFill>
              </a:defRPr>
            </a:lvl1pPr>
          </a:lstStyle>
          <a:p>
            <a:r>
              <a:rPr lang="en-US"/>
              <a:t>Click icon to add picture</a:t>
            </a:r>
            <a:endParaRPr lang="en-US" dirty="0"/>
          </a:p>
        </p:txBody>
      </p:sp>
      <p:sp>
        <p:nvSpPr>
          <p:cNvPr id="17" name="Text Placeholder 2">
            <a:extLst>
              <a:ext uri="{FF2B5EF4-FFF2-40B4-BE49-F238E27FC236}">
                <a16:creationId xmlns:a16="http://schemas.microsoft.com/office/drawing/2014/main" id="{16E622DA-6656-A155-57D3-B49FC7BC1A59}"/>
              </a:ext>
            </a:extLst>
          </p:cNvPr>
          <p:cNvSpPr>
            <a:spLocks noGrp="1"/>
          </p:cNvSpPr>
          <p:nvPr>
            <p:ph type="body" sz="quarter" idx="25" hasCustomPrompt="1"/>
          </p:nvPr>
        </p:nvSpPr>
        <p:spPr>
          <a:xfrm>
            <a:off x="6241556" y="3619503"/>
            <a:ext cx="2559883" cy="115599"/>
          </a:xfrm>
        </p:spPr>
        <p:txBody>
          <a:bodyPr>
            <a:noAutofit/>
          </a:bodyPr>
          <a:lstStyle>
            <a:lvl1pPr marL="0" indent="0" algn="l">
              <a:spcBef>
                <a:spcPts val="200"/>
              </a:spcBef>
              <a:buNone/>
              <a:defRPr sz="1000" b="0">
                <a:solidFill>
                  <a:schemeClr val="tx1"/>
                </a:solidFill>
                <a:latin typeface="Arial" panose="020B0604020202020204" pitchFamily="34" charset="0"/>
                <a:cs typeface="Arial" panose="020B0604020202020204" pitchFamily="34" charset="0"/>
              </a:defRPr>
            </a:lvl1pPr>
            <a:lvl2pPr>
              <a:defRPr sz="14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dirty="0" err="1"/>
              <a:t>ImageFileName.jpeg</a:t>
            </a:r>
            <a:endParaRPr lang="en-US" dirty="0"/>
          </a:p>
        </p:txBody>
      </p:sp>
      <p:sp>
        <p:nvSpPr>
          <p:cNvPr id="18" name="Picture Placeholder 7">
            <a:extLst>
              <a:ext uri="{FF2B5EF4-FFF2-40B4-BE49-F238E27FC236}">
                <a16:creationId xmlns:a16="http://schemas.microsoft.com/office/drawing/2014/main" id="{4DEA6AA4-FBF2-F793-7954-84B68493FBDF}"/>
              </a:ext>
            </a:extLst>
          </p:cNvPr>
          <p:cNvSpPr>
            <a:spLocks noGrp="1"/>
          </p:cNvSpPr>
          <p:nvPr>
            <p:ph type="pic" sz="quarter" idx="29"/>
          </p:nvPr>
        </p:nvSpPr>
        <p:spPr>
          <a:xfrm>
            <a:off x="9094605" y="1894629"/>
            <a:ext cx="2561939" cy="1695377"/>
          </a:xfrm>
        </p:spPr>
        <p:txBody>
          <a:bodyPr/>
          <a:lstStyle>
            <a:lvl1pPr>
              <a:defRPr>
                <a:solidFill>
                  <a:schemeClr val="accent5"/>
                </a:solidFill>
              </a:defRPr>
            </a:lvl1pPr>
          </a:lstStyle>
          <a:p>
            <a:r>
              <a:rPr lang="en-US"/>
              <a:t>Click icon to add picture</a:t>
            </a:r>
            <a:endParaRPr lang="en-US" dirty="0"/>
          </a:p>
        </p:txBody>
      </p:sp>
      <p:sp>
        <p:nvSpPr>
          <p:cNvPr id="19" name="Text Placeholder 2">
            <a:extLst>
              <a:ext uri="{FF2B5EF4-FFF2-40B4-BE49-F238E27FC236}">
                <a16:creationId xmlns:a16="http://schemas.microsoft.com/office/drawing/2014/main" id="{1A8BA26A-0816-587B-3E58-1C7B62F587BE}"/>
              </a:ext>
            </a:extLst>
          </p:cNvPr>
          <p:cNvSpPr>
            <a:spLocks noGrp="1"/>
          </p:cNvSpPr>
          <p:nvPr>
            <p:ph type="body" sz="quarter" idx="30" hasCustomPrompt="1"/>
          </p:nvPr>
        </p:nvSpPr>
        <p:spPr>
          <a:xfrm>
            <a:off x="9094605" y="3619503"/>
            <a:ext cx="2559883" cy="115599"/>
          </a:xfrm>
        </p:spPr>
        <p:txBody>
          <a:bodyPr>
            <a:noAutofit/>
          </a:bodyPr>
          <a:lstStyle>
            <a:lvl1pPr marL="0" indent="0" algn="l">
              <a:spcBef>
                <a:spcPts val="200"/>
              </a:spcBef>
              <a:buNone/>
              <a:defRPr sz="1000" b="0">
                <a:solidFill>
                  <a:schemeClr val="tx1"/>
                </a:solidFill>
                <a:latin typeface="Arial" panose="020B0604020202020204" pitchFamily="34" charset="0"/>
                <a:cs typeface="Arial" panose="020B0604020202020204" pitchFamily="34" charset="0"/>
              </a:defRPr>
            </a:lvl1pPr>
            <a:lvl2pPr>
              <a:defRPr sz="14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dirty="0" err="1"/>
              <a:t>ImageFileName.jpeg</a:t>
            </a:r>
            <a:endParaRPr lang="en-US" dirty="0"/>
          </a:p>
        </p:txBody>
      </p:sp>
      <p:sp>
        <p:nvSpPr>
          <p:cNvPr id="20" name="Picture Placeholder 7">
            <a:extLst>
              <a:ext uri="{FF2B5EF4-FFF2-40B4-BE49-F238E27FC236}">
                <a16:creationId xmlns:a16="http://schemas.microsoft.com/office/drawing/2014/main" id="{7A541337-A220-1952-1088-03B05759A294}"/>
              </a:ext>
            </a:extLst>
          </p:cNvPr>
          <p:cNvSpPr>
            <a:spLocks noGrp="1"/>
          </p:cNvSpPr>
          <p:nvPr>
            <p:ph type="pic" sz="quarter" idx="31"/>
          </p:nvPr>
        </p:nvSpPr>
        <p:spPr>
          <a:xfrm>
            <a:off x="533400" y="4073052"/>
            <a:ext cx="2561939" cy="1695377"/>
          </a:xfrm>
        </p:spPr>
        <p:txBody>
          <a:bodyPr/>
          <a:lstStyle>
            <a:lvl1pPr>
              <a:defRPr>
                <a:solidFill>
                  <a:schemeClr val="accent5"/>
                </a:solidFill>
              </a:defRPr>
            </a:lvl1pPr>
          </a:lstStyle>
          <a:p>
            <a:r>
              <a:rPr lang="en-US"/>
              <a:t>Click icon to add picture</a:t>
            </a:r>
            <a:endParaRPr lang="en-US" dirty="0"/>
          </a:p>
        </p:txBody>
      </p:sp>
      <p:sp>
        <p:nvSpPr>
          <p:cNvPr id="21" name="Text Placeholder 2">
            <a:extLst>
              <a:ext uri="{FF2B5EF4-FFF2-40B4-BE49-F238E27FC236}">
                <a16:creationId xmlns:a16="http://schemas.microsoft.com/office/drawing/2014/main" id="{031EDC92-B610-72AD-2DCF-0419B709C364}"/>
              </a:ext>
            </a:extLst>
          </p:cNvPr>
          <p:cNvSpPr>
            <a:spLocks noGrp="1"/>
          </p:cNvSpPr>
          <p:nvPr>
            <p:ph type="body" sz="quarter" idx="32" hasCustomPrompt="1"/>
          </p:nvPr>
        </p:nvSpPr>
        <p:spPr>
          <a:xfrm>
            <a:off x="535456" y="5797926"/>
            <a:ext cx="2559883" cy="115599"/>
          </a:xfrm>
        </p:spPr>
        <p:txBody>
          <a:bodyPr>
            <a:noAutofit/>
          </a:bodyPr>
          <a:lstStyle>
            <a:lvl1pPr marL="0" indent="0" algn="l">
              <a:spcBef>
                <a:spcPts val="200"/>
              </a:spcBef>
              <a:buNone/>
              <a:defRPr sz="1000" b="0">
                <a:solidFill>
                  <a:schemeClr val="tx1"/>
                </a:solidFill>
                <a:latin typeface="Arial" panose="020B0604020202020204" pitchFamily="34" charset="0"/>
                <a:cs typeface="Arial" panose="020B0604020202020204" pitchFamily="34" charset="0"/>
              </a:defRPr>
            </a:lvl1pPr>
            <a:lvl2pPr>
              <a:defRPr sz="14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dirty="0" err="1"/>
              <a:t>ImageFileName.jpeg</a:t>
            </a:r>
            <a:endParaRPr lang="en-US" dirty="0"/>
          </a:p>
        </p:txBody>
      </p:sp>
      <p:sp>
        <p:nvSpPr>
          <p:cNvPr id="22" name="Picture Placeholder 7">
            <a:extLst>
              <a:ext uri="{FF2B5EF4-FFF2-40B4-BE49-F238E27FC236}">
                <a16:creationId xmlns:a16="http://schemas.microsoft.com/office/drawing/2014/main" id="{D02F6CDB-5734-B27F-A1C0-D338332E5F9B}"/>
              </a:ext>
            </a:extLst>
          </p:cNvPr>
          <p:cNvSpPr>
            <a:spLocks noGrp="1"/>
          </p:cNvSpPr>
          <p:nvPr>
            <p:ph type="pic" sz="quarter" idx="33"/>
          </p:nvPr>
        </p:nvSpPr>
        <p:spPr>
          <a:xfrm>
            <a:off x="3387135" y="4073052"/>
            <a:ext cx="2561939" cy="1695377"/>
          </a:xfrm>
        </p:spPr>
        <p:txBody>
          <a:bodyPr/>
          <a:lstStyle>
            <a:lvl1pPr>
              <a:defRPr>
                <a:solidFill>
                  <a:schemeClr val="accent5"/>
                </a:solidFill>
              </a:defRPr>
            </a:lvl1pPr>
          </a:lstStyle>
          <a:p>
            <a:r>
              <a:rPr lang="en-US"/>
              <a:t>Click icon to add picture</a:t>
            </a:r>
          </a:p>
        </p:txBody>
      </p:sp>
      <p:sp>
        <p:nvSpPr>
          <p:cNvPr id="23" name="Text Placeholder 2">
            <a:extLst>
              <a:ext uri="{FF2B5EF4-FFF2-40B4-BE49-F238E27FC236}">
                <a16:creationId xmlns:a16="http://schemas.microsoft.com/office/drawing/2014/main" id="{7CFA46C6-B83E-5036-70B7-58A84B2E2C81}"/>
              </a:ext>
            </a:extLst>
          </p:cNvPr>
          <p:cNvSpPr>
            <a:spLocks noGrp="1"/>
          </p:cNvSpPr>
          <p:nvPr>
            <p:ph type="body" sz="quarter" idx="34" hasCustomPrompt="1"/>
          </p:nvPr>
        </p:nvSpPr>
        <p:spPr>
          <a:xfrm>
            <a:off x="3388506" y="5797926"/>
            <a:ext cx="2559883" cy="115599"/>
          </a:xfrm>
        </p:spPr>
        <p:txBody>
          <a:bodyPr>
            <a:noAutofit/>
          </a:bodyPr>
          <a:lstStyle>
            <a:lvl1pPr marL="0" indent="0" algn="l">
              <a:spcBef>
                <a:spcPts val="200"/>
              </a:spcBef>
              <a:buNone/>
              <a:defRPr sz="1000" b="0">
                <a:solidFill>
                  <a:schemeClr val="tx1"/>
                </a:solidFill>
                <a:latin typeface="Arial" panose="020B0604020202020204" pitchFamily="34" charset="0"/>
                <a:cs typeface="Arial" panose="020B0604020202020204" pitchFamily="34" charset="0"/>
              </a:defRPr>
            </a:lvl1pPr>
            <a:lvl2pPr>
              <a:defRPr sz="14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dirty="0" err="1"/>
              <a:t>ImageFileName.jpeg</a:t>
            </a:r>
            <a:endParaRPr lang="en-US" dirty="0"/>
          </a:p>
        </p:txBody>
      </p:sp>
      <p:sp>
        <p:nvSpPr>
          <p:cNvPr id="24" name="Picture Placeholder 7">
            <a:extLst>
              <a:ext uri="{FF2B5EF4-FFF2-40B4-BE49-F238E27FC236}">
                <a16:creationId xmlns:a16="http://schemas.microsoft.com/office/drawing/2014/main" id="{94A84265-8664-D43A-7748-5896CD9EF533}"/>
              </a:ext>
            </a:extLst>
          </p:cNvPr>
          <p:cNvSpPr>
            <a:spLocks noGrp="1"/>
          </p:cNvSpPr>
          <p:nvPr>
            <p:ph type="pic" sz="quarter" idx="35"/>
          </p:nvPr>
        </p:nvSpPr>
        <p:spPr>
          <a:xfrm>
            <a:off x="6240870" y="4073052"/>
            <a:ext cx="2561939" cy="1695377"/>
          </a:xfrm>
        </p:spPr>
        <p:txBody>
          <a:bodyPr/>
          <a:lstStyle>
            <a:lvl1pPr>
              <a:defRPr>
                <a:solidFill>
                  <a:schemeClr val="accent5"/>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25F77604-04CA-E388-6DDE-D65330A6ACAD}"/>
              </a:ext>
            </a:extLst>
          </p:cNvPr>
          <p:cNvSpPr>
            <a:spLocks noGrp="1"/>
          </p:cNvSpPr>
          <p:nvPr>
            <p:ph type="body" sz="quarter" idx="36" hasCustomPrompt="1"/>
          </p:nvPr>
        </p:nvSpPr>
        <p:spPr>
          <a:xfrm>
            <a:off x="6241556" y="5797926"/>
            <a:ext cx="2559883" cy="115599"/>
          </a:xfrm>
        </p:spPr>
        <p:txBody>
          <a:bodyPr>
            <a:noAutofit/>
          </a:bodyPr>
          <a:lstStyle>
            <a:lvl1pPr marL="0" indent="0" algn="l">
              <a:spcBef>
                <a:spcPts val="200"/>
              </a:spcBef>
              <a:buNone/>
              <a:defRPr sz="1000" b="0">
                <a:solidFill>
                  <a:schemeClr val="tx1"/>
                </a:solidFill>
                <a:latin typeface="Arial" panose="020B0604020202020204" pitchFamily="34" charset="0"/>
                <a:cs typeface="Arial" panose="020B0604020202020204" pitchFamily="34" charset="0"/>
              </a:defRPr>
            </a:lvl1pPr>
            <a:lvl2pPr>
              <a:defRPr sz="14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dirty="0" err="1"/>
              <a:t>ImageFileName.jpeg</a:t>
            </a:r>
            <a:endParaRPr lang="en-US" dirty="0"/>
          </a:p>
        </p:txBody>
      </p:sp>
      <p:sp>
        <p:nvSpPr>
          <p:cNvPr id="26" name="Picture Placeholder 7">
            <a:extLst>
              <a:ext uri="{FF2B5EF4-FFF2-40B4-BE49-F238E27FC236}">
                <a16:creationId xmlns:a16="http://schemas.microsoft.com/office/drawing/2014/main" id="{1C00E2A8-E324-CDC0-D50F-044F4BE9BF29}"/>
              </a:ext>
            </a:extLst>
          </p:cNvPr>
          <p:cNvSpPr>
            <a:spLocks noGrp="1"/>
          </p:cNvSpPr>
          <p:nvPr>
            <p:ph type="pic" sz="quarter" idx="37"/>
          </p:nvPr>
        </p:nvSpPr>
        <p:spPr>
          <a:xfrm>
            <a:off x="9094605" y="4073052"/>
            <a:ext cx="2561939" cy="1695377"/>
          </a:xfrm>
        </p:spPr>
        <p:txBody>
          <a:bodyPr/>
          <a:lstStyle>
            <a:lvl1pPr>
              <a:defRPr>
                <a:solidFill>
                  <a:schemeClr val="accent5"/>
                </a:solidFill>
              </a:defRPr>
            </a:lvl1pPr>
          </a:lstStyle>
          <a:p>
            <a:r>
              <a:rPr lang="en-US"/>
              <a:t>Click icon to add picture</a:t>
            </a:r>
            <a:endParaRPr lang="en-US" dirty="0"/>
          </a:p>
        </p:txBody>
      </p:sp>
      <p:sp>
        <p:nvSpPr>
          <p:cNvPr id="27" name="Text Placeholder 2">
            <a:extLst>
              <a:ext uri="{FF2B5EF4-FFF2-40B4-BE49-F238E27FC236}">
                <a16:creationId xmlns:a16="http://schemas.microsoft.com/office/drawing/2014/main" id="{AE92BFC8-CBC3-D289-601E-966C770A652D}"/>
              </a:ext>
            </a:extLst>
          </p:cNvPr>
          <p:cNvSpPr>
            <a:spLocks noGrp="1"/>
          </p:cNvSpPr>
          <p:nvPr>
            <p:ph type="body" sz="quarter" idx="38" hasCustomPrompt="1"/>
          </p:nvPr>
        </p:nvSpPr>
        <p:spPr>
          <a:xfrm>
            <a:off x="9094605" y="5797926"/>
            <a:ext cx="2559883" cy="115599"/>
          </a:xfrm>
        </p:spPr>
        <p:txBody>
          <a:bodyPr>
            <a:noAutofit/>
          </a:bodyPr>
          <a:lstStyle>
            <a:lvl1pPr marL="0" indent="0" algn="l">
              <a:spcBef>
                <a:spcPts val="200"/>
              </a:spcBef>
              <a:buNone/>
              <a:defRPr sz="1000" b="0">
                <a:solidFill>
                  <a:schemeClr val="tx1"/>
                </a:solidFill>
                <a:latin typeface="Arial" panose="020B0604020202020204" pitchFamily="34" charset="0"/>
                <a:cs typeface="Arial" panose="020B0604020202020204" pitchFamily="34" charset="0"/>
              </a:defRPr>
            </a:lvl1pPr>
            <a:lvl2pPr>
              <a:defRPr sz="14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dirty="0" err="1"/>
              <a:t>ImageFileName.jpeg</a:t>
            </a:r>
            <a:endParaRPr lang="en-US" dirty="0"/>
          </a:p>
        </p:txBody>
      </p:sp>
      <p:sp>
        <p:nvSpPr>
          <p:cNvPr id="2" name="Text Placeholder 2">
            <a:extLst>
              <a:ext uri="{FF2B5EF4-FFF2-40B4-BE49-F238E27FC236}">
                <a16:creationId xmlns:a16="http://schemas.microsoft.com/office/drawing/2014/main" id="{C6CF40A0-83A7-6A0F-1918-D09ACAF58D35}"/>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9BE91CDE-6EE4-EC9C-896F-B0BCB092C030}"/>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E0EA1CFE-C615-090C-8156-418ED67A8D95}"/>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CF8235CF-39BA-926F-246E-95324F0E8930}"/>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128426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EC8690B3-BD4E-634A-B81A-9C84B9B5E1A1}"/>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
        <p:nvSpPr>
          <p:cNvPr id="10" name="Text Placeholder 7">
            <a:extLst>
              <a:ext uri="{FF2B5EF4-FFF2-40B4-BE49-F238E27FC236}">
                <a16:creationId xmlns:a16="http://schemas.microsoft.com/office/drawing/2014/main" id="{88D9D1E3-03B4-442B-2C5D-18C8A36B2356}"/>
              </a:ext>
            </a:extLst>
          </p:cNvPr>
          <p:cNvSpPr>
            <a:spLocks noGrp="1"/>
          </p:cNvSpPr>
          <p:nvPr>
            <p:ph type="body" sz="quarter" idx="27"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99023635-2FDA-3710-87C4-380AAE74A5A6}"/>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78A27852-BBD4-9D40-1C1C-54DCEF350710}"/>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4" name="Title Placeholder 1">
            <a:extLst>
              <a:ext uri="{FF2B5EF4-FFF2-40B4-BE49-F238E27FC236}">
                <a16:creationId xmlns:a16="http://schemas.microsoft.com/office/drawing/2014/main" id="{5FFDAD97-9D3D-4C02-D95F-4D6E0D13392C}"/>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391036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Only Slide">
    <p:bg>
      <p:bgPr>
        <a:solidFill>
          <a:srgbClr val="06193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3BA875-5E24-2E7D-A720-014650F0A11A}"/>
              </a:ext>
            </a:extLst>
          </p:cNvPr>
          <p:cNvSpPr/>
          <p:nvPr userDrawn="1"/>
        </p:nvSpPr>
        <p:spPr>
          <a:xfrm>
            <a:off x="0" y="6632123"/>
            <a:ext cx="12192000" cy="225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bg1"/>
              </a:solidFill>
            </a:endParaRPr>
          </a:p>
        </p:txBody>
      </p:sp>
      <p:sp>
        <p:nvSpPr>
          <p:cNvPr id="6" name="Slide Number">
            <a:extLst>
              <a:ext uri="{FF2B5EF4-FFF2-40B4-BE49-F238E27FC236}">
                <a16:creationId xmlns:a16="http://schemas.microsoft.com/office/drawing/2014/main" id="{3C25C6AC-D7D3-C900-A422-4311BB3F4165}"/>
              </a:ext>
            </a:extLst>
          </p:cNvPr>
          <p:cNvSpPr txBox="1"/>
          <p:nvPr userDrawn="1"/>
        </p:nvSpPr>
        <p:spPr>
          <a:xfrm>
            <a:off x="11826240" y="6628376"/>
            <a:ext cx="365760" cy="229623"/>
          </a:xfrm>
          <a:prstGeom prst="rect">
            <a:avLst/>
          </a:prstGeom>
          <a:noFill/>
        </p:spPr>
        <p:txBody>
          <a:bodyPr wrap="square" lIns="0" tIns="0" rIns="0" bIns="0" rtlCol="0" anchor="ctr">
            <a:noAutofit/>
          </a:bodyPr>
          <a:lstStyle/>
          <a:p>
            <a:pPr algn="ctr"/>
            <a:fld id="{8EDFB997-4523-4D25-AFCA-51DDD9577CA9}" type="slidenum">
              <a:rPr lang="en-US" sz="900" b="0" kern="1200" smtClean="0">
                <a:solidFill>
                  <a:schemeClr val="bg1"/>
                </a:solidFill>
                <a:latin typeface="Arial Black" panose="020B0A04020102020204" pitchFamily="34" charset="0"/>
                <a:ea typeface="+mn-ea"/>
                <a:cs typeface="Arial" panose="020B0604020202020204" pitchFamily="34" charset="0"/>
              </a:rPr>
              <a:pPr algn="ctr"/>
              <a:t>‹#›</a:t>
            </a:fld>
            <a:endParaRPr lang="en-US" sz="900" b="0" kern="1200" dirty="0">
              <a:solidFill>
                <a:schemeClr val="bg1"/>
              </a:solidFill>
              <a:latin typeface="Arial Black" panose="020B0A040201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4266EEB-F967-ED72-DB58-41622CBFB90B}"/>
              </a:ext>
            </a:extLst>
          </p:cNvPr>
          <p:cNvSpPr txBox="1"/>
          <p:nvPr userDrawn="1"/>
        </p:nvSpPr>
        <p:spPr>
          <a:xfrm>
            <a:off x="533400" y="6689327"/>
            <a:ext cx="3176332" cy="107722"/>
          </a:xfrm>
          <a:prstGeom prst="rect">
            <a:avLst/>
          </a:prstGeom>
          <a:noFill/>
        </p:spPr>
        <p:txBody>
          <a:bodyPr vert="horz" wrap="square" lIns="0" tIns="0" rIns="0" bIns="0" rtlCol="0" anchor="b">
            <a:spAutoFit/>
          </a:bodyPr>
          <a:lstStyle/>
          <a:p>
            <a:pPr marL="0" indent="0" algn="l">
              <a:spcAft>
                <a:spcPts val="0"/>
              </a:spcAft>
              <a:buClr>
                <a:schemeClr val="accent2"/>
              </a:buClr>
              <a:buFont typeface="Wingdings" panose="05000000000000000000" pitchFamily="2" charset="2"/>
              <a:buNone/>
            </a:pPr>
            <a:r>
              <a:rPr lang="en-US" sz="700" kern="700" spc="100" baseline="0" dirty="0">
                <a:solidFill>
                  <a:schemeClr val="bg1"/>
                </a:solidFill>
              </a:rPr>
              <a:t>T. ROWE PRICE</a:t>
            </a:r>
            <a:endParaRPr lang="en-US" sz="700" b="1" kern="700" spc="100" baseline="0" dirty="0">
              <a:solidFill>
                <a:schemeClr val="bg1"/>
              </a:solidFill>
            </a:endParaRPr>
          </a:p>
        </p:txBody>
      </p:sp>
      <p:cxnSp>
        <p:nvCxnSpPr>
          <p:cNvPr id="8" name="Straight Connector 7">
            <a:extLst>
              <a:ext uri="{FF2B5EF4-FFF2-40B4-BE49-F238E27FC236}">
                <a16:creationId xmlns:a16="http://schemas.microsoft.com/office/drawing/2014/main" id="{EDCB135B-9263-A696-6595-C1F49086FE8E}"/>
              </a:ext>
            </a:extLst>
          </p:cNvPr>
          <p:cNvCxnSpPr>
            <a:cxnSpLocks/>
          </p:cNvCxnSpPr>
          <p:nvPr userDrawn="1"/>
        </p:nvCxnSpPr>
        <p:spPr>
          <a:xfrm>
            <a:off x="11826240" y="6635872"/>
            <a:ext cx="0" cy="229624"/>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96614C-2360-8039-CE33-AA84A060EC60}"/>
              </a:ext>
            </a:extLst>
          </p:cNvPr>
          <p:cNvCxnSpPr/>
          <p:nvPr userDrawn="1"/>
        </p:nvCxnSpPr>
        <p:spPr>
          <a:xfrm>
            <a:off x="0" y="6628377"/>
            <a:ext cx="12192000" cy="0"/>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B63DE1E-03A9-6584-42CD-C2689C43866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60279" y="6581774"/>
            <a:ext cx="1965960" cy="320188"/>
          </a:xfrm>
          <a:prstGeom prst="rect">
            <a:avLst/>
          </a:prstGeom>
        </p:spPr>
      </p:pic>
      <p:sp>
        <p:nvSpPr>
          <p:cNvPr id="11" name="Text Placeholder 6">
            <a:extLst>
              <a:ext uri="{FF2B5EF4-FFF2-40B4-BE49-F238E27FC236}">
                <a16:creationId xmlns:a16="http://schemas.microsoft.com/office/drawing/2014/main" id="{EC8690B3-BD4E-634A-B81A-9C84B9B5E1A1}"/>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bg1"/>
                </a:solidFill>
                <a:latin typeface="+mn-lt"/>
              </a:defRPr>
            </a:lvl1pPr>
          </a:lstStyle>
          <a:p>
            <a:pPr lvl="0"/>
            <a:r>
              <a:rPr lang="en-US" dirty="0"/>
              <a:t>Insert “for internal use only” or other text here if needed</a:t>
            </a:r>
          </a:p>
        </p:txBody>
      </p:sp>
      <p:sp>
        <p:nvSpPr>
          <p:cNvPr id="10" name="Text Placeholder 7">
            <a:extLst>
              <a:ext uri="{FF2B5EF4-FFF2-40B4-BE49-F238E27FC236}">
                <a16:creationId xmlns:a16="http://schemas.microsoft.com/office/drawing/2014/main" id="{88D9D1E3-03B4-442B-2C5D-18C8A36B2356}"/>
              </a:ext>
            </a:extLst>
          </p:cNvPr>
          <p:cNvSpPr>
            <a:spLocks noGrp="1"/>
          </p:cNvSpPr>
          <p:nvPr>
            <p:ph type="body" sz="quarter" idx="27" hasCustomPrompt="1"/>
          </p:nvPr>
        </p:nvSpPr>
        <p:spPr>
          <a:xfrm>
            <a:off x="533400" y="6053328"/>
            <a:ext cx="11125199" cy="457200"/>
          </a:xfrm>
        </p:spPr>
        <p:txBody>
          <a:bodyPr anchor="b">
            <a:noAutofit/>
          </a:bodyPr>
          <a:lstStyle>
            <a:lvl1pPr marL="0" indent="0">
              <a:lnSpc>
                <a:spcPct val="100000"/>
              </a:lnSpc>
              <a:spcBef>
                <a:spcPts val="0"/>
              </a:spcBef>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99023635-2FDA-3710-87C4-380AAE74A5A6}"/>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4">
            <a:extLst>
              <a:ext uri="{FF2B5EF4-FFF2-40B4-BE49-F238E27FC236}">
                <a16:creationId xmlns:a16="http://schemas.microsoft.com/office/drawing/2014/main" id="{78A27852-BBD4-9D40-1C1C-54DCEF350710}"/>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bg1"/>
                </a:solidFill>
              </a:defRPr>
            </a:lvl1pPr>
          </a:lstStyle>
          <a:p>
            <a:pPr lvl="0"/>
            <a:r>
              <a:rPr lang="en-US" dirty="0"/>
              <a:t>As of date</a:t>
            </a:r>
          </a:p>
        </p:txBody>
      </p:sp>
      <p:sp>
        <p:nvSpPr>
          <p:cNvPr id="4" name="Title Placeholder 1">
            <a:extLst>
              <a:ext uri="{FF2B5EF4-FFF2-40B4-BE49-F238E27FC236}">
                <a16:creationId xmlns:a16="http://schemas.microsoft.com/office/drawing/2014/main" id="{5FFDAD97-9D3D-4C02-D95F-4D6E0D13392C}"/>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6056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95FA026-8115-878D-B41E-33A255145B93}"/>
              </a:ext>
            </a:extLst>
          </p:cNvPr>
          <p:cNvSpPr>
            <a:spLocks noGrp="1"/>
          </p:cNvSpPr>
          <p:nvPr>
            <p:ph type="body" sz="quarter" idx="27"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DAA70AFF-7A7D-4067-DF98-3CD6E4EC5510}"/>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3" name="Text Placeholder 6">
            <a:extLst>
              <a:ext uri="{FF2B5EF4-FFF2-40B4-BE49-F238E27FC236}">
                <a16:creationId xmlns:a16="http://schemas.microsoft.com/office/drawing/2014/main" id="{566D8C5A-AB83-7D45-C9E6-64437B90AB52}"/>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376266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Blank Slide">
    <p:bg>
      <p:bgPr>
        <a:solidFill>
          <a:srgbClr val="06193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FBF44E-0A40-6946-8ABF-611010DE9EDB}"/>
              </a:ext>
            </a:extLst>
          </p:cNvPr>
          <p:cNvSpPr/>
          <p:nvPr userDrawn="1"/>
        </p:nvSpPr>
        <p:spPr>
          <a:xfrm>
            <a:off x="0" y="6632123"/>
            <a:ext cx="12192000" cy="225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bg1"/>
              </a:solidFill>
            </a:endParaRPr>
          </a:p>
        </p:txBody>
      </p:sp>
      <p:sp>
        <p:nvSpPr>
          <p:cNvPr id="4" name="Slide Number">
            <a:extLst>
              <a:ext uri="{FF2B5EF4-FFF2-40B4-BE49-F238E27FC236}">
                <a16:creationId xmlns:a16="http://schemas.microsoft.com/office/drawing/2014/main" id="{AD9D4ECC-3436-20BB-E28B-FB2AEF887F3D}"/>
              </a:ext>
            </a:extLst>
          </p:cNvPr>
          <p:cNvSpPr txBox="1"/>
          <p:nvPr userDrawn="1"/>
        </p:nvSpPr>
        <p:spPr>
          <a:xfrm>
            <a:off x="11826240" y="6628376"/>
            <a:ext cx="365760" cy="229623"/>
          </a:xfrm>
          <a:prstGeom prst="rect">
            <a:avLst/>
          </a:prstGeom>
          <a:noFill/>
        </p:spPr>
        <p:txBody>
          <a:bodyPr wrap="square" lIns="0" tIns="0" rIns="0" bIns="0" rtlCol="0" anchor="ctr">
            <a:noAutofit/>
          </a:bodyPr>
          <a:lstStyle/>
          <a:p>
            <a:pPr algn="ctr"/>
            <a:fld id="{8EDFB997-4523-4D25-AFCA-51DDD9577CA9}" type="slidenum">
              <a:rPr lang="en-US" sz="900" b="0" kern="1200" smtClean="0">
                <a:solidFill>
                  <a:schemeClr val="bg1"/>
                </a:solidFill>
                <a:latin typeface="Arial Black" panose="020B0A04020102020204" pitchFamily="34" charset="0"/>
                <a:ea typeface="+mn-ea"/>
                <a:cs typeface="Arial" panose="020B0604020202020204" pitchFamily="34" charset="0"/>
              </a:rPr>
              <a:pPr algn="ctr"/>
              <a:t>‹#›</a:t>
            </a:fld>
            <a:endParaRPr lang="en-US" sz="900" b="0" kern="1200" dirty="0">
              <a:solidFill>
                <a:schemeClr val="bg1"/>
              </a:solidFill>
              <a:latin typeface="Arial Black" panose="020B0A040201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33C82F0-2522-0C5C-B447-1422AEA2CCA8}"/>
              </a:ext>
            </a:extLst>
          </p:cNvPr>
          <p:cNvSpPr txBox="1"/>
          <p:nvPr userDrawn="1"/>
        </p:nvSpPr>
        <p:spPr>
          <a:xfrm>
            <a:off x="533400" y="6689327"/>
            <a:ext cx="3176332" cy="107722"/>
          </a:xfrm>
          <a:prstGeom prst="rect">
            <a:avLst/>
          </a:prstGeom>
          <a:noFill/>
        </p:spPr>
        <p:txBody>
          <a:bodyPr vert="horz" wrap="square" lIns="0" tIns="0" rIns="0" bIns="0" rtlCol="0" anchor="b">
            <a:spAutoFit/>
          </a:bodyPr>
          <a:lstStyle/>
          <a:p>
            <a:pPr marL="0" indent="0" algn="l">
              <a:spcAft>
                <a:spcPts val="0"/>
              </a:spcAft>
              <a:buClr>
                <a:schemeClr val="accent2"/>
              </a:buClr>
              <a:buFont typeface="Wingdings" panose="05000000000000000000" pitchFamily="2" charset="2"/>
              <a:buNone/>
            </a:pPr>
            <a:r>
              <a:rPr lang="en-US" sz="700" kern="700" spc="100" baseline="0" dirty="0">
                <a:solidFill>
                  <a:schemeClr val="bg1"/>
                </a:solidFill>
              </a:rPr>
              <a:t>T. ROWE PRICE</a:t>
            </a:r>
            <a:endParaRPr lang="en-US" sz="700" b="1" kern="700" spc="100" baseline="0" dirty="0">
              <a:solidFill>
                <a:schemeClr val="bg1"/>
              </a:solidFill>
            </a:endParaRPr>
          </a:p>
        </p:txBody>
      </p:sp>
      <p:cxnSp>
        <p:nvCxnSpPr>
          <p:cNvPr id="7" name="Straight Connector 6">
            <a:extLst>
              <a:ext uri="{FF2B5EF4-FFF2-40B4-BE49-F238E27FC236}">
                <a16:creationId xmlns:a16="http://schemas.microsoft.com/office/drawing/2014/main" id="{15971521-FAA0-6B70-4509-37D58CE0EAD9}"/>
              </a:ext>
            </a:extLst>
          </p:cNvPr>
          <p:cNvCxnSpPr>
            <a:cxnSpLocks/>
          </p:cNvCxnSpPr>
          <p:nvPr userDrawn="1"/>
        </p:nvCxnSpPr>
        <p:spPr>
          <a:xfrm>
            <a:off x="11826240" y="6635872"/>
            <a:ext cx="0" cy="229624"/>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77D64B-4C3C-6E33-BB1E-53ECC1391754}"/>
              </a:ext>
            </a:extLst>
          </p:cNvPr>
          <p:cNvCxnSpPr/>
          <p:nvPr userDrawn="1"/>
        </p:nvCxnSpPr>
        <p:spPr>
          <a:xfrm>
            <a:off x="0" y="6628377"/>
            <a:ext cx="12192000" cy="0"/>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4F9476C-DB7E-71C6-A870-AE6E1E81B4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60279" y="6581774"/>
            <a:ext cx="1965960" cy="320188"/>
          </a:xfrm>
          <a:prstGeom prst="rect">
            <a:avLst/>
          </a:prstGeom>
        </p:spPr>
      </p:pic>
      <p:sp>
        <p:nvSpPr>
          <p:cNvPr id="6" name="Text Placeholder 6">
            <a:extLst>
              <a:ext uri="{FF2B5EF4-FFF2-40B4-BE49-F238E27FC236}">
                <a16:creationId xmlns:a16="http://schemas.microsoft.com/office/drawing/2014/main" id="{F2D3A444-045F-3A4A-885B-F8AB28309137}"/>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bg1"/>
                </a:solidFill>
                <a:latin typeface="+mn-lt"/>
              </a:defRPr>
            </a:lvl1pPr>
          </a:lstStyle>
          <a:p>
            <a:pPr lvl="0"/>
            <a:r>
              <a:rPr lang="en-US" dirty="0"/>
              <a:t>Insert “for internal use only” or other text here if needed</a:t>
            </a:r>
          </a:p>
        </p:txBody>
      </p:sp>
      <p:sp>
        <p:nvSpPr>
          <p:cNvPr id="8" name="Text Placeholder 7">
            <a:extLst>
              <a:ext uri="{FF2B5EF4-FFF2-40B4-BE49-F238E27FC236}">
                <a16:creationId xmlns:a16="http://schemas.microsoft.com/office/drawing/2014/main" id="{995FA026-8115-878D-B41E-33A255145B93}"/>
              </a:ext>
            </a:extLst>
          </p:cNvPr>
          <p:cNvSpPr>
            <a:spLocks noGrp="1"/>
          </p:cNvSpPr>
          <p:nvPr>
            <p:ph type="body" sz="quarter" idx="27" hasCustomPrompt="1"/>
          </p:nvPr>
        </p:nvSpPr>
        <p:spPr>
          <a:xfrm>
            <a:off x="533400" y="6053328"/>
            <a:ext cx="11125199" cy="457200"/>
          </a:xfrm>
        </p:spPr>
        <p:txBody>
          <a:bodyPr anchor="b">
            <a:noAutofit/>
          </a:bodyPr>
          <a:lstStyle>
            <a:lvl1pPr marL="0" indent="0">
              <a:lnSpc>
                <a:spcPct val="100000"/>
              </a:lnSpc>
              <a:spcBef>
                <a:spcPts val="0"/>
              </a:spcBef>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2" name="Text Placeholder 2">
            <a:extLst>
              <a:ext uri="{FF2B5EF4-FFF2-40B4-BE49-F238E27FC236}">
                <a16:creationId xmlns:a16="http://schemas.microsoft.com/office/drawing/2014/main" id="{DAA70AFF-7A7D-4067-DF98-3CD6E4EC5510}"/>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251830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hank You White">
    <p:spTree>
      <p:nvGrpSpPr>
        <p:cNvPr id="1" name=""/>
        <p:cNvGrpSpPr/>
        <p:nvPr/>
      </p:nvGrpSpPr>
      <p:grpSpPr>
        <a:xfrm>
          <a:off x="0" y="0"/>
          <a:ext cx="0" cy="0"/>
          <a:chOff x="0" y="0"/>
          <a:chExt cx="0" cy="0"/>
        </a:xfrm>
      </p:grpSpPr>
      <p:sp>
        <p:nvSpPr>
          <p:cNvPr id="5" name="Title 12"/>
          <p:cNvSpPr txBox="1">
            <a:spLocks/>
          </p:cNvSpPr>
          <p:nvPr/>
        </p:nvSpPr>
        <p:spPr bwMode="auto">
          <a:xfrm>
            <a:off x="681599" y="3705469"/>
            <a:ext cx="10163895" cy="1064086"/>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600" kern="1200">
                <a:solidFill>
                  <a:schemeClr val="accent2"/>
                </a:solidFill>
                <a:latin typeface="+mj-lt"/>
                <a:ea typeface="+mj-ea"/>
                <a:cs typeface="+mj-cs"/>
              </a:defRPr>
            </a:lvl1pPr>
          </a:lstStyle>
          <a:p>
            <a:r>
              <a:rPr lang="en-US" sz="8800" b="1" dirty="0">
                <a:solidFill>
                  <a:srgbClr val="061937"/>
                </a:solidFill>
                <a:latin typeface="Times New Roman" panose="02020603050405020304" pitchFamily="18" charset="0"/>
                <a:cs typeface="Times New Roman" panose="02020603050405020304" pitchFamily="18" charset="0"/>
              </a:rPr>
              <a:t>Thank You</a:t>
            </a:r>
          </a:p>
        </p:txBody>
      </p:sp>
      <p:sp>
        <p:nvSpPr>
          <p:cNvPr id="3" name="Text Placeholder 2">
            <a:extLst>
              <a:ext uri="{FF2B5EF4-FFF2-40B4-BE49-F238E27FC236}">
                <a16:creationId xmlns:a16="http://schemas.microsoft.com/office/drawing/2014/main" id="{A4E7BCD1-0033-464F-ADFD-915E9EB7684F}"/>
              </a:ext>
            </a:extLst>
          </p:cNvPr>
          <p:cNvSpPr>
            <a:spLocks noGrp="1"/>
          </p:cNvSpPr>
          <p:nvPr>
            <p:ph type="body" sz="quarter" idx="10" hasCustomPrompt="1"/>
          </p:nvPr>
        </p:nvSpPr>
        <p:spPr>
          <a:xfrm>
            <a:off x="533400" y="6429375"/>
            <a:ext cx="2352675" cy="236537"/>
          </a:xfrm>
        </p:spPr>
        <p:txBody>
          <a:bodyPr/>
          <a:lstStyle>
            <a:lvl1pPr marL="0" indent="0">
              <a:lnSpc>
                <a:spcPct val="100000"/>
              </a:lnSpc>
              <a:spcBef>
                <a:spcPts val="0"/>
              </a:spcBef>
              <a:buNone/>
              <a:defRPr sz="500" baseline="0">
                <a:solidFill>
                  <a:schemeClr val="tx1"/>
                </a:solidFill>
              </a:defRPr>
            </a:lvl1pPr>
          </a:lstStyle>
          <a:p>
            <a:pPr lvl="0"/>
            <a:r>
              <a:rPr lang="en-US" dirty="0"/>
              <a:t>CID</a:t>
            </a:r>
            <a:br>
              <a:rPr lang="en-US" dirty="0"/>
            </a:br>
            <a:r>
              <a:rPr lang="en-US" dirty="0"/>
              <a:t>LRN</a:t>
            </a:r>
          </a:p>
        </p:txBody>
      </p:sp>
      <p:sp>
        <p:nvSpPr>
          <p:cNvPr id="16" name="Text Placeholder 2">
            <a:extLst>
              <a:ext uri="{FF2B5EF4-FFF2-40B4-BE49-F238E27FC236}">
                <a16:creationId xmlns:a16="http://schemas.microsoft.com/office/drawing/2014/main" id="{98D29DEB-04EA-1453-2215-16A35C6D8349}"/>
              </a:ext>
            </a:extLst>
          </p:cNvPr>
          <p:cNvSpPr>
            <a:spLocks noGrp="1"/>
          </p:cNvSpPr>
          <p:nvPr>
            <p:ph type="body" sz="quarter" idx="28"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2" name="Picture 1">
            <a:extLst>
              <a:ext uri="{FF2B5EF4-FFF2-40B4-BE49-F238E27FC236}">
                <a16:creationId xmlns:a16="http://schemas.microsoft.com/office/drawing/2014/main" id="{8AC6ECD4-C83E-5FC1-D18B-61748888A884}"/>
              </a:ext>
            </a:extLst>
          </p:cNvPr>
          <p:cNvPicPr>
            <a:picLocks noChangeAspect="1"/>
          </p:cNvPicPr>
          <p:nvPr userDrawn="1"/>
        </p:nvPicPr>
        <p:blipFill>
          <a:blip r:embed="rId2"/>
          <a:stretch>
            <a:fillRect/>
          </a:stretch>
        </p:blipFill>
        <p:spPr>
          <a:xfrm>
            <a:off x="533399" y="533399"/>
            <a:ext cx="2305049" cy="457200"/>
          </a:xfrm>
          <a:prstGeom prst="rect">
            <a:avLst/>
          </a:prstGeom>
        </p:spPr>
      </p:pic>
    </p:spTree>
    <p:extLst>
      <p:ext uri="{BB962C8B-B14F-4D97-AF65-F5344CB8AC3E}">
        <p14:creationId xmlns:p14="http://schemas.microsoft.com/office/powerpoint/2010/main" val="8987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Navy">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E7BCD1-0033-464F-ADFD-915E9EB7684F}"/>
              </a:ext>
            </a:extLst>
          </p:cNvPr>
          <p:cNvSpPr>
            <a:spLocks noGrp="1"/>
          </p:cNvSpPr>
          <p:nvPr>
            <p:ph type="body" sz="quarter" idx="10" hasCustomPrompt="1"/>
          </p:nvPr>
        </p:nvSpPr>
        <p:spPr>
          <a:xfrm>
            <a:off x="533400" y="6429375"/>
            <a:ext cx="2352675" cy="236537"/>
          </a:xfrm>
        </p:spPr>
        <p:txBody>
          <a:bodyPr/>
          <a:lstStyle>
            <a:lvl1pPr marL="0" indent="0">
              <a:lnSpc>
                <a:spcPct val="100000"/>
              </a:lnSpc>
              <a:spcBef>
                <a:spcPts val="0"/>
              </a:spcBef>
              <a:buNone/>
              <a:defRPr sz="500" baseline="0">
                <a:solidFill>
                  <a:schemeClr val="bg1"/>
                </a:solidFill>
              </a:defRPr>
            </a:lvl1pPr>
          </a:lstStyle>
          <a:p>
            <a:pPr lvl="0"/>
            <a:r>
              <a:rPr lang="en-US" dirty="0"/>
              <a:t>CID</a:t>
            </a:r>
            <a:br>
              <a:rPr lang="en-US" dirty="0"/>
            </a:br>
            <a:r>
              <a:rPr lang="en-US" dirty="0"/>
              <a:t>LRN</a:t>
            </a:r>
          </a:p>
        </p:txBody>
      </p:sp>
      <p:sp>
        <p:nvSpPr>
          <p:cNvPr id="17" name="Text Placeholder 2">
            <a:extLst>
              <a:ext uri="{FF2B5EF4-FFF2-40B4-BE49-F238E27FC236}">
                <a16:creationId xmlns:a16="http://schemas.microsoft.com/office/drawing/2014/main" id="{F1F3F59C-5539-1513-413D-88A28C889231}"/>
              </a:ext>
            </a:extLst>
          </p:cNvPr>
          <p:cNvSpPr>
            <a:spLocks noGrp="1"/>
          </p:cNvSpPr>
          <p:nvPr>
            <p:ph type="body" sz="quarter" idx="28" hasCustomPrompt="1"/>
          </p:nvPr>
        </p:nvSpPr>
        <p:spPr>
          <a:xfrm>
            <a:off x="7634834"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2" name="Title 12">
            <a:extLst>
              <a:ext uri="{FF2B5EF4-FFF2-40B4-BE49-F238E27FC236}">
                <a16:creationId xmlns:a16="http://schemas.microsoft.com/office/drawing/2014/main" id="{9E335CE9-A879-F83B-6B6A-C36D124E291A}"/>
              </a:ext>
            </a:extLst>
          </p:cNvPr>
          <p:cNvSpPr txBox="1">
            <a:spLocks/>
          </p:cNvSpPr>
          <p:nvPr userDrawn="1"/>
        </p:nvSpPr>
        <p:spPr bwMode="auto">
          <a:xfrm>
            <a:off x="681599" y="3705469"/>
            <a:ext cx="10163895" cy="1064086"/>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600" kern="1200">
                <a:solidFill>
                  <a:schemeClr val="accent2"/>
                </a:solidFill>
                <a:latin typeface="+mj-lt"/>
                <a:ea typeface="+mj-ea"/>
                <a:cs typeface="+mj-cs"/>
              </a:defRPr>
            </a:lvl1pPr>
          </a:lstStyle>
          <a:p>
            <a:r>
              <a:rPr lang="en-US" sz="8800" b="1" dirty="0">
                <a:solidFill>
                  <a:srgbClr val="00CFEC"/>
                </a:solidFill>
                <a:latin typeface="Times New Roman" panose="02020603050405020304" pitchFamily="18" charset="0"/>
                <a:cs typeface="Times New Roman" panose="02020603050405020304" pitchFamily="18" charset="0"/>
              </a:rPr>
              <a:t>Thank You</a:t>
            </a:r>
          </a:p>
        </p:txBody>
      </p:sp>
      <p:pic>
        <p:nvPicPr>
          <p:cNvPr id="4" name="Picture 3">
            <a:extLst>
              <a:ext uri="{FF2B5EF4-FFF2-40B4-BE49-F238E27FC236}">
                <a16:creationId xmlns:a16="http://schemas.microsoft.com/office/drawing/2014/main" id="{36737175-F49C-6B53-A8C4-572D533E35D5}"/>
              </a:ext>
            </a:extLst>
          </p:cNvPr>
          <p:cNvPicPr>
            <a:picLocks noChangeAspect="1"/>
          </p:cNvPicPr>
          <p:nvPr userDrawn="1"/>
        </p:nvPicPr>
        <p:blipFill>
          <a:blip r:embed="rId2"/>
          <a:stretch>
            <a:fillRect/>
          </a:stretch>
        </p:blipFill>
        <p:spPr>
          <a:xfrm>
            <a:off x="533399" y="533399"/>
            <a:ext cx="2304288" cy="457049"/>
          </a:xfrm>
          <a:prstGeom prst="rect">
            <a:avLst/>
          </a:prstGeom>
        </p:spPr>
      </p:pic>
    </p:spTree>
    <p:extLst>
      <p:ext uri="{BB962C8B-B14F-4D97-AF65-F5344CB8AC3E}">
        <p14:creationId xmlns:p14="http://schemas.microsoft.com/office/powerpoint/2010/main" val="86031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Dark_Squares">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7700434" y="4449763"/>
            <a:ext cx="3958166" cy="1655762"/>
          </a:xfrm>
        </p:spPr>
        <p:txBody>
          <a:bodyPr>
            <a:noAutofit/>
          </a:bodyPr>
          <a:lstStyle>
            <a:lvl1pPr>
              <a:spcBef>
                <a:spcPts val="1000"/>
              </a:spcBef>
              <a:defRPr sz="1600">
                <a:solidFill>
                  <a:schemeClr val="bg1"/>
                </a:solidFill>
                <a:latin typeface="Arial" panose="020B0604020202020204" pitchFamily="34" charset="0"/>
                <a:cs typeface="Arial" panose="020B0604020202020204" pitchFamily="34" charset="0"/>
              </a:defRPr>
            </a:lvl1pPr>
            <a:lvl2pPr>
              <a:defRPr sz="14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r>
              <a:rPr lang="en-US" dirty="0"/>
              <a:t>Optional—Agenda items or speaker name</a:t>
            </a:r>
            <a:br>
              <a:rPr lang="en-US" dirty="0"/>
            </a:br>
            <a:r>
              <a:rPr lang="en-US" dirty="0"/>
              <a:t>Arial, regular, 16 </a:t>
            </a:r>
            <a:r>
              <a:rPr lang="en-US" dirty="0" err="1"/>
              <a:t>pt</a:t>
            </a:r>
            <a:r>
              <a:rPr lang="en-US" dirty="0"/>
              <a:t>, white, with or without bullets</a:t>
            </a:r>
            <a:br>
              <a:rPr lang="en-US" dirty="0"/>
            </a:br>
            <a:r>
              <a:rPr lang="en-US" dirty="0"/>
              <a:t>Delete this box if you are not using</a:t>
            </a:r>
          </a:p>
        </p:txBody>
      </p:sp>
      <p:sp>
        <p:nvSpPr>
          <p:cNvPr id="7" name="Text Placeholder 6">
            <a:extLst>
              <a:ext uri="{FF2B5EF4-FFF2-40B4-BE49-F238E27FC236}">
                <a16:creationId xmlns:a16="http://schemas.microsoft.com/office/drawing/2014/main" id="{0D0C16C2-A491-43E6-9A92-A1108B7C3C80}"/>
              </a:ext>
            </a:extLst>
          </p:cNvPr>
          <p:cNvSpPr>
            <a:spLocks noGrp="1"/>
          </p:cNvSpPr>
          <p:nvPr>
            <p:ph type="body" sz="quarter" idx="16" hasCustomPrompt="1"/>
          </p:nvPr>
        </p:nvSpPr>
        <p:spPr>
          <a:xfrm>
            <a:off x="533400" y="6380958"/>
            <a:ext cx="8699043" cy="171595"/>
          </a:xfrm>
        </p:spPr>
        <p:txBody>
          <a:bodyPr/>
          <a:lstStyle>
            <a:lvl1pPr marL="0" indent="0" algn="l">
              <a:lnSpc>
                <a:spcPts val="1400"/>
              </a:lnSpc>
              <a:spcBef>
                <a:spcPts val="0"/>
              </a:spcBef>
              <a:buNone/>
              <a:defRPr sz="1200" b="1" cap="all" baseline="0">
                <a:solidFill>
                  <a:schemeClr val="bg1"/>
                </a:solidFill>
                <a:latin typeface="+mn-lt"/>
              </a:defRPr>
            </a:lvl1pPr>
          </a:lstStyle>
          <a:p>
            <a:pPr lvl="0"/>
            <a:r>
              <a:rPr lang="en-US" dirty="0"/>
              <a:t>Insert “for internal use only” or other text here if needed</a:t>
            </a:r>
          </a:p>
        </p:txBody>
      </p:sp>
      <p:sp>
        <p:nvSpPr>
          <p:cNvPr id="16" name="Text Placeholder 2">
            <a:extLst>
              <a:ext uri="{FF2B5EF4-FFF2-40B4-BE49-F238E27FC236}">
                <a16:creationId xmlns:a16="http://schemas.microsoft.com/office/drawing/2014/main" id="{EE20FEA3-1E9C-1706-A508-7FF76CBEA3DA}"/>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chemeClr val="bg1"/>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4" name="Title 1">
            <a:extLst>
              <a:ext uri="{FF2B5EF4-FFF2-40B4-BE49-F238E27FC236}">
                <a16:creationId xmlns:a16="http://schemas.microsoft.com/office/drawing/2014/main" id="{FD9EED93-BBE2-3764-9BE9-74A8B27CD01A}"/>
              </a:ext>
            </a:extLst>
          </p:cNvPr>
          <p:cNvSpPr>
            <a:spLocks noGrp="1"/>
          </p:cNvSpPr>
          <p:nvPr>
            <p:ph type="ctrTitle" hasCustomPrompt="1"/>
          </p:nvPr>
        </p:nvSpPr>
        <p:spPr>
          <a:xfrm>
            <a:off x="533400" y="2663864"/>
            <a:ext cx="10269440" cy="1428414"/>
          </a:xfrm>
          <a:prstGeom prst="rect">
            <a:avLst/>
          </a:prstGeom>
        </p:spPr>
        <p:txBody>
          <a:bodyPr anchor="t">
            <a:noAutofit/>
          </a:bodyPr>
          <a:lstStyle>
            <a:lvl1pPr>
              <a:lnSpc>
                <a:spcPct val="90000"/>
              </a:lnSpc>
              <a:defRPr sz="5400" b="1" cap="none" baseline="0">
                <a:solidFill>
                  <a:schemeClr val="accent2"/>
                </a:solidFill>
                <a:latin typeface="Times New Roman" panose="02020603050405020304" pitchFamily="18" charset="0"/>
                <a:cs typeface="Times New Roman" panose="02020603050405020304" pitchFamily="18" charset="0"/>
              </a:defRPr>
            </a:lvl1pPr>
          </a:lstStyle>
          <a:p>
            <a:r>
              <a:rPr lang="en-US" dirty="0"/>
              <a:t>Divider Slide Title </a:t>
            </a:r>
            <a:br>
              <a:rPr lang="en-US" dirty="0"/>
            </a:br>
            <a:r>
              <a:rPr lang="en-US" dirty="0"/>
              <a:t>Two Lines Max</a:t>
            </a:r>
          </a:p>
        </p:txBody>
      </p:sp>
      <p:pic>
        <p:nvPicPr>
          <p:cNvPr id="5" name="Picture 4">
            <a:extLst>
              <a:ext uri="{FF2B5EF4-FFF2-40B4-BE49-F238E27FC236}">
                <a16:creationId xmlns:a16="http://schemas.microsoft.com/office/drawing/2014/main" id="{0258F1B1-07B6-BA96-8201-52AB5AE0E298}"/>
              </a:ext>
            </a:extLst>
          </p:cNvPr>
          <p:cNvPicPr>
            <a:picLocks noChangeAspect="1"/>
          </p:cNvPicPr>
          <p:nvPr userDrawn="1"/>
        </p:nvPicPr>
        <p:blipFill>
          <a:blip r:embed="rId2"/>
          <a:stretch>
            <a:fillRect/>
          </a:stretch>
        </p:blipFill>
        <p:spPr>
          <a:xfrm>
            <a:off x="533401" y="563126"/>
            <a:ext cx="594360" cy="594360"/>
          </a:xfrm>
          <a:prstGeom prst="rect">
            <a:avLst/>
          </a:prstGeom>
        </p:spPr>
      </p:pic>
      <p:sp>
        <p:nvSpPr>
          <p:cNvPr id="8" name="Text Placeholder 4">
            <a:extLst>
              <a:ext uri="{FF2B5EF4-FFF2-40B4-BE49-F238E27FC236}">
                <a16:creationId xmlns:a16="http://schemas.microsoft.com/office/drawing/2014/main" id="{BF5E80E0-4EC9-4014-334B-64C3232AB2D3}"/>
              </a:ext>
            </a:extLst>
          </p:cNvPr>
          <p:cNvSpPr>
            <a:spLocks noGrp="1"/>
          </p:cNvSpPr>
          <p:nvPr>
            <p:ph type="body" sz="quarter" idx="12" hasCustomPrompt="1"/>
          </p:nvPr>
        </p:nvSpPr>
        <p:spPr>
          <a:xfrm>
            <a:off x="533398" y="2148501"/>
            <a:ext cx="9000567" cy="353860"/>
          </a:xfrm>
          <a:noFill/>
        </p:spPr>
        <p:txBody>
          <a:bodyPr lIns="0" tIns="0" rIns="0" bIns="0" anchor="b">
            <a:noAutofit/>
          </a:bodyPr>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000" b="0">
                <a:solidFill>
                  <a:schemeClr val="bg1"/>
                </a:solidFill>
              </a:defRPr>
            </a:lvl1pPr>
          </a:lstStyle>
          <a:p>
            <a:pPr lvl="0"/>
            <a:r>
              <a:rPr lang="en-US" dirty="0"/>
              <a:t>Optional first line title</a:t>
            </a:r>
          </a:p>
        </p:txBody>
      </p:sp>
    </p:spTree>
    <p:extLst>
      <p:ext uri="{BB962C8B-B14F-4D97-AF65-F5344CB8AC3E}">
        <p14:creationId xmlns:p14="http://schemas.microsoft.com/office/powerpoint/2010/main" val="399929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ank You BHS">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B5FF54-9FA7-D951-ABBF-9C73A54DFE9E}"/>
              </a:ext>
            </a:extLst>
          </p:cNvPr>
          <p:cNvPicPr>
            <a:picLocks noChangeAspect="1"/>
          </p:cNvPicPr>
          <p:nvPr userDrawn="1"/>
        </p:nvPicPr>
        <p:blipFill>
          <a:blip r:embed="rId2"/>
          <a:stretch>
            <a:fillRect/>
          </a:stretch>
        </p:blipFill>
        <p:spPr>
          <a:xfrm>
            <a:off x="6441515" y="1193800"/>
            <a:ext cx="6184900" cy="5664200"/>
          </a:xfrm>
          <a:prstGeom prst="rect">
            <a:avLst/>
          </a:prstGeom>
        </p:spPr>
      </p:pic>
      <p:sp>
        <p:nvSpPr>
          <p:cNvPr id="3" name="Text Placeholder 2">
            <a:extLst>
              <a:ext uri="{FF2B5EF4-FFF2-40B4-BE49-F238E27FC236}">
                <a16:creationId xmlns:a16="http://schemas.microsoft.com/office/drawing/2014/main" id="{A4E7BCD1-0033-464F-ADFD-915E9EB7684F}"/>
              </a:ext>
            </a:extLst>
          </p:cNvPr>
          <p:cNvSpPr>
            <a:spLocks noGrp="1"/>
          </p:cNvSpPr>
          <p:nvPr>
            <p:ph type="body" sz="quarter" idx="10" hasCustomPrompt="1"/>
          </p:nvPr>
        </p:nvSpPr>
        <p:spPr>
          <a:xfrm>
            <a:off x="533400" y="6429375"/>
            <a:ext cx="2352675" cy="236537"/>
          </a:xfrm>
        </p:spPr>
        <p:txBody>
          <a:bodyPr/>
          <a:lstStyle>
            <a:lvl1pPr marL="0" indent="0">
              <a:lnSpc>
                <a:spcPct val="100000"/>
              </a:lnSpc>
              <a:spcBef>
                <a:spcPts val="0"/>
              </a:spcBef>
              <a:buNone/>
              <a:defRPr sz="500" baseline="0">
                <a:solidFill>
                  <a:schemeClr val="bg1"/>
                </a:solidFill>
              </a:defRPr>
            </a:lvl1pPr>
          </a:lstStyle>
          <a:p>
            <a:pPr lvl="0"/>
            <a:r>
              <a:rPr lang="en-US" dirty="0"/>
              <a:t>CID</a:t>
            </a:r>
            <a:br>
              <a:rPr lang="en-US" dirty="0"/>
            </a:br>
            <a:r>
              <a:rPr lang="en-US" dirty="0"/>
              <a:t>LRN</a:t>
            </a:r>
          </a:p>
        </p:txBody>
      </p:sp>
      <p:sp>
        <p:nvSpPr>
          <p:cNvPr id="2" name="Title 12">
            <a:extLst>
              <a:ext uri="{FF2B5EF4-FFF2-40B4-BE49-F238E27FC236}">
                <a16:creationId xmlns:a16="http://schemas.microsoft.com/office/drawing/2014/main" id="{9E335CE9-A879-F83B-6B6A-C36D124E291A}"/>
              </a:ext>
            </a:extLst>
          </p:cNvPr>
          <p:cNvSpPr txBox="1">
            <a:spLocks/>
          </p:cNvSpPr>
          <p:nvPr userDrawn="1"/>
        </p:nvSpPr>
        <p:spPr bwMode="auto">
          <a:xfrm>
            <a:off x="681599" y="3705469"/>
            <a:ext cx="10163895" cy="1064086"/>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600" kern="1200">
                <a:solidFill>
                  <a:schemeClr val="accent2"/>
                </a:solidFill>
                <a:latin typeface="+mj-lt"/>
                <a:ea typeface="+mj-ea"/>
                <a:cs typeface="+mj-cs"/>
              </a:defRPr>
            </a:lvl1pPr>
          </a:lstStyle>
          <a:p>
            <a:r>
              <a:rPr lang="en-US" sz="8800" b="1" dirty="0">
                <a:solidFill>
                  <a:srgbClr val="00CFEC"/>
                </a:solidFill>
                <a:latin typeface="Times New Roman" panose="02020603050405020304" pitchFamily="18" charset="0"/>
                <a:cs typeface="Times New Roman" panose="02020603050405020304" pitchFamily="18" charset="0"/>
              </a:rPr>
              <a:t>Thank You</a:t>
            </a:r>
          </a:p>
        </p:txBody>
      </p:sp>
      <p:pic>
        <p:nvPicPr>
          <p:cNvPr id="4" name="Picture 3">
            <a:extLst>
              <a:ext uri="{FF2B5EF4-FFF2-40B4-BE49-F238E27FC236}">
                <a16:creationId xmlns:a16="http://schemas.microsoft.com/office/drawing/2014/main" id="{36737175-F49C-6B53-A8C4-572D533E35D5}"/>
              </a:ext>
            </a:extLst>
          </p:cNvPr>
          <p:cNvPicPr>
            <a:picLocks noChangeAspect="1"/>
          </p:cNvPicPr>
          <p:nvPr userDrawn="1"/>
        </p:nvPicPr>
        <p:blipFill>
          <a:blip r:embed="rId3"/>
          <a:stretch>
            <a:fillRect/>
          </a:stretch>
        </p:blipFill>
        <p:spPr>
          <a:xfrm>
            <a:off x="533399" y="533399"/>
            <a:ext cx="2304288" cy="457049"/>
          </a:xfrm>
          <a:prstGeom prst="rect">
            <a:avLst/>
          </a:prstGeom>
        </p:spPr>
      </p:pic>
      <p:sp>
        <p:nvSpPr>
          <p:cNvPr id="6" name="Text Placeholder 2">
            <a:extLst>
              <a:ext uri="{FF2B5EF4-FFF2-40B4-BE49-F238E27FC236}">
                <a16:creationId xmlns:a16="http://schemas.microsoft.com/office/drawing/2014/main" id="{ACB6AB13-F317-263F-91A9-949225507927}"/>
              </a:ext>
            </a:extLst>
          </p:cNvPr>
          <p:cNvSpPr>
            <a:spLocks noGrp="1"/>
          </p:cNvSpPr>
          <p:nvPr>
            <p:ph type="body" sz="quarter" idx="28"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113564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FD140CB-62F3-E043-8695-9FAEA8933FCF}"/>
              </a:ext>
            </a:extLst>
          </p:cNvPr>
          <p:cNvSpPr>
            <a:spLocks noGrp="1"/>
          </p:cNvSpPr>
          <p:nvPr>
            <p:ph type="title"/>
          </p:nvPr>
        </p:nvSpPr>
        <p:spPr>
          <a:xfrm>
            <a:off x="548639" y="298186"/>
            <a:ext cx="10881360" cy="457200"/>
          </a:xfrm>
          <a:prstGeom prst="rect">
            <a:avLst/>
          </a:prstGeom>
        </p:spPr>
        <p:txBody>
          <a:bodyPr vert="horz" lIns="0" tIns="0" rIns="0" bIns="0" rtlCol="0" anchor="b">
            <a:noAutofit/>
          </a:bodyPr>
          <a:lstStyle/>
          <a:p>
            <a:r>
              <a:rPr lang="en-US"/>
              <a:t>Click to edit Master title style</a:t>
            </a:r>
          </a:p>
        </p:txBody>
      </p:sp>
      <p:sp>
        <p:nvSpPr>
          <p:cNvPr id="15" name="Content Placeholder 14">
            <a:extLst>
              <a:ext uri="{FF2B5EF4-FFF2-40B4-BE49-F238E27FC236}">
                <a16:creationId xmlns:a16="http://schemas.microsoft.com/office/drawing/2014/main" id="{933FF1EB-76C3-9C40-B7DD-25FFCC705412}"/>
              </a:ext>
            </a:extLst>
          </p:cNvPr>
          <p:cNvSpPr>
            <a:spLocks noGrp="1"/>
          </p:cNvSpPr>
          <p:nvPr>
            <p:ph sz="quarter" idx="20"/>
          </p:nvPr>
        </p:nvSpPr>
        <p:spPr>
          <a:xfrm>
            <a:off x="799905" y="1372124"/>
            <a:ext cx="10591995" cy="4525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7BE8E978-19FA-DC42-8B5E-FB908213BD83}"/>
              </a:ext>
            </a:extLst>
          </p:cNvPr>
          <p:cNvSpPr>
            <a:spLocks noGrp="1"/>
          </p:cNvSpPr>
          <p:nvPr>
            <p:ph type="body" sz="quarter" idx="14" hasCustomPrompt="1"/>
          </p:nvPr>
        </p:nvSpPr>
        <p:spPr>
          <a:xfrm>
            <a:off x="800100" y="1145196"/>
            <a:ext cx="4876198" cy="134964"/>
          </a:xfrm>
        </p:spPr>
        <p:txBody>
          <a:bodyPr anchor="b">
            <a:noAutofit/>
          </a:bodyPr>
          <a:lstStyle>
            <a:lvl1pPr marL="0" indent="0">
              <a:spcBef>
                <a:spcPts val="0"/>
              </a:spcBef>
              <a:buNone/>
              <a:defRPr sz="900" baseline="0">
                <a:solidFill>
                  <a:schemeClr val="tx2"/>
                </a:solidFill>
              </a:defRPr>
            </a:lvl1pPr>
          </a:lstStyle>
          <a:p>
            <a:pPr lvl="0"/>
            <a:r>
              <a:rPr lang="en-US"/>
              <a:t>As of date</a:t>
            </a:r>
          </a:p>
        </p:txBody>
      </p:sp>
      <p:sp>
        <p:nvSpPr>
          <p:cNvPr id="10" name="Text Placeholder 7">
            <a:extLst>
              <a:ext uri="{FF2B5EF4-FFF2-40B4-BE49-F238E27FC236}">
                <a16:creationId xmlns:a16="http://schemas.microsoft.com/office/drawing/2014/main" id="{C56A0A50-4380-3049-988D-84D67FE21EAA}"/>
              </a:ext>
            </a:extLst>
          </p:cNvPr>
          <p:cNvSpPr>
            <a:spLocks noGrp="1"/>
          </p:cNvSpPr>
          <p:nvPr>
            <p:ph type="body" sz="quarter" idx="21" hasCustomPrompt="1"/>
          </p:nvPr>
        </p:nvSpPr>
        <p:spPr>
          <a:xfrm>
            <a:off x="800099" y="6053328"/>
            <a:ext cx="10591801"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a:t>Footnotes</a:t>
            </a:r>
          </a:p>
        </p:txBody>
      </p:sp>
    </p:spTree>
    <p:extLst>
      <p:ext uri="{BB962C8B-B14F-4D97-AF65-F5344CB8AC3E}">
        <p14:creationId xmlns:p14="http://schemas.microsoft.com/office/powerpoint/2010/main" val="286052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816">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_Squares">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7711712" y="4455474"/>
            <a:ext cx="3946887" cy="1687512"/>
          </a:xfrm>
        </p:spPr>
        <p:txBody>
          <a:bodyPr>
            <a:noAutofit/>
          </a:bodyPr>
          <a:lstStyle>
            <a:lvl1pPr marL="285750" indent="-285750">
              <a:spcBef>
                <a:spcPts val="1000"/>
              </a:spcBef>
              <a:buFont typeface="Wingdings" panose="05000000000000000000" pitchFamily="2" charset="2"/>
              <a:buChar char="§"/>
              <a:defRPr sz="1600">
                <a:solidFill>
                  <a:srgbClr val="061937"/>
                </a:solidFill>
                <a:latin typeface="Arial" panose="020B0604020202020204" pitchFamily="34" charset="0"/>
                <a:cs typeface="Arial" panose="020B0604020202020204" pitchFamily="34" charset="0"/>
              </a:defRPr>
            </a:lvl1pPr>
          </a:lstStyle>
          <a:p>
            <a:r>
              <a:rPr lang="en-US" dirty="0"/>
              <a:t>Optional—Agenda items or speaker name</a:t>
            </a:r>
            <a:br>
              <a:rPr lang="en-US" dirty="0"/>
            </a:br>
            <a:r>
              <a:rPr lang="en-US" dirty="0"/>
              <a:t>Arial, regular, 16 </a:t>
            </a:r>
            <a:r>
              <a:rPr lang="en-US" dirty="0" err="1"/>
              <a:t>pt</a:t>
            </a:r>
            <a:r>
              <a:rPr lang="en-US" dirty="0"/>
              <a:t>, gray, with or without bullets</a:t>
            </a:r>
            <a:br>
              <a:rPr lang="en-US" dirty="0"/>
            </a:br>
            <a:r>
              <a:rPr lang="en-US" dirty="0"/>
              <a:t>Delete this box if you are not using</a:t>
            </a:r>
          </a:p>
        </p:txBody>
      </p:sp>
      <p:sp>
        <p:nvSpPr>
          <p:cNvPr id="7" name="Text Placeholder 6">
            <a:extLst>
              <a:ext uri="{FF2B5EF4-FFF2-40B4-BE49-F238E27FC236}">
                <a16:creationId xmlns:a16="http://schemas.microsoft.com/office/drawing/2014/main" id="{3A46B114-BF19-49B5-97CF-F8A196F1915D}"/>
              </a:ext>
            </a:extLst>
          </p:cNvPr>
          <p:cNvSpPr>
            <a:spLocks noGrp="1"/>
          </p:cNvSpPr>
          <p:nvPr>
            <p:ph type="body" sz="quarter" idx="16" hasCustomPrompt="1"/>
          </p:nvPr>
        </p:nvSpPr>
        <p:spPr>
          <a:xfrm>
            <a:off x="533400" y="6380958"/>
            <a:ext cx="8699043" cy="171595"/>
          </a:xfrm>
        </p:spPr>
        <p:txBody>
          <a:bodyPr/>
          <a:lstStyle>
            <a:lvl1pPr marL="0" indent="0" algn="l">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8" name="Text Placeholder 2">
            <a:extLst>
              <a:ext uri="{FF2B5EF4-FFF2-40B4-BE49-F238E27FC236}">
                <a16:creationId xmlns:a16="http://schemas.microsoft.com/office/drawing/2014/main" id="{1D568F8D-E5A3-B517-4FFF-EE56B69D57E3}"/>
              </a:ext>
            </a:extLst>
          </p:cNvPr>
          <p:cNvSpPr>
            <a:spLocks noGrp="1"/>
          </p:cNvSpPr>
          <p:nvPr>
            <p:ph type="body" sz="quarter" idx="21"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pic>
        <p:nvPicPr>
          <p:cNvPr id="9" name="Picture 8">
            <a:extLst>
              <a:ext uri="{FF2B5EF4-FFF2-40B4-BE49-F238E27FC236}">
                <a16:creationId xmlns:a16="http://schemas.microsoft.com/office/drawing/2014/main" id="{3760F8BC-08CA-D148-0D67-C680CABD2F7C}"/>
              </a:ext>
            </a:extLst>
          </p:cNvPr>
          <p:cNvPicPr>
            <a:picLocks noChangeAspect="1"/>
          </p:cNvPicPr>
          <p:nvPr userDrawn="1"/>
        </p:nvPicPr>
        <p:blipFill>
          <a:blip r:embed="rId2"/>
          <a:stretch>
            <a:fillRect/>
          </a:stretch>
        </p:blipFill>
        <p:spPr>
          <a:xfrm>
            <a:off x="533401" y="563126"/>
            <a:ext cx="594360" cy="594360"/>
          </a:xfrm>
          <a:prstGeom prst="rect">
            <a:avLst/>
          </a:prstGeom>
        </p:spPr>
      </p:pic>
      <p:sp>
        <p:nvSpPr>
          <p:cNvPr id="10" name="Title 1">
            <a:extLst>
              <a:ext uri="{FF2B5EF4-FFF2-40B4-BE49-F238E27FC236}">
                <a16:creationId xmlns:a16="http://schemas.microsoft.com/office/drawing/2014/main" id="{24A100AB-147C-7CA1-F32C-771C2DF04070}"/>
              </a:ext>
            </a:extLst>
          </p:cNvPr>
          <p:cNvSpPr>
            <a:spLocks noGrp="1"/>
          </p:cNvSpPr>
          <p:nvPr>
            <p:ph type="ctrTitle" hasCustomPrompt="1"/>
          </p:nvPr>
        </p:nvSpPr>
        <p:spPr>
          <a:xfrm>
            <a:off x="533400" y="2663864"/>
            <a:ext cx="10269440" cy="1428414"/>
          </a:xfrm>
          <a:prstGeom prst="rect">
            <a:avLst/>
          </a:prstGeom>
        </p:spPr>
        <p:txBody>
          <a:bodyPr anchor="t">
            <a:noAutofit/>
          </a:bodyPr>
          <a:lstStyle>
            <a:lvl1pPr>
              <a:lnSpc>
                <a:spcPct val="90000"/>
              </a:lnSpc>
              <a:defRPr sz="5400" b="1" cap="none" baseline="0">
                <a:solidFill>
                  <a:schemeClr val="tx2"/>
                </a:solidFill>
                <a:latin typeface="Times New Roman" panose="02020603050405020304" pitchFamily="18" charset="0"/>
                <a:cs typeface="Times New Roman" panose="02020603050405020304" pitchFamily="18" charset="0"/>
              </a:defRPr>
            </a:lvl1pPr>
          </a:lstStyle>
          <a:p>
            <a:r>
              <a:rPr lang="en-US" dirty="0"/>
              <a:t>Divider Slide Title </a:t>
            </a:r>
            <a:br>
              <a:rPr lang="en-US" dirty="0"/>
            </a:br>
            <a:r>
              <a:rPr lang="en-US" dirty="0"/>
              <a:t>Two Lines Max</a:t>
            </a:r>
          </a:p>
        </p:txBody>
      </p:sp>
      <p:sp>
        <p:nvSpPr>
          <p:cNvPr id="11" name="Text Placeholder 4">
            <a:extLst>
              <a:ext uri="{FF2B5EF4-FFF2-40B4-BE49-F238E27FC236}">
                <a16:creationId xmlns:a16="http://schemas.microsoft.com/office/drawing/2014/main" id="{29145D3F-A2E6-4E00-2E95-779DBA49D258}"/>
              </a:ext>
            </a:extLst>
          </p:cNvPr>
          <p:cNvSpPr>
            <a:spLocks noGrp="1"/>
          </p:cNvSpPr>
          <p:nvPr>
            <p:ph type="body" sz="quarter" idx="12" hasCustomPrompt="1"/>
          </p:nvPr>
        </p:nvSpPr>
        <p:spPr>
          <a:xfrm>
            <a:off x="533398" y="2148501"/>
            <a:ext cx="9000567" cy="353860"/>
          </a:xfrm>
          <a:noFill/>
        </p:spPr>
        <p:txBody>
          <a:bodyPr lIns="0" tIns="0" rIns="0" bIns="0" anchor="b">
            <a:noAutofit/>
          </a:bodyPr>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000" b="0">
                <a:solidFill>
                  <a:schemeClr val="tx2"/>
                </a:solidFill>
              </a:defRPr>
            </a:lvl1pPr>
          </a:lstStyle>
          <a:p>
            <a:pPr lvl="0"/>
            <a:r>
              <a:rPr lang="en-US" dirty="0"/>
              <a:t>Optional first line title</a:t>
            </a:r>
          </a:p>
        </p:txBody>
      </p:sp>
    </p:spTree>
    <p:extLst>
      <p:ext uri="{BB962C8B-B14F-4D97-AF65-F5344CB8AC3E}">
        <p14:creationId xmlns:p14="http://schemas.microsoft.com/office/powerpoint/2010/main" val="117131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w/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FD6684-C993-4C2F-53D5-A83A39301200}"/>
              </a:ext>
            </a:extLst>
          </p:cNvPr>
          <p:cNvSpPr/>
          <p:nvPr userDrawn="1"/>
        </p:nvSpPr>
        <p:spPr>
          <a:xfrm>
            <a:off x="0" y="6632123"/>
            <a:ext cx="12192000" cy="225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 name="Slide Number">
            <a:extLst>
              <a:ext uri="{FF2B5EF4-FFF2-40B4-BE49-F238E27FC236}">
                <a16:creationId xmlns:a16="http://schemas.microsoft.com/office/drawing/2014/main" id="{4AF61800-DB4F-03D6-4958-16EF6E02E698}"/>
              </a:ext>
            </a:extLst>
          </p:cNvPr>
          <p:cNvSpPr txBox="1"/>
          <p:nvPr userDrawn="1"/>
        </p:nvSpPr>
        <p:spPr>
          <a:xfrm>
            <a:off x="11826240" y="6628376"/>
            <a:ext cx="365760" cy="229623"/>
          </a:xfrm>
          <a:prstGeom prst="rect">
            <a:avLst/>
          </a:prstGeom>
          <a:noFill/>
        </p:spPr>
        <p:txBody>
          <a:bodyPr wrap="square" lIns="0" tIns="0" rIns="0" bIns="0" rtlCol="0" anchor="ctr">
            <a:noAutofit/>
          </a:bodyPr>
          <a:lstStyle/>
          <a:p>
            <a:pPr algn="ctr"/>
            <a:fld id="{8EDFB997-4523-4D25-AFCA-51DDD9577CA9}" type="slidenum">
              <a:rPr lang="en-US" sz="900" b="0" kern="1200" smtClean="0">
                <a:solidFill>
                  <a:schemeClr val="bg1"/>
                </a:solidFill>
                <a:latin typeface="Arial Black" panose="020B0A04020102020204" pitchFamily="34" charset="0"/>
                <a:ea typeface="+mn-ea"/>
                <a:cs typeface="Arial" panose="020B0604020202020204" pitchFamily="34" charset="0"/>
              </a:rPr>
              <a:pPr algn="ctr"/>
              <a:t>‹#›</a:t>
            </a:fld>
            <a:endParaRPr lang="en-US" sz="900" b="0" kern="1200" dirty="0">
              <a:solidFill>
                <a:schemeClr val="bg1"/>
              </a:solidFill>
              <a:latin typeface="Arial Black" panose="020B0A040201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F8FAF972-30AD-4AF7-3FC7-005C3A3AD686}"/>
              </a:ext>
            </a:extLst>
          </p:cNvPr>
          <p:cNvSpPr txBox="1"/>
          <p:nvPr userDrawn="1"/>
        </p:nvSpPr>
        <p:spPr>
          <a:xfrm>
            <a:off x="533400" y="6689327"/>
            <a:ext cx="3176332" cy="107722"/>
          </a:xfrm>
          <a:prstGeom prst="rect">
            <a:avLst/>
          </a:prstGeom>
          <a:noFill/>
        </p:spPr>
        <p:txBody>
          <a:bodyPr vert="horz" wrap="square" lIns="0" tIns="0" rIns="0" bIns="0" rtlCol="0" anchor="b">
            <a:spAutoFit/>
          </a:bodyPr>
          <a:lstStyle/>
          <a:p>
            <a:pPr marL="0" indent="0" algn="l">
              <a:spcAft>
                <a:spcPts val="0"/>
              </a:spcAft>
              <a:buClr>
                <a:schemeClr val="accent2"/>
              </a:buClr>
              <a:buFont typeface="Wingdings" panose="05000000000000000000" pitchFamily="2" charset="2"/>
              <a:buNone/>
            </a:pPr>
            <a:r>
              <a:rPr lang="en-US" sz="700" kern="700" spc="100" baseline="0" dirty="0">
                <a:solidFill>
                  <a:schemeClr val="bg1"/>
                </a:solidFill>
              </a:rPr>
              <a:t>T. ROWE PRICE</a:t>
            </a:r>
            <a:endParaRPr lang="en-US" sz="700" b="1" kern="700" spc="100" baseline="0" dirty="0">
              <a:solidFill>
                <a:schemeClr val="bg1"/>
              </a:solidFill>
            </a:endParaRPr>
          </a:p>
        </p:txBody>
      </p:sp>
      <p:cxnSp>
        <p:nvCxnSpPr>
          <p:cNvPr id="9" name="Straight Connector 8">
            <a:extLst>
              <a:ext uri="{FF2B5EF4-FFF2-40B4-BE49-F238E27FC236}">
                <a16:creationId xmlns:a16="http://schemas.microsoft.com/office/drawing/2014/main" id="{1BDA03CF-3A7D-1A03-CDE4-0F78A0C8616F}"/>
              </a:ext>
            </a:extLst>
          </p:cNvPr>
          <p:cNvCxnSpPr>
            <a:cxnSpLocks/>
          </p:cNvCxnSpPr>
          <p:nvPr userDrawn="1"/>
        </p:nvCxnSpPr>
        <p:spPr>
          <a:xfrm>
            <a:off x="11826240" y="6635872"/>
            <a:ext cx="0" cy="229624"/>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D4302A-785D-C2A8-B3A4-D77FB1732F8B}"/>
              </a:ext>
            </a:extLst>
          </p:cNvPr>
          <p:cNvCxnSpPr/>
          <p:nvPr userDrawn="1"/>
        </p:nvCxnSpPr>
        <p:spPr>
          <a:xfrm>
            <a:off x="0" y="6628377"/>
            <a:ext cx="12192000" cy="0"/>
          </a:xfrm>
          <a:prstGeom prst="line">
            <a:avLst/>
          </a:prstGeom>
          <a:ln w="9525" cap="rnd">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8E4D675-C70F-AB89-424B-7503B0C470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860279" y="6581774"/>
            <a:ext cx="1965960" cy="320188"/>
          </a:xfrm>
          <a:prstGeom prst="rect">
            <a:avLst/>
          </a:prstGeom>
        </p:spPr>
      </p:pic>
      <p:sp>
        <p:nvSpPr>
          <p:cNvPr id="4" name="Rectangle 3">
            <a:extLst>
              <a:ext uri="{FF2B5EF4-FFF2-40B4-BE49-F238E27FC236}">
                <a16:creationId xmlns:a16="http://schemas.microsoft.com/office/drawing/2014/main" id="{5028F988-B09F-584F-2C5E-E36892E771E0}"/>
              </a:ext>
            </a:extLst>
          </p:cNvPr>
          <p:cNvSpPr/>
          <p:nvPr userDrawn="1"/>
        </p:nvSpPr>
        <p:spPr>
          <a:xfrm>
            <a:off x="0" y="0"/>
            <a:ext cx="7040878" cy="1600200"/>
          </a:xfrm>
          <a:prstGeom prst="rect">
            <a:avLst/>
          </a:prstGeom>
          <a:solidFill>
            <a:srgbClr val="061937"/>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3" name="Picture Placeholder 2">
            <a:extLst>
              <a:ext uri="{FF2B5EF4-FFF2-40B4-BE49-F238E27FC236}">
                <a16:creationId xmlns:a16="http://schemas.microsoft.com/office/drawing/2014/main" id="{14D4D313-B586-4D53-8887-D2B2DD6D317F}"/>
              </a:ext>
            </a:extLst>
          </p:cNvPr>
          <p:cNvSpPr>
            <a:spLocks noGrp="1"/>
          </p:cNvSpPr>
          <p:nvPr>
            <p:ph type="pic" sz="quarter" idx="12" hasCustomPrompt="1"/>
          </p:nvPr>
        </p:nvSpPr>
        <p:spPr>
          <a:xfrm>
            <a:off x="7040878" y="0"/>
            <a:ext cx="5149597" cy="6629400"/>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5" name="Title 1">
            <a:extLst>
              <a:ext uri="{FF2B5EF4-FFF2-40B4-BE49-F238E27FC236}">
                <a16:creationId xmlns:a16="http://schemas.microsoft.com/office/drawing/2014/main" id="{A604DF40-27BB-404F-88AD-CA0CC8F32C52}"/>
              </a:ext>
            </a:extLst>
          </p:cNvPr>
          <p:cNvSpPr>
            <a:spLocks noGrp="1"/>
          </p:cNvSpPr>
          <p:nvPr>
            <p:ph type="ctrTitle" hasCustomPrompt="1"/>
          </p:nvPr>
        </p:nvSpPr>
        <p:spPr>
          <a:xfrm>
            <a:off x="0" y="1600200"/>
            <a:ext cx="7040880" cy="5029200"/>
          </a:xfrm>
          <a:prstGeom prst="rect">
            <a:avLst/>
          </a:prstGeom>
          <a:solidFill>
            <a:srgbClr val="061937"/>
          </a:solidFill>
        </p:spPr>
        <p:txBody>
          <a:bodyPr lIns="548640" tIns="0" rIns="182880" bIns="1463040" anchor="ctr">
            <a:noAutofit/>
          </a:bodyPr>
          <a:lstStyle>
            <a:lvl1pPr>
              <a:lnSpc>
                <a:spcPct val="90000"/>
              </a:lnSpc>
              <a:defRPr sz="5000" b="1" cap="none" baseline="0">
                <a:solidFill>
                  <a:schemeClr val="accent2"/>
                </a:solidFill>
                <a:latin typeface="Times New Roman" panose="02020603050405020304" pitchFamily="18" charset="0"/>
                <a:cs typeface="Times New Roman" panose="02020603050405020304" pitchFamily="18" charset="0"/>
              </a:defRPr>
            </a:lvl1pPr>
          </a:lstStyle>
          <a:p>
            <a:r>
              <a:rPr lang="en-US" dirty="0"/>
              <a:t>Divider with image Title 2 lines max</a:t>
            </a:r>
          </a:p>
        </p:txBody>
      </p:sp>
      <p:sp>
        <p:nvSpPr>
          <p:cNvPr id="8" name="Text Placeholder 2">
            <a:extLst>
              <a:ext uri="{FF2B5EF4-FFF2-40B4-BE49-F238E27FC236}">
                <a16:creationId xmlns:a16="http://schemas.microsoft.com/office/drawing/2014/main" id="{3F16D0CC-6C3A-4505-A5D5-ED9711182D3F}"/>
              </a:ext>
            </a:extLst>
          </p:cNvPr>
          <p:cNvSpPr>
            <a:spLocks noGrp="1"/>
          </p:cNvSpPr>
          <p:nvPr>
            <p:ph type="body" sz="quarter" idx="11" hasCustomPrompt="1"/>
          </p:nvPr>
        </p:nvSpPr>
        <p:spPr>
          <a:xfrm>
            <a:off x="571053" y="4572000"/>
            <a:ext cx="5454595" cy="1219256"/>
          </a:xfrm>
        </p:spPr>
        <p:txBody>
          <a:bodyPr>
            <a:noAutofit/>
          </a:bodyPr>
          <a:lstStyle>
            <a:lvl1pPr marL="285750" indent="-285750">
              <a:spcBef>
                <a:spcPts val="1000"/>
              </a:spcBef>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1pPr>
          </a:lstStyle>
          <a:p>
            <a:r>
              <a:rPr lang="en-US" dirty="0"/>
              <a:t>Optional—Agenda items or speaker name</a:t>
            </a:r>
            <a:br>
              <a:rPr lang="en-US" dirty="0"/>
            </a:br>
            <a:r>
              <a:rPr lang="en-US" dirty="0"/>
              <a:t>Arial, regular, 16 </a:t>
            </a:r>
            <a:r>
              <a:rPr lang="en-US" dirty="0" err="1"/>
              <a:t>pt</a:t>
            </a:r>
            <a:r>
              <a:rPr lang="en-US" dirty="0"/>
              <a:t>, white, with or without bullets</a:t>
            </a:r>
            <a:br>
              <a:rPr lang="en-US" dirty="0"/>
            </a:br>
            <a:r>
              <a:rPr lang="en-US" dirty="0"/>
              <a:t>Delete this box if you are not using </a:t>
            </a:r>
          </a:p>
        </p:txBody>
      </p:sp>
      <p:pic>
        <p:nvPicPr>
          <p:cNvPr id="10" name="Picture 9">
            <a:extLst>
              <a:ext uri="{FF2B5EF4-FFF2-40B4-BE49-F238E27FC236}">
                <a16:creationId xmlns:a16="http://schemas.microsoft.com/office/drawing/2014/main" id="{83687F61-D5CB-4503-C5DE-E1C328E75965}"/>
              </a:ext>
            </a:extLst>
          </p:cNvPr>
          <p:cNvPicPr>
            <a:picLocks noChangeAspect="1"/>
          </p:cNvPicPr>
          <p:nvPr userDrawn="1"/>
        </p:nvPicPr>
        <p:blipFill>
          <a:blip r:embed="rId4"/>
          <a:stretch>
            <a:fillRect/>
          </a:stretch>
        </p:blipFill>
        <p:spPr>
          <a:xfrm>
            <a:off x="533401" y="563126"/>
            <a:ext cx="594360" cy="594360"/>
          </a:xfrm>
          <a:prstGeom prst="rect">
            <a:avLst/>
          </a:prstGeom>
        </p:spPr>
      </p:pic>
      <p:sp>
        <p:nvSpPr>
          <p:cNvPr id="13" name="Text Placeholder 4">
            <a:extLst>
              <a:ext uri="{FF2B5EF4-FFF2-40B4-BE49-F238E27FC236}">
                <a16:creationId xmlns:a16="http://schemas.microsoft.com/office/drawing/2014/main" id="{7B821CE9-9382-882F-2AD7-F2D97AC8EA48}"/>
              </a:ext>
            </a:extLst>
          </p:cNvPr>
          <p:cNvSpPr>
            <a:spLocks noGrp="1"/>
          </p:cNvSpPr>
          <p:nvPr>
            <p:ph type="body" sz="quarter" idx="17" hasCustomPrompt="1"/>
          </p:nvPr>
        </p:nvSpPr>
        <p:spPr>
          <a:xfrm>
            <a:off x="533398" y="2148501"/>
            <a:ext cx="5340096" cy="356616"/>
          </a:xfrm>
          <a:noFill/>
        </p:spPr>
        <p:txBody>
          <a:bodyPr lIns="0" tIns="0" rIns="0" bIns="0" anchor="b">
            <a:noAutofit/>
          </a:bodyPr>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000" b="0">
                <a:solidFill>
                  <a:schemeClr val="bg1"/>
                </a:solidFill>
              </a:defRPr>
            </a:lvl1pPr>
          </a:lstStyle>
          <a:p>
            <a:pPr lvl="0"/>
            <a:r>
              <a:rPr lang="en-US" dirty="0"/>
              <a:t>Optional first line title</a:t>
            </a:r>
          </a:p>
        </p:txBody>
      </p:sp>
      <p:sp>
        <p:nvSpPr>
          <p:cNvPr id="14" name="Text Placeholder 6">
            <a:extLst>
              <a:ext uri="{FF2B5EF4-FFF2-40B4-BE49-F238E27FC236}">
                <a16:creationId xmlns:a16="http://schemas.microsoft.com/office/drawing/2014/main" id="{7D52CEB0-87DB-0BE0-72A9-31B0F2561F0A}"/>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chemeClr val="bg1"/>
                </a:solidFill>
                <a:latin typeface="+mn-lt"/>
              </a:defRPr>
            </a:lvl1pPr>
          </a:lstStyle>
          <a:p>
            <a:pPr lvl="0"/>
            <a:r>
              <a:rPr lang="en-US" dirty="0"/>
              <a:t>Insert “for internal use only” or other text here if needed</a:t>
            </a:r>
          </a:p>
        </p:txBody>
      </p:sp>
    </p:spTree>
    <p:custDataLst>
      <p:tags r:id="rId1"/>
    </p:custDataLst>
    <p:extLst>
      <p:ext uri="{BB962C8B-B14F-4D97-AF65-F5344CB8AC3E}">
        <p14:creationId xmlns:p14="http://schemas.microsoft.com/office/powerpoint/2010/main" val="171841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Slide Dark Image">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2FD3BB21-1C54-410D-08DE-843C2EB76108}"/>
              </a:ext>
            </a:extLst>
          </p:cNvPr>
          <p:cNvSpPr>
            <a:spLocks noGrp="1"/>
          </p:cNvSpPr>
          <p:nvPr>
            <p:ph type="pic" sz="quarter" idx="15" hasCustomPrompt="1"/>
          </p:nvPr>
        </p:nvSpPr>
        <p:spPr>
          <a:xfrm>
            <a:off x="0" y="1219008"/>
            <a:ext cx="12192000" cy="5403776"/>
          </a:xfrm>
        </p:spPr>
        <p:txBody>
          <a:bodyPr/>
          <a:lstStyle>
            <a:lvl1pPr marL="0" marR="0" indent="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None/>
              <a:tabLst/>
              <a:defRPr sz="1600">
                <a:solidFill>
                  <a:schemeClr val="tx2"/>
                </a:solidFill>
              </a:defRPr>
            </a:lvl1pPr>
          </a:lstStyle>
          <a:p>
            <a:pPr marL="342900" marR="0" lvl="0" indent="-342900" algn="l" defTabSz="914400" rtl="0" eaLnBrk="1" fontAlgn="auto" latinLnBrk="0" hangingPunct="1">
              <a:lnSpc>
                <a:spcPct val="105000"/>
              </a:lnSpc>
              <a:spcBef>
                <a:spcPts val="1800"/>
              </a:spcBef>
              <a:spcAft>
                <a:spcPts val="0"/>
              </a:spcAft>
              <a:buClr>
                <a:schemeClr val="accent2"/>
              </a:buClr>
              <a:buSzTx/>
              <a:buFont typeface="Wingdings" panose="05000000000000000000" pitchFamily="2" charset="2"/>
              <a:buChar char="§"/>
              <a:tabLst/>
              <a:defRPr/>
            </a:pPr>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8" name="Text Placeholder 7">
            <a:extLst>
              <a:ext uri="{FF2B5EF4-FFF2-40B4-BE49-F238E27FC236}">
                <a16:creationId xmlns:a16="http://schemas.microsoft.com/office/drawing/2014/main" id="{C1240CCD-B8BA-4558-BCDB-D4BE8E9F01FF}"/>
              </a:ext>
            </a:extLst>
          </p:cNvPr>
          <p:cNvSpPr>
            <a:spLocks noGrp="1"/>
          </p:cNvSpPr>
          <p:nvPr>
            <p:ph type="body" sz="quarter" idx="16"/>
          </p:nvPr>
        </p:nvSpPr>
        <p:spPr>
          <a:xfrm>
            <a:off x="533400" y="1883569"/>
            <a:ext cx="5105400" cy="3657600"/>
          </a:xfrm>
          <a:solidFill>
            <a:schemeClr val="bg1"/>
          </a:solidFill>
        </p:spPr>
        <p:txBody>
          <a:bodyPr lIns="365760" tIns="365760" rIns="365760" bIns="365760"/>
          <a:lstStyle>
            <a:lvl1pPr marL="0" indent="0">
              <a:buNone/>
              <a:defRPr sz="1600" b="1" cap="all" baseline="0">
                <a:solidFill>
                  <a:srgbClr val="004C85"/>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6D5E09B-88C1-42BC-BCF4-7AFEF5D75640}"/>
              </a:ext>
            </a:extLst>
          </p:cNvPr>
          <p:cNvSpPr>
            <a:spLocks noGrp="1"/>
          </p:cNvSpPr>
          <p:nvPr>
            <p:ph type="body" sz="quarter" idx="17"/>
          </p:nvPr>
        </p:nvSpPr>
        <p:spPr>
          <a:xfrm>
            <a:off x="912349" y="2624837"/>
            <a:ext cx="4372851" cy="2567273"/>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a:extLst>
              <a:ext uri="{FF2B5EF4-FFF2-40B4-BE49-F238E27FC236}">
                <a16:creationId xmlns:a16="http://schemas.microsoft.com/office/drawing/2014/main" id="{329F7771-A262-448A-FD41-8FC4EDE36D89}"/>
              </a:ext>
            </a:extLst>
          </p:cNvPr>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13" name="Text Placeholder 4">
            <a:extLst>
              <a:ext uri="{FF2B5EF4-FFF2-40B4-BE49-F238E27FC236}">
                <a16:creationId xmlns:a16="http://schemas.microsoft.com/office/drawing/2014/main" id="{3CD76DD9-B512-E619-DF18-12C3635DDFD2}"/>
              </a:ext>
            </a:extLst>
          </p:cNvPr>
          <p:cNvSpPr>
            <a:spLocks noGrp="1"/>
          </p:cNvSpPr>
          <p:nvPr>
            <p:ph type="body" sz="quarter" idx="14" hasCustomPrompt="1"/>
          </p:nvPr>
        </p:nvSpPr>
        <p:spPr>
          <a:xfrm>
            <a:off x="533400" y="1015804"/>
            <a:ext cx="4876198" cy="134964"/>
          </a:xfrm>
        </p:spPr>
        <p:txBody>
          <a:bodyPr anchor="t">
            <a:noAutofit/>
          </a:bodyPr>
          <a:lstStyle>
            <a:lvl1pPr marL="0" indent="0">
              <a:spcBef>
                <a:spcPts val="0"/>
              </a:spcBef>
              <a:buNone/>
              <a:defRPr sz="900" baseline="0">
                <a:solidFill>
                  <a:schemeClr val="tx2"/>
                </a:solidFill>
              </a:defRPr>
            </a:lvl1pPr>
          </a:lstStyle>
          <a:p>
            <a:pPr lvl="0"/>
            <a:r>
              <a:rPr lang="en-US" dirty="0"/>
              <a:t>As of date</a:t>
            </a:r>
          </a:p>
        </p:txBody>
      </p:sp>
      <p:sp>
        <p:nvSpPr>
          <p:cNvPr id="17" name="Text Placeholder 7">
            <a:extLst>
              <a:ext uri="{FF2B5EF4-FFF2-40B4-BE49-F238E27FC236}">
                <a16:creationId xmlns:a16="http://schemas.microsoft.com/office/drawing/2014/main" id="{F266814A-4970-BC2D-20A6-FFB8ED27DBE9}"/>
              </a:ext>
            </a:extLst>
          </p:cNvPr>
          <p:cNvSpPr>
            <a:spLocks noGrp="1"/>
          </p:cNvSpPr>
          <p:nvPr>
            <p:ph type="body" sz="quarter" idx="21" hasCustomPrompt="1"/>
          </p:nvPr>
        </p:nvSpPr>
        <p:spPr>
          <a:xfrm>
            <a:off x="533400" y="6053328"/>
            <a:ext cx="11125199"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8" name="Text Placeholder 2">
            <a:extLst>
              <a:ext uri="{FF2B5EF4-FFF2-40B4-BE49-F238E27FC236}">
                <a16:creationId xmlns:a16="http://schemas.microsoft.com/office/drawing/2014/main" id="{730E1F0D-33D5-5B34-6CE7-0E8C550C13D5}"/>
              </a:ext>
            </a:extLst>
          </p:cNvPr>
          <p:cNvSpPr>
            <a:spLocks noGrp="1"/>
          </p:cNvSpPr>
          <p:nvPr>
            <p:ph type="body" sz="quarter" idx="22" hasCustomPrompt="1"/>
          </p:nvPr>
        </p:nvSpPr>
        <p:spPr>
          <a:xfrm>
            <a:off x="7634834" y="6305132"/>
            <a:ext cx="4023765" cy="431800"/>
          </a:xfrm>
        </p:spPr>
        <p:txBody>
          <a:bodyPr anchor="t"/>
          <a:lstStyle>
            <a:lvl1pPr marL="0" indent="0" algn="r">
              <a:buNone/>
              <a:defRPr sz="1800" b="1">
                <a:solidFill>
                  <a:srgbClr val="004C85"/>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
        <p:nvSpPr>
          <p:cNvPr id="19" name="Text Placeholder 6">
            <a:extLst>
              <a:ext uri="{FF2B5EF4-FFF2-40B4-BE49-F238E27FC236}">
                <a16:creationId xmlns:a16="http://schemas.microsoft.com/office/drawing/2014/main" id="{D9BD1DA3-3455-461F-E301-C28F57A794A6}"/>
              </a:ext>
            </a:extLst>
          </p:cNvPr>
          <p:cNvSpPr>
            <a:spLocks noGrp="1"/>
          </p:cNvSpPr>
          <p:nvPr>
            <p:ph type="body" sz="quarter" idx="18" hasCustomPrompt="1"/>
          </p:nvPr>
        </p:nvSpPr>
        <p:spPr>
          <a:xfrm>
            <a:off x="2507914" y="6652137"/>
            <a:ext cx="7176172" cy="208251"/>
          </a:xfrm>
        </p:spPr>
        <p:txBody>
          <a:bodyPr anchor="ctr"/>
          <a:lstStyle>
            <a:lvl1pPr marL="0" indent="0" algn="ctr">
              <a:lnSpc>
                <a:spcPts val="1400"/>
              </a:lnSpc>
              <a:spcBef>
                <a:spcPts val="0"/>
              </a:spcBef>
              <a:buNone/>
              <a:defRPr sz="1200" b="1" cap="all" baseline="0">
                <a:solidFill>
                  <a:srgbClr val="061937"/>
                </a:solidFill>
                <a:latin typeface="+mn-lt"/>
              </a:defRPr>
            </a:lvl1pPr>
          </a:lstStyle>
          <a:p>
            <a:pPr lvl="0"/>
            <a:r>
              <a:rPr lang="en-US" dirty="0"/>
              <a:t>Insert “for internal use only” or other text here if needed</a:t>
            </a:r>
          </a:p>
        </p:txBody>
      </p:sp>
    </p:spTree>
    <p:extLst>
      <p:ext uri="{BB962C8B-B14F-4D97-AF65-F5344CB8AC3E}">
        <p14:creationId xmlns:p14="http://schemas.microsoft.com/office/powerpoint/2010/main" val="60360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99A878-7DB9-DF32-EEB3-E735978E1FF5}"/>
              </a:ext>
            </a:extLst>
          </p:cNvPr>
          <p:cNvSpPr/>
          <p:nvPr userDrawn="1"/>
        </p:nvSpPr>
        <p:spPr>
          <a:xfrm>
            <a:off x="0" y="6632123"/>
            <a:ext cx="12192000" cy="22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 name="Title Placeholder 1"/>
          <p:cNvSpPr>
            <a:spLocks noGrp="1"/>
          </p:cNvSpPr>
          <p:nvPr>
            <p:ph type="title"/>
          </p:nvPr>
        </p:nvSpPr>
        <p:spPr>
          <a:xfrm>
            <a:off x="533400" y="272429"/>
            <a:ext cx="11125201" cy="709874"/>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27140" y="1245921"/>
            <a:ext cx="11125200" cy="501071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a:extLst>
              <a:ext uri="{FF2B5EF4-FFF2-40B4-BE49-F238E27FC236}">
                <a16:creationId xmlns:a16="http://schemas.microsoft.com/office/drawing/2014/main" id="{9EB4B569-FA6D-1D4A-998E-3982AECEE90A}"/>
              </a:ext>
            </a:extLst>
          </p:cNvPr>
          <p:cNvSpPr txBox="1"/>
          <p:nvPr userDrawn="1"/>
        </p:nvSpPr>
        <p:spPr>
          <a:xfrm>
            <a:off x="11826240" y="6628376"/>
            <a:ext cx="365760" cy="229623"/>
          </a:xfrm>
          <a:prstGeom prst="rect">
            <a:avLst/>
          </a:prstGeom>
          <a:noFill/>
        </p:spPr>
        <p:txBody>
          <a:bodyPr wrap="square" lIns="0" tIns="0" rIns="0" bIns="0" rtlCol="0" anchor="ctr">
            <a:noAutofit/>
          </a:bodyPr>
          <a:lstStyle/>
          <a:p>
            <a:pPr algn="ctr"/>
            <a:fld id="{8EDFB997-4523-4D25-AFCA-51DDD9577CA9}" type="slidenum">
              <a:rPr lang="en-US" sz="900" b="0" kern="1200" smtClean="0">
                <a:solidFill>
                  <a:srgbClr val="061937"/>
                </a:solidFill>
                <a:latin typeface="Arial Black" panose="020B0A04020102020204" pitchFamily="34" charset="0"/>
                <a:ea typeface="+mn-ea"/>
                <a:cs typeface="Arial" panose="020B0604020202020204" pitchFamily="34" charset="0"/>
              </a:rPr>
              <a:pPr algn="ctr"/>
              <a:t>‹#›</a:t>
            </a:fld>
            <a:endParaRPr lang="en-US" sz="900" b="0" kern="1200" dirty="0">
              <a:solidFill>
                <a:srgbClr val="061937"/>
              </a:solidFill>
              <a:latin typeface="Arial Black" panose="020B0A040201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2C8943D-0871-1243-9086-BFE2403020C7}"/>
              </a:ext>
            </a:extLst>
          </p:cNvPr>
          <p:cNvSpPr txBox="1"/>
          <p:nvPr userDrawn="1"/>
        </p:nvSpPr>
        <p:spPr>
          <a:xfrm>
            <a:off x="533400" y="6689327"/>
            <a:ext cx="3176332" cy="107722"/>
          </a:xfrm>
          <a:prstGeom prst="rect">
            <a:avLst/>
          </a:prstGeom>
          <a:noFill/>
        </p:spPr>
        <p:txBody>
          <a:bodyPr vert="horz" wrap="square" lIns="0" tIns="0" rIns="0" bIns="0" rtlCol="0" anchor="b">
            <a:spAutoFit/>
          </a:bodyPr>
          <a:lstStyle/>
          <a:p>
            <a:pPr marL="0" indent="0" algn="l">
              <a:spcAft>
                <a:spcPts val="0"/>
              </a:spcAft>
              <a:buClr>
                <a:schemeClr val="accent2"/>
              </a:buClr>
              <a:buFont typeface="Wingdings" panose="05000000000000000000" pitchFamily="2" charset="2"/>
              <a:buNone/>
            </a:pPr>
            <a:r>
              <a:rPr lang="en-US" sz="700" kern="700" spc="100" baseline="0" dirty="0">
                <a:solidFill>
                  <a:srgbClr val="061937"/>
                </a:solidFill>
              </a:rPr>
              <a:t>T. ROWE PRICE</a:t>
            </a:r>
            <a:endParaRPr lang="en-US" sz="700" b="1" kern="700" spc="100" baseline="0" dirty="0">
              <a:solidFill>
                <a:srgbClr val="061937"/>
              </a:solidFill>
            </a:endParaRPr>
          </a:p>
        </p:txBody>
      </p:sp>
      <p:cxnSp>
        <p:nvCxnSpPr>
          <p:cNvPr id="15" name="Straight Connector 14">
            <a:extLst>
              <a:ext uri="{FF2B5EF4-FFF2-40B4-BE49-F238E27FC236}">
                <a16:creationId xmlns:a16="http://schemas.microsoft.com/office/drawing/2014/main" id="{0B3B6F89-C4CA-A545-AE56-150EAEF88770}"/>
              </a:ext>
            </a:extLst>
          </p:cNvPr>
          <p:cNvCxnSpPr>
            <a:cxnSpLocks/>
          </p:cNvCxnSpPr>
          <p:nvPr userDrawn="1"/>
        </p:nvCxnSpPr>
        <p:spPr>
          <a:xfrm>
            <a:off x="11826240" y="6635872"/>
            <a:ext cx="0" cy="229624"/>
          </a:xfrm>
          <a:prstGeom prst="line">
            <a:avLst/>
          </a:prstGeom>
          <a:ln w="9525" cap="rnd">
            <a:solidFill>
              <a:schemeClr val="accent4">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A8C6E-9A99-3148-A6DF-6CC7B2D242B8}"/>
              </a:ext>
            </a:extLst>
          </p:cNvPr>
          <p:cNvCxnSpPr/>
          <p:nvPr userDrawn="1"/>
        </p:nvCxnSpPr>
        <p:spPr>
          <a:xfrm>
            <a:off x="0" y="6628377"/>
            <a:ext cx="12192000" cy="0"/>
          </a:xfrm>
          <a:prstGeom prst="line">
            <a:avLst/>
          </a:prstGeom>
          <a:ln w="9525" cap="rnd">
            <a:solidFill>
              <a:schemeClr val="accent4">
                <a:alpha val="3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23BFE42-FBD8-5514-AF79-1DB203FEAF9B}"/>
              </a:ext>
            </a:extLst>
          </p:cNvPr>
          <p:cNvPicPr>
            <a:picLocks noChangeAspect="1"/>
          </p:cNvPicPr>
          <p:nvPr userDrawn="1"/>
        </p:nvPicPr>
        <p:blipFill>
          <a:blip r:embed="rId64">
            <a:extLst>
              <a:ext uri="{28A0092B-C50C-407E-A947-70E740481C1C}">
                <a14:useLocalDpi xmlns:a14="http://schemas.microsoft.com/office/drawing/2010/main" val="0"/>
              </a:ext>
            </a:extLst>
          </a:blip>
          <a:srcRect/>
          <a:stretch/>
        </p:blipFill>
        <p:spPr>
          <a:xfrm>
            <a:off x="9860282" y="6581774"/>
            <a:ext cx="1965954" cy="320188"/>
          </a:xfrm>
          <a:prstGeom prst="rect">
            <a:avLst/>
          </a:prstGeom>
        </p:spPr>
      </p:pic>
    </p:spTree>
    <p:custDataLst>
      <p:tags r:id="rId63"/>
    </p:custDataLst>
    <p:extLst>
      <p:ext uri="{BB962C8B-B14F-4D97-AF65-F5344CB8AC3E}">
        <p14:creationId xmlns:p14="http://schemas.microsoft.com/office/powerpoint/2010/main" val="148154088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6" r:id="rId3"/>
    <p:sldLayoutId id="2147483860" r:id="rId4"/>
    <p:sldLayoutId id="2147483880" r:id="rId5"/>
    <p:sldLayoutId id="2147483840" r:id="rId6"/>
    <p:sldLayoutId id="2147483732" r:id="rId7"/>
    <p:sldLayoutId id="2147483781" r:id="rId8"/>
    <p:sldLayoutId id="2147483759" r:id="rId9"/>
    <p:sldLayoutId id="2147483758" r:id="rId10"/>
    <p:sldLayoutId id="2147483733" r:id="rId11"/>
    <p:sldLayoutId id="2147483734" r:id="rId12"/>
    <p:sldLayoutId id="2147483736" r:id="rId13"/>
    <p:sldLayoutId id="2147483835" r:id="rId14"/>
    <p:sldLayoutId id="2147483737" r:id="rId15"/>
    <p:sldLayoutId id="2147483755" r:id="rId16"/>
    <p:sldLayoutId id="2147483750" r:id="rId17"/>
    <p:sldLayoutId id="2147483773" r:id="rId18"/>
    <p:sldLayoutId id="2147483756" r:id="rId19"/>
    <p:sldLayoutId id="2147483748" r:id="rId20"/>
    <p:sldLayoutId id="2147483777" r:id="rId21"/>
    <p:sldLayoutId id="2147483834" r:id="rId22"/>
    <p:sldLayoutId id="2147483754" r:id="rId23"/>
    <p:sldLayoutId id="2147483747" r:id="rId24"/>
    <p:sldLayoutId id="2147483775" r:id="rId25"/>
    <p:sldLayoutId id="2147483776" r:id="rId26"/>
    <p:sldLayoutId id="2147483738" r:id="rId27"/>
    <p:sldLayoutId id="2147483739" r:id="rId28"/>
    <p:sldLayoutId id="2147483740" r:id="rId29"/>
    <p:sldLayoutId id="2147483884" r:id="rId30"/>
    <p:sldLayoutId id="2147483741" r:id="rId31"/>
    <p:sldLayoutId id="2147483885" r:id="rId32"/>
    <p:sldLayoutId id="2147483761" r:id="rId33"/>
    <p:sldLayoutId id="2147483760" r:id="rId34"/>
    <p:sldLayoutId id="2147483774" r:id="rId35"/>
    <p:sldLayoutId id="2147483768" r:id="rId36"/>
    <p:sldLayoutId id="2147483833" r:id="rId37"/>
    <p:sldLayoutId id="2147483743" r:id="rId38"/>
    <p:sldLayoutId id="2147483766" r:id="rId39"/>
    <p:sldLayoutId id="2147483767" r:id="rId40"/>
    <p:sldLayoutId id="2147483765" r:id="rId41"/>
    <p:sldLayoutId id="2147483831" r:id="rId42"/>
    <p:sldLayoutId id="2147483763" r:id="rId43"/>
    <p:sldLayoutId id="2147483779" r:id="rId44"/>
    <p:sldLayoutId id="2147483832" r:id="rId45"/>
    <p:sldLayoutId id="2147483762" r:id="rId46"/>
    <p:sldLayoutId id="2147483843" r:id="rId47"/>
    <p:sldLayoutId id="2147483842" r:id="rId48"/>
    <p:sldLayoutId id="2147483844" r:id="rId49"/>
    <p:sldLayoutId id="2147483845" r:id="rId50"/>
    <p:sldLayoutId id="2147483886" r:id="rId51"/>
    <p:sldLayoutId id="2147483887" r:id="rId52"/>
    <p:sldLayoutId id="2147483846" r:id="rId53"/>
    <p:sldLayoutId id="2147483744" r:id="rId54"/>
    <p:sldLayoutId id="2147483882" r:id="rId55"/>
    <p:sldLayoutId id="2147483745" r:id="rId56"/>
    <p:sldLayoutId id="2147483883" r:id="rId57"/>
    <p:sldLayoutId id="2147483866" r:id="rId58"/>
    <p:sldLayoutId id="2147483867" r:id="rId59"/>
    <p:sldLayoutId id="2147483881" r:id="rId60"/>
    <p:sldLayoutId id="2147483888" r:id="rId6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sz="2800" b="1" kern="1200" baseline="0">
          <a:solidFill>
            <a:schemeClr val="tx2"/>
          </a:solidFill>
          <a:latin typeface="+mn-lt"/>
          <a:ea typeface="+mj-ea"/>
          <a:cs typeface="Times New Roman" panose="02020603050405020304" pitchFamily="18" charset="0"/>
        </a:defRPr>
      </a:lvl1pPr>
    </p:titleStyle>
    <p:body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pos="7344" userDrawn="1">
          <p15:clr>
            <a:srgbClr val="F26B43"/>
          </p15:clr>
        </p15:guide>
        <p15:guide id="5" orient="horz" pos="768" userDrawn="1">
          <p15:clr>
            <a:srgbClr val="A4A3A4"/>
          </p15:clr>
        </p15:guide>
        <p15:guide id="6" orient="horz" pos="4104" userDrawn="1">
          <p15:clr>
            <a:srgbClr val="A4A3A4"/>
          </p15:clr>
        </p15:guide>
        <p15:guide id="7" orient="horz" pos="6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5.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7.xml"/><Relationship Id="rId1" Type="http://schemas.openxmlformats.org/officeDocument/2006/relationships/tags" Target="../tags/tag16.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4.xml"/><Relationship Id="rId1" Type="http://schemas.openxmlformats.org/officeDocument/2006/relationships/tags" Target="../tags/tag18.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4.xml"/><Relationship Id="rId1" Type="http://schemas.openxmlformats.org/officeDocument/2006/relationships/tags" Target="../tags/tag19.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xml"/><Relationship Id="rId1" Type="http://schemas.openxmlformats.org/officeDocument/2006/relationships/tags" Target="../tags/tag20.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7.xml"/><Relationship Id="rId1" Type="http://schemas.openxmlformats.org/officeDocument/2006/relationships/tags" Target="../tags/tag2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4.xml"/><Relationship Id="rId1" Type="http://schemas.openxmlformats.org/officeDocument/2006/relationships/tags" Target="../tags/tag22.x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1.xml"/><Relationship Id="rId1" Type="http://schemas.openxmlformats.org/officeDocument/2006/relationships/tags" Target="../tags/tag23.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1.xml"/><Relationship Id="rId1" Type="http://schemas.openxmlformats.org/officeDocument/2006/relationships/tags" Target="../tags/tag24.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1.xml"/><Relationship Id="rId1" Type="http://schemas.openxmlformats.org/officeDocument/2006/relationships/tags" Target="../tags/tag25.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6.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4.xml"/><Relationship Id="rId1" Type="http://schemas.openxmlformats.org/officeDocument/2006/relationships/tags" Target="../tags/tag27.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xml"/><Relationship Id="rId1" Type="http://schemas.openxmlformats.org/officeDocument/2006/relationships/tags" Target="../tags/tag2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4.xml"/><Relationship Id="rId1" Type="http://schemas.openxmlformats.org/officeDocument/2006/relationships/tags" Target="../tags/tag29.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9.xml"/><Relationship Id="rId1" Type="http://schemas.openxmlformats.org/officeDocument/2006/relationships/tags" Target="../tags/tag3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4.xml"/><Relationship Id="rId1" Type="http://schemas.openxmlformats.org/officeDocument/2006/relationships/tags" Target="../tags/tag31.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9.xml"/><Relationship Id="rId1" Type="http://schemas.openxmlformats.org/officeDocument/2006/relationships/tags" Target="../tags/tag3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4.xml"/><Relationship Id="rId1" Type="http://schemas.openxmlformats.org/officeDocument/2006/relationships/tags" Target="../tags/tag33.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9.xml"/><Relationship Id="rId1" Type="http://schemas.openxmlformats.org/officeDocument/2006/relationships/tags" Target="../tags/tag3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7.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4.xml"/><Relationship Id="rId1" Type="http://schemas.openxmlformats.org/officeDocument/2006/relationships/tags" Target="../tags/tag35.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9.xml"/><Relationship Id="rId1" Type="http://schemas.openxmlformats.org/officeDocument/2006/relationships/tags" Target="../tags/tag3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4.xml"/><Relationship Id="rId1" Type="http://schemas.openxmlformats.org/officeDocument/2006/relationships/tags" Target="../tags/tag37.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xml"/><Relationship Id="rId1" Type="http://schemas.openxmlformats.org/officeDocument/2006/relationships/tags" Target="../tags/tag3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4.xml"/><Relationship Id="rId1" Type="http://schemas.openxmlformats.org/officeDocument/2006/relationships/tags" Target="../tags/tag39.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9.xml"/><Relationship Id="rId1" Type="http://schemas.openxmlformats.org/officeDocument/2006/relationships/tags" Target="../tags/tag4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41.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4.xml"/><Relationship Id="rId1" Type="http://schemas.openxmlformats.org/officeDocument/2006/relationships/tags" Target="../tags/tag4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4.xml"/><Relationship Id="rId1" Type="http://schemas.openxmlformats.org/officeDocument/2006/relationships/tags" Target="../tags/tag43.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0.xml"/><Relationship Id="rId1" Type="http://schemas.openxmlformats.org/officeDocument/2006/relationships/tags" Target="../tags/tag4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7.xml"/><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6.xml"/><Relationship Id="rId7" Type="http://schemas.openxmlformats.org/officeDocument/2006/relationships/image" Target="../media/image13.jpg"/><Relationship Id="rId2" Type="http://schemas.openxmlformats.org/officeDocument/2006/relationships/slideLayout" Target="../slideLayouts/slideLayout37.xml"/><Relationship Id="rId1" Type="http://schemas.openxmlformats.org/officeDocument/2006/relationships/tags" Target="../tags/tag1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5.xml"/><Relationship Id="rId1" Type="http://schemas.openxmlformats.org/officeDocument/2006/relationships/tags" Target="../tags/tag1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tags" Target="../tags/tag1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F6782-856C-B47B-0D51-2881026BD7B7}"/>
              </a:ext>
            </a:extLst>
          </p:cNvPr>
          <p:cNvSpPr>
            <a:spLocks noGrp="1"/>
          </p:cNvSpPr>
          <p:nvPr>
            <p:ph type="title" idx="4294967295"/>
          </p:nvPr>
        </p:nvSpPr>
        <p:spPr>
          <a:xfrm>
            <a:off x="533400" y="-698585"/>
            <a:ext cx="11125201" cy="709874"/>
          </a:xfrm>
        </p:spPr>
        <p:txBody>
          <a:bodyPr vert="horz" lIns="0" tIns="0" rIns="0" bIns="0" rtlCol="0" anchor="b">
            <a:noAutofit/>
          </a:bodyPr>
          <a:lstStyle/>
          <a:p>
            <a:r>
              <a:rPr lang="en-US" dirty="0"/>
              <a:t>Advice and coaching equals a winning partnership</a:t>
            </a:r>
          </a:p>
        </p:txBody>
      </p:sp>
      <p:pic>
        <p:nvPicPr>
          <p:cNvPr id="9" name="Picture Placeholder 8">
            <a:extLst>
              <a:ext uri="{FF2B5EF4-FFF2-40B4-BE49-F238E27FC236}">
                <a16:creationId xmlns:a16="http://schemas.microsoft.com/office/drawing/2014/main" id="{C7E5628E-0211-032C-FC58-6408F09898C8}"/>
              </a:ext>
              <a:ext uri="{C183D7F6-B498-43B3-948B-1728B52AA6E4}">
                <adec:decorative xmlns:adec="http://schemas.microsoft.com/office/drawing/2017/decorative" val="1"/>
              </a:ext>
            </a:extLst>
          </p:cNvPr>
          <p:cNvPicPr>
            <a:picLocks noGrp="1" noChangeAspect="1"/>
          </p:cNvPicPr>
          <p:nvPr>
            <p:ph type="pic" sz="quarter" idx="18"/>
          </p:nvPr>
        </p:nvPicPr>
        <p:blipFill rotWithShape="1">
          <a:blip r:embed="rId4" cstate="print">
            <a:extLst>
              <a:ext uri="{28A0092B-C50C-407E-A947-70E740481C1C}">
                <a14:useLocalDpi xmlns:a14="http://schemas.microsoft.com/office/drawing/2010/main" val="0"/>
              </a:ext>
            </a:extLst>
          </a:blip>
          <a:srcRect l="4394" r="1096"/>
          <a:stretch/>
        </p:blipFill>
        <p:spPr>
          <a:xfrm>
            <a:off x="0" y="0"/>
            <a:ext cx="3852863" cy="6858000"/>
          </a:xfrm>
        </p:spPr>
      </p:pic>
      <p:sp>
        <p:nvSpPr>
          <p:cNvPr id="27" name="Text Placeholder 26">
            <a:extLst>
              <a:ext uri="{FF2B5EF4-FFF2-40B4-BE49-F238E27FC236}">
                <a16:creationId xmlns:a16="http://schemas.microsoft.com/office/drawing/2014/main" id="{5E552F88-6D69-BFCB-3641-B9FB8A103FA6}"/>
              </a:ext>
            </a:extLst>
          </p:cNvPr>
          <p:cNvSpPr>
            <a:spLocks noGrp="1"/>
          </p:cNvSpPr>
          <p:nvPr>
            <p:ph type="body" sz="quarter" idx="12"/>
          </p:nvPr>
        </p:nvSpPr>
        <p:spPr/>
        <p:txBody>
          <a:bodyPr/>
          <a:lstStyle/>
          <a:p>
            <a:r>
              <a:rPr lang="en-US" dirty="0"/>
              <a:t>Invest in Yourself </a:t>
            </a:r>
          </a:p>
        </p:txBody>
      </p:sp>
      <p:sp>
        <p:nvSpPr>
          <p:cNvPr id="14" name="Text Placeholder 13">
            <a:extLst>
              <a:ext uri="{FF2B5EF4-FFF2-40B4-BE49-F238E27FC236}">
                <a16:creationId xmlns:a16="http://schemas.microsoft.com/office/drawing/2014/main" id="{D2A1E11D-FB88-FEEA-1C0B-81654838AC5A}"/>
              </a:ext>
            </a:extLst>
          </p:cNvPr>
          <p:cNvSpPr>
            <a:spLocks noGrp="1"/>
          </p:cNvSpPr>
          <p:nvPr>
            <p:ph type="body" sz="quarter" idx="13"/>
          </p:nvPr>
        </p:nvSpPr>
        <p:spPr/>
        <p:txBody>
          <a:bodyPr/>
          <a:lstStyle/>
          <a:p>
            <a:r>
              <a:rPr lang="en-US" sz="4400" dirty="0"/>
              <a:t>Advice + Coaching = </a:t>
            </a:r>
          </a:p>
          <a:p>
            <a:r>
              <a:rPr lang="en-US" sz="4400" dirty="0"/>
              <a:t>A Winning Partnership </a:t>
            </a:r>
          </a:p>
        </p:txBody>
      </p:sp>
      <p:sp>
        <p:nvSpPr>
          <p:cNvPr id="6" name="Text Placeholder 5">
            <a:extLst>
              <a:ext uri="{FF2B5EF4-FFF2-40B4-BE49-F238E27FC236}">
                <a16:creationId xmlns:a16="http://schemas.microsoft.com/office/drawing/2014/main" id="{C0D4FC54-B9A1-1F48-0E26-A55DDA823E94}"/>
              </a:ext>
            </a:extLst>
          </p:cNvPr>
          <p:cNvSpPr>
            <a:spLocks noGrp="1"/>
          </p:cNvSpPr>
          <p:nvPr>
            <p:ph type="body" sz="quarter" idx="14"/>
          </p:nvPr>
        </p:nvSpPr>
        <p:spPr/>
        <p:txBody>
          <a:bodyPr/>
          <a:lstStyle/>
          <a:p>
            <a:r>
              <a:rPr lang="en-US" b="1" dirty="0" err="1"/>
              <a:t>PresenterName</a:t>
            </a:r>
            <a:r>
              <a:rPr lang="en-US" b="1" dirty="0"/>
              <a:t> Bolded </a:t>
            </a:r>
            <a:r>
              <a:rPr lang="en-US" dirty="0" err="1"/>
              <a:t>CompanyName</a:t>
            </a:r>
            <a:r>
              <a:rPr lang="en-US" dirty="0"/>
              <a:t> Not Bolded</a:t>
            </a:r>
          </a:p>
          <a:p>
            <a:r>
              <a:rPr lang="en-US" dirty="0"/>
              <a:t>Conference or Meeting Name </a:t>
            </a:r>
          </a:p>
          <a:p>
            <a:r>
              <a:rPr lang="en-US" dirty="0"/>
              <a:t>Date</a:t>
            </a:r>
          </a:p>
        </p:txBody>
      </p:sp>
    </p:spTree>
    <p:custDataLst>
      <p:tags r:id="rId1"/>
    </p:custDataLst>
    <p:extLst>
      <p:ext uri="{BB962C8B-B14F-4D97-AF65-F5344CB8AC3E}">
        <p14:creationId xmlns:p14="http://schemas.microsoft.com/office/powerpoint/2010/main" val="127621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B8722A-6D9B-49ED-A326-B96102341B2D}"/>
              </a:ext>
            </a:extLst>
          </p:cNvPr>
          <p:cNvSpPr>
            <a:spLocks noGrp="1"/>
          </p:cNvSpPr>
          <p:nvPr>
            <p:ph type="title"/>
          </p:nvPr>
        </p:nvSpPr>
        <p:spPr>
          <a:xfrm>
            <a:off x="533400" y="272429"/>
            <a:ext cx="11125201" cy="709874"/>
          </a:xfrm>
        </p:spPr>
        <p:txBody>
          <a:bodyPr anchor="b"/>
          <a:lstStyle/>
          <a:p>
            <a:r>
              <a:rPr lang="en-US" dirty="0"/>
              <a:t>Part one: Looking back</a:t>
            </a:r>
          </a:p>
        </p:txBody>
      </p:sp>
      <p:pic>
        <p:nvPicPr>
          <p:cNvPr id="73" name="Picture Placeholder 72">
            <a:extLst>
              <a:ext uri="{FF2B5EF4-FFF2-40B4-BE49-F238E27FC236}">
                <a16:creationId xmlns:a16="http://schemas.microsoft.com/office/drawing/2014/main" id="{B8500710-B222-7B05-BF0D-A91E26DF7C24}"/>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23942" t="-3" r="9392" b="14909"/>
          <a:stretch/>
        </p:blipFill>
        <p:spPr>
          <a:xfrm>
            <a:off x="0" y="1219008"/>
            <a:ext cx="12192000" cy="5403776"/>
          </a:xfrm>
        </p:spPr>
      </p:pic>
      <p:sp>
        <p:nvSpPr>
          <p:cNvPr id="10" name="Text Placeholder 9">
            <a:extLst>
              <a:ext uri="{FF2B5EF4-FFF2-40B4-BE49-F238E27FC236}">
                <a16:creationId xmlns:a16="http://schemas.microsoft.com/office/drawing/2014/main" id="{132C3346-A244-4F70-9746-A505A56F0242}"/>
              </a:ext>
              <a:ext uri="{C183D7F6-B498-43B3-948B-1728B52AA6E4}">
                <adec:decorative xmlns:adec="http://schemas.microsoft.com/office/drawing/2017/decorative" val="0"/>
              </a:ext>
            </a:extLst>
          </p:cNvPr>
          <p:cNvSpPr>
            <a:spLocks noGrp="1"/>
          </p:cNvSpPr>
          <p:nvPr>
            <p:ph type="body" sz="quarter" idx="16"/>
          </p:nvPr>
        </p:nvSpPr>
        <p:spPr>
          <a:xfrm>
            <a:off x="6553199" y="1883569"/>
            <a:ext cx="5105400" cy="3657600"/>
          </a:xfrm>
        </p:spPr>
        <p:txBody>
          <a:bodyPr lIns="1371600" tIns="1097280"/>
          <a:lstStyle/>
          <a:p>
            <a:r>
              <a:rPr lang="en-US" sz="3600" b="0" cap="none" dirty="0">
                <a:solidFill>
                  <a:schemeClr val="bg1"/>
                </a:solidFill>
              </a:rPr>
              <a:t>What role did money play in your childhood?</a:t>
            </a:r>
          </a:p>
        </p:txBody>
      </p:sp>
      <p:sp>
        <p:nvSpPr>
          <p:cNvPr id="3" name="Freeform 2">
            <a:extLst>
              <a:ext uri="{FF2B5EF4-FFF2-40B4-BE49-F238E27FC236}">
                <a16:creationId xmlns:a16="http://schemas.microsoft.com/office/drawing/2014/main" id="{A081FD01-ABAF-66B4-3555-D028D8029C0E}"/>
              </a:ext>
              <a:ext uri="{C183D7F6-B498-43B3-948B-1728B52AA6E4}">
                <adec:decorative xmlns:adec="http://schemas.microsoft.com/office/drawing/2017/decorative" val="1"/>
              </a:ext>
            </a:extLst>
          </p:cNvPr>
          <p:cNvSpPr/>
          <p:nvPr/>
        </p:nvSpPr>
        <p:spPr>
          <a:xfrm>
            <a:off x="5814727" y="1976333"/>
            <a:ext cx="1854769" cy="1439908"/>
          </a:xfrm>
          <a:custGeom>
            <a:avLst/>
            <a:gdLst/>
            <a:ahLst/>
            <a:cxnLst/>
            <a:rect l="l" t="t" r="r" b="b"/>
            <a:pathLst>
              <a:path w="2643838" h="2053586">
                <a:moveTo>
                  <a:pt x="2539315" y="0"/>
                </a:moveTo>
                <a:lnTo>
                  <a:pt x="2539315" y="150637"/>
                </a:lnTo>
                <a:cubicBezTo>
                  <a:pt x="2326168" y="228518"/>
                  <a:pt x="2159135" y="350975"/>
                  <a:pt x="2038215" y="518008"/>
                </a:cubicBezTo>
                <a:cubicBezTo>
                  <a:pt x="1917295" y="685041"/>
                  <a:pt x="1856835" y="858735"/>
                  <a:pt x="1856835" y="1039090"/>
                </a:cubicBezTo>
                <a:cubicBezTo>
                  <a:pt x="1856835" y="1078031"/>
                  <a:pt x="1862984" y="1106723"/>
                  <a:pt x="1875281" y="1125169"/>
                </a:cubicBezTo>
                <a:cubicBezTo>
                  <a:pt x="1883478" y="1137465"/>
                  <a:pt x="1892701" y="1143614"/>
                  <a:pt x="1902949" y="1143614"/>
                </a:cubicBezTo>
                <a:cubicBezTo>
                  <a:pt x="1913196" y="1143614"/>
                  <a:pt x="1928567" y="1136441"/>
                  <a:pt x="1949062" y="1122094"/>
                </a:cubicBezTo>
                <a:cubicBezTo>
                  <a:pt x="2014646" y="1074956"/>
                  <a:pt x="2097650" y="1051387"/>
                  <a:pt x="2198075" y="1051387"/>
                </a:cubicBezTo>
                <a:cubicBezTo>
                  <a:pt x="2314896" y="1051387"/>
                  <a:pt x="2418395" y="1099038"/>
                  <a:pt x="2508572" y="1194339"/>
                </a:cubicBezTo>
                <a:cubicBezTo>
                  <a:pt x="2598750" y="1289640"/>
                  <a:pt x="2643838" y="1402874"/>
                  <a:pt x="2643838" y="1534041"/>
                </a:cubicBezTo>
                <a:cubicBezTo>
                  <a:pt x="2643838" y="1671357"/>
                  <a:pt x="2592089" y="1792277"/>
                  <a:pt x="2488590" y="1896801"/>
                </a:cubicBezTo>
                <a:cubicBezTo>
                  <a:pt x="2385090" y="2001324"/>
                  <a:pt x="2259559" y="2053586"/>
                  <a:pt x="2111997" y="2053586"/>
                </a:cubicBezTo>
                <a:cubicBezTo>
                  <a:pt x="1939840" y="2053586"/>
                  <a:pt x="1791251" y="1982879"/>
                  <a:pt x="1666233" y="1841464"/>
                </a:cubicBezTo>
                <a:cubicBezTo>
                  <a:pt x="1541214" y="1700050"/>
                  <a:pt x="1478705" y="1510472"/>
                  <a:pt x="1478705" y="1272732"/>
                </a:cubicBezTo>
                <a:cubicBezTo>
                  <a:pt x="1478705" y="996051"/>
                  <a:pt x="1563758" y="748063"/>
                  <a:pt x="1733866" y="528768"/>
                </a:cubicBezTo>
                <a:cubicBezTo>
                  <a:pt x="1903973" y="309473"/>
                  <a:pt x="2172456" y="133217"/>
                  <a:pt x="2539315" y="0"/>
                </a:cubicBezTo>
                <a:close/>
                <a:moveTo>
                  <a:pt x="1060610" y="0"/>
                </a:moveTo>
                <a:lnTo>
                  <a:pt x="1060610" y="150637"/>
                </a:lnTo>
                <a:cubicBezTo>
                  <a:pt x="847463" y="228518"/>
                  <a:pt x="680430" y="350975"/>
                  <a:pt x="559510" y="518008"/>
                </a:cubicBezTo>
                <a:cubicBezTo>
                  <a:pt x="438590" y="685041"/>
                  <a:pt x="378130" y="858735"/>
                  <a:pt x="378130" y="1039090"/>
                </a:cubicBezTo>
                <a:cubicBezTo>
                  <a:pt x="378130" y="1078031"/>
                  <a:pt x="384279" y="1106723"/>
                  <a:pt x="396576" y="1125169"/>
                </a:cubicBezTo>
                <a:cubicBezTo>
                  <a:pt x="404774" y="1137465"/>
                  <a:pt x="413996" y="1143614"/>
                  <a:pt x="424244" y="1143614"/>
                </a:cubicBezTo>
                <a:cubicBezTo>
                  <a:pt x="434491" y="1143614"/>
                  <a:pt x="449862" y="1136441"/>
                  <a:pt x="470357" y="1122094"/>
                </a:cubicBezTo>
                <a:cubicBezTo>
                  <a:pt x="535941" y="1074956"/>
                  <a:pt x="618945" y="1051387"/>
                  <a:pt x="719370" y="1051387"/>
                </a:cubicBezTo>
                <a:cubicBezTo>
                  <a:pt x="836191" y="1051387"/>
                  <a:pt x="939690" y="1099038"/>
                  <a:pt x="1029867" y="1194339"/>
                </a:cubicBezTo>
                <a:cubicBezTo>
                  <a:pt x="1120045" y="1289640"/>
                  <a:pt x="1165133" y="1402874"/>
                  <a:pt x="1165133" y="1534041"/>
                </a:cubicBezTo>
                <a:cubicBezTo>
                  <a:pt x="1165133" y="1671357"/>
                  <a:pt x="1113384" y="1792277"/>
                  <a:pt x="1009885" y="1896801"/>
                </a:cubicBezTo>
                <a:cubicBezTo>
                  <a:pt x="906386" y="2001324"/>
                  <a:pt x="780855" y="2053586"/>
                  <a:pt x="633292" y="2053586"/>
                </a:cubicBezTo>
                <a:cubicBezTo>
                  <a:pt x="461135" y="2053586"/>
                  <a:pt x="312547" y="1982879"/>
                  <a:pt x="187528" y="1841464"/>
                </a:cubicBezTo>
                <a:cubicBezTo>
                  <a:pt x="62509" y="1700050"/>
                  <a:pt x="0" y="1510472"/>
                  <a:pt x="0" y="1272732"/>
                </a:cubicBezTo>
                <a:cubicBezTo>
                  <a:pt x="0" y="996051"/>
                  <a:pt x="85054" y="748063"/>
                  <a:pt x="255161" y="528768"/>
                </a:cubicBezTo>
                <a:cubicBezTo>
                  <a:pt x="425269" y="309473"/>
                  <a:pt x="693751" y="133217"/>
                  <a:pt x="106061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oAutofit/>
          </a:bodyPr>
          <a:lstStyle/>
          <a:p>
            <a:pPr algn="ctr"/>
            <a:endParaRPr lang="en-US" dirty="0"/>
          </a:p>
        </p:txBody>
      </p:sp>
    </p:spTree>
    <p:custDataLst>
      <p:tags r:id="rId1"/>
    </p:custDataLst>
    <p:extLst>
      <p:ext uri="{BB962C8B-B14F-4D97-AF65-F5344CB8AC3E}">
        <p14:creationId xmlns:p14="http://schemas.microsoft.com/office/powerpoint/2010/main" val="16472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4C74E-E3E0-D544-B481-5C88F2DD6877}"/>
              </a:ext>
            </a:extLst>
          </p:cNvPr>
          <p:cNvSpPr>
            <a:spLocks noGrp="1"/>
          </p:cNvSpPr>
          <p:nvPr>
            <p:ph type="title"/>
          </p:nvPr>
        </p:nvSpPr>
        <p:spPr>
          <a:xfrm>
            <a:off x="533400" y="283718"/>
            <a:ext cx="11125201" cy="709874"/>
          </a:xfrm>
        </p:spPr>
        <p:txBody>
          <a:bodyPr anchor="b"/>
          <a:lstStyle/>
          <a:p>
            <a:r>
              <a:rPr lang="en-US" dirty="0"/>
              <a:t>Part two: Focusing on the present</a:t>
            </a:r>
          </a:p>
        </p:txBody>
      </p:sp>
      <p:sp>
        <p:nvSpPr>
          <p:cNvPr id="3" name="Content Placeholder 7">
            <a:extLst>
              <a:ext uri="{FF2B5EF4-FFF2-40B4-BE49-F238E27FC236}">
                <a16:creationId xmlns:a16="http://schemas.microsoft.com/office/drawing/2014/main" id="{9692006C-F653-E424-4242-FA0FA23AB268}"/>
              </a:ext>
            </a:extLst>
          </p:cNvPr>
          <p:cNvSpPr txBox="1">
            <a:spLocks/>
          </p:cNvSpPr>
          <p:nvPr/>
        </p:nvSpPr>
        <p:spPr>
          <a:xfrm>
            <a:off x="533401" y="1234106"/>
            <a:ext cx="11125198" cy="442212"/>
          </a:xfrm>
          <a:prstGeom prst="rect">
            <a:avLst/>
          </a:prstGeom>
          <a:noFill/>
        </p:spPr>
        <p:txBody>
          <a:bodyPr vert="horz" lIns="0" tIns="0" rIns="0" bIns="0" rtlCol="0">
            <a:noAutofit/>
          </a:bodyPr>
          <a:lstStyle>
            <a:lvl1pPr marL="0" indent="0" algn="l" defTabSz="914400" rtl="0" eaLnBrk="1" latinLnBrk="0" hangingPunct="1">
              <a:lnSpc>
                <a:spcPct val="100000"/>
              </a:lnSpc>
              <a:spcBef>
                <a:spcPts val="600"/>
              </a:spcBef>
              <a:buClr>
                <a:schemeClr val="accent2"/>
              </a:buClr>
              <a:buFont typeface="Wingdings" panose="05000000000000000000" pitchFamily="2" charset="2"/>
              <a:buNone/>
              <a:defRPr sz="2000" kern="1200">
                <a:solidFill>
                  <a:schemeClr val="bg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chemeClr val="accent1"/>
                </a:solidFill>
              </a:rPr>
              <a:t>Based on our research, you likely fall somewhere along a spectrum in each of four categories: </a:t>
            </a:r>
          </a:p>
        </p:txBody>
      </p:sp>
      <p:grpSp>
        <p:nvGrpSpPr>
          <p:cNvPr id="12" name="Group 11" descr="Saver/Spender&#10;Icon of piggy bank">
            <a:extLst>
              <a:ext uri="{FF2B5EF4-FFF2-40B4-BE49-F238E27FC236}">
                <a16:creationId xmlns:a16="http://schemas.microsoft.com/office/drawing/2014/main" id="{2729FE8C-F3DE-6B86-CBDA-0F843F914D75}"/>
              </a:ext>
            </a:extLst>
          </p:cNvPr>
          <p:cNvGrpSpPr/>
          <p:nvPr/>
        </p:nvGrpSpPr>
        <p:grpSpPr>
          <a:xfrm>
            <a:off x="1242889" y="2290583"/>
            <a:ext cx="2286000" cy="2286000"/>
            <a:chOff x="1242889" y="2290583"/>
            <a:chExt cx="2286000" cy="2286000"/>
          </a:xfrm>
        </p:grpSpPr>
        <p:sp>
          <p:nvSpPr>
            <p:cNvPr id="19" name="Content Placeholder 2">
              <a:extLst>
                <a:ext uri="{FF2B5EF4-FFF2-40B4-BE49-F238E27FC236}">
                  <a16:creationId xmlns:a16="http://schemas.microsoft.com/office/drawing/2014/main" id="{C39DF82C-39CA-7D22-C904-F312BD98FD38}"/>
                </a:ext>
              </a:extLst>
            </p:cNvPr>
            <p:cNvSpPr txBox="1">
              <a:spLocks/>
            </p:cNvSpPr>
            <p:nvPr/>
          </p:nvSpPr>
          <p:spPr>
            <a:xfrm>
              <a:off x="1242889" y="2290583"/>
              <a:ext cx="2286000" cy="2286000"/>
            </a:xfrm>
            <a:prstGeom prst="rect">
              <a:avLst/>
            </a:prstGeom>
            <a:solidFill>
              <a:schemeClr val="accent2"/>
            </a:solidFill>
          </p:spPr>
          <p:txBody>
            <a:bodyPr vert="horz" lIns="137160" tIns="274320" rIns="137160" bIns="137160" rtlCol="0">
              <a:noAutofit/>
            </a:bodyPr>
            <a:lstStyle>
              <a:lvl1pPr marL="0" indent="0" algn="l" defTabSz="914400" rtl="0" eaLnBrk="1" latinLnBrk="0" hangingPunct="1">
                <a:lnSpc>
                  <a:spcPct val="100000"/>
                </a:lnSpc>
                <a:spcBef>
                  <a:spcPts val="600"/>
                </a:spcBef>
                <a:buClr>
                  <a:schemeClr val="accent2"/>
                </a:buClr>
                <a:buFont typeface="Wingdings" panose="05000000000000000000" pitchFamily="2" charset="2"/>
                <a:buNone/>
                <a:defRPr sz="2000" kern="1200">
                  <a:solidFill>
                    <a:schemeClr val="bg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a:p>
              <a:endParaRPr lang="en-US" dirty="0"/>
            </a:p>
            <a:p>
              <a:r>
                <a:rPr lang="en-US" dirty="0">
                  <a:solidFill>
                    <a:schemeClr val="tx2"/>
                  </a:solidFill>
                </a:rPr>
                <a:t>Saver/ </a:t>
              </a:r>
              <a:br>
                <a:rPr lang="en-US" dirty="0">
                  <a:solidFill>
                    <a:schemeClr val="tx2"/>
                  </a:solidFill>
                </a:rPr>
              </a:br>
              <a:r>
                <a:rPr lang="en-US" dirty="0">
                  <a:solidFill>
                    <a:schemeClr val="tx2"/>
                  </a:solidFill>
                </a:rPr>
                <a:t>Spender</a:t>
              </a:r>
              <a:endParaRPr lang="en-US" baseline="30000" dirty="0">
                <a:solidFill>
                  <a:schemeClr val="tx2"/>
                </a:solidFill>
              </a:endParaRPr>
            </a:p>
          </p:txBody>
        </p:sp>
        <p:pic>
          <p:nvPicPr>
            <p:cNvPr id="4" name="Picture 3">
              <a:extLst>
                <a:ext uri="{FF2B5EF4-FFF2-40B4-BE49-F238E27FC236}">
                  <a16:creationId xmlns:a16="http://schemas.microsoft.com/office/drawing/2014/main" id="{2EB1F091-3A8A-DFE3-5A2C-F1230999E1FD}"/>
                </a:ext>
              </a:extLst>
            </p:cNvPr>
            <p:cNvPicPr>
              <a:picLocks noChangeAspect="1"/>
            </p:cNvPicPr>
            <p:nvPr/>
          </p:nvPicPr>
          <p:blipFill>
            <a:blip r:embed="rId4"/>
            <a:stretch>
              <a:fillRect/>
            </a:stretch>
          </p:blipFill>
          <p:spPr>
            <a:xfrm>
              <a:off x="1401647" y="2601552"/>
              <a:ext cx="731521" cy="640080"/>
            </a:xfrm>
            <a:prstGeom prst="rect">
              <a:avLst/>
            </a:prstGeom>
          </p:spPr>
        </p:pic>
      </p:grpSp>
      <p:grpSp>
        <p:nvGrpSpPr>
          <p:cNvPr id="13" name="Group 12" descr="Security/Opportunity&#10;Icon of a shield with a checkmark">
            <a:extLst>
              <a:ext uri="{FF2B5EF4-FFF2-40B4-BE49-F238E27FC236}">
                <a16:creationId xmlns:a16="http://schemas.microsoft.com/office/drawing/2014/main" id="{9965B660-00DB-26AC-85CB-1B7A0DCE503C}"/>
              </a:ext>
            </a:extLst>
          </p:cNvPr>
          <p:cNvGrpSpPr/>
          <p:nvPr/>
        </p:nvGrpSpPr>
        <p:grpSpPr>
          <a:xfrm>
            <a:off x="3718090" y="2290583"/>
            <a:ext cx="2286000" cy="2286000"/>
            <a:chOff x="3718090" y="2290583"/>
            <a:chExt cx="2286000" cy="2286000"/>
          </a:xfrm>
        </p:grpSpPr>
        <p:sp>
          <p:nvSpPr>
            <p:cNvPr id="20" name="Content Placeholder 5">
              <a:extLst>
                <a:ext uri="{FF2B5EF4-FFF2-40B4-BE49-F238E27FC236}">
                  <a16:creationId xmlns:a16="http://schemas.microsoft.com/office/drawing/2014/main" id="{D919DB6E-EED5-142E-184B-01B059C800D1}"/>
                </a:ext>
              </a:extLst>
            </p:cNvPr>
            <p:cNvSpPr txBox="1">
              <a:spLocks/>
            </p:cNvSpPr>
            <p:nvPr/>
          </p:nvSpPr>
          <p:spPr>
            <a:xfrm>
              <a:off x="3718090" y="2290583"/>
              <a:ext cx="2286000" cy="2286000"/>
            </a:xfrm>
            <a:prstGeom prst="rect">
              <a:avLst/>
            </a:prstGeom>
            <a:solidFill>
              <a:schemeClr val="tx2"/>
            </a:solidFill>
          </p:spPr>
          <p:txBody>
            <a:bodyPr vert="horz" lIns="137160" tIns="274320" rIns="137160" bIns="137160" rtlCol="0">
              <a:noAutofit/>
            </a:bodyPr>
            <a:lstStyle>
              <a:lvl1pPr marL="0" indent="0" algn="l" defTabSz="914400" rtl="0" eaLnBrk="1" latinLnBrk="0" hangingPunct="1">
                <a:lnSpc>
                  <a:spcPct val="100000"/>
                </a:lnSpc>
                <a:spcBef>
                  <a:spcPts val="600"/>
                </a:spcBef>
                <a:buClr>
                  <a:schemeClr val="accent2"/>
                </a:buClr>
                <a:buFont typeface="Wingdings" panose="05000000000000000000" pitchFamily="2" charset="2"/>
                <a:buNone/>
                <a:defRPr sz="2000" kern="1200">
                  <a:solidFill>
                    <a:schemeClr val="bg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a:p>
              <a:endParaRPr lang="en-US" dirty="0"/>
            </a:p>
            <a:p>
              <a:r>
                <a:rPr lang="en-US" dirty="0"/>
                <a:t>Security/ Opportunity</a:t>
              </a:r>
            </a:p>
          </p:txBody>
        </p:sp>
        <p:pic>
          <p:nvPicPr>
            <p:cNvPr id="5" name="Picture 4">
              <a:extLst>
                <a:ext uri="{FF2B5EF4-FFF2-40B4-BE49-F238E27FC236}">
                  <a16:creationId xmlns:a16="http://schemas.microsoft.com/office/drawing/2014/main" id="{187EE671-EA93-CCCB-5144-EE5D0A8E8601}"/>
                </a:ext>
              </a:extLst>
            </p:cNvPr>
            <p:cNvPicPr>
              <a:picLocks noChangeAspect="1"/>
            </p:cNvPicPr>
            <p:nvPr/>
          </p:nvPicPr>
          <p:blipFill>
            <a:blip r:embed="rId5"/>
            <a:stretch>
              <a:fillRect/>
            </a:stretch>
          </p:blipFill>
          <p:spPr>
            <a:xfrm>
              <a:off x="3881425" y="2569977"/>
              <a:ext cx="586740" cy="640080"/>
            </a:xfrm>
            <a:prstGeom prst="rect">
              <a:avLst/>
            </a:prstGeom>
          </p:spPr>
        </p:pic>
      </p:grpSp>
      <p:grpSp>
        <p:nvGrpSpPr>
          <p:cNvPr id="14" name="Group 13" descr="Fascinated/Obligated&#10;Icon of bar chart">
            <a:extLst>
              <a:ext uri="{FF2B5EF4-FFF2-40B4-BE49-F238E27FC236}">
                <a16:creationId xmlns:a16="http://schemas.microsoft.com/office/drawing/2014/main" id="{B2214CAC-B4D3-70BC-0863-F06A4D2320FD}"/>
              </a:ext>
            </a:extLst>
          </p:cNvPr>
          <p:cNvGrpSpPr/>
          <p:nvPr/>
        </p:nvGrpSpPr>
        <p:grpSpPr>
          <a:xfrm>
            <a:off x="6193291" y="2290583"/>
            <a:ext cx="2286000" cy="2286000"/>
            <a:chOff x="6193291" y="2290583"/>
            <a:chExt cx="2286000" cy="2286000"/>
          </a:xfrm>
        </p:grpSpPr>
        <p:sp>
          <p:nvSpPr>
            <p:cNvPr id="23" name="Content Placeholder 6">
              <a:extLst>
                <a:ext uri="{FF2B5EF4-FFF2-40B4-BE49-F238E27FC236}">
                  <a16:creationId xmlns:a16="http://schemas.microsoft.com/office/drawing/2014/main" id="{F4B10A66-7B05-ABBB-C85A-63BA04595B1D}"/>
                </a:ext>
              </a:extLst>
            </p:cNvPr>
            <p:cNvSpPr txBox="1">
              <a:spLocks/>
            </p:cNvSpPr>
            <p:nvPr/>
          </p:nvSpPr>
          <p:spPr>
            <a:xfrm>
              <a:off x="6193291" y="2290583"/>
              <a:ext cx="2286000" cy="2286000"/>
            </a:xfrm>
            <a:prstGeom prst="rect">
              <a:avLst/>
            </a:prstGeom>
            <a:solidFill>
              <a:schemeClr val="bg1"/>
            </a:solidFill>
            <a:ln>
              <a:solidFill>
                <a:schemeClr val="accent1"/>
              </a:solidFill>
            </a:ln>
          </p:spPr>
          <p:txBody>
            <a:bodyPr vert="horz" lIns="137160" tIns="274320" rIns="137160" bIns="137160" rtlCol="0">
              <a:noAutofit/>
            </a:bodyPr>
            <a:lstStyle>
              <a:lvl1pPr marL="0" indent="0" algn="l" defTabSz="914400" rtl="0" eaLnBrk="1" latinLnBrk="0" hangingPunct="1">
                <a:lnSpc>
                  <a:spcPct val="100000"/>
                </a:lnSpc>
                <a:spcBef>
                  <a:spcPts val="600"/>
                </a:spcBef>
                <a:buClr>
                  <a:schemeClr val="accent2"/>
                </a:buClr>
                <a:buFont typeface="Wingdings" panose="05000000000000000000" pitchFamily="2" charset="2"/>
                <a:buNone/>
                <a:defRPr sz="2000" kern="1200">
                  <a:solidFill>
                    <a:schemeClr val="bg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solidFill>
                  <a:schemeClr val="tx2"/>
                </a:solidFill>
              </a:endParaRPr>
            </a:p>
            <a:p>
              <a:endParaRPr lang="en-US" dirty="0">
                <a:solidFill>
                  <a:schemeClr val="tx2"/>
                </a:solidFill>
              </a:endParaRPr>
            </a:p>
            <a:p>
              <a:r>
                <a:rPr lang="en-US" dirty="0">
                  <a:solidFill>
                    <a:schemeClr val="tx2"/>
                  </a:solidFill>
                </a:rPr>
                <a:t>Fascinated/</a:t>
              </a:r>
              <a:br>
                <a:rPr lang="en-US" dirty="0">
                  <a:solidFill>
                    <a:schemeClr val="tx2"/>
                  </a:solidFill>
                </a:rPr>
              </a:br>
              <a:r>
                <a:rPr lang="en-US" dirty="0">
                  <a:solidFill>
                    <a:schemeClr val="tx2"/>
                  </a:solidFill>
                </a:rPr>
                <a:t>Obligated</a:t>
              </a:r>
            </a:p>
          </p:txBody>
        </p:sp>
        <p:grpSp>
          <p:nvGrpSpPr>
            <p:cNvPr id="83" name="Group 82">
              <a:extLst>
                <a:ext uri="{FF2B5EF4-FFF2-40B4-BE49-F238E27FC236}">
                  <a16:creationId xmlns:a16="http://schemas.microsoft.com/office/drawing/2014/main" id="{2ACD19C2-9F16-554F-9245-1C8DE4E1EADD}"/>
                </a:ext>
              </a:extLst>
            </p:cNvPr>
            <p:cNvGrpSpPr/>
            <p:nvPr/>
          </p:nvGrpSpPr>
          <p:grpSpPr>
            <a:xfrm>
              <a:off x="6377776" y="2511317"/>
              <a:ext cx="700747" cy="675378"/>
              <a:chOff x="5365751" y="2997201"/>
              <a:chExt cx="350838" cy="338137"/>
            </a:xfrm>
          </p:grpSpPr>
          <p:sp>
            <p:nvSpPr>
              <p:cNvPr id="84" name="Freeform 284">
                <a:extLst>
                  <a:ext uri="{FF2B5EF4-FFF2-40B4-BE49-F238E27FC236}">
                    <a16:creationId xmlns:a16="http://schemas.microsoft.com/office/drawing/2014/main" id="{542691A6-5B04-0649-B00E-CFE847E37A99}"/>
                  </a:ext>
                </a:extLst>
              </p:cNvPr>
              <p:cNvSpPr>
                <a:spLocks/>
              </p:cNvSpPr>
              <p:nvPr/>
            </p:nvSpPr>
            <p:spPr bwMode="auto">
              <a:xfrm>
                <a:off x="5380038" y="3275013"/>
                <a:ext cx="46038" cy="60325"/>
              </a:xfrm>
              <a:custGeom>
                <a:avLst/>
                <a:gdLst>
                  <a:gd name="T0" fmla="*/ 40 w 40"/>
                  <a:gd name="T1" fmla="*/ 7 h 52"/>
                  <a:gd name="T2" fmla="*/ 34 w 40"/>
                  <a:gd name="T3" fmla="*/ 0 h 52"/>
                  <a:gd name="T4" fmla="*/ 7 w 40"/>
                  <a:gd name="T5" fmla="*/ 0 h 52"/>
                  <a:gd name="T6" fmla="*/ 0 w 40"/>
                  <a:gd name="T7" fmla="*/ 7 h 52"/>
                  <a:gd name="T8" fmla="*/ 0 w 40"/>
                  <a:gd name="T9" fmla="*/ 52 h 52"/>
                  <a:gd name="T10" fmla="*/ 40 w 40"/>
                  <a:gd name="T11" fmla="*/ 52 h 52"/>
                  <a:gd name="T12" fmla="*/ 40 w 40"/>
                  <a:gd name="T13" fmla="*/ 7 h 52"/>
                </a:gdLst>
                <a:ahLst/>
                <a:cxnLst>
                  <a:cxn ang="0">
                    <a:pos x="T0" y="T1"/>
                  </a:cxn>
                  <a:cxn ang="0">
                    <a:pos x="T2" y="T3"/>
                  </a:cxn>
                  <a:cxn ang="0">
                    <a:pos x="T4" y="T5"/>
                  </a:cxn>
                  <a:cxn ang="0">
                    <a:pos x="T6" y="T7"/>
                  </a:cxn>
                  <a:cxn ang="0">
                    <a:pos x="T8" y="T9"/>
                  </a:cxn>
                  <a:cxn ang="0">
                    <a:pos x="T10" y="T11"/>
                  </a:cxn>
                  <a:cxn ang="0">
                    <a:pos x="T12" y="T13"/>
                  </a:cxn>
                </a:cxnLst>
                <a:rect l="0" t="0" r="r" b="b"/>
                <a:pathLst>
                  <a:path w="40" h="52">
                    <a:moveTo>
                      <a:pt x="40" y="7"/>
                    </a:moveTo>
                    <a:cubicBezTo>
                      <a:pt x="40" y="3"/>
                      <a:pt x="37" y="0"/>
                      <a:pt x="34" y="0"/>
                    </a:cubicBezTo>
                    <a:cubicBezTo>
                      <a:pt x="7" y="0"/>
                      <a:pt x="7" y="0"/>
                      <a:pt x="7" y="0"/>
                    </a:cubicBezTo>
                    <a:cubicBezTo>
                      <a:pt x="3" y="0"/>
                      <a:pt x="0" y="3"/>
                      <a:pt x="0" y="7"/>
                    </a:cubicBezTo>
                    <a:cubicBezTo>
                      <a:pt x="0" y="52"/>
                      <a:pt x="0" y="52"/>
                      <a:pt x="0" y="52"/>
                    </a:cubicBezTo>
                    <a:cubicBezTo>
                      <a:pt x="40" y="52"/>
                      <a:pt x="40" y="52"/>
                      <a:pt x="40" y="52"/>
                    </a:cubicBezTo>
                    <a:lnTo>
                      <a:pt x="40" y="7"/>
                    </a:lnTo>
                    <a:close/>
                  </a:path>
                </a:pathLst>
              </a:custGeom>
              <a:noFill/>
              <a:ln w="317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285">
                <a:extLst>
                  <a:ext uri="{FF2B5EF4-FFF2-40B4-BE49-F238E27FC236}">
                    <a16:creationId xmlns:a16="http://schemas.microsoft.com/office/drawing/2014/main" id="{E664A77D-8480-D547-8C57-815D9527CB47}"/>
                  </a:ext>
                </a:extLst>
              </p:cNvPr>
              <p:cNvSpPr>
                <a:spLocks/>
              </p:cNvSpPr>
              <p:nvPr/>
            </p:nvSpPr>
            <p:spPr bwMode="auto">
              <a:xfrm>
                <a:off x="5472113" y="3201988"/>
                <a:ext cx="46038" cy="133350"/>
              </a:xfrm>
              <a:custGeom>
                <a:avLst/>
                <a:gdLst>
                  <a:gd name="T0" fmla="*/ 40 w 40"/>
                  <a:gd name="T1" fmla="*/ 7 h 116"/>
                  <a:gd name="T2" fmla="*/ 34 w 40"/>
                  <a:gd name="T3" fmla="*/ 0 h 116"/>
                  <a:gd name="T4" fmla="*/ 7 w 40"/>
                  <a:gd name="T5" fmla="*/ 0 h 116"/>
                  <a:gd name="T6" fmla="*/ 0 w 40"/>
                  <a:gd name="T7" fmla="*/ 7 h 116"/>
                  <a:gd name="T8" fmla="*/ 0 w 40"/>
                  <a:gd name="T9" fmla="*/ 116 h 116"/>
                  <a:gd name="T10" fmla="*/ 40 w 40"/>
                  <a:gd name="T11" fmla="*/ 116 h 116"/>
                  <a:gd name="T12" fmla="*/ 40 w 40"/>
                  <a:gd name="T13" fmla="*/ 7 h 116"/>
                </a:gdLst>
                <a:ahLst/>
                <a:cxnLst>
                  <a:cxn ang="0">
                    <a:pos x="T0" y="T1"/>
                  </a:cxn>
                  <a:cxn ang="0">
                    <a:pos x="T2" y="T3"/>
                  </a:cxn>
                  <a:cxn ang="0">
                    <a:pos x="T4" y="T5"/>
                  </a:cxn>
                  <a:cxn ang="0">
                    <a:pos x="T6" y="T7"/>
                  </a:cxn>
                  <a:cxn ang="0">
                    <a:pos x="T8" y="T9"/>
                  </a:cxn>
                  <a:cxn ang="0">
                    <a:pos x="T10" y="T11"/>
                  </a:cxn>
                  <a:cxn ang="0">
                    <a:pos x="T12" y="T13"/>
                  </a:cxn>
                </a:cxnLst>
                <a:rect l="0" t="0" r="r" b="b"/>
                <a:pathLst>
                  <a:path w="40" h="116">
                    <a:moveTo>
                      <a:pt x="40" y="7"/>
                    </a:moveTo>
                    <a:cubicBezTo>
                      <a:pt x="40" y="3"/>
                      <a:pt x="37" y="0"/>
                      <a:pt x="34" y="0"/>
                    </a:cubicBezTo>
                    <a:cubicBezTo>
                      <a:pt x="7" y="0"/>
                      <a:pt x="7" y="0"/>
                      <a:pt x="7" y="0"/>
                    </a:cubicBezTo>
                    <a:cubicBezTo>
                      <a:pt x="3" y="0"/>
                      <a:pt x="0" y="3"/>
                      <a:pt x="0" y="7"/>
                    </a:cubicBezTo>
                    <a:cubicBezTo>
                      <a:pt x="0" y="116"/>
                      <a:pt x="0" y="116"/>
                      <a:pt x="0" y="116"/>
                    </a:cubicBezTo>
                    <a:cubicBezTo>
                      <a:pt x="40" y="116"/>
                      <a:pt x="40" y="116"/>
                      <a:pt x="40" y="116"/>
                    </a:cubicBezTo>
                    <a:lnTo>
                      <a:pt x="40" y="7"/>
                    </a:lnTo>
                    <a:close/>
                  </a:path>
                </a:pathLst>
              </a:custGeom>
              <a:noFill/>
              <a:ln w="317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286">
                <a:extLst>
                  <a:ext uri="{FF2B5EF4-FFF2-40B4-BE49-F238E27FC236}">
                    <a16:creationId xmlns:a16="http://schemas.microsoft.com/office/drawing/2014/main" id="{4E2685F1-8F27-094C-9E42-84D2D2FF4068}"/>
                  </a:ext>
                </a:extLst>
              </p:cNvPr>
              <p:cNvSpPr>
                <a:spLocks/>
              </p:cNvSpPr>
              <p:nvPr/>
            </p:nvSpPr>
            <p:spPr bwMode="auto">
              <a:xfrm>
                <a:off x="5562601" y="3246438"/>
                <a:ext cx="46038" cy="88900"/>
              </a:xfrm>
              <a:custGeom>
                <a:avLst/>
                <a:gdLst>
                  <a:gd name="T0" fmla="*/ 40 w 40"/>
                  <a:gd name="T1" fmla="*/ 6 h 77"/>
                  <a:gd name="T2" fmla="*/ 34 w 40"/>
                  <a:gd name="T3" fmla="*/ 0 h 77"/>
                  <a:gd name="T4" fmla="*/ 7 w 40"/>
                  <a:gd name="T5" fmla="*/ 0 h 77"/>
                  <a:gd name="T6" fmla="*/ 0 w 40"/>
                  <a:gd name="T7" fmla="*/ 6 h 77"/>
                  <a:gd name="T8" fmla="*/ 0 w 40"/>
                  <a:gd name="T9" fmla="*/ 77 h 77"/>
                  <a:gd name="T10" fmla="*/ 40 w 40"/>
                  <a:gd name="T11" fmla="*/ 77 h 77"/>
                  <a:gd name="T12" fmla="*/ 40 w 40"/>
                  <a:gd name="T13" fmla="*/ 6 h 77"/>
                </a:gdLst>
                <a:ahLst/>
                <a:cxnLst>
                  <a:cxn ang="0">
                    <a:pos x="T0" y="T1"/>
                  </a:cxn>
                  <a:cxn ang="0">
                    <a:pos x="T2" y="T3"/>
                  </a:cxn>
                  <a:cxn ang="0">
                    <a:pos x="T4" y="T5"/>
                  </a:cxn>
                  <a:cxn ang="0">
                    <a:pos x="T6" y="T7"/>
                  </a:cxn>
                  <a:cxn ang="0">
                    <a:pos x="T8" y="T9"/>
                  </a:cxn>
                  <a:cxn ang="0">
                    <a:pos x="T10" y="T11"/>
                  </a:cxn>
                  <a:cxn ang="0">
                    <a:pos x="T12" y="T13"/>
                  </a:cxn>
                </a:cxnLst>
                <a:rect l="0" t="0" r="r" b="b"/>
                <a:pathLst>
                  <a:path w="40" h="77">
                    <a:moveTo>
                      <a:pt x="40" y="6"/>
                    </a:moveTo>
                    <a:cubicBezTo>
                      <a:pt x="40" y="3"/>
                      <a:pt x="37" y="0"/>
                      <a:pt x="34" y="0"/>
                    </a:cubicBezTo>
                    <a:cubicBezTo>
                      <a:pt x="7" y="0"/>
                      <a:pt x="7" y="0"/>
                      <a:pt x="7" y="0"/>
                    </a:cubicBezTo>
                    <a:cubicBezTo>
                      <a:pt x="3" y="0"/>
                      <a:pt x="0" y="3"/>
                      <a:pt x="0" y="6"/>
                    </a:cubicBezTo>
                    <a:cubicBezTo>
                      <a:pt x="0" y="77"/>
                      <a:pt x="0" y="77"/>
                      <a:pt x="0" y="77"/>
                    </a:cubicBezTo>
                    <a:cubicBezTo>
                      <a:pt x="40" y="77"/>
                      <a:pt x="40" y="77"/>
                      <a:pt x="40" y="77"/>
                    </a:cubicBezTo>
                    <a:lnTo>
                      <a:pt x="40" y="6"/>
                    </a:lnTo>
                    <a:close/>
                  </a:path>
                </a:pathLst>
              </a:custGeom>
              <a:noFill/>
              <a:ln w="317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287">
                <a:extLst>
                  <a:ext uri="{FF2B5EF4-FFF2-40B4-BE49-F238E27FC236}">
                    <a16:creationId xmlns:a16="http://schemas.microsoft.com/office/drawing/2014/main" id="{70464DA8-BAC2-FB43-ADF1-BC0DBEF1F39E}"/>
                  </a:ext>
                </a:extLst>
              </p:cNvPr>
              <p:cNvSpPr>
                <a:spLocks/>
              </p:cNvSpPr>
              <p:nvPr/>
            </p:nvSpPr>
            <p:spPr bwMode="auto">
              <a:xfrm>
                <a:off x="5654676" y="3128963"/>
                <a:ext cx="46038" cy="206375"/>
              </a:xfrm>
              <a:custGeom>
                <a:avLst/>
                <a:gdLst>
                  <a:gd name="T0" fmla="*/ 40 w 40"/>
                  <a:gd name="T1" fmla="*/ 7 h 180"/>
                  <a:gd name="T2" fmla="*/ 34 w 40"/>
                  <a:gd name="T3" fmla="*/ 0 h 180"/>
                  <a:gd name="T4" fmla="*/ 7 w 40"/>
                  <a:gd name="T5" fmla="*/ 0 h 180"/>
                  <a:gd name="T6" fmla="*/ 0 w 40"/>
                  <a:gd name="T7" fmla="*/ 7 h 180"/>
                  <a:gd name="T8" fmla="*/ 0 w 40"/>
                  <a:gd name="T9" fmla="*/ 180 h 180"/>
                  <a:gd name="T10" fmla="*/ 40 w 40"/>
                  <a:gd name="T11" fmla="*/ 180 h 180"/>
                  <a:gd name="T12" fmla="*/ 40 w 40"/>
                  <a:gd name="T13" fmla="*/ 7 h 180"/>
                </a:gdLst>
                <a:ahLst/>
                <a:cxnLst>
                  <a:cxn ang="0">
                    <a:pos x="T0" y="T1"/>
                  </a:cxn>
                  <a:cxn ang="0">
                    <a:pos x="T2" y="T3"/>
                  </a:cxn>
                  <a:cxn ang="0">
                    <a:pos x="T4" y="T5"/>
                  </a:cxn>
                  <a:cxn ang="0">
                    <a:pos x="T6" y="T7"/>
                  </a:cxn>
                  <a:cxn ang="0">
                    <a:pos x="T8" y="T9"/>
                  </a:cxn>
                  <a:cxn ang="0">
                    <a:pos x="T10" y="T11"/>
                  </a:cxn>
                  <a:cxn ang="0">
                    <a:pos x="T12" y="T13"/>
                  </a:cxn>
                </a:cxnLst>
                <a:rect l="0" t="0" r="r" b="b"/>
                <a:pathLst>
                  <a:path w="40" h="180">
                    <a:moveTo>
                      <a:pt x="40" y="7"/>
                    </a:moveTo>
                    <a:cubicBezTo>
                      <a:pt x="40" y="3"/>
                      <a:pt x="37" y="0"/>
                      <a:pt x="34" y="0"/>
                    </a:cubicBezTo>
                    <a:cubicBezTo>
                      <a:pt x="7" y="0"/>
                      <a:pt x="7" y="0"/>
                      <a:pt x="7" y="0"/>
                    </a:cubicBezTo>
                    <a:cubicBezTo>
                      <a:pt x="3" y="0"/>
                      <a:pt x="0" y="3"/>
                      <a:pt x="0" y="7"/>
                    </a:cubicBezTo>
                    <a:cubicBezTo>
                      <a:pt x="0" y="180"/>
                      <a:pt x="0" y="180"/>
                      <a:pt x="0" y="180"/>
                    </a:cubicBezTo>
                    <a:cubicBezTo>
                      <a:pt x="40" y="180"/>
                      <a:pt x="40" y="180"/>
                      <a:pt x="40" y="180"/>
                    </a:cubicBezTo>
                    <a:lnTo>
                      <a:pt x="40" y="7"/>
                    </a:lnTo>
                    <a:close/>
                  </a:path>
                </a:pathLst>
              </a:custGeom>
              <a:noFill/>
              <a:ln w="317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288">
                <a:extLst>
                  <a:ext uri="{FF2B5EF4-FFF2-40B4-BE49-F238E27FC236}">
                    <a16:creationId xmlns:a16="http://schemas.microsoft.com/office/drawing/2014/main" id="{1E7D12C1-689E-D044-8F23-27D8193D60DB}"/>
                  </a:ext>
                </a:extLst>
              </p:cNvPr>
              <p:cNvSpPr>
                <a:spLocks noChangeShapeType="1"/>
              </p:cNvSpPr>
              <p:nvPr/>
            </p:nvSpPr>
            <p:spPr bwMode="auto">
              <a:xfrm>
                <a:off x="5365751" y="3335338"/>
                <a:ext cx="350838" cy="0"/>
              </a:xfrm>
              <a:prstGeom prst="line">
                <a:avLst/>
              </a:prstGeom>
              <a:noFill/>
              <a:ln w="317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9" name="Line 289">
                <a:extLst>
                  <a:ext uri="{FF2B5EF4-FFF2-40B4-BE49-F238E27FC236}">
                    <a16:creationId xmlns:a16="http://schemas.microsoft.com/office/drawing/2014/main" id="{0F7691A7-4065-A944-AAF4-6D8C293CE780}"/>
                  </a:ext>
                </a:extLst>
              </p:cNvPr>
              <p:cNvSpPr>
                <a:spLocks noChangeShapeType="1"/>
              </p:cNvSpPr>
              <p:nvPr/>
            </p:nvSpPr>
            <p:spPr bwMode="auto">
              <a:xfrm flipV="1">
                <a:off x="5416551" y="3076576"/>
                <a:ext cx="41275" cy="39688"/>
              </a:xfrm>
              <a:prstGeom prst="line">
                <a:avLst/>
              </a:prstGeom>
              <a:noFill/>
              <a:ln w="317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0" name="Line 290">
                <a:extLst>
                  <a:ext uri="{FF2B5EF4-FFF2-40B4-BE49-F238E27FC236}">
                    <a16:creationId xmlns:a16="http://schemas.microsoft.com/office/drawing/2014/main" id="{5F65BFC3-A699-2C41-8D62-539FE4ADB41F}"/>
                  </a:ext>
                </a:extLst>
              </p:cNvPr>
              <p:cNvSpPr>
                <a:spLocks noChangeShapeType="1"/>
              </p:cNvSpPr>
              <p:nvPr/>
            </p:nvSpPr>
            <p:spPr bwMode="auto">
              <a:xfrm>
                <a:off x="5505451" y="3070226"/>
                <a:ext cx="39688" cy="22225"/>
              </a:xfrm>
              <a:prstGeom prst="line">
                <a:avLst/>
              </a:prstGeom>
              <a:noFill/>
              <a:ln w="317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291">
                <a:extLst>
                  <a:ext uri="{FF2B5EF4-FFF2-40B4-BE49-F238E27FC236}">
                    <a16:creationId xmlns:a16="http://schemas.microsoft.com/office/drawing/2014/main" id="{A6A8804A-5744-7746-A255-3C1AA68D941C}"/>
                  </a:ext>
                </a:extLst>
              </p:cNvPr>
              <p:cNvSpPr>
                <a:spLocks noChangeShapeType="1"/>
              </p:cNvSpPr>
              <p:nvPr/>
            </p:nvSpPr>
            <p:spPr bwMode="auto">
              <a:xfrm flipV="1">
                <a:off x="5595938" y="3044826"/>
                <a:ext cx="57150" cy="44450"/>
              </a:xfrm>
              <a:prstGeom prst="line">
                <a:avLst/>
              </a:prstGeom>
              <a:noFill/>
              <a:ln w="317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Oval 292">
                <a:extLst>
                  <a:ext uri="{FF2B5EF4-FFF2-40B4-BE49-F238E27FC236}">
                    <a16:creationId xmlns:a16="http://schemas.microsoft.com/office/drawing/2014/main" id="{C0F8D227-AC71-8742-B84D-754D0EB7610D}"/>
                  </a:ext>
                </a:extLst>
              </p:cNvPr>
              <p:cNvSpPr>
                <a:spLocks noChangeArrowheads="1"/>
              </p:cNvSpPr>
              <p:nvPr/>
            </p:nvSpPr>
            <p:spPr bwMode="auto">
              <a:xfrm>
                <a:off x="5648326" y="2997201"/>
                <a:ext cx="60325" cy="58738"/>
              </a:xfrm>
              <a:prstGeom prst="ellipse">
                <a:avLst/>
              </a:prstGeom>
              <a:noFill/>
              <a:ln w="317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Oval 293">
                <a:extLst>
                  <a:ext uri="{FF2B5EF4-FFF2-40B4-BE49-F238E27FC236}">
                    <a16:creationId xmlns:a16="http://schemas.microsoft.com/office/drawing/2014/main" id="{23E79E76-ED53-3C4D-8D73-6A8CDDFD9050}"/>
                  </a:ext>
                </a:extLst>
              </p:cNvPr>
              <p:cNvSpPr>
                <a:spLocks noChangeArrowheads="1"/>
              </p:cNvSpPr>
              <p:nvPr/>
            </p:nvSpPr>
            <p:spPr bwMode="auto">
              <a:xfrm>
                <a:off x="5540376" y="3078163"/>
                <a:ext cx="61913" cy="58738"/>
              </a:xfrm>
              <a:prstGeom prst="ellipse">
                <a:avLst/>
              </a:prstGeom>
              <a:noFill/>
              <a:ln w="317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Oval 294">
                <a:extLst>
                  <a:ext uri="{FF2B5EF4-FFF2-40B4-BE49-F238E27FC236}">
                    <a16:creationId xmlns:a16="http://schemas.microsoft.com/office/drawing/2014/main" id="{848F3C31-061F-4440-B1F3-868BC1D21A9F}"/>
                  </a:ext>
                </a:extLst>
              </p:cNvPr>
              <p:cNvSpPr>
                <a:spLocks noChangeArrowheads="1"/>
              </p:cNvSpPr>
              <p:nvPr/>
            </p:nvSpPr>
            <p:spPr bwMode="auto">
              <a:xfrm>
                <a:off x="5449888" y="3027363"/>
                <a:ext cx="60325" cy="58738"/>
              </a:xfrm>
              <a:prstGeom prst="ellipse">
                <a:avLst/>
              </a:prstGeom>
              <a:noFill/>
              <a:ln w="317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Oval 295">
                <a:extLst>
                  <a:ext uri="{FF2B5EF4-FFF2-40B4-BE49-F238E27FC236}">
                    <a16:creationId xmlns:a16="http://schemas.microsoft.com/office/drawing/2014/main" id="{123045AB-C331-264A-A8F0-873337BADAF3}"/>
                  </a:ext>
                </a:extLst>
              </p:cNvPr>
              <p:cNvSpPr>
                <a:spLocks noChangeArrowheads="1"/>
              </p:cNvSpPr>
              <p:nvPr/>
            </p:nvSpPr>
            <p:spPr bwMode="auto">
              <a:xfrm>
                <a:off x="5365751" y="3106738"/>
                <a:ext cx="60325" cy="58738"/>
              </a:xfrm>
              <a:prstGeom prst="ellipse">
                <a:avLst/>
              </a:prstGeom>
              <a:noFill/>
              <a:ln w="317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 name="Group 15" descr="Private/Open&#10;Icon of two talk bubbles">
            <a:extLst>
              <a:ext uri="{FF2B5EF4-FFF2-40B4-BE49-F238E27FC236}">
                <a16:creationId xmlns:a16="http://schemas.microsoft.com/office/drawing/2014/main" id="{4C756D6E-818E-F1BE-C7CF-D15BB4E523FB}"/>
              </a:ext>
            </a:extLst>
          </p:cNvPr>
          <p:cNvGrpSpPr/>
          <p:nvPr/>
        </p:nvGrpSpPr>
        <p:grpSpPr>
          <a:xfrm>
            <a:off x="8672172" y="2290583"/>
            <a:ext cx="2286000" cy="2286000"/>
            <a:chOff x="8672172" y="2290583"/>
            <a:chExt cx="2286000" cy="2286000"/>
          </a:xfrm>
        </p:grpSpPr>
        <p:sp>
          <p:nvSpPr>
            <p:cNvPr id="25" name="Content Placeholder 10">
              <a:extLst>
                <a:ext uri="{FF2B5EF4-FFF2-40B4-BE49-F238E27FC236}">
                  <a16:creationId xmlns:a16="http://schemas.microsoft.com/office/drawing/2014/main" id="{99B20C1F-2452-72FB-C3A1-90F18B371763}"/>
                </a:ext>
              </a:extLst>
            </p:cNvPr>
            <p:cNvSpPr txBox="1">
              <a:spLocks/>
            </p:cNvSpPr>
            <p:nvPr/>
          </p:nvSpPr>
          <p:spPr>
            <a:xfrm>
              <a:off x="8672172" y="2290583"/>
              <a:ext cx="2286000" cy="2286000"/>
            </a:xfrm>
            <a:prstGeom prst="rect">
              <a:avLst/>
            </a:prstGeom>
            <a:solidFill>
              <a:srgbClr val="FFC42D"/>
            </a:solidFill>
          </p:spPr>
          <p:txBody>
            <a:bodyPr vert="horz" lIns="137160" tIns="274320" rIns="137160" bIns="137160" rtlCol="0">
              <a:noAutofit/>
            </a:bodyPr>
            <a:lstStyle>
              <a:lvl1pPr marL="0" indent="0" algn="l" defTabSz="914400" rtl="0" eaLnBrk="1" latinLnBrk="0" hangingPunct="1">
                <a:lnSpc>
                  <a:spcPct val="100000"/>
                </a:lnSpc>
                <a:spcBef>
                  <a:spcPts val="600"/>
                </a:spcBef>
                <a:buClr>
                  <a:schemeClr val="accent2"/>
                </a:buClr>
                <a:buFont typeface="Wingdings" panose="05000000000000000000" pitchFamily="2" charset="2"/>
                <a:buNone/>
                <a:defRPr sz="2000" kern="1200">
                  <a:solidFill>
                    <a:schemeClr val="bg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solidFill>
                  <a:schemeClr val="accent1"/>
                </a:solidFill>
              </a:endParaRPr>
            </a:p>
            <a:p>
              <a:endParaRPr lang="en-US" dirty="0">
                <a:solidFill>
                  <a:schemeClr val="accent1"/>
                </a:solidFill>
              </a:endParaRPr>
            </a:p>
            <a:p>
              <a:r>
                <a:rPr lang="en-US" dirty="0">
                  <a:solidFill>
                    <a:schemeClr val="accent1"/>
                  </a:solidFill>
                </a:rPr>
                <a:t>Private/</a:t>
              </a:r>
              <a:br>
                <a:rPr lang="en-US" dirty="0">
                  <a:solidFill>
                    <a:schemeClr val="accent1"/>
                  </a:solidFill>
                </a:rPr>
              </a:br>
              <a:r>
                <a:rPr lang="en-US" dirty="0">
                  <a:solidFill>
                    <a:schemeClr val="accent1"/>
                  </a:solidFill>
                </a:rPr>
                <a:t>Open</a:t>
              </a:r>
            </a:p>
          </p:txBody>
        </p:sp>
        <p:pic>
          <p:nvPicPr>
            <p:cNvPr id="6" name="Picture 5">
              <a:extLst>
                <a:ext uri="{FF2B5EF4-FFF2-40B4-BE49-F238E27FC236}">
                  <a16:creationId xmlns:a16="http://schemas.microsoft.com/office/drawing/2014/main" id="{4C7DC22E-C714-492A-F665-618C41D8072E}"/>
                </a:ext>
              </a:extLst>
            </p:cNvPr>
            <p:cNvPicPr>
              <a:picLocks noChangeAspect="1"/>
            </p:cNvPicPr>
            <p:nvPr/>
          </p:nvPicPr>
          <p:blipFill>
            <a:blip r:embed="rId6"/>
            <a:stretch>
              <a:fillRect/>
            </a:stretch>
          </p:blipFill>
          <p:spPr>
            <a:xfrm>
              <a:off x="8831827" y="2517457"/>
              <a:ext cx="640080" cy="640080"/>
            </a:xfrm>
            <a:prstGeom prst="rect">
              <a:avLst/>
            </a:prstGeom>
          </p:spPr>
        </p:pic>
      </p:grpSp>
    </p:spTree>
    <p:custDataLst>
      <p:tags r:id="rId1"/>
    </p:custDataLst>
    <p:extLst>
      <p:ext uri="{BB962C8B-B14F-4D97-AF65-F5344CB8AC3E}">
        <p14:creationId xmlns:p14="http://schemas.microsoft.com/office/powerpoint/2010/main" val="218259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67E20-3A93-369C-7E65-1CF831C592FA}"/>
              </a:ext>
            </a:extLst>
          </p:cNvPr>
          <p:cNvSpPr>
            <a:spLocks noGrp="1"/>
          </p:cNvSpPr>
          <p:nvPr>
            <p:ph type="title"/>
          </p:nvPr>
        </p:nvSpPr>
        <p:spPr/>
        <p:txBody>
          <a:bodyPr anchor="b"/>
          <a:lstStyle/>
          <a:p>
            <a:r>
              <a:rPr lang="en-US" dirty="0"/>
              <a:t>Saver / Spender</a:t>
            </a:r>
          </a:p>
        </p:txBody>
      </p:sp>
      <p:pic>
        <p:nvPicPr>
          <p:cNvPr id="24" name="Picture Placeholder 23">
            <a:extLst>
              <a:ext uri="{FF2B5EF4-FFF2-40B4-BE49-F238E27FC236}">
                <a16:creationId xmlns:a16="http://schemas.microsoft.com/office/drawing/2014/main" id="{593ADB36-B33D-76A3-F33C-345A6A4C35FE}"/>
              </a:ext>
              <a:ext uri="{C183D7F6-B498-43B3-948B-1728B52AA6E4}">
                <adec:decorative xmlns:adec="http://schemas.microsoft.com/office/drawing/2017/decorative" val="1"/>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5631" b="5631"/>
          <a:stretch/>
        </p:blipFill>
        <p:spPr/>
      </p:pic>
      <p:sp>
        <p:nvSpPr>
          <p:cNvPr id="16" name="Text Placeholder 21">
            <a:extLst>
              <a:ext uri="{FF2B5EF4-FFF2-40B4-BE49-F238E27FC236}">
                <a16:creationId xmlns:a16="http://schemas.microsoft.com/office/drawing/2014/main" id="{C7B0A760-D14F-1303-9001-1673C36B7BA0}"/>
              </a:ext>
            </a:extLst>
          </p:cNvPr>
          <p:cNvSpPr txBox="1">
            <a:spLocks/>
          </p:cNvSpPr>
          <p:nvPr/>
        </p:nvSpPr>
        <p:spPr>
          <a:xfrm>
            <a:off x="556591" y="1600200"/>
            <a:ext cx="5325033" cy="3657600"/>
          </a:xfrm>
          <a:prstGeom prst="rect">
            <a:avLst/>
          </a:prstGeom>
          <a:solidFill>
            <a:schemeClr val="accent2"/>
          </a:solidFill>
        </p:spPr>
        <p:txBody>
          <a:bodyPr vert="horz" lIns="365760" tIns="365760" rIns="365760" bIns="365760" rtlCol="0">
            <a:noAutofit/>
          </a:bodyPr>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bg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bg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bg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bg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9063" indent="-106363"/>
            <a:r>
              <a:rPr lang="en-US" b="1" dirty="0">
                <a:solidFill>
                  <a:schemeClr val="tx2">
                    <a:alpha val="95000"/>
                  </a:schemeClr>
                </a:solidFill>
              </a:rPr>
              <a:t>Are you a spender, a saver, or somewhere in the middle?</a:t>
            </a:r>
          </a:p>
        </p:txBody>
      </p:sp>
      <p:grpSp>
        <p:nvGrpSpPr>
          <p:cNvPr id="18" name="Group 17" descr="Scale of 1 to 10. One is saver. Ten is spender.">
            <a:extLst>
              <a:ext uri="{FF2B5EF4-FFF2-40B4-BE49-F238E27FC236}">
                <a16:creationId xmlns:a16="http://schemas.microsoft.com/office/drawing/2014/main" id="{B7399DC1-F667-3704-53DE-F31492D7680A}"/>
              </a:ext>
            </a:extLst>
          </p:cNvPr>
          <p:cNvGrpSpPr/>
          <p:nvPr/>
        </p:nvGrpSpPr>
        <p:grpSpPr>
          <a:xfrm>
            <a:off x="914770" y="3473342"/>
            <a:ext cx="4572000" cy="922011"/>
            <a:chOff x="914770" y="3473342"/>
            <a:chExt cx="4572000" cy="922011"/>
          </a:xfrm>
        </p:grpSpPr>
        <p:cxnSp>
          <p:nvCxnSpPr>
            <p:cNvPr id="19" name="Straight Arrow Connector 18">
              <a:extLst>
                <a:ext uri="{FF2B5EF4-FFF2-40B4-BE49-F238E27FC236}">
                  <a16:creationId xmlns:a16="http://schemas.microsoft.com/office/drawing/2014/main" id="{417E0352-1489-E1C3-52E0-F7F0AF1F2717}"/>
                </a:ext>
              </a:extLst>
            </p:cNvPr>
            <p:cNvCxnSpPr/>
            <p:nvPr/>
          </p:nvCxnSpPr>
          <p:spPr>
            <a:xfrm>
              <a:off x="914770" y="3983200"/>
              <a:ext cx="4572000" cy="0"/>
            </a:xfrm>
            <a:prstGeom prst="straightConnector1">
              <a:avLst/>
            </a:prstGeom>
            <a:ln w="25400" cap="rnd">
              <a:solidFill>
                <a:srgbClr val="061937"/>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7E31AEF-244D-B80B-1979-DA1EEC493555}"/>
                </a:ext>
              </a:extLst>
            </p:cNvPr>
            <p:cNvSpPr txBox="1"/>
            <p:nvPr/>
          </p:nvSpPr>
          <p:spPr>
            <a:xfrm>
              <a:off x="1039461" y="3473342"/>
              <a:ext cx="4350330" cy="276999"/>
            </a:xfrm>
            <a:prstGeom prst="rect">
              <a:avLst/>
            </a:prstGeom>
            <a:noFill/>
          </p:spPr>
          <p:txBody>
            <a:bodyPr wrap="square" lIns="0" tIns="0" rIns="0" bIns="0" rtlCol="0">
              <a:spAutoFit/>
            </a:bodyPr>
            <a:lstStyle/>
            <a:p>
              <a:pPr>
                <a:spcAft>
                  <a:spcPts val="1000"/>
                </a:spcAft>
                <a:buClr>
                  <a:schemeClr val="accent2"/>
                </a:buClr>
              </a:pPr>
              <a:r>
                <a:rPr lang="en-US" sz="1800" dirty="0">
                  <a:solidFill>
                    <a:schemeClr val="tx2">
                      <a:alpha val="95000"/>
                    </a:schemeClr>
                  </a:solidFill>
                </a:rPr>
                <a:t>1     2     3     4     5     6     7     8     9     10</a:t>
              </a:r>
            </a:p>
          </p:txBody>
        </p:sp>
        <p:sp>
          <p:nvSpPr>
            <p:cNvPr id="23" name="TextBox 22">
              <a:extLst>
                <a:ext uri="{FF2B5EF4-FFF2-40B4-BE49-F238E27FC236}">
                  <a16:creationId xmlns:a16="http://schemas.microsoft.com/office/drawing/2014/main" id="{A2157F9C-7AAA-2787-8FAA-497F0261D176}"/>
                </a:ext>
              </a:extLst>
            </p:cNvPr>
            <p:cNvSpPr txBox="1"/>
            <p:nvPr/>
          </p:nvSpPr>
          <p:spPr>
            <a:xfrm>
              <a:off x="946881" y="4179919"/>
              <a:ext cx="803564" cy="215434"/>
            </a:xfrm>
            <a:prstGeom prst="rect">
              <a:avLst/>
            </a:prstGeom>
            <a:noFill/>
          </p:spPr>
          <p:txBody>
            <a:bodyPr wrap="square" lIns="0" tIns="0" rIns="0" bIns="0" rtlCol="0">
              <a:spAutoFit/>
            </a:bodyPr>
            <a:lstStyle/>
            <a:p>
              <a:pPr>
                <a:spcAft>
                  <a:spcPts val="1000"/>
                </a:spcAft>
                <a:buClr>
                  <a:schemeClr val="accent2"/>
                </a:buClr>
              </a:pPr>
              <a:r>
                <a:rPr lang="en-US" sz="1400" dirty="0">
                  <a:solidFill>
                    <a:schemeClr val="tx2">
                      <a:alpha val="95000"/>
                    </a:schemeClr>
                  </a:solidFill>
                </a:rPr>
                <a:t>SAVER</a:t>
              </a:r>
            </a:p>
          </p:txBody>
        </p:sp>
        <p:sp>
          <p:nvSpPr>
            <p:cNvPr id="20" name="TextBox 19">
              <a:extLst>
                <a:ext uri="{FF2B5EF4-FFF2-40B4-BE49-F238E27FC236}">
                  <a16:creationId xmlns:a16="http://schemas.microsoft.com/office/drawing/2014/main" id="{F44CA601-01A8-82DA-0B0F-50B82F59B6F3}"/>
                </a:ext>
              </a:extLst>
            </p:cNvPr>
            <p:cNvSpPr txBox="1"/>
            <p:nvPr/>
          </p:nvSpPr>
          <p:spPr>
            <a:xfrm>
              <a:off x="4426897" y="4179919"/>
              <a:ext cx="1059873" cy="215420"/>
            </a:xfrm>
            <a:prstGeom prst="rect">
              <a:avLst/>
            </a:prstGeom>
            <a:noFill/>
          </p:spPr>
          <p:txBody>
            <a:bodyPr wrap="square" lIns="0" tIns="0" rIns="0" bIns="0" rtlCol="0">
              <a:spAutoFit/>
            </a:bodyPr>
            <a:lstStyle/>
            <a:p>
              <a:pPr algn="r">
                <a:spcAft>
                  <a:spcPts val="1000"/>
                </a:spcAft>
                <a:buClr>
                  <a:schemeClr val="accent2"/>
                </a:buClr>
              </a:pPr>
              <a:r>
                <a:rPr lang="en-US" sz="1400" dirty="0">
                  <a:solidFill>
                    <a:schemeClr val="tx2">
                      <a:alpha val="95000"/>
                    </a:schemeClr>
                  </a:solidFill>
                </a:rPr>
                <a:t>SPENDER</a:t>
              </a:r>
            </a:p>
          </p:txBody>
        </p:sp>
      </p:grpSp>
    </p:spTree>
    <p:custDataLst>
      <p:tags r:id="rId1"/>
    </p:custDataLst>
    <p:extLst>
      <p:ext uri="{BB962C8B-B14F-4D97-AF65-F5344CB8AC3E}">
        <p14:creationId xmlns:p14="http://schemas.microsoft.com/office/powerpoint/2010/main" val="198215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par>
                          <p:cTn id="9" fill="hold">
                            <p:stCondLst>
                              <p:cond delay="0"/>
                            </p:stCondLst>
                            <p:childTnLst>
                              <p:par>
                                <p:cTn id="10" presetID="12" presetClass="entr" presetSubtype="8" fill="hold" nodeType="afterEffect">
                                  <p:stCondLst>
                                    <p:cond delay="150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ppt_x</p:attrName>
                                        </p:attrNameLst>
                                      </p:cBhvr>
                                      <p:tavLst>
                                        <p:tav tm="0">
                                          <p:val>
                                            <p:strVal val="#ppt_x-#ppt_w*1.125000"/>
                                          </p:val>
                                        </p:tav>
                                        <p:tav tm="100000">
                                          <p:val>
                                            <p:strVal val="#ppt_x"/>
                                          </p:val>
                                        </p:tav>
                                      </p:tavLst>
                                    </p:anim>
                                    <p:animEffect transition="in" filter="wipe(right)">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CDFB7C-3B5C-E8AB-F495-44487C1C70DD}"/>
              </a:ext>
            </a:extLst>
          </p:cNvPr>
          <p:cNvSpPr>
            <a:spLocks noGrp="1"/>
          </p:cNvSpPr>
          <p:nvPr>
            <p:ph type="title" idx="4294967295"/>
          </p:nvPr>
        </p:nvSpPr>
        <p:spPr/>
        <p:txBody>
          <a:bodyPr anchor="b"/>
          <a:lstStyle/>
          <a:p>
            <a:r>
              <a:rPr lang="en-US" dirty="0"/>
              <a:t>Security / Opportunity</a:t>
            </a:r>
          </a:p>
        </p:txBody>
      </p:sp>
      <p:pic>
        <p:nvPicPr>
          <p:cNvPr id="6" name="Picture Placeholder 23">
            <a:extLst>
              <a:ext uri="{FF2B5EF4-FFF2-40B4-BE49-F238E27FC236}">
                <a16:creationId xmlns:a16="http://schemas.microsoft.com/office/drawing/2014/main" id="{63F085A6-FF1E-71B1-8965-2F2F76F7275E}"/>
              </a:ext>
              <a:ext uri="{C183D7F6-B498-43B3-948B-1728B52AA6E4}">
                <adec:decorative xmlns:adec="http://schemas.microsoft.com/office/drawing/2017/decorative" val="1"/>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16778" b="16778"/>
          <a:stretch/>
        </p:blipFill>
        <p:spPr>
          <a:xfrm flipH="1">
            <a:off x="0" y="1219200"/>
            <a:ext cx="12192000" cy="5403850"/>
          </a:xfrm>
        </p:spPr>
      </p:pic>
      <p:sp>
        <p:nvSpPr>
          <p:cNvPr id="22" name="Text Placeholder 21">
            <a:extLst>
              <a:ext uri="{FF2B5EF4-FFF2-40B4-BE49-F238E27FC236}">
                <a16:creationId xmlns:a16="http://schemas.microsoft.com/office/drawing/2014/main" id="{C5973538-F7A6-4CB7-95B6-BCCBEC025A69}"/>
              </a:ext>
            </a:extLst>
          </p:cNvPr>
          <p:cNvSpPr>
            <a:spLocks noGrp="1"/>
          </p:cNvSpPr>
          <p:nvPr>
            <p:ph type="body" sz="quarter" idx="17"/>
          </p:nvPr>
        </p:nvSpPr>
        <p:spPr>
          <a:xfrm>
            <a:off x="6333566" y="1600200"/>
            <a:ext cx="5325033" cy="3657600"/>
          </a:xfrm>
          <a:solidFill>
            <a:schemeClr val="tx2"/>
          </a:solidFill>
        </p:spPr>
        <p:txBody>
          <a:bodyPr/>
          <a:lstStyle/>
          <a:p>
            <a:r>
              <a:rPr lang="en-US" dirty="0">
                <a:solidFill>
                  <a:schemeClr val="accent2">
                    <a:alpha val="95000"/>
                  </a:schemeClr>
                </a:solidFill>
              </a:rPr>
              <a:t>Do you value financial security </a:t>
            </a:r>
            <a:br>
              <a:rPr lang="en-US" dirty="0">
                <a:solidFill>
                  <a:schemeClr val="accent2">
                    <a:alpha val="95000"/>
                  </a:schemeClr>
                </a:solidFill>
              </a:rPr>
            </a:br>
            <a:r>
              <a:rPr lang="en-US" dirty="0">
                <a:solidFill>
                  <a:schemeClr val="accent2">
                    <a:alpha val="95000"/>
                  </a:schemeClr>
                </a:solidFill>
              </a:rPr>
              <a:t>or opportunity?</a:t>
            </a:r>
          </a:p>
        </p:txBody>
      </p:sp>
      <p:grpSp>
        <p:nvGrpSpPr>
          <p:cNvPr id="5" name="Group 4" descr="Scale of 1 to 10. One is security. Ten is opportunity.">
            <a:extLst>
              <a:ext uri="{FF2B5EF4-FFF2-40B4-BE49-F238E27FC236}">
                <a16:creationId xmlns:a16="http://schemas.microsoft.com/office/drawing/2014/main" id="{BF87DE31-3F90-F258-0F15-48E95CB6A11C}"/>
              </a:ext>
            </a:extLst>
          </p:cNvPr>
          <p:cNvGrpSpPr/>
          <p:nvPr/>
        </p:nvGrpSpPr>
        <p:grpSpPr>
          <a:xfrm>
            <a:off x="6691745" y="3473342"/>
            <a:ext cx="4572001" cy="922031"/>
            <a:chOff x="6691745" y="3473342"/>
            <a:chExt cx="4572001" cy="922031"/>
          </a:xfrm>
        </p:grpSpPr>
        <p:sp>
          <p:nvSpPr>
            <p:cNvPr id="9" name="TextBox 8">
              <a:extLst>
                <a:ext uri="{FF2B5EF4-FFF2-40B4-BE49-F238E27FC236}">
                  <a16:creationId xmlns:a16="http://schemas.microsoft.com/office/drawing/2014/main" id="{5C43CD3E-E54F-605B-DAEE-39CF527D94DD}"/>
                </a:ext>
              </a:extLst>
            </p:cNvPr>
            <p:cNvSpPr txBox="1"/>
            <p:nvPr/>
          </p:nvSpPr>
          <p:spPr>
            <a:xfrm>
              <a:off x="6816436" y="3473342"/>
              <a:ext cx="4350330" cy="276999"/>
            </a:xfrm>
            <a:prstGeom prst="rect">
              <a:avLst/>
            </a:prstGeom>
            <a:noFill/>
          </p:spPr>
          <p:txBody>
            <a:bodyPr wrap="square" lIns="0" tIns="0" rIns="0" bIns="0" rtlCol="0">
              <a:spAutoFit/>
            </a:bodyPr>
            <a:lstStyle/>
            <a:p>
              <a:pPr>
                <a:spcAft>
                  <a:spcPts val="1000"/>
                </a:spcAft>
                <a:buClr>
                  <a:schemeClr val="accent2"/>
                </a:buClr>
              </a:pPr>
              <a:r>
                <a:rPr lang="en-US" sz="1800" dirty="0">
                  <a:solidFill>
                    <a:schemeClr val="bg1">
                      <a:alpha val="95000"/>
                    </a:schemeClr>
                  </a:solidFill>
                </a:rPr>
                <a:t>1     2     3     4     5     6     7     8     9     10</a:t>
              </a:r>
            </a:p>
          </p:txBody>
        </p:sp>
        <p:cxnSp>
          <p:nvCxnSpPr>
            <p:cNvPr id="2" name="Straight Arrow Connector 1">
              <a:extLst>
                <a:ext uri="{FF2B5EF4-FFF2-40B4-BE49-F238E27FC236}">
                  <a16:creationId xmlns:a16="http://schemas.microsoft.com/office/drawing/2014/main" id="{B0505248-4A7F-D019-3B09-7BC97AE7E79F}"/>
                </a:ext>
              </a:extLst>
            </p:cNvPr>
            <p:cNvCxnSpPr/>
            <p:nvPr/>
          </p:nvCxnSpPr>
          <p:spPr>
            <a:xfrm>
              <a:off x="6691745" y="3983200"/>
              <a:ext cx="4572000" cy="0"/>
            </a:xfrm>
            <a:prstGeom prst="straightConnector1">
              <a:avLst/>
            </a:prstGeom>
            <a:ln w="25400" cap="rnd">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6B8C477-9A11-B7ED-E8FD-EAB6B9B81410}"/>
                </a:ext>
              </a:extLst>
            </p:cNvPr>
            <p:cNvSpPr txBox="1"/>
            <p:nvPr/>
          </p:nvSpPr>
          <p:spPr>
            <a:xfrm>
              <a:off x="6691745" y="4179929"/>
              <a:ext cx="1316182" cy="215444"/>
            </a:xfrm>
            <a:prstGeom prst="rect">
              <a:avLst/>
            </a:prstGeom>
            <a:noFill/>
          </p:spPr>
          <p:txBody>
            <a:bodyPr wrap="square" lIns="0" tIns="0" rIns="0" bIns="0" rtlCol="0">
              <a:spAutoFit/>
            </a:bodyPr>
            <a:lstStyle/>
            <a:p>
              <a:pPr>
                <a:spcAft>
                  <a:spcPts val="1000"/>
                </a:spcAft>
                <a:buClr>
                  <a:schemeClr val="accent2"/>
                </a:buClr>
              </a:pPr>
              <a:r>
                <a:rPr lang="en-US" sz="1400" dirty="0">
                  <a:solidFill>
                    <a:schemeClr val="bg1">
                      <a:alpha val="95000"/>
                    </a:schemeClr>
                  </a:solidFill>
                </a:rPr>
                <a:t>SECURITY</a:t>
              </a:r>
            </a:p>
          </p:txBody>
        </p:sp>
        <p:sp>
          <p:nvSpPr>
            <p:cNvPr id="4" name="TextBox 3">
              <a:extLst>
                <a:ext uri="{FF2B5EF4-FFF2-40B4-BE49-F238E27FC236}">
                  <a16:creationId xmlns:a16="http://schemas.microsoft.com/office/drawing/2014/main" id="{D1AC606B-3738-94E4-25FE-ECD34AF15E85}"/>
                </a:ext>
              </a:extLst>
            </p:cNvPr>
            <p:cNvSpPr txBox="1"/>
            <p:nvPr/>
          </p:nvSpPr>
          <p:spPr>
            <a:xfrm>
              <a:off x="9947564" y="4179919"/>
              <a:ext cx="1316182" cy="215402"/>
            </a:xfrm>
            <a:prstGeom prst="rect">
              <a:avLst/>
            </a:prstGeom>
            <a:noFill/>
          </p:spPr>
          <p:txBody>
            <a:bodyPr wrap="square" lIns="0" tIns="0" rIns="0" bIns="0" rtlCol="0">
              <a:spAutoFit/>
            </a:bodyPr>
            <a:lstStyle/>
            <a:p>
              <a:pPr algn="r">
                <a:spcAft>
                  <a:spcPts val="1000"/>
                </a:spcAft>
                <a:buClr>
                  <a:schemeClr val="accent2"/>
                </a:buClr>
              </a:pPr>
              <a:r>
                <a:rPr lang="en-US" sz="1400" dirty="0">
                  <a:solidFill>
                    <a:schemeClr val="bg1">
                      <a:alpha val="95000"/>
                    </a:schemeClr>
                  </a:solidFill>
                </a:rPr>
                <a:t>OPPORTUNITY</a:t>
              </a:r>
            </a:p>
          </p:txBody>
        </p:sp>
      </p:grpSp>
    </p:spTree>
    <p:custDataLst>
      <p:tags r:id="rId1"/>
    </p:custDataLst>
    <p:extLst>
      <p:ext uri="{BB962C8B-B14F-4D97-AF65-F5344CB8AC3E}">
        <p14:creationId xmlns:p14="http://schemas.microsoft.com/office/powerpoint/2010/main" val="190420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childTnLst>
                          </p:cTn>
                        </p:par>
                        <p:par>
                          <p:cTn id="9" fill="hold">
                            <p:stCondLst>
                              <p:cond delay="0"/>
                            </p:stCondLst>
                            <p:childTnLst>
                              <p:par>
                                <p:cTn id="10" presetID="12" presetClass="entr" presetSubtype="8" fill="hold" nodeType="afterEffect">
                                  <p:stCondLst>
                                    <p:cond delay="1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6CEA8-E436-FC05-C56C-C097AF12A15C}"/>
              </a:ext>
            </a:extLst>
          </p:cNvPr>
          <p:cNvSpPr>
            <a:spLocks noGrp="1"/>
          </p:cNvSpPr>
          <p:nvPr>
            <p:ph type="title" idx="4294967295"/>
          </p:nvPr>
        </p:nvSpPr>
        <p:spPr/>
        <p:txBody>
          <a:bodyPr anchor="b"/>
          <a:lstStyle/>
          <a:p>
            <a:pPr rtl="0" eaLnBrk="1" latinLnBrk="0" hangingPunct="1"/>
            <a:r>
              <a:rPr lang="en-US" kern="1200" dirty="0">
                <a:effectLst/>
                <a:latin typeface="Arial" panose="020B0604020202020204" pitchFamily="34" charset="0"/>
                <a:ea typeface="+mn-ea"/>
                <a:cs typeface="+mn-cs"/>
              </a:rPr>
              <a:t>Fascinated / Obligated</a:t>
            </a:r>
            <a:endParaRPr lang="en-US" dirty="0">
              <a:effectLst/>
            </a:endParaRPr>
          </a:p>
        </p:txBody>
      </p:sp>
      <p:pic>
        <p:nvPicPr>
          <p:cNvPr id="24" name="Picture Placeholder 23">
            <a:extLst>
              <a:ext uri="{FF2B5EF4-FFF2-40B4-BE49-F238E27FC236}">
                <a16:creationId xmlns:a16="http://schemas.microsoft.com/office/drawing/2014/main" id="{593ADB36-B33D-76A3-F33C-345A6A4C35FE}"/>
              </a:ext>
              <a:ext uri="{C183D7F6-B498-43B3-948B-1728B52AA6E4}">
                <adec:decorative xmlns:adec="http://schemas.microsoft.com/office/drawing/2017/decorative" val="1"/>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10597" b="10597"/>
          <a:stretch/>
        </p:blipFill>
        <p:spPr>
          <a:xfrm>
            <a:off x="0" y="1219200"/>
            <a:ext cx="12192000" cy="5403850"/>
          </a:xfrm>
        </p:spPr>
      </p:pic>
      <p:sp>
        <p:nvSpPr>
          <p:cNvPr id="22" name="Text Placeholder 21">
            <a:extLst>
              <a:ext uri="{FF2B5EF4-FFF2-40B4-BE49-F238E27FC236}">
                <a16:creationId xmlns:a16="http://schemas.microsoft.com/office/drawing/2014/main" id="{C5973538-F7A6-4CB7-95B6-BCCBEC025A69}"/>
              </a:ext>
            </a:extLst>
          </p:cNvPr>
          <p:cNvSpPr>
            <a:spLocks noGrp="1"/>
          </p:cNvSpPr>
          <p:nvPr>
            <p:ph type="body" sz="quarter" idx="17"/>
          </p:nvPr>
        </p:nvSpPr>
        <p:spPr>
          <a:xfrm>
            <a:off x="533400" y="1600200"/>
            <a:ext cx="5325033" cy="3657600"/>
          </a:xfrm>
          <a:solidFill>
            <a:schemeClr val="bg1"/>
          </a:solidFill>
          <a:ln w="25400">
            <a:solidFill>
              <a:schemeClr val="tx2"/>
            </a:solidFill>
          </a:ln>
        </p:spPr>
        <p:txBody>
          <a:bodyPr/>
          <a:lstStyle/>
          <a:p>
            <a:r>
              <a:rPr lang="en-US" dirty="0">
                <a:solidFill>
                  <a:schemeClr val="tx2">
                    <a:alpha val="95000"/>
                  </a:schemeClr>
                </a:solidFill>
              </a:rPr>
              <a:t>Are you fascinated by the financial markets, or do you feel discussing them is a necessary obligation?</a:t>
            </a:r>
          </a:p>
        </p:txBody>
      </p:sp>
      <p:grpSp>
        <p:nvGrpSpPr>
          <p:cNvPr id="5" name="Group 4" descr="Scale of 1 to 10. One is fascinated. Ten is obligated.">
            <a:extLst>
              <a:ext uri="{FF2B5EF4-FFF2-40B4-BE49-F238E27FC236}">
                <a16:creationId xmlns:a16="http://schemas.microsoft.com/office/drawing/2014/main" id="{54192410-0149-D784-88AB-9759BC89C985}"/>
              </a:ext>
            </a:extLst>
          </p:cNvPr>
          <p:cNvGrpSpPr/>
          <p:nvPr/>
        </p:nvGrpSpPr>
        <p:grpSpPr>
          <a:xfrm>
            <a:off x="891578" y="3473342"/>
            <a:ext cx="4572001" cy="922031"/>
            <a:chOff x="891578" y="3473342"/>
            <a:chExt cx="4572001" cy="922031"/>
          </a:xfrm>
        </p:grpSpPr>
        <p:sp>
          <p:nvSpPr>
            <p:cNvPr id="9" name="TextBox 8">
              <a:extLst>
                <a:ext uri="{FF2B5EF4-FFF2-40B4-BE49-F238E27FC236}">
                  <a16:creationId xmlns:a16="http://schemas.microsoft.com/office/drawing/2014/main" id="{5C43CD3E-E54F-605B-DAEE-39CF527D94DD}"/>
                </a:ext>
              </a:extLst>
            </p:cNvPr>
            <p:cNvSpPr txBox="1"/>
            <p:nvPr/>
          </p:nvSpPr>
          <p:spPr>
            <a:xfrm>
              <a:off x="1016270" y="3473342"/>
              <a:ext cx="4350330" cy="276999"/>
            </a:xfrm>
            <a:prstGeom prst="rect">
              <a:avLst/>
            </a:prstGeom>
            <a:noFill/>
          </p:spPr>
          <p:txBody>
            <a:bodyPr wrap="square" lIns="0" tIns="0" rIns="0" bIns="0" rtlCol="0">
              <a:spAutoFit/>
            </a:bodyPr>
            <a:lstStyle/>
            <a:p>
              <a:pPr>
                <a:spcAft>
                  <a:spcPts val="1000"/>
                </a:spcAft>
                <a:buClr>
                  <a:schemeClr val="accent2"/>
                </a:buClr>
              </a:pPr>
              <a:r>
                <a:rPr lang="en-US" sz="1800" dirty="0">
                  <a:solidFill>
                    <a:schemeClr val="tx2">
                      <a:alpha val="95000"/>
                    </a:schemeClr>
                  </a:solidFill>
                </a:rPr>
                <a:t>1     2     3     4     5     6     7     8     9     10</a:t>
              </a:r>
            </a:p>
          </p:txBody>
        </p:sp>
        <p:cxnSp>
          <p:nvCxnSpPr>
            <p:cNvPr id="2" name="Straight Arrow Connector 1">
              <a:extLst>
                <a:ext uri="{FF2B5EF4-FFF2-40B4-BE49-F238E27FC236}">
                  <a16:creationId xmlns:a16="http://schemas.microsoft.com/office/drawing/2014/main" id="{DD984A28-38DF-F2A1-1851-BE21A7CCC148}"/>
                </a:ext>
              </a:extLst>
            </p:cNvPr>
            <p:cNvCxnSpPr/>
            <p:nvPr/>
          </p:nvCxnSpPr>
          <p:spPr>
            <a:xfrm>
              <a:off x="891579" y="3983200"/>
              <a:ext cx="4572000" cy="0"/>
            </a:xfrm>
            <a:prstGeom prst="straightConnector1">
              <a:avLst/>
            </a:prstGeom>
            <a:ln w="25400" cap="rnd">
              <a:solidFill>
                <a:srgbClr val="061937"/>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6B8C477-9A11-B7ED-E8FD-EAB6B9B81410}"/>
                </a:ext>
              </a:extLst>
            </p:cNvPr>
            <p:cNvSpPr txBox="1"/>
            <p:nvPr/>
          </p:nvSpPr>
          <p:spPr>
            <a:xfrm>
              <a:off x="891578" y="4179929"/>
              <a:ext cx="1227889" cy="215444"/>
            </a:xfrm>
            <a:prstGeom prst="rect">
              <a:avLst/>
            </a:prstGeom>
            <a:noFill/>
          </p:spPr>
          <p:txBody>
            <a:bodyPr wrap="square" lIns="0" tIns="0" rIns="0" bIns="0" rtlCol="0">
              <a:spAutoFit/>
            </a:bodyPr>
            <a:lstStyle/>
            <a:p>
              <a:pPr>
                <a:spcAft>
                  <a:spcPts val="1000"/>
                </a:spcAft>
                <a:buClr>
                  <a:schemeClr val="accent2"/>
                </a:buClr>
              </a:pPr>
              <a:r>
                <a:rPr lang="en-US" sz="1400" dirty="0">
                  <a:solidFill>
                    <a:schemeClr val="tx2">
                      <a:alpha val="95000"/>
                    </a:schemeClr>
                  </a:solidFill>
                </a:rPr>
                <a:t>FASCINATED</a:t>
              </a:r>
            </a:p>
          </p:txBody>
        </p:sp>
        <p:sp>
          <p:nvSpPr>
            <p:cNvPr id="4" name="TextBox 3">
              <a:extLst>
                <a:ext uri="{FF2B5EF4-FFF2-40B4-BE49-F238E27FC236}">
                  <a16:creationId xmlns:a16="http://schemas.microsoft.com/office/drawing/2014/main" id="{D1AC606B-3738-94E4-25FE-ECD34AF15E85}"/>
                </a:ext>
              </a:extLst>
            </p:cNvPr>
            <p:cNvSpPr txBox="1"/>
            <p:nvPr/>
          </p:nvSpPr>
          <p:spPr>
            <a:xfrm>
              <a:off x="4403706" y="4179919"/>
              <a:ext cx="1059873" cy="215420"/>
            </a:xfrm>
            <a:prstGeom prst="rect">
              <a:avLst/>
            </a:prstGeom>
            <a:noFill/>
          </p:spPr>
          <p:txBody>
            <a:bodyPr wrap="square" lIns="0" tIns="0" rIns="0" bIns="0" rtlCol="0">
              <a:spAutoFit/>
            </a:bodyPr>
            <a:lstStyle/>
            <a:p>
              <a:pPr algn="r">
                <a:spcAft>
                  <a:spcPts val="1000"/>
                </a:spcAft>
                <a:buClr>
                  <a:schemeClr val="accent2"/>
                </a:buClr>
              </a:pPr>
              <a:r>
                <a:rPr lang="en-US" sz="1400" dirty="0">
                  <a:solidFill>
                    <a:schemeClr val="tx2">
                      <a:alpha val="95000"/>
                    </a:schemeClr>
                  </a:solidFill>
                </a:rPr>
                <a:t>OBLIGATED</a:t>
              </a:r>
            </a:p>
          </p:txBody>
        </p:sp>
      </p:grpSp>
    </p:spTree>
    <p:custDataLst>
      <p:tags r:id="rId1"/>
    </p:custDataLst>
    <p:extLst>
      <p:ext uri="{BB962C8B-B14F-4D97-AF65-F5344CB8AC3E}">
        <p14:creationId xmlns:p14="http://schemas.microsoft.com/office/powerpoint/2010/main" val="6208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childTnLst>
                          </p:cTn>
                        </p:par>
                        <p:par>
                          <p:cTn id="9" fill="hold">
                            <p:stCondLst>
                              <p:cond delay="0"/>
                            </p:stCondLst>
                            <p:childTnLst>
                              <p:par>
                                <p:cTn id="10" presetID="12" presetClass="entr" presetSubtype="8" fill="hold" nodeType="afterEffect">
                                  <p:stCondLst>
                                    <p:cond delay="1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207265-0ADD-C905-69B9-554C259E2E49}"/>
              </a:ext>
            </a:extLst>
          </p:cNvPr>
          <p:cNvSpPr>
            <a:spLocks noGrp="1"/>
          </p:cNvSpPr>
          <p:nvPr>
            <p:ph type="title" idx="4294967295"/>
          </p:nvPr>
        </p:nvSpPr>
        <p:spPr/>
        <p:txBody>
          <a:bodyPr anchor="b"/>
          <a:lstStyle/>
          <a:p>
            <a:r>
              <a:rPr lang="en-US" dirty="0"/>
              <a:t>Private / Open</a:t>
            </a:r>
          </a:p>
        </p:txBody>
      </p:sp>
      <p:pic>
        <p:nvPicPr>
          <p:cNvPr id="24" name="Picture Placeholder 23">
            <a:extLst>
              <a:ext uri="{FF2B5EF4-FFF2-40B4-BE49-F238E27FC236}">
                <a16:creationId xmlns:a16="http://schemas.microsoft.com/office/drawing/2014/main" id="{593ADB36-B33D-76A3-F33C-345A6A4C35FE}"/>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l="2346" t="17497" r="8314" b="23179"/>
          <a:stretch/>
        </p:blipFill>
        <p:spPr>
          <a:xfrm flipH="1">
            <a:off x="0" y="1219200"/>
            <a:ext cx="12192000" cy="5403850"/>
          </a:xfrm>
        </p:spPr>
      </p:pic>
      <p:sp>
        <p:nvSpPr>
          <p:cNvPr id="22" name="Text Placeholder 21">
            <a:extLst>
              <a:ext uri="{FF2B5EF4-FFF2-40B4-BE49-F238E27FC236}">
                <a16:creationId xmlns:a16="http://schemas.microsoft.com/office/drawing/2014/main" id="{C5973538-F7A6-4CB7-95B6-BCCBEC025A69}"/>
              </a:ext>
            </a:extLst>
          </p:cNvPr>
          <p:cNvSpPr>
            <a:spLocks noGrp="1"/>
          </p:cNvSpPr>
          <p:nvPr>
            <p:ph type="body" sz="quarter" idx="17"/>
          </p:nvPr>
        </p:nvSpPr>
        <p:spPr>
          <a:xfrm>
            <a:off x="6333566" y="1600200"/>
            <a:ext cx="5325033" cy="3657600"/>
          </a:xfrm>
          <a:solidFill>
            <a:srgbClr val="FFC42D"/>
          </a:solidFill>
        </p:spPr>
        <p:txBody>
          <a:bodyPr/>
          <a:lstStyle/>
          <a:p>
            <a:r>
              <a:rPr lang="en-US" dirty="0">
                <a:solidFill>
                  <a:schemeClr val="tx2">
                    <a:alpha val="95000"/>
                  </a:schemeClr>
                </a:solidFill>
              </a:rPr>
              <a:t>Do you value privacy when it comes to discussing financial matters? </a:t>
            </a:r>
            <a:br>
              <a:rPr lang="en-US" dirty="0">
                <a:solidFill>
                  <a:schemeClr val="tx2">
                    <a:alpha val="95000"/>
                  </a:schemeClr>
                </a:solidFill>
              </a:rPr>
            </a:br>
            <a:r>
              <a:rPr lang="en-US" dirty="0">
                <a:solidFill>
                  <a:schemeClr val="tx2">
                    <a:alpha val="95000"/>
                  </a:schemeClr>
                </a:solidFill>
              </a:rPr>
              <a:t>Or are you more open to talking about money?</a:t>
            </a:r>
          </a:p>
        </p:txBody>
      </p:sp>
      <p:grpSp>
        <p:nvGrpSpPr>
          <p:cNvPr id="5" name="Group 4" descr="Scale of 1 to 10. One is private. Ten is open.">
            <a:extLst>
              <a:ext uri="{FF2B5EF4-FFF2-40B4-BE49-F238E27FC236}">
                <a16:creationId xmlns:a16="http://schemas.microsoft.com/office/drawing/2014/main" id="{E9F44EFB-C29A-DA0C-9861-99330F99C2A1}"/>
              </a:ext>
            </a:extLst>
          </p:cNvPr>
          <p:cNvGrpSpPr/>
          <p:nvPr/>
        </p:nvGrpSpPr>
        <p:grpSpPr>
          <a:xfrm>
            <a:off x="6691745" y="3473342"/>
            <a:ext cx="4572000" cy="922021"/>
            <a:chOff x="6691745" y="3473342"/>
            <a:chExt cx="4572000" cy="922021"/>
          </a:xfrm>
        </p:grpSpPr>
        <p:sp>
          <p:nvSpPr>
            <p:cNvPr id="9" name="TextBox 8">
              <a:extLst>
                <a:ext uri="{FF2B5EF4-FFF2-40B4-BE49-F238E27FC236}">
                  <a16:creationId xmlns:a16="http://schemas.microsoft.com/office/drawing/2014/main" id="{5C43CD3E-E54F-605B-DAEE-39CF527D94DD}"/>
                </a:ext>
              </a:extLst>
            </p:cNvPr>
            <p:cNvSpPr txBox="1"/>
            <p:nvPr/>
          </p:nvSpPr>
          <p:spPr>
            <a:xfrm>
              <a:off x="6816436" y="3473342"/>
              <a:ext cx="4350330" cy="276999"/>
            </a:xfrm>
            <a:prstGeom prst="rect">
              <a:avLst/>
            </a:prstGeom>
            <a:noFill/>
          </p:spPr>
          <p:txBody>
            <a:bodyPr wrap="square" lIns="0" tIns="0" rIns="0" bIns="0" rtlCol="0">
              <a:spAutoFit/>
            </a:bodyPr>
            <a:lstStyle/>
            <a:p>
              <a:pPr>
                <a:spcAft>
                  <a:spcPts val="1000"/>
                </a:spcAft>
                <a:buClr>
                  <a:schemeClr val="accent2"/>
                </a:buClr>
              </a:pPr>
              <a:r>
                <a:rPr lang="en-US" sz="1800" dirty="0">
                  <a:solidFill>
                    <a:schemeClr val="tx2">
                      <a:alpha val="95000"/>
                    </a:schemeClr>
                  </a:solidFill>
                </a:rPr>
                <a:t>1     2     3     4     5     6     7     8     9     10</a:t>
              </a:r>
            </a:p>
          </p:txBody>
        </p:sp>
        <p:cxnSp>
          <p:nvCxnSpPr>
            <p:cNvPr id="2" name="Straight Arrow Connector 1">
              <a:extLst>
                <a:ext uri="{FF2B5EF4-FFF2-40B4-BE49-F238E27FC236}">
                  <a16:creationId xmlns:a16="http://schemas.microsoft.com/office/drawing/2014/main" id="{6E47C34F-B90E-EDC9-A79D-C6E2902A64F1}"/>
                </a:ext>
              </a:extLst>
            </p:cNvPr>
            <p:cNvCxnSpPr/>
            <p:nvPr/>
          </p:nvCxnSpPr>
          <p:spPr>
            <a:xfrm>
              <a:off x="6691745" y="3983200"/>
              <a:ext cx="4572000" cy="0"/>
            </a:xfrm>
            <a:prstGeom prst="straightConnector1">
              <a:avLst/>
            </a:prstGeom>
            <a:ln w="25400" cap="rnd">
              <a:solidFill>
                <a:srgbClr val="061937"/>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6B8C477-9A11-B7ED-E8FD-EAB6B9B81410}"/>
                </a:ext>
              </a:extLst>
            </p:cNvPr>
            <p:cNvSpPr txBox="1"/>
            <p:nvPr/>
          </p:nvSpPr>
          <p:spPr>
            <a:xfrm>
              <a:off x="6691745" y="4179929"/>
              <a:ext cx="803564" cy="215434"/>
            </a:xfrm>
            <a:prstGeom prst="rect">
              <a:avLst/>
            </a:prstGeom>
            <a:noFill/>
          </p:spPr>
          <p:txBody>
            <a:bodyPr wrap="square" lIns="0" tIns="0" rIns="0" bIns="0" rtlCol="0">
              <a:spAutoFit/>
            </a:bodyPr>
            <a:lstStyle/>
            <a:p>
              <a:pPr>
                <a:spcAft>
                  <a:spcPts val="1000"/>
                </a:spcAft>
                <a:buClr>
                  <a:schemeClr val="accent2"/>
                </a:buClr>
              </a:pPr>
              <a:r>
                <a:rPr lang="en-US" sz="1400" dirty="0">
                  <a:solidFill>
                    <a:schemeClr val="tx2">
                      <a:alpha val="95000"/>
                    </a:schemeClr>
                  </a:solidFill>
                </a:rPr>
                <a:t>PRIVATE</a:t>
              </a:r>
            </a:p>
          </p:txBody>
        </p:sp>
        <p:sp>
          <p:nvSpPr>
            <p:cNvPr id="4" name="TextBox 3">
              <a:extLst>
                <a:ext uri="{FF2B5EF4-FFF2-40B4-BE49-F238E27FC236}">
                  <a16:creationId xmlns:a16="http://schemas.microsoft.com/office/drawing/2014/main" id="{D1AC606B-3738-94E4-25FE-ECD34AF15E85}"/>
                </a:ext>
              </a:extLst>
            </p:cNvPr>
            <p:cNvSpPr txBox="1"/>
            <p:nvPr/>
          </p:nvSpPr>
          <p:spPr>
            <a:xfrm>
              <a:off x="10203872" y="4179919"/>
              <a:ext cx="1059873" cy="215420"/>
            </a:xfrm>
            <a:prstGeom prst="rect">
              <a:avLst/>
            </a:prstGeom>
            <a:noFill/>
          </p:spPr>
          <p:txBody>
            <a:bodyPr wrap="square" lIns="0" tIns="0" rIns="0" bIns="0" rtlCol="0">
              <a:spAutoFit/>
            </a:bodyPr>
            <a:lstStyle/>
            <a:p>
              <a:pPr algn="r">
                <a:spcAft>
                  <a:spcPts val="1000"/>
                </a:spcAft>
                <a:buClr>
                  <a:schemeClr val="accent2"/>
                </a:buClr>
              </a:pPr>
              <a:r>
                <a:rPr lang="en-US" sz="1400" dirty="0">
                  <a:solidFill>
                    <a:schemeClr val="tx2">
                      <a:alpha val="95000"/>
                    </a:schemeClr>
                  </a:solidFill>
                </a:rPr>
                <a:t>OPEN</a:t>
              </a:r>
            </a:p>
          </p:txBody>
        </p:sp>
      </p:grpSp>
    </p:spTree>
    <p:custDataLst>
      <p:tags r:id="rId1"/>
    </p:custDataLst>
    <p:extLst>
      <p:ext uri="{BB962C8B-B14F-4D97-AF65-F5344CB8AC3E}">
        <p14:creationId xmlns:p14="http://schemas.microsoft.com/office/powerpoint/2010/main" val="282809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childTnLst>
                          </p:cTn>
                        </p:par>
                        <p:par>
                          <p:cTn id="9" fill="hold">
                            <p:stCondLst>
                              <p:cond delay="0"/>
                            </p:stCondLst>
                            <p:childTnLst>
                              <p:par>
                                <p:cTn id="10" presetID="12" presetClass="entr" presetSubtype="8" fill="hold" nodeType="afterEffect">
                                  <p:stCondLst>
                                    <p:cond delay="1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4C74E-E3E0-D544-B481-5C88F2DD6877}"/>
              </a:ext>
            </a:extLst>
          </p:cNvPr>
          <p:cNvSpPr>
            <a:spLocks noGrp="1"/>
          </p:cNvSpPr>
          <p:nvPr>
            <p:ph type="title"/>
          </p:nvPr>
        </p:nvSpPr>
        <p:spPr/>
        <p:txBody>
          <a:bodyPr anchor="b"/>
          <a:lstStyle/>
          <a:p>
            <a:r>
              <a:rPr lang="en-US" dirty="0"/>
              <a:t>Which mindset stands out most?</a:t>
            </a:r>
          </a:p>
        </p:txBody>
      </p:sp>
      <p:grpSp>
        <p:nvGrpSpPr>
          <p:cNvPr id="12" name="Group 11" descr="Saver/Spender&#10;Icon of piggy bank">
            <a:extLst>
              <a:ext uri="{FF2B5EF4-FFF2-40B4-BE49-F238E27FC236}">
                <a16:creationId xmlns:a16="http://schemas.microsoft.com/office/drawing/2014/main" id="{2729FE8C-F3DE-6B86-CBDA-0F843F914D75}"/>
              </a:ext>
            </a:extLst>
          </p:cNvPr>
          <p:cNvGrpSpPr/>
          <p:nvPr/>
        </p:nvGrpSpPr>
        <p:grpSpPr>
          <a:xfrm>
            <a:off x="1242889" y="2290583"/>
            <a:ext cx="2286000" cy="2286000"/>
            <a:chOff x="1242889" y="2290583"/>
            <a:chExt cx="2286000" cy="2286000"/>
          </a:xfrm>
        </p:grpSpPr>
        <p:sp>
          <p:nvSpPr>
            <p:cNvPr id="19" name="Content Placeholder 2">
              <a:extLst>
                <a:ext uri="{FF2B5EF4-FFF2-40B4-BE49-F238E27FC236}">
                  <a16:creationId xmlns:a16="http://schemas.microsoft.com/office/drawing/2014/main" id="{C39DF82C-39CA-7D22-C904-F312BD98FD38}"/>
                </a:ext>
              </a:extLst>
            </p:cNvPr>
            <p:cNvSpPr txBox="1">
              <a:spLocks/>
            </p:cNvSpPr>
            <p:nvPr/>
          </p:nvSpPr>
          <p:spPr>
            <a:xfrm>
              <a:off x="1242889" y="2290583"/>
              <a:ext cx="2286000" cy="2286000"/>
            </a:xfrm>
            <a:prstGeom prst="rect">
              <a:avLst/>
            </a:prstGeom>
            <a:solidFill>
              <a:schemeClr val="accent2"/>
            </a:solidFill>
          </p:spPr>
          <p:txBody>
            <a:bodyPr vert="horz" lIns="137160" tIns="274320" rIns="137160" bIns="137160" rtlCol="0">
              <a:noAutofit/>
            </a:bodyPr>
            <a:lstStyle>
              <a:lvl1pPr marL="0" indent="0" algn="l" defTabSz="914400" rtl="0" eaLnBrk="1" latinLnBrk="0" hangingPunct="1">
                <a:lnSpc>
                  <a:spcPct val="100000"/>
                </a:lnSpc>
                <a:spcBef>
                  <a:spcPts val="600"/>
                </a:spcBef>
                <a:buClr>
                  <a:schemeClr val="accent2"/>
                </a:buClr>
                <a:buFont typeface="Wingdings" panose="05000000000000000000" pitchFamily="2" charset="2"/>
                <a:buNone/>
                <a:defRPr sz="2000" kern="1200">
                  <a:solidFill>
                    <a:schemeClr val="bg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a:p>
              <a:endParaRPr lang="en-US" dirty="0"/>
            </a:p>
            <a:p>
              <a:r>
                <a:rPr lang="en-US" dirty="0">
                  <a:solidFill>
                    <a:schemeClr val="tx2"/>
                  </a:solidFill>
                </a:rPr>
                <a:t>Saver/ </a:t>
              </a:r>
              <a:br>
                <a:rPr lang="en-US" dirty="0">
                  <a:solidFill>
                    <a:schemeClr val="tx2"/>
                  </a:solidFill>
                </a:rPr>
              </a:br>
              <a:r>
                <a:rPr lang="en-US" dirty="0">
                  <a:solidFill>
                    <a:schemeClr val="tx2"/>
                  </a:solidFill>
                </a:rPr>
                <a:t>Spender</a:t>
              </a:r>
              <a:endParaRPr lang="en-US" baseline="30000" dirty="0">
                <a:solidFill>
                  <a:schemeClr val="tx2"/>
                </a:solidFill>
              </a:endParaRPr>
            </a:p>
          </p:txBody>
        </p:sp>
        <p:pic>
          <p:nvPicPr>
            <p:cNvPr id="4" name="Picture 3">
              <a:extLst>
                <a:ext uri="{FF2B5EF4-FFF2-40B4-BE49-F238E27FC236}">
                  <a16:creationId xmlns:a16="http://schemas.microsoft.com/office/drawing/2014/main" id="{2EB1F091-3A8A-DFE3-5A2C-F1230999E1FD}"/>
                </a:ext>
              </a:extLst>
            </p:cNvPr>
            <p:cNvPicPr>
              <a:picLocks noChangeAspect="1"/>
            </p:cNvPicPr>
            <p:nvPr/>
          </p:nvPicPr>
          <p:blipFill>
            <a:blip r:embed="rId4"/>
            <a:stretch>
              <a:fillRect/>
            </a:stretch>
          </p:blipFill>
          <p:spPr>
            <a:xfrm>
              <a:off x="1401647" y="2601552"/>
              <a:ext cx="731521" cy="640080"/>
            </a:xfrm>
            <a:prstGeom prst="rect">
              <a:avLst/>
            </a:prstGeom>
          </p:spPr>
        </p:pic>
      </p:grpSp>
      <p:grpSp>
        <p:nvGrpSpPr>
          <p:cNvPr id="13" name="Group 12" descr="Security/Opportunity&#10;Icon of a shield with a checkmark">
            <a:extLst>
              <a:ext uri="{FF2B5EF4-FFF2-40B4-BE49-F238E27FC236}">
                <a16:creationId xmlns:a16="http://schemas.microsoft.com/office/drawing/2014/main" id="{9965B660-00DB-26AC-85CB-1B7A0DCE503C}"/>
              </a:ext>
            </a:extLst>
          </p:cNvPr>
          <p:cNvGrpSpPr/>
          <p:nvPr/>
        </p:nvGrpSpPr>
        <p:grpSpPr>
          <a:xfrm>
            <a:off x="3718090" y="2290583"/>
            <a:ext cx="2286000" cy="2286000"/>
            <a:chOff x="3718090" y="2290583"/>
            <a:chExt cx="2286000" cy="2286000"/>
          </a:xfrm>
        </p:grpSpPr>
        <p:sp>
          <p:nvSpPr>
            <p:cNvPr id="20" name="Content Placeholder 5">
              <a:extLst>
                <a:ext uri="{FF2B5EF4-FFF2-40B4-BE49-F238E27FC236}">
                  <a16:creationId xmlns:a16="http://schemas.microsoft.com/office/drawing/2014/main" id="{D919DB6E-EED5-142E-184B-01B059C800D1}"/>
                </a:ext>
              </a:extLst>
            </p:cNvPr>
            <p:cNvSpPr txBox="1">
              <a:spLocks/>
            </p:cNvSpPr>
            <p:nvPr/>
          </p:nvSpPr>
          <p:spPr>
            <a:xfrm>
              <a:off x="3718090" y="2290583"/>
              <a:ext cx="2286000" cy="2286000"/>
            </a:xfrm>
            <a:prstGeom prst="rect">
              <a:avLst/>
            </a:prstGeom>
            <a:solidFill>
              <a:schemeClr val="tx2"/>
            </a:solidFill>
          </p:spPr>
          <p:txBody>
            <a:bodyPr vert="horz" lIns="137160" tIns="274320" rIns="137160" bIns="137160" rtlCol="0">
              <a:noAutofit/>
            </a:bodyPr>
            <a:lstStyle>
              <a:lvl1pPr marL="0" indent="0" algn="l" defTabSz="914400" rtl="0" eaLnBrk="1" latinLnBrk="0" hangingPunct="1">
                <a:lnSpc>
                  <a:spcPct val="100000"/>
                </a:lnSpc>
                <a:spcBef>
                  <a:spcPts val="600"/>
                </a:spcBef>
                <a:buClr>
                  <a:schemeClr val="accent2"/>
                </a:buClr>
                <a:buFont typeface="Wingdings" panose="05000000000000000000" pitchFamily="2" charset="2"/>
                <a:buNone/>
                <a:defRPr sz="2000" kern="1200">
                  <a:solidFill>
                    <a:schemeClr val="bg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a:p>
              <a:endParaRPr lang="en-US" dirty="0"/>
            </a:p>
            <a:p>
              <a:r>
                <a:rPr lang="en-US" dirty="0"/>
                <a:t>Security/ Opportunity</a:t>
              </a:r>
            </a:p>
          </p:txBody>
        </p:sp>
        <p:pic>
          <p:nvPicPr>
            <p:cNvPr id="5" name="Picture 4">
              <a:extLst>
                <a:ext uri="{FF2B5EF4-FFF2-40B4-BE49-F238E27FC236}">
                  <a16:creationId xmlns:a16="http://schemas.microsoft.com/office/drawing/2014/main" id="{187EE671-EA93-CCCB-5144-EE5D0A8E8601}"/>
                </a:ext>
              </a:extLst>
            </p:cNvPr>
            <p:cNvPicPr>
              <a:picLocks noChangeAspect="1"/>
            </p:cNvPicPr>
            <p:nvPr/>
          </p:nvPicPr>
          <p:blipFill>
            <a:blip r:embed="rId5"/>
            <a:stretch>
              <a:fillRect/>
            </a:stretch>
          </p:blipFill>
          <p:spPr>
            <a:xfrm>
              <a:off x="3881425" y="2569977"/>
              <a:ext cx="586740" cy="640080"/>
            </a:xfrm>
            <a:prstGeom prst="rect">
              <a:avLst/>
            </a:prstGeom>
          </p:spPr>
        </p:pic>
      </p:grpSp>
      <p:grpSp>
        <p:nvGrpSpPr>
          <p:cNvPr id="14" name="Group 13" descr="Fascinated/Obligated&#10;Icon of a bar chart">
            <a:extLst>
              <a:ext uri="{FF2B5EF4-FFF2-40B4-BE49-F238E27FC236}">
                <a16:creationId xmlns:a16="http://schemas.microsoft.com/office/drawing/2014/main" id="{B2214CAC-B4D3-70BC-0863-F06A4D2320FD}"/>
              </a:ext>
            </a:extLst>
          </p:cNvPr>
          <p:cNvGrpSpPr/>
          <p:nvPr/>
        </p:nvGrpSpPr>
        <p:grpSpPr>
          <a:xfrm>
            <a:off x="6193291" y="2290583"/>
            <a:ext cx="2286000" cy="2286000"/>
            <a:chOff x="6193291" y="2290583"/>
            <a:chExt cx="2286000" cy="2286000"/>
          </a:xfrm>
        </p:grpSpPr>
        <p:sp>
          <p:nvSpPr>
            <p:cNvPr id="23" name="Content Placeholder 6">
              <a:extLst>
                <a:ext uri="{FF2B5EF4-FFF2-40B4-BE49-F238E27FC236}">
                  <a16:creationId xmlns:a16="http://schemas.microsoft.com/office/drawing/2014/main" id="{F4B10A66-7B05-ABBB-C85A-63BA04595B1D}"/>
                </a:ext>
              </a:extLst>
            </p:cNvPr>
            <p:cNvSpPr txBox="1">
              <a:spLocks/>
            </p:cNvSpPr>
            <p:nvPr/>
          </p:nvSpPr>
          <p:spPr>
            <a:xfrm>
              <a:off x="6193291" y="2290583"/>
              <a:ext cx="2286000" cy="2286000"/>
            </a:xfrm>
            <a:prstGeom prst="rect">
              <a:avLst/>
            </a:prstGeom>
            <a:solidFill>
              <a:schemeClr val="bg1"/>
            </a:solidFill>
            <a:ln>
              <a:solidFill>
                <a:schemeClr val="accent1"/>
              </a:solidFill>
            </a:ln>
          </p:spPr>
          <p:txBody>
            <a:bodyPr vert="horz" lIns="137160" tIns="274320" rIns="137160" bIns="137160" rtlCol="0">
              <a:noAutofit/>
            </a:bodyPr>
            <a:lstStyle>
              <a:lvl1pPr marL="0" indent="0" algn="l" defTabSz="914400" rtl="0" eaLnBrk="1" latinLnBrk="0" hangingPunct="1">
                <a:lnSpc>
                  <a:spcPct val="100000"/>
                </a:lnSpc>
                <a:spcBef>
                  <a:spcPts val="600"/>
                </a:spcBef>
                <a:buClr>
                  <a:schemeClr val="accent2"/>
                </a:buClr>
                <a:buFont typeface="Wingdings" panose="05000000000000000000" pitchFamily="2" charset="2"/>
                <a:buNone/>
                <a:defRPr sz="2000" kern="1200">
                  <a:solidFill>
                    <a:schemeClr val="bg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solidFill>
                  <a:schemeClr val="tx2"/>
                </a:solidFill>
              </a:endParaRPr>
            </a:p>
            <a:p>
              <a:endParaRPr lang="en-US" dirty="0">
                <a:solidFill>
                  <a:schemeClr val="tx2"/>
                </a:solidFill>
              </a:endParaRPr>
            </a:p>
            <a:p>
              <a:r>
                <a:rPr lang="en-US" dirty="0">
                  <a:solidFill>
                    <a:schemeClr val="tx2"/>
                  </a:solidFill>
                </a:rPr>
                <a:t>Fascinated/</a:t>
              </a:r>
              <a:br>
                <a:rPr lang="en-US" dirty="0">
                  <a:solidFill>
                    <a:schemeClr val="tx2"/>
                  </a:solidFill>
                </a:rPr>
              </a:br>
              <a:r>
                <a:rPr lang="en-US" dirty="0">
                  <a:solidFill>
                    <a:schemeClr val="tx2"/>
                  </a:solidFill>
                </a:rPr>
                <a:t>Obligated</a:t>
              </a:r>
            </a:p>
          </p:txBody>
        </p:sp>
        <p:grpSp>
          <p:nvGrpSpPr>
            <p:cNvPr id="83" name="Group 82">
              <a:extLst>
                <a:ext uri="{FF2B5EF4-FFF2-40B4-BE49-F238E27FC236}">
                  <a16:creationId xmlns:a16="http://schemas.microsoft.com/office/drawing/2014/main" id="{2ACD19C2-9F16-554F-9245-1C8DE4E1EADD}"/>
                </a:ext>
              </a:extLst>
            </p:cNvPr>
            <p:cNvGrpSpPr/>
            <p:nvPr/>
          </p:nvGrpSpPr>
          <p:grpSpPr>
            <a:xfrm>
              <a:off x="6377776" y="2511317"/>
              <a:ext cx="700747" cy="675378"/>
              <a:chOff x="5365751" y="2997201"/>
              <a:chExt cx="350838" cy="338137"/>
            </a:xfrm>
          </p:grpSpPr>
          <p:sp>
            <p:nvSpPr>
              <p:cNvPr id="84" name="Freeform 284">
                <a:extLst>
                  <a:ext uri="{FF2B5EF4-FFF2-40B4-BE49-F238E27FC236}">
                    <a16:creationId xmlns:a16="http://schemas.microsoft.com/office/drawing/2014/main" id="{542691A6-5B04-0649-B00E-CFE847E37A99}"/>
                  </a:ext>
                </a:extLst>
              </p:cNvPr>
              <p:cNvSpPr>
                <a:spLocks/>
              </p:cNvSpPr>
              <p:nvPr/>
            </p:nvSpPr>
            <p:spPr bwMode="auto">
              <a:xfrm>
                <a:off x="5380038" y="3275013"/>
                <a:ext cx="46038" cy="60325"/>
              </a:xfrm>
              <a:custGeom>
                <a:avLst/>
                <a:gdLst>
                  <a:gd name="T0" fmla="*/ 40 w 40"/>
                  <a:gd name="T1" fmla="*/ 7 h 52"/>
                  <a:gd name="T2" fmla="*/ 34 w 40"/>
                  <a:gd name="T3" fmla="*/ 0 h 52"/>
                  <a:gd name="T4" fmla="*/ 7 w 40"/>
                  <a:gd name="T5" fmla="*/ 0 h 52"/>
                  <a:gd name="T6" fmla="*/ 0 w 40"/>
                  <a:gd name="T7" fmla="*/ 7 h 52"/>
                  <a:gd name="T8" fmla="*/ 0 w 40"/>
                  <a:gd name="T9" fmla="*/ 52 h 52"/>
                  <a:gd name="T10" fmla="*/ 40 w 40"/>
                  <a:gd name="T11" fmla="*/ 52 h 52"/>
                  <a:gd name="T12" fmla="*/ 40 w 40"/>
                  <a:gd name="T13" fmla="*/ 7 h 52"/>
                </a:gdLst>
                <a:ahLst/>
                <a:cxnLst>
                  <a:cxn ang="0">
                    <a:pos x="T0" y="T1"/>
                  </a:cxn>
                  <a:cxn ang="0">
                    <a:pos x="T2" y="T3"/>
                  </a:cxn>
                  <a:cxn ang="0">
                    <a:pos x="T4" y="T5"/>
                  </a:cxn>
                  <a:cxn ang="0">
                    <a:pos x="T6" y="T7"/>
                  </a:cxn>
                  <a:cxn ang="0">
                    <a:pos x="T8" y="T9"/>
                  </a:cxn>
                  <a:cxn ang="0">
                    <a:pos x="T10" y="T11"/>
                  </a:cxn>
                  <a:cxn ang="0">
                    <a:pos x="T12" y="T13"/>
                  </a:cxn>
                </a:cxnLst>
                <a:rect l="0" t="0" r="r" b="b"/>
                <a:pathLst>
                  <a:path w="40" h="52">
                    <a:moveTo>
                      <a:pt x="40" y="7"/>
                    </a:moveTo>
                    <a:cubicBezTo>
                      <a:pt x="40" y="3"/>
                      <a:pt x="37" y="0"/>
                      <a:pt x="34" y="0"/>
                    </a:cubicBezTo>
                    <a:cubicBezTo>
                      <a:pt x="7" y="0"/>
                      <a:pt x="7" y="0"/>
                      <a:pt x="7" y="0"/>
                    </a:cubicBezTo>
                    <a:cubicBezTo>
                      <a:pt x="3" y="0"/>
                      <a:pt x="0" y="3"/>
                      <a:pt x="0" y="7"/>
                    </a:cubicBezTo>
                    <a:cubicBezTo>
                      <a:pt x="0" y="52"/>
                      <a:pt x="0" y="52"/>
                      <a:pt x="0" y="52"/>
                    </a:cubicBezTo>
                    <a:cubicBezTo>
                      <a:pt x="40" y="52"/>
                      <a:pt x="40" y="52"/>
                      <a:pt x="40" y="52"/>
                    </a:cubicBezTo>
                    <a:lnTo>
                      <a:pt x="40" y="7"/>
                    </a:lnTo>
                    <a:close/>
                  </a:path>
                </a:pathLst>
              </a:custGeom>
              <a:noFill/>
              <a:ln w="317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285">
                <a:extLst>
                  <a:ext uri="{FF2B5EF4-FFF2-40B4-BE49-F238E27FC236}">
                    <a16:creationId xmlns:a16="http://schemas.microsoft.com/office/drawing/2014/main" id="{E664A77D-8480-D547-8C57-815D9527CB47}"/>
                  </a:ext>
                </a:extLst>
              </p:cNvPr>
              <p:cNvSpPr>
                <a:spLocks/>
              </p:cNvSpPr>
              <p:nvPr/>
            </p:nvSpPr>
            <p:spPr bwMode="auto">
              <a:xfrm>
                <a:off x="5472113" y="3201988"/>
                <a:ext cx="46038" cy="133350"/>
              </a:xfrm>
              <a:custGeom>
                <a:avLst/>
                <a:gdLst>
                  <a:gd name="T0" fmla="*/ 40 w 40"/>
                  <a:gd name="T1" fmla="*/ 7 h 116"/>
                  <a:gd name="T2" fmla="*/ 34 w 40"/>
                  <a:gd name="T3" fmla="*/ 0 h 116"/>
                  <a:gd name="T4" fmla="*/ 7 w 40"/>
                  <a:gd name="T5" fmla="*/ 0 h 116"/>
                  <a:gd name="T6" fmla="*/ 0 w 40"/>
                  <a:gd name="T7" fmla="*/ 7 h 116"/>
                  <a:gd name="T8" fmla="*/ 0 w 40"/>
                  <a:gd name="T9" fmla="*/ 116 h 116"/>
                  <a:gd name="T10" fmla="*/ 40 w 40"/>
                  <a:gd name="T11" fmla="*/ 116 h 116"/>
                  <a:gd name="T12" fmla="*/ 40 w 40"/>
                  <a:gd name="T13" fmla="*/ 7 h 116"/>
                </a:gdLst>
                <a:ahLst/>
                <a:cxnLst>
                  <a:cxn ang="0">
                    <a:pos x="T0" y="T1"/>
                  </a:cxn>
                  <a:cxn ang="0">
                    <a:pos x="T2" y="T3"/>
                  </a:cxn>
                  <a:cxn ang="0">
                    <a:pos x="T4" y="T5"/>
                  </a:cxn>
                  <a:cxn ang="0">
                    <a:pos x="T6" y="T7"/>
                  </a:cxn>
                  <a:cxn ang="0">
                    <a:pos x="T8" y="T9"/>
                  </a:cxn>
                  <a:cxn ang="0">
                    <a:pos x="T10" y="T11"/>
                  </a:cxn>
                  <a:cxn ang="0">
                    <a:pos x="T12" y="T13"/>
                  </a:cxn>
                </a:cxnLst>
                <a:rect l="0" t="0" r="r" b="b"/>
                <a:pathLst>
                  <a:path w="40" h="116">
                    <a:moveTo>
                      <a:pt x="40" y="7"/>
                    </a:moveTo>
                    <a:cubicBezTo>
                      <a:pt x="40" y="3"/>
                      <a:pt x="37" y="0"/>
                      <a:pt x="34" y="0"/>
                    </a:cubicBezTo>
                    <a:cubicBezTo>
                      <a:pt x="7" y="0"/>
                      <a:pt x="7" y="0"/>
                      <a:pt x="7" y="0"/>
                    </a:cubicBezTo>
                    <a:cubicBezTo>
                      <a:pt x="3" y="0"/>
                      <a:pt x="0" y="3"/>
                      <a:pt x="0" y="7"/>
                    </a:cubicBezTo>
                    <a:cubicBezTo>
                      <a:pt x="0" y="116"/>
                      <a:pt x="0" y="116"/>
                      <a:pt x="0" y="116"/>
                    </a:cubicBezTo>
                    <a:cubicBezTo>
                      <a:pt x="40" y="116"/>
                      <a:pt x="40" y="116"/>
                      <a:pt x="40" y="116"/>
                    </a:cubicBezTo>
                    <a:lnTo>
                      <a:pt x="40" y="7"/>
                    </a:lnTo>
                    <a:close/>
                  </a:path>
                </a:pathLst>
              </a:custGeom>
              <a:noFill/>
              <a:ln w="317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286">
                <a:extLst>
                  <a:ext uri="{FF2B5EF4-FFF2-40B4-BE49-F238E27FC236}">
                    <a16:creationId xmlns:a16="http://schemas.microsoft.com/office/drawing/2014/main" id="{4E2685F1-8F27-094C-9E42-84D2D2FF4068}"/>
                  </a:ext>
                </a:extLst>
              </p:cNvPr>
              <p:cNvSpPr>
                <a:spLocks/>
              </p:cNvSpPr>
              <p:nvPr/>
            </p:nvSpPr>
            <p:spPr bwMode="auto">
              <a:xfrm>
                <a:off x="5562601" y="3246438"/>
                <a:ext cx="46038" cy="88900"/>
              </a:xfrm>
              <a:custGeom>
                <a:avLst/>
                <a:gdLst>
                  <a:gd name="T0" fmla="*/ 40 w 40"/>
                  <a:gd name="T1" fmla="*/ 6 h 77"/>
                  <a:gd name="T2" fmla="*/ 34 w 40"/>
                  <a:gd name="T3" fmla="*/ 0 h 77"/>
                  <a:gd name="T4" fmla="*/ 7 w 40"/>
                  <a:gd name="T5" fmla="*/ 0 h 77"/>
                  <a:gd name="T6" fmla="*/ 0 w 40"/>
                  <a:gd name="T7" fmla="*/ 6 h 77"/>
                  <a:gd name="T8" fmla="*/ 0 w 40"/>
                  <a:gd name="T9" fmla="*/ 77 h 77"/>
                  <a:gd name="T10" fmla="*/ 40 w 40"/>
                  <a:gd name="T11" fmla="*/ 77 h 77"/>
                  <a:gd name="T12" fmla="*/ 40 w 40"/>
                  <a:gd name="T13" fmla="*/ 6 h 77"/>
                </a:gdLst>
                <a:ahLst/>
                <a:cxnLst>
                  <a:cxn ang="0">
                    <a:pos x="T0" y="T1"/>
                  </a:cxn>
                  <a:cxn ang="0">
                    <a:pos x="T2" y="T3"/>
                  </a:cxn>
                  <a:cxn ang="0">
                    <a:pos x="T4" y="T5"/>
                  </a:cxn>
                  <a:cxn ang="0">
                    <a:pos x="T6" y="T7"/>
                  </a:cxn>
                  <a:cxn ang="0">
                    <a:pos x="T8" y="T9"/>
                  </a:cxn>
                  <a:cxn ang="0">
                    <a:pos x="T10" y="T11"/>
                  </a:cxn>
                  <a:cxn ang="0">
                    <a:pos x="T12" y="T13"/>
                  </a:cxn>
                </a:cxnLst>
                <a:rect l="0" t="0" r="r" b="b"/>
                <a:pathLst>
                  <a:path w="40" h="77">
                    <a:moveTo>
                      <a:pt x="40" y="6"/>
                    </a:moveTo>
                    <a:cubicBezTo>
                      <a:pt x="40" y="3"/>
                      <a:pt x="37" y="0"/>
                      <a:pt x="34" y="0"/>
                    </a:cubicBezTo>
                    <a:cubicBezTo>
                      <a:pt x="7" y="0"/>
                      <a:pt x="7" y="0"/>
                      <a:pt x="7" y="0"/>
                    </a:cubicBezTo>
                    <a:cubicBezTo>
                      <a:pt x="3" y="0"/>
                      <a:pt x="0" y="3"/>
                      <a:pt x="0" y="6"/>
                    </a:cubicBezTo>
                    <a:cubicBezTo>
                      <a:pt x="0" y="77"/>
                      <a:pt x="0" y="77"/>
                      <a:pt x="0" y="77"/>
                    </a:cubicBezTo>
                    <a:cubicBezTo>
                      <a:pt x="40" y="77"/>
                      <a:pt x="40" y="77"/>
                      <a:pt x="40" y="77"/>
                    </a:cubicBezTo>
                    <a:lnTo>
                      <a:pt x="40" y="6"/>
                    </a:lnTo>
                    <a:close/>
                  </a:path>
                </a:pathLst>
              </a:custGeom>
              <a:noFill/>
              <a:ln w="317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287">
                <a:extLst>
                  <a:ext uri="{FF2B5EF4-FFF2-40B4-BE49-F238E27FC236}">
                    <a16:creationId xmlns:a16="http://schemas.microsoft.com/office/drawing/2014/main" id="{70464DA8-BAC2-FB43-ADF1-BC0DBEF1F39E}"/>
                  </a:ext>
                </a:extLst>
              </p:cNvPr>
              <p:cNvSpPr>
                <a:spLocks/>
              </p:cNvSpPr>
              <p:nvPr/>
            </p:nvSpPr>
            <p:spPr bwMode="auto">
              <a:xfrm>
                <a:off x="5654676" y="3128963"/>
                <a:ext cx="46038" cy="206375"/>
              </a:xfrm>
              <a:custGeom>
                <a:avLst/>
                <a:gdLst>
                  <a:gd name="T0" fmla="*/ 40 w 40"/>
                  <a:gd name="T1" fmla="*/ 7 h 180"/>
                  <a:gd name="T2" fmla="*/ 34 w 40"/>
                  <a:gd name="T3" fmla="*/ 0 h 180"/>
                  <a:gd name="T4" fmla="*/ 7 w 40"/>
                  <a:gd name="T5" fmla="*/ 0 h 180"/>
                  <a:gd name="T6" fmla="*/ 0 w 40"/>
                  <a:gd name="T7" fmla="*/ 7 h 180"/>
                  <a:gd name="T8" fmla="*/ 0 w 40"/>
                  <a:gd name="T9" fmla="*/ 180 h 180"/>
                  <a:gd name="T10" fmla="*/ 40 w 40"/>
                  <a:gd name="T11" fmla="*/ 180 h 180"/>
                  <a:gd name="T12" fmla="*/ 40 w 40"/>
                  <a:gd name="T13" fmla="*/ 7 h 180"/>
                </a:gdLst>
                <a:ahLst/>
                <a:cxnLst>
                  <a:cxn ang="0">
                    <a:pos x="T0" y="T1"/>
                  </a:cxn>
                  <a:cxn ang="0">
                    <a:pos x="T2" y="T3"/>
                  </a:cxn>
                  <a:cxn ang="0">
                    <a:pos x="T4" y="T5"/>
                  </a:cxn>
                  <a:cxn ang="0">
                    <a:pos x="T6" y="T7"/>
                  </a:cxn>
                  <a:cxn ang="0">
                    <a:pos x="T8" y="T9"/>
                  </a:cxn>
                  <a:cxn ang="0">
                    <a:pos x="T10" y="T11"/>
                  </a:cxn>
                  <a:cxn ang="0">
                    <a:pos x="T12" y="T13"/>
                  </a:cxn>
                </a:cxnLst>
                <a:rect l="0" t="0" r="r" b="b"/>
                <a:pathLst>
                  <a:path w="40" h="180">
                    <a:moveTo>
                      <a:pt x="40" y="7"/>
                    </a:moveTo>
                    <a:cubicBezTo>
                      <a:pt x="40" y="3"/>
                      <a:pt x="37" y="0"/>
                      <a:pt x="34" y="0"/>
                    </a:cubicBezTo>
                    <a:cubicBezTo>
                      <a:pt x="7" y="0"/>
                      <a:pt x="7" y="0"/>
                      <a:pt x="7" y="0"/>
                    </a:cubicBezTo>
                    <a:cubicBezTo>
                      <a:pt x="3" y="0"/>
                      <a:pt x="0" y="3"/>
                      <a:pt x="0" y="7"/>
                    </a:cubicBezTo>
                    <a:cubicBezTo>
                      <a:pt x="0" y="180"/>
                      <a:pt x="0" y="180"/>
                      <a:pt x="0" y="180"/>
                    </a:cubicBezTo>
                    <a:cubicBezTo>
                      <a:pt x="40" y="180"/>
                      <a:pt x="40" y="180"/>
                      <a:pt x="40" y="180"/>
                    </a:cubicBezTo>
                    <a:lnTo>
                      <a:pt x="40" y="7"/>
                    </a:lnTo>
                    <a:close/>
                  </a:path>
                </a:pathLst>
              </a:custGeom>
              <a:noFill/>
              <a:ln w="3175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288">
                <a:extLst>
                  <a:ext uri="{FF2B5EF4-FFF2-40B4-BE49-F238E27FC236}">
                    <a16:creationId xmlns:a16="http://schemas.microsoft.com/office/drawing/2014/main" id="{1E7D12C1-689E-D044-8F23-27D8193D60DB}"/>
                  </a:ext>
                </a:extLst>
              </p:cNvPr>
              <p:cNvSpPr>
                <a:spLocks noChangeShapeType="1"/>
              </p:cNvSpPr>
              <p:nvPr/>
            </p:nvSpPr>
            <p:spPr bwMode="auto">
              <a:xfrm>
                <a:off x="5365751" y="3335338"/>
                <a:ext cx="350838" cy="0"/>
              </a:xfrm>
              <a:prstGeom prst="line">
                <a:avLst/>
              </a:prstGeom>
              <a:noFill/>
              <a:ln w="31750" cap="rnd">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9" name="Line 289">
                <a:extLst>
                  <a:ext uri="{FF2B5EF4-FFF2-40B4-BE49-F238E27FC236}">
                    <a16:creationId xmlns:a16="http://schemas.microsoft.com/office/drawing/2014/main" id="{0F7691A7-4065-A944-AAF4-6D8C293CE780}"/>
                  </a:ext>
                </a:extLst>
              </p:cNvPr>
              <p:cNvSpPr>
                <a:spLocks noChangeShapeType="1"/>
              </p:cNvSpPr>
              <p:nvPr/>
            </p:nvSpPr>
            <p:spPr bwMode="auto">
              <a:xfrm flipV="1">
                <a:off x="5416551" y="3076576"/>
                <a:ext cx="41275" cy="39688"/>
              </a:xfrm>
              <a:prstGeom prst="line">
                <a:avLst/>
              </a:prstGeom>
              <a:noFill/>
              <a:ln w="317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0" name="Line 290">
                <a:extLst>
                  <a:ext uri="{FF2B5EF4-FFF2-40B4-BE49-F238E27FC236}">
                    <a16:creationId xmlns:a16="http://schemas.microsoft.com/office/drawing/2014/main" id="{5F65BFC3-A699-2C41-8D62-539FE4ADB41F}"/>
                  </a:ext>
                </a:extLst>
              </p:cNvPr>
              <p:cNvSpPr>
                <a:spLocks noChangeShapeType="1"/>
              </p:cNvSpPr>
              <p:nvPr/>
            </p:nvSpPr>
            <p:spPr bwMode="auto">
              <a:xfrm>
                <a:off x="5505451" y="3070226"/>
                <a:ext cx="39688" cy="22225"/>
              </a:xfrm>
              <a:prstGeom prst="line">
                <a:avLst/>
              </a:prstGeom>
              <a:noFill/>
              <a:ln w="317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291">
                <a:extLst>
                  <a:ext uri="{FF2B5EF4-FFF2-40B4-BE49-F238E27FC236}">
                    <a16:creationId xmlns:a16="http://schemas.microsoft.com/office/drawing/2014/main" id="{A6A8804A-5744-7746-A255-3C1AA68D941C}"/>
                  </a:ext>
                </a:extLst>
              </p:cNvPr>
              <p:cNvSpPr>
                <a:spLocks noChangeShapeType="1"/>
              </p:cNvSpPr>
              <p:nvPr/>
            </p:nvSpPr>
            <p:spPr bwMode="auto">
              <a:xfrm flipV="1">
                <a:off x="5595938" y="3044826"/>
                <a:ext cx="57150" cy="44450"/>
              </a:xfrm>
              <a:prstGeom prst="line">
                <a:avLst/>
              </a:prstGeom>
              <a:noFill/>
              <a:ln w="317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Oval 292">
                <a:extLst>
                  <a:ext uri="{FF2B5EF4-FFF2-40B4-BE49-F238E27FC236}">
                    <a16:creationId xmlns:a16="http://schemas.microsoft.com/office/drawing/2014/main" id="{C0F8D227-AC71-8742-B84D-754D0EB7610D}"/>
                  </a:ext>
                </a:extLst>
              </p:cNvPr>
              <p:cNvSpPr>
                <a:spLocks noChangeArrowheads="1"/>
              </p:cNvSpPr>
              <p:nvPr/>
            </p:nvSpPr>
            <p:spPr bwMode="auto">
              <a:xfrm>
                <a:off x="5648326" y="2997201"/>
                <a:ext cx="60325" cy="58738"/>
              </a:xfrm>
              <a:prstGeom prst="ellipse">
                <a:avLst/>
              </a:prstGeom>
              <a:noFill/>
              <a:ln w="317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Oval 293">
                <a:extLst>
                  <a:ext uri="{FF2B5EF4-FFF2-40B4-BE49-F238E27FC236}">
                    <a16:creationId xmlns:a16="http://schemas.microsoft.com/office/drawing/2014/main" id="{23E79E76-ED53-3C4D-8D73-6A8CDDFD9050}"/>
                  </a:ext>
                </a:extLst>
              </p:cNvPr>
              <p:cNvSpPr>
                <a:spLocks noChangeArrowheads="1"/>
              </p:cNvSpPr>
              <p:nvPr/>
            </p:nvSpPr>
            <p:spPr bwMode="auto">
              <a:xfrm>
                <a:off x="5540376" y="3078163"/>
                <a:ext cx="61913" cy="58738"/>
              </a:xfrm>
              <a:prstGeom prst="ellipse">
                <a:avLst/>
              </a:prstGeom>
              <a:noFill/>
              <a:ln w="317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Oval 294">
                <a:extLst>
                  <a:ext uri="{FF2B5EF4-FFF2-40B4-BE49-F238E27FC236}">
                    <a16:creationId xmlns:a16="http://schemas.microsoft.com/office/drawing/2014/main" id="{848F3C31-061F-4440-B1F3-868BC1D21A9F}"/>
                  </a:ext>
                </a:extLst>
              </p:cNvPr>
              <p:cNvSpPr>
                <a:spLocks noChangeArrowheads="1"/>
              </p:cNvSpPr>
              <p:nvPr/>
            </p:nvSpPr>
            <p:spPr bwMode="auto">
              <a:xfrm>
                <a:off x="5449888" y="3027363"/>
                <a:ext cx="60325" cy="58738"/>
              </a:xfrm>
              <a:prstGeom prst="ellipse">
                <a:avLst/>
              </a:prstGeom>
              <a:noFill/>
              <a:ln w="317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Oval 295">
                <a:extLst>
                  <a:ext uri="{FF2B5EF4-FFF2-40B4-BE49-F238E27FC236}">
                    <a16:creationId xmlns:a16="http://schemas.microsoft.com/office/drawing/2014/main" id="{123045AB-C331-264A-A8F0-873337BADAF3}"/>
                  </a:ext>
                </a:extLst>
              </p:cNvPr>
              <p:cNvSpPr>
                <a:spLocks noChangeArrowheads="1"/>
              </p:cNvSpPr>
              <p:nvPr/>
            </p:nvSpPr>
            <p:spPr bwMode="auto">
              <a:xfrm>
                <a:off x="5365751" y="3106738"/>
                <a:ext cx="60325" cy="58738"/>
              </a:xfrm>
              <a:prstGeom prst="ellipse">
                <a:avLst/>
              </a:prstGeom>
              <a:noFill/>
              <a:ln w="317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 name="Group 15" descr="Private/Open&#10;Icon of two talk bubbles">
            <a:extLst>
              <a:ext uri="{FF2B5EF4-FFF2-40B4-BE49-F238E27FC236}">
                <a16:creationId xmlns:a16="http://schemas.microsoft.com/office/drawing/2014/main" id="{4C756D6E-818E-F1BE-C7CF-D15BB4E523FB}"/>
              </a:ext>
            </a:extLst>
          </p:cNvPr>
          <p:cNvGrpSpPr/>
          <p:nvPr/>
        </p:nvGrpSpPr>
        <p:grpSpPr>
          <a:xfrm>
            <a:off x="8672172" y="2290583"/>
            <a:ext cx="2286000" cy="2286000"/>
            <a:chOff x="8672172" y="2290583"/>
            <a:chExt cx="2286000" cy="2286000"/>
          </a:xfrm>
        </p:grpSpPr>
        <p:sp>
          <p:nvSpPr>
            <p:cNvPr id="25" name="Content Placeholder 10">
              <a:extLst>
                <a:ext uri="{FF2B5EF4-FFF2-40B4-BE49-F238E27FC236}">
                  <a16:creationId xmlns:a16="http://schemas.microsoft.com/office/drawing/2014/main" id="{99B20C1F-2452-72FB-C3A1-90F18B371763}"/>
                </a:ext>
              </a:extLst>
            </p:cNvPr>
            <p:cNvSpPr txBox="1">
              <a:spLocks/>
            </p:cNvSpPr>
            <p:nvPr/>
          </p:nvSpPr>
          <p:spPr>
            <a:xfrm>
              <a:off x="8672172" y="2290583"/>
              <a:ext cx="2286000" cy="2286000"/>
            </a:xfrm>
            <a:prstGeom prst="rect">
              <a:avLst/>
            </a:prstGeom>
            <a:solidFill>
              <a:srgbClr val="FFC42D"/>
            </a:solidFill>
          </p:spPr>
          <p:txBody>
            <a:bodyPr vert="horz" lIns="137160" tIns="274320" rIns="137160" bIns="137160" rtlCol="0">
              <a:noAutofit/>
            </a:bodyPr>
            <a:lstStyle>
              <a:lvl1pPr marL="0" indent="0" algn="l" defTabSz="914400" rtl="0" eaLnBrk="1" latinLnBrk="0" hangingPunct="1">
                <a:lnSpc>
                  <a:spcPct val="100000"/>
                </a:lnSpc>
                <a:spcBef>
                  <a:spcPts val="600"/>
                </a:spcBef>
                <a:buClr>
                  <a:schemeClr val="accent2"/>
                </a:buClr>
                <a:buFont typeface="Wingdings" panose="05000000000000000000" pitchFamily="2" charset="2"/>
                <a:buNone/>
                <a:defRPr sz="2000" kern="1200">
                  <a:solidFill>
                    <a:schemeClr val="bg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solidFill>
                  <a:schemeClr val="accent1"/>
                </a:solidFill>
              </a:endParaRPr>
            </a:p>
            <a:p>
              <a:endParaRPr lang="en-US" dirty="0">
                <a:solidFill>
                  <a:schemeClr val="accent1"/>
                </a:solidFill>
              </a:endParaRPr>
            </a:p>
            <a:p>
              <a:r>
                <a:rPr lang="en-US" dirty="0">
                  <a:solidFill>
                    <a:schemeClr val="accent1"/>
                  </a:solidFill>
                </a:rPr>
                <a:t>Private/</a:t>
              </a:r>
              <a:br>
                <a:rPr lang="en-US" dirty="0">
                  <a:solidFill>
                    <a:schemeClr val="accent1"/>
                  </a:solidFill>
                </a:rPr>
              </a:br>
              <a:r>
                <a:rPr lang="en-US" dirty="0">
                  <a:solidFill>
                    <a:schemeClr val="accent1"/>
                  </a:solidFill>
                </a:rPr>
                <a:t>Open</a:t>
              </a:r>
            </a:p>
          </p:txBody>
        </p:sp>
        <p:pic>
          <p:nvPicPr>
            <p:cNvPr id="6" name="Picture 5">
              <a:extLst>
                <a:ext uri="{FF2B5EF4-FFF2-40B4-BE49-F238E27FC236}">
                  <a16:creationId xmlns:a16="http://schemas.microsoft.com/office/drawing/2014/main" id="{4C7DC22E-C714-492A-F665-618C41D8072E}"/>
                </a:ext>
              </a:extLst>
            </p:cNvPr>
            <p:cNvPicPr>
              <a:picLocks noChangeAspect="1"/>
            </p:cNvPicPr>
            <p:nvPr/>
          </p:nvPicPr>
          <p:blipFill>
            <a:blip r:embed="rId6"/>
            <a:stretch>
              <a:fillRect/>
            </a:stretch>
          </p:blipFill>
          <p:spPr>
            <a:xfrm>
              <a:off x="8831827" y="2517457"/>
              <a:ext cx="640080" cy="640080"/>
            </a:xfrm>
            <a:prstGeom prst="rect">
              <a:avLst/>
            </a:prstGeom>
          </p:spPr>
        </p:pic>
      </p:grpSp>
    </p:spTree>
    <p:custDataLst>
      <p:tags r:id="rId1"/>
    </p:custDataLst>
    <p:extLst>
      <p:ext uri="{BB962C8B-B14F-4D97-AF65-F5344CB8AC3E}">
        <p14:creationId xmlns:p14="http://schemas.microsoft.com/office/powerpoint/2010/main" val="125987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3E4C9E79-00C4-4DCA-ADFD-D5E433472AB8}"/>
              </a:ext>
            </a:extLst>
          </p:cNvPr>
          <p:cNvSpPr>
            <a:spLocks noGrp="1"/>
          </p:cNvSpPr>
          <p:nvPr>
            <p:ph type="title"/>
          </p:nvPr>
        </p:nvSpPr>
        <p:spPr/>
        <p:txBody>
          <a:bodyPr anchor="b"/>
          <a:lstStyle/>
          <a:p>
            <a:r>
              <a:rPr lang="en-US" dirty="0"/>
              <a:t>Checking in on how you see things right now </a:t>
            </a:r>
          </a:p>
        </p:txBody>
      </p:sp>
      <p:sp>
        <p:nvSpPr>
          <p:cNvPr id="6" name="Text Placeholder 21">
            <a:extLst>
              <a:ext uri="{FF2B5EF4-FFF2-40B4-BE49-F238E27FC236}">
                <a16:creationId xmlns:a16="http://schemas.microsoft.com/office/drawing/2014/main" id="{29C31816-95BE-E0E1-D74F-276920295C10}"/>
              </a:ext>
            </a:extLst>
          </p:cNvPr>
          <p:cNvSpPr txBox="1">
            <a:spLocks/>
          </p:cNvSpPr>
          <p:nvPr/>
        </p:nvSpPr>
        <p:spPr>
          <a:xfrm>
            <a:off x="1908889" y="1295400"/>
            <a:ext cx="5325033" cy="5212080"/>
          </a:xfrm>
          <a:prstGeom prst="rect">
            <a:avLst/>
          </a:prstGeom>
          <a:solidFill>
            <a:schemeClr val="tx2"/>
          </a:solidFill>
        </p:spPr>
        <p:txBody>
          <a:bodyPr lIns="457200" tIns="457200" rIns="457200"/>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rPr>
              <a:t>On a scale of 1 to 10, </a:t>
            </a:r>
            <a:br>
              <a:rPr lang="en-US" sz="2400" dirty="0">
                <a:solidFill>
                  <a:schemeClr val="bg1"/>
                </a:solidFill>
              </a:rPr>
            </a:br>
            <a:r>
              <a:rPr lang="en-US" sz="2400" dirty="0">
                <a:solidFill>
                  <a:schemeClr val="bg1"/>
                </a:solidFill>
              </a:rPr>
              <a:t>how confident are you about your finances? </a:t>
            </a:r>
            <a:endParaRPr lang="en-US" sz="2400" baseline="30000" dirty="0">
              <a:solidFill>
                <a:schemeClr val="bg1"/>
              </a:solidFill>
            </a:endParaRPr>
          </a:p>
        </p:txBody>
      </p:sp>
      <p:grpSp>
        <p:nvGrpSpPr>
          <p:cNvPr id="7" name="Group 6" descr="Scale of 1 to 10. One is not at all confident. Ten is extremely confident.">
            <a:extLst>
              <a:ext uri="{FF2B5EF4-FFF2-40B4-BE49-F238E27FC236}">
                <a16:creationId xmlns:a16="http://schemas.microsoft.com/office/drawing/2014/main" id="{80328345-BC27-29A8-8254-8D7E42AE725B}"/>
              </a:ext>
            </a:extLst>
          </p:cNvPr>
          <p:cNvGrpSpPr/>
          <p:nvPr/>
        </p:nvGrpSpPr>
        <p:grpSpPr>
          <a:xfrm>
            <a:off x="2267068" y="4016682"/>
            <a:ext cx="4572000" cy="1190994"/>
            <a:chOff x="2267068" y="4016682"/>
            <a:chExt cx="4572000" cy="1190994"/>
          </a:xfrm>
        </p:grpSpPr>
        <p:sp>
          <p:nvSpPr>
            <p:cNvPr id="19" name="TextBox 18">
              <a:extLst>
                <a:ext uri="{FF2B5EF4-FFF2-40B4-BE49-F238E27FC236}">
                  <a16:creationId xmlns:a16="http://schemas.microsoft.com/office/drawing/2014/main" id="{D84AA8F2-E50C-8471-883A-B68C3540AA26}"/>
                </a:ext>
              </a:extLst>
            </p:cNvPr>
            <p:cNvSpPr txBox="1"/>
            <p:nvPr/>
          </p:nvSpPr>
          <p:spPr>
            <a:xfrm>
              <a:off x="2391759" y="4016682"/>
              <a:ext cx="4350330" cy="276999"/>
            </a:xfrm>
            <a:prstGeom prst="rect">
              <a:avLst/>
            </a:prstGeom>
            <a:noFill/>
          </p:spPr>
          <p:txBody>
            <a:bodyPr wrap="square" lIns="0" tIns="0" rIns="0" bIns="0" rtlCol="0">
              <a:spAutoFit/>
            </a:bodyPr>
            <a:lstStyle/>
            <a:p>
              <a:pPr>
                <a:spcAft>
                  <a:spcPts val="1000"/>
                </a:spcAft>
                <a:buClr>
                  <a:schemeClr val="accent2"/>
                </a:buClr>
              </a:pPr>
              <a:r>
                <a:rPr lang="en-US" sz="1800" dirty="0">
                  <a:solidFill>
                    <a:schemeClr val="bg1">
                      <a:alpha val="95000"/>
                    </a:schemeClr>
                  </a:solidFill>
                </a:rPr>
                <a:t>1     2     3     4     5     6     7     8     9     10</a:t>
              </a:r>
            </a:p>
          </p:txBody>
        </p:sp>
        <p:cxnSp>
          <p:nvCxnSpPr>
            <p:cNvPr id="26" name="Straight Arrow Connector 25">
              <a:extLst>
                <a:ext uri="{FF2B5EF4-FFF2-40B4-BE49-F238E27FC236}">
                  <a16:creationId xmlns:a16="http://schemas.microsoft.com/office/drawing/2014/main" id="{DAE6A68D-C21A-1271-5103-89481131C5A6}"/>
                </a:ext>
              </a:extLst>
            </p:cNvPr>
            <p:cNvCxnSpPr/>
            <p:nvPr/>
          </p:nvCxnSpPr>
          <p:spPr>
            <a:xfrm>
              <a:off x="2267068" y="4526540"/>
              <a:ext cx="4572000" cy="0"/>
            </a:xfrm>
            <a:prstGeom prst="straightConnector1">
              <a:avLst/>
            </a:prstGeom>
            <a:ln w="25400" cap="rnd">
              <a:solidFill>
                <a:schemeClr val="bg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F7B4F5F-BA45-94D1-8B53-46EADE8AE2E6}"/>
                </a:ext>
              </a:extLst>
            </p:cNvPr>
            <p:cNvSpPr txBox="1"/>
            <p:nvPr/>
          </p:nvSpPr>
          <p:spPr>
            <a:xfrm>
              <a:off x="2273973" y="4776789"/>
              <a:ext cx="1059872" cy="430887"/>
            </a:xfrm>
            <a:prstGeom prst="rect">
              <a:avLst/>
            </a:prstGeom>
            <a:noFill/>
          </p:spPr>
          <p:txBody>
            <a:bodyPr wrap="square" lIns="0" tIns="0" rIns="0" bIns="0" rtlCol="0">
              <a:spAutoFit/>
            </a:bodyPr>
            <a:lstStyle/>
            <a:p>
              <a:pPr>
                <a:spcAft>
                  <a:spcPts val="1000"/>
                </a:spcAft>
                <a:buClr>
                  <a:schemeClr val="accent2"/>
                </a:buClr>
              </a:pPr>
              <a:r>
                <a:rPr lang="en-US" sz="1400" dirty="0">
                  <a:solidFill>
                    <a:schemeClr val="bg1">
                      <a:alpha val="95000"/>
                    </a:schemeClr>
                  </a:solidFill>
                </a:rPr>
                <a:t>NOT AT ALL CONFIDENT</a:t>
              </a:r>
            </a:p>
          </p:txBody>
        </p:sp>
        <p:sp>
          <p:nvSpPr>
            <p:cNvPr id="4" name="TextBox 3">
              <a:extLst>
                <a:ext uri="{FF2B5EF4-FFF2-40B4-BE49-F238E27FC236}">
                  <a16:creationId xmlns:a16="http://schemas.microsoft.com/office/drawing/2014/main" id="{54551ED9-C013-AEF8-587C-D5C3AABD2F97}"/>
                </a:ext>
              </a:extLst>
            </p:cNvPr>
            <p:cNvSpPr txBox="1"/>
            <p:nvPr/>
          </p:nvSpPr>
          <p:spPr>
            <a:xfrm>
              <a:off x="5540208" y="4776779"/>
              <a:ext cx="1235047" cy="430887"/>
            </a:xfrm>
            <a:prstGeom prst="rect">
              <a:avLst/>
            </a:prstGeom>
            <a:noFill/>
          </p:spPr>
          <p:txBody>
            <a:bodyPr wrap="square" lIns="0" tIns="0" rIns="0" bIns="0" rtlCol="0">
              <a:spAutoFit/>
            </a:bodyPr>
            <a:lstStyle/>
            <a:p>
              <a:pPr algn="r">
                <a:spcAft>
                  <a:spcPts val="1000"/>
                </a:spcAft>
                <a:buClr>
                  <a:schemeClr val="accent2"/>
                </a:buClr>
              </a:pPr>
              <a:r>
                <a:rPr lang="en-US" sz="1400" dirty="0">
                  <a:solidFill>
                    <a:schemeClr val="bg1">
                      <a:alpha val="95000"/>
                    </a:schemeClr>
                  </a:solidFill>
                </a:rPr>
                <a:t>EXTREMELY CONFIDENT</a:t>
              </a:r>
            </a:p>
          </p:txBody>
        </p:sp>
      </p:grpSp>
      <p:sp>
        <p:nvSpPr>
          <p:cNvPr id="48" name="Text Placeholder 36">
            <a:extLst>
              <a:ext uri="{FF2B5EF4-FFF2-40B4-BE49-F238E27FC236}">
                <a16:creationId xmlns:a16="http://schemas.microsoft.com/office/drawing/2014/main" id="{61B6D877-271B-DD84-2FBC-2710E7E70C46}"/>
              </a:ext>
            </a:extLst>
          </p:cNvPr>
          <p:cNvSpPr>
            <a:spLocks noGrp="1" noChangeAspect="1"/>
          </p:cNvSpPr>
          <p:nvPr>
            <p:ph type="body" sz="quarter" idx="22"/>
          </p:nvPr>
        </p:nvSpPr>
        <p:spPr>
          <a:xfrm>
            <a:off x="7659365" y="1295400"/>
            <a:ext cx="2560320" cy="2560320"/>
          </a:xfrm>
        </p:spPr>
        <p:txBody>
          <a:bodyPr/>
          <a:lstStyle/>
          <a:p>
            <a:r>
              <a:rPr lang="en-US" baseline="30000" dirty="0"/>
              <a:t> </a:t>
            </a:r>
          </a:p>
        </p:txBody>
      </p:sp>
      <p:grpSp>
        <p:nvGrpSpPr>
          <p:cNvPr id="11" name="Group 10">
            <a:extLst>
              <a:ext uri="{FF2B5EF4-FFF2-40B4-BE49-F238E27FC236}">
                <a16:creationId xmlns:a16="http://schemas.microsoft.com/office/drawing/2014/main" id="{E0A1B624-F4D4-C987-526A-6EC0A77C09C1}"/>
              </a:ext>
              <a:ext uri="{C183D7F6-B498-43B3-948B-1728B52AA6E4}">
                <adec:decorative xmlns:adec="http://schemas.microsoft.com/office/drawing/2017/decorative" val="1"/>
              </a:ext>
            </a:extLst>
          </p:cNvPr>
          <p:cNvGrpSpPr>
            <a:grpSpLocks noChangeAspect="1"/>
          </p:cNvGrpSpPr>
          <p:nvPr/>
        </p:nvGrpSpPr>
        <p:grpSpPr>
          <a:xfrm>
            <a:off x="7891719" y="1454131"/>
            <a:ext cx="853874" cy="822960"/>
            <a:chOff x="5365751" y="2997201"/>
            <a:chExt cx="350838" cy="338137"/>
          </a:xfrm>
        </p:grpSpPr>
        <p:sp>
          <p:nvSpPr>
            <p:cNvPr id="12" name="Freeform 284">
              <a:extLst>
                <a:ext uri="{FF2B5EF4-FFF2-40B4-BE49-F238E27FC236}">
                  <a16:creationId xmlns:a16="http://schemas.microsoft.com/office/drawing/2014/main" id="{0327D02A-98DB-0ED1-1C31-61598B47D3FC}"/>
                </a:ext>
              </a:extLst>
            </p:cNvPr>
            <p:cNvSpPr>
              <a:spLocks/>
            </p:cNvSpPr>
            <p:nvPr/>
          </p:nvSpPr>
          <p:spPr bwMode="auto">
            <a:xfrm>
              <a:off x="5380038" y="3275013"/>
              <a:ext cx="46038" cy="60325"/>
            </a:xfrm>
            <a:custGeom>
              <a:avLst/>
              <a:gdLst>
                <a:gd name="T0" fmla="*/ 40 w 40"/>
                <a:gd name="T1" fmla="*/ 7 h 52"/>
                <a:gd name="T2" fmla="*/ 34 w 40"/>
                <a:gd name="T3" fmla="*/ 0 h 52"/>
                <a:gd name="T4" fmla="*/ 7 w 40"/>
                <a:gd name="T5" fmla="*/ 0 h 52"/>
                <a:gd name="T6" fmla="*/ 0 w 40"/>
                <a:gd name="T7" fmla="*/ 7 h 52"/>
                <a:gd name="T8" fmla="*/ 0 w 40"/>
                <a:gd name="T9" fmla="*/ 52 h 52"/>
                <a:gd name="T10" fmla="*/ 40 w 40"/>
                <a:gd name="T11" fmla="*/ 52 h 52"/>
                <a:gd name="T12" fmla="*/ 40 w 40"/>
                <a:gd name="T13" fmla="*/ 7 h 52"/>
              </a:gdLst>
              <a:ahLst/>
              <a:cxnLst>
                <a:cxn ang="0">
                  <a:pos x="T0" y="T1"/>
                </a:cxn>
                <a:cxn ang="0">
                  <a:pos x="T2" y="T3"/>
                </a:cxn>
                <a:cxn ang="0">
                  <a:pos x="T4" y="T5"/>
                </a:cxn>
                <a:cxn ang="0">
                  <a:pos x="T6" y="T7"/>
                </a:cxn>
                <a:cxn ang="0">
                  <a:pos x="T8" y="T9"/>
                </a:cxn>
                <a:cxn ang="0">
                  <a:pos x="T10" y="T11"/>
                </a:cxn>
                <a:cxn ang="0">
                  <a:pos x="T12" y="T13"/>
                </a:cxn>
              </a:cxnLst>
              <a:rect l="0" t="0" r="r" b="b"/>
              <a:pathLst>
                <a:path w="40" h="52">
                  <a:moveTo>
                    <a:pt x="40" y="7"/>
                  </a:moveTo>
                  <a:cubicBezTo>
                    <a:pt x="40" y="3"/>
                    <a:pt x="37" y="0"/>
                    <a:pt x="34" y="0"/>
                  </a:cubicBezTo>
                  <a:cubicBezTo>
                    <a:pt x="7" y="0"/>
                    <a:pt x="7" y="0"/>
                    <a:pt x="7" y="0"/>
                  </a:cubicBezTo>
                  <a:cubicBezTo>
                    <a:pt x="3" y="0"/>
                    <a:pt x="0" y="3"/>
                    <a:pt x="0" y="7"/>
                  </a:cubicBezTo>
                  <a:cubicBezTo>
                    <a:pt x="0" y="52"/>
                    <a:pt x="0" y="52"/>
                    <a:pt x="0" y="52"/>
                  </a:cubicBezTo>
                  <a:cubicBezTo>
                    <a:pt x="40" y="52"/>
                    <a:pt x="40" y="52"/>
                    <a:pt x="40" y="52"/>
                  </a:cubicBezTo>
                  <a:lnTo>
                    <a:pt x="40" y="7"/>
                  </a:ln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285">
              <a:extLst>
                <a:ext uri="{FF2B5EF4-FFF2-40B4-BE49-F238E27FC236}">
                  <a16:creationId xmlns:a16="http://schemas.microsoft.com/office/drawing/2014/main" id="{94EBBA49-B4AF-CD73-5794-F5C35072BBF1}"/>
                </a:ext>
              </a:extLst>
            </p:cNvPr>
            <p:cNvSpPr>
              <a:spLocks/>
            </p:cNvSpPr>
            <p:nvPr/>
          </p:nvSpPr>
          <p:spPr bwMode="auto">
            <a:xfrm>
              <a:off x="5472113" y="3201988"/>
              <a:ext cx="46038" cy="133350"/>
            </a:xfrm>
            <a:custGeom>
              <a:avLst/>
              <a:gdLst>
                <a:gd name="T0" fmla="*/ 40 w 40"/>
                <a:gd name="T1" fmla="*/ 7 h 116"/>
                <a:gd name="T2" fmla="*/ 34 w 40"/>
                <a:gd name="T3" fmla="*/ 0 h 116"/>
                <a:gd name="T4" fmla="*/ 7 w 40"/>
                <a:gd name="T5" fmla="*/ 0 h 116"/>
                <a:gd name="T6" fmla="*/ 0 w 40"/>
                <a:gd name="T7" fmla="*/ 7 h 116"/>
                <a:gd name="T8" fmla="*/ 0 w 40"/>
                <a:gd name="T9" fmla="*/ 116 h 116"/>
                <a:gd name="T10" fmla="*/ 40 w 40"/>
                <a:gd name="T11" fmla="*/ 116 h 116"/>
                <a:gd name="T12" fmla="*/ 40 w 40"/>
                <a:gd name="T13" fmla="*/ 7 h 116"/>
              </a:gdLst>
              <a:ahLst/>
              <a:cxnLst>
                <a:cxn ang="0">
                  <a:pos x="T0" y="T1"/>
                </a:cxn>
                <a:cxn ang="0">
                  <a:pos x="T2" y="T3"/>
                </a:cxn>
                <a:cxn ang="0">
                  <a:pos x="T4" y="T5"/>
                </a:cxn>
                <a:cxn ang="0">
                  <a:pos x="T6" y="T7"/>
                </a:cxn>
                <a:cxn ang="0">
                  <a:pos x="T8" y="T9"/>
                </a:cxn>
                <a:cxn ang="0">
                  <a:pos x="T10" y="T11"/>
                </a:cxn>
                <a:cxn ang="0">
                  <a:pos x="T12" y="T13"/>
                </a:cxn>
              </a:cxnLst>
              <a:rect l="0" t="0" r="r" b="b"/>
              <a:pathLst>
                <a:path w="40" h="116">
                  <a:moveTo>
                    <a:pt x="40" y="7"/>
                  </a:moveTo>
                  <a:cubicBezTo>
                    <a:pt x="40" y="3"/>
                    <a:pt x="37" y="0"/>
                    <a:pt x="34" y="0"/>
                  </a:cubicBezTo>
                  <a:cubicBezTo>
                    <a:pt x="7" y="0"/>
                    <a:pt x="7" y="0"/>
                    <a:pt x="7" y="0"/>
                  </a:cubicBezTo>
                  <a:cubicBezTo>
                    <a:pt x="3" y="0"/>
                    <a:pt x="0" y="3"/>
                    <a:pt x="0" y="7"/>
                  </a:cubicBezTo>
                  <a:cubicBezTo>
                    <a:pt x="0" y="116"/>
                    <a:pt x="0" y="116"/>
                    <a:pt x="0" y="116"/>
                  </a:cubicBezTo>
                  <a:cubicBezTo>
                    <a:pt x="40" y="116"/>
                    <a:pt x="40" y="116"/>
                    <a:pt x="40" y="116"/>
                  </a:cubicBezTo>
                  <a:lnTo>
                    <a:pt x="40" y="7"/>
                  </a:ln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286">
              <a:extLst>
                <a:ext uri="{FF2B5EF4-FFF2-40B4-BE49-F238E27FC236}">
                  <a16:creationId xmlns:a16="http://schemas.microsoft.com/office/drawing/2014/main" id="{6CE0CC53-382C-B8F7-5EEB-DCC58601B82D}"/>
                </a:ext>
              </a:extLst>
            </p:cNvPr>
            <p:cNvSpPr>
              <a:spLocks/>
            </p:cNvSpPr>
            <p:nvPr/>
          </p:nvSpPr>
          <p:spPr bwMode="auto">
            <a:xfrm>
              <a:off x="5562601" y="3246438"/>
              <a:ext cx="46038" cy="88900"/>
            </a:xfrm>
            <a:custGeom>
              <a:avLst/>
              <a:gdLst>
                <a:gd name="T0" fmla="*/ 40 w 40"/>
                <a:gd name="T1" fmla="*/ 6 h 77"/>
                <a:gd name="T2" fmla="*/ 34 w 40"/>
                <a:gd name="T3" fmla="*/ 0 h 77"/>
                <a:gd name="T4" fmla="*/ 7 w 40"/>
                <a:gd name="T5" fmla="*/ 0 h 77"/>
                <a:gd name="T6" fmla="*/ 0 w 40"/>
                <a:gd name="T7" fmla="*/ 6 h 77"/>
                <a:gd name="T8" fmla="*/ 0 w 40"/>
                <a:gd name="T9" fmla="*/ 77 h 77"/>
                <a:gd name="T10" fmla="*/ 40 w 40"/>
                <a:gd name="T11" fmla="*/ 77 h 77"/>
                <a:gd name="T12" fmla="*/ 40 w 40"/>
                <a:gd name="T13" fmla="*/ 6 h 77"/>
              </a:gdLst>
              <a:ahLst/>
              <a:cxnLst>
                <a:cxn ang="0">
                  <a:pos x="T0" y="T1"/>
                </a:cxn>
                <a:cxn ang="0">
                  <a:pos x="T2" y="T3"/>
                </a:cxn>
                <a:cxn ang="0">
                  <a:pos x="T4" y="T5"/>
                </a:cxn>
                <a:cxn ang="0">
                  <a:pos x="T6" y="T7"/>
                </a:cxn>
                <a:cxn ang="0">
                  <a:pos x="T8" y="T9"/>
                </a:cxn>
                <a:cxn ang="0">
                  <a:pos x="T10" y="T11"/>
                </a:cxn>
                <a:cxn ang="0">
                  <a:pos x="T12" y="T13"/>
                </a:cxn>
              </a:cxnLst>
              <a:rect l="0" t="0" r="r" b="b"/>
              <a:pathLst>
                <a:path w="40" h="77">
                  <a:moveTo>
                    <a:pt x="40" y="6"/>
                  </a:moveTo>
                  <a:cubicBezTo>
                    <a:pt x="40" y="3"/>
                    <a:pt x="37" y="0"/>
                    <a:pt x="34" y="0"/>
                  </a:cubicBezTo>
                  <a:cubicBezTo>
                    <a:pt x="7" y="0"/>
                    <a:pt x="7" y="0"/>
                    <a:pt x="7" y="0"/>
                  </a:cubicBezTo>
                  <a:cubicBezTo>
                    <a:pt x="3" y="0"/>
                    <a:pt x="0" y="3"/>
                    <a:pt x="0" y="6"/>
                  </a:cubicBezTo>
                  <a:cubicBezTo>
                    <a:pt x="0" y="77"/>
                    <a:pt x="0" y="77"/>
                    <a:pt x="0" y="77"/>
                  </a:cubicBezTo>
                  <a:cubicBezTo>
                    <a:pt x="40" y="77"/>
                    <a:pt x="40" y="77"/>
                    <a:pt x="40" y="77"/>
                  </a:cubicBezTo>
                  <a:lnTo>
                    <a:pt x="40" y="6"/>
                  </a:ln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287">
              <a:extLst>
                <a:ext uri="{FF2B5EF4-FFF2-40B4-BE49-F238E27FC236}">
                  <a16:creationId xmlns:a16="http://schemas.microsoft.com/office/drawing/2014/main" id="{5F752FC5-B0C1-1417-E365-4BA9741235C8}"/>
                </a:ext>
              </a:extLst>
            </p:cNvPr>
            <p:cNvSpPr>
              <a:spLocks/>
            </p:cNvSpPr>
            <p:nvPr/>
          </p:nvSpPr>
          <p:spPr bwMode="auto">
            <a:xfrm>
              <a:off x="5654676" y="3128963"/>
              <a:ext cx="46038" cy="206375"/>
            </a:xfrm>
            <a:custGeom>
              <a:avLst/>
              <a:gdLst>
                <a:gd name="T0" fmla="*/ 40 w 40"/>
                <a:gd name="T1" fmla="*/ 7 h 180"/>
                <a:gd name="T2" fmla="*/ 34 w 40"/>
                <a:gd name="T3" fmla="*/ 0 h 180"/>
                <a:gd name="T4" fmla="*/ 7 w 40"/>
                <a:gd name="T5" fmla="*/ 0 h 180"/>
                <a:gd name="T6" fmla="*/ 0 w 40"/>
                <a:gd name="T7" fmla="*/ 7 h 180"/>
                <a:gd name="T8" fmla="*/ 0 w 40"/>
                <a:gd name="T9" fmla="*/ 180 h 180"/>
                <a:gd name="T10" fmla="*/ 40 w 40"/>
                <a:gd name="T11" fmla="*/ 180 h 180"/>
                <a:gd name="T12" fmla="*/ 40 w 40"/>
                <a:gd name="T13" fmla="*/ 7 h 180"/>
              </a:gdLst>
              <a:ahLst/>
              <a:cxnLst>
                <a:cxn ang="0">
                  <a:pos x="T0" y="T1"/>
                </a:cxn>
                <a:cxn ang="0">
                  <a:pos x="T2" y="T3"/>
                </a:cxn>
                <a:cxn ang="0">
                  <a:pos x="T4" y="T5"/>
                </a:cxn>
                <a:cxn ang="0">
                  <a:pos x="T6" y="T7"/>
                </a:cxn>
                <a:cxn ang="0">
                  <a:pos x="T8" y="T9"/>
                </a:cxn>
                <a:cxn ang="0">
                  <a:pos x="T10" y="T11"/>
                </a:cxn>
                <a:cxn ang="0">
                  <a:pos x="T12" y="T13"/>
                </a:cxn>
              </a:cxnLst>
              <a:rect l="0" t="0" r="r" b="b"/>
              <a:pathLst>
                <a:path w="40" h="180">
                  <a:moveTo>
                    <a:pt x="40" y="7"/>
                  </a:moveTo>
                  <a:cubicBezTo>
                    <a:pt x="40" y="3"/>
                    <a:pt x="37" y="0"/>
                    <a:pt x="34" y="0"/>
                  </a:cubicBezTo>
                  <a:cubicBezTo>
                    <a:pt x="7" y="0"/>
                    <a:pt x="7" y="0"/>
                    <a:pt x="7" y="0"/>
                  </a:cubicBezTo>
                  <a:cubicBezTo>
                    <a:pt x="3" y="0"/>
                    <a:pt x="0" y="3"/>
                    <a:pt x="0" y="7"/>
                  </a:cubicBezTo>
                  <a:cubicBezTo>
                    <a:pt x="0" y="180"/>
                    <a:pt x="0" y="180"/>
                    <a:pt x="0" y="180"/>
                  </a:cubicBezTo>
                  <a:cubicBezTo>
                    <a:pt x="40" y="180"/>
                    <a:pt x="40" y="180"/>
                    <a:pt x="40" y="180"/>
                  </a:cubicBezTo>
                  <a:lnTo>
                    <a:pt x="40" y="7"/>
                  </a:ln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288">
              <a:extLst>
                <a:ext uri="{FF2B5EF4-FFF2-40B4-BE49-F238E27FC236}">
                  <a16:creationId xmlns:a16="http://schemas.microsoft.com/office/drawing/2014/main" id="{8092019E-7B68-E484-FA74-A0491E5A1356}"/>
                </a:ext>
              </a:extLst>
            </p:cNvPr>
            <p:cNvSpPr>
              <a:spLocks noChangeShapeType="1"/>
            </p:cNvSpPr>
            <p:nvPr/>
          </p:nvSpPr>
          <p:spPr bwMode="auto">
            <a:xfrm>
              <a:off x="5365751" y="3335338"/>
              <a:ext cx="350838" cy="0"/>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289">
              <a:extLst>
                <a:ext uri="{FF2B5EF4-FFF2-40B4-BE49-F238E27FC236}">
                  <a16:creationId xmlns:a16="http://schemas.microsoft.com/office/drawing/2014/main" id="{95DD5ED2-5633-2297-48DC-A8F16D66A8F7}"/>
                </a:ext>
              </a:extLst>
            </p:cNvPr>
            <p:cNvSpPr>
              <a:spLocks noChangeShapeType="1"/>
            </p:cNvSpPr>
            <p:nvPr/>
          </p:nvSpPr>
          <p:spPr bwMode="auto">
            <a:xfrm flipV="1">
              <a:off x="5416551" y="3076576"/>
              <a:ext cx="41275" cy="39688"/>
            </a:xfrm>
            <a:prstGeom prst="line">
              <a:avLst/>
            </a:prstGeom>
            <a:noFill/>
            <a:ln w="317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90">
              <a:extLst>
                <a:ext uri="{FF2B5EF4-FFF2-40B4-BE49-F238E27FC236}">
                  <a16:creationId xmlns:a16="http://schemas.microsoft.com/office/drawing/2014/main" id="{30E4CB07-59D2-6A83-289B-5ED7DD3913E2}"/>
                </a:ext>
              </a:extLst>
            </p:cNvPr>
            <p:cNvSpPr>
              <a:spLocks noChangeShapeType="1"/>
            </p:cNvSpPr>
            <p:nvPr/>
          </p:nvSpPr>
          <p:spPr bwMode="auto">
            <a:xfrm>
              <a:off x="5505451" y="3070226"/>
              <a:ext cx="39688" cy="22225"/>
            </a:xfrm>
            <a:prstGeom prst="line">
              <a:avLst/>
            </a:prstGeom>
            <a:noFill/>
            <a:ln w="317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91">
              <a:extLst>
                <a:ext uri="{FF2B5EF4-FFF2-40B4-BE49-F238E27FC236}">
                  <a16:creationId xmlns:a16="http://schemas.microsoft.com/office/drawing/2014/main" id="{D9D59844-A235-7E14-F7E2-E5CA3976623A}"/>
                </a:ext>
              </a:extLst>
            </p:cNvPr>
            <p:cNvSpPr>
              <a:spLocks noChangeShapeType="1"/>
            </p:cNvSpPr>
            <p:nvPr/>
          </p:nvSpPr>
          <p:spPr bwMode="auto">
            <a:xfrm flipV="1">
              <a:off x="5595938" y="3044826"/>
              <a:ext cx="57150" cy="44450"/>
            </a:xfrm>
            <a:prstGeom prst="line">
              <a:avLst/>
            </a:prstGeom>
            <a:noFill/>
            <a:ln w="317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292">
              <a:extLst>
                <a:ext uri="{FF2B5EF4-FFF2-40B4-BE49-F238E27FC236}">
                  <a16:creationId xmlns:a16="http://schemas.microsoft.com/office/drawing/2014/main" id="{195C96D2-0182-BD7C-88F5-A7D505FC5F29}"/>
                </a:ext>
              </a:extLst>
            </p:cNvPr>
            <p:cNvSpPr>
              <a:spLocks noChangeArrowheads="1"/>
            </p:cNvSpPr>
            <p:nvPr/>
          </p:nvSpPr>
          <p:spPr bwMode="auto">
            <a:xfrm>
              <a:off x="5648326" y="2997201"/>
              <a:ext cx="60325" cy="58738"/>
            </a:xfrm>
            <a:prstGeom prst="ellipse">
              <a:avLst/>
            </a:prstGeom>
            <a:noFill/>
            <a:ln w="317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Oval 293">
              <a:extLst>
                <a:ext uri="{FF2B5EF4-FFF2-40B4-BE49-F238E27FC236}">
                  <a16:creationId xmlns:a16="http://schemas.microsoft.com/office/drawing/2014/main" id="{48A63C9D-AD1C-BB83-DECE-4BA1466403EA}"/>
                </a:ext>
              </a:extLst>
            </p:cNvPr>
            <p:cNvSpPr>
              <a:spLocks noChangeArrowheads="1"/>
            </p:cNvSpPr>
            <p:nvPr/>
          </p:nvSpPr>
          <p:spPr bwMode="auto">
            <a:xfrm>
              <a:off x="5540376" y="3078163"/>
              <a:ext cx="61913" cy="58738"/>
            </a:xfrm>
            <a:prstGeom prst="ellipse">
              <a:avLst/>
            </a:prstGeom>
            <a:noFill/>
            <a:ln w="317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Oval 294">
              <a:extLst>
                <a:ext uri="{FF2B5EF4-FFF2-40B4-BE49-F238E27FC236}">
                  <a16:creationId xmlns:a16="http://schemas.microsoft.com/office/drawing/2014/main" id="{088A0290-A042-1DD8-E4B6-CA9CBEC98A91}"/>
                </a:ext>
              </a:extLst>
            </p:cNvPr>
            <p:cNvSpPr>
              <a:spLocks noChangeArrowheads="1"/>
            </p:cNvSpPr>
            <p:nvPr/>
          </p:nvSpPr>
          <p:spPr bwMode="auto">
            <a:xfrm>
              <a:off x="5449888" y="3027363"/>
              <a:ext cx="60325" cy="58738"/>
            </a:xfrm>
            <a:prstGeom prst="ellipse">
              <a:avLst/>
            </a:prstGeom>
            <a:noFill/>
            <a:ln w="317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Oval 295">
              <a:extLst>
                <a:ext uri="{FF2B5EF4-FFF2-40B4-BE49-F238E27FC236}">
                  <a16:creationId xmlns:a16="http://schemas.microsoft.com/office/drawing/2014/main" id="{DC3DEE6E-2FE0-6867-5D4F-1C812DDB1563}"/>
                </a:ext>
              </a:extLst>
            </p:cNvPr>
            <p:cNvSpPr>
              <a:spLocks noChangeArrowheads="1"/>
            </p:cNvSpPr>
            <p:nvPr/>
          </p:nvSpPr>
          <p:spPr bwMode="auto">
            <a:xfrm>
              <a:off x="5365751" y="3106738"/>
              <a:ext cx="60325" cy="58738"/>
            </a:xfrm>
            <a:prstGeom prst="ellipse">
              <a:avLst/>
            </a:prstGeom>
            <a:noFill/>
            <a:ln w="317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4" name="Text Placeholder 13">
            <a:extLst>
              <a:ext uri="{FF2B5EF4-FFF2-40B4-BE49-F238E27FC236}">
                <a16:creationId xmlns:a16="http://schemas.microsoft.com/office/drawing/2014/main" id="{3E9416FE-C45C-AF48-BC91-04439A6EDC8A}"/>
              </a:ext>
            </a:extLst>
          </p:cNvPr>
          <p:cNvSpPr>
            <a:spLocks noGrp="1"/>
          </p:cNvSpPr>
          <p:nvPr>
            <p:ph type="body" sz="quarter" idx="21"/>
          </p:nvPr>
        </p:nvSpPr>
        <p:spPr>
          <a:xfrm>
            <a:off x="7891719" y="2440486"/>
            <a:ext cx="1787260" cy="1236266"/>
          </a:xfrm>
        </p:spPr>
        <p:txBody>
          <a:bodyPr/>
          <a:lstStyle/>
          <a:p>
            <a:r>
              <a:rPr lang="en-US" dirty="0"/>
              <a:t>What impact do your feelings about finances have on you?</a:t>
            </a:r>
            <a:endParaRPr lang="en-US" baseline="30000" dirty="0"/>
          </a:p>
        </p:txBody>
      </p:sp>
      <p:sp>
        <p:nvSpPr>
          <p:cNvPr id="49" name="Text Placeholder 37">
            <a:extLst>
              <a:ext uri="{FF2B5EF4-FFF2-40B4-BE49-F238E27FC236}">
                <a16:creationId xmlns:a16="http://schemas.microsoft.com/office/drawing/2014/main" id="{E15D176C-2720-8BBC-9361-622665B13143}"/>
              </a:ext>
            </a:extLst>
          </p:cNvPr>
          <p:cNvSpPr>
            <a:spLocks noGrp="1" noChangeAspect="1"/>
          </p:cNvSpPr>
          <p:nvPr>
            <p:ph type="body" sz="quarter" idx="23"/>
          </p:nvPr>
        </p:nvSpPr>
        <p:spPr>
          <a:xfrm>
            <a:off x="7659365" y="3947160"/>
            <a:ext cx="2560320" cy="2560320"/>
          </a:xfrm>
        </p:spPr>
        <p:txBody>
          <a:bodyPr/>
          <a:lstStyle/>
          <a:p>
            <a:r>
              <a:rPr lang="en-US" baseline="30000" dirty="0"/>
              <a:t> </a:t>
            </a:r>
          </a:p>
        </p:txBody>
      </p:sp>
      <p:pic>
        <p:nvPicPr>
          <p:cNvPr id="27" name="Picture 26">
            <a:extLst>
              <a:ext uri="{FF2B5EF4-FFF2-40B4-BE49-F238E27FC236}">
                <a16:creationId xmlns:a16="http://schemas.microsoft.com/office/drawing/2014/main" id="{CF29A0CE-58BB-6CCF-BA2B-9BDEEA96A3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83288" y="4060836"/>
            <a:ext cx="838200" cy="914400"/>
          </a:xfrm>
          <a:prstGeom prst="rect">
            <a:avLst/>
          </a:prstGeom>
        </p:spPr>
      </p:pic>
      <p:sp>
        <p:nvSpPr>
          <p:cNvPr id="35" name="Text Placeholder 34">
            <a:extLst>
              <a:ext uri="{FF2B5EF4-FFF2-40B4-BE49-F238E27FC236}">
                <a16:creationId xmlns:a16="http://schemas.microsoft.com/office/drawing/2014/main" id="{A10B1AB8-1F09-4F4D-AD23-F9FA056991E9}"/>
              </a:ext>
            </a:extLst>
          </p:cNvPr>
          <p:cNvSpPr>
            <a:spLocks noGrp="1"/>
          </p:cNvSpPr>
          <p:nvPr>
            <p:ph type="body" sz="quarter" idx="19"/>
          </p:nvPr>
        </p:nvSpPr>
        <p:spPr>
          <a:xfrm>
            <a:off x="7891719" y="5093487"/>
            <a:ext cx="1928142" cy="1227800"/>
          </a:xfrm>
        </p:spPr>
        <p:txBody>
          <a:bodyPr/>
          <a:lstStyle/>
          <a:p>
            <a:r>
              <a:rPr lang="en-US" dirty="0"/>
              <a:t>How well are you making progress toward your goals?</a:t>
            </a:r>
            <a:endParaRPr lang="en-US" baseline="30000" dirty="0"/>
          </a:p>
        </p:txBody>
      </p:sp>
    </p:spTree>
    <p:custDataLst>
      <p:tags r:id="rId1"/>
    </p:custDataLst>
    <p:extLst>
      <p:ext uri="{BB962C8B-B14F-4D97-AF65-F5344CB8AC3E}">
        <p14:creationId xmlns:p14="http://schemas.microsoft.com/office/powerpoint/2010/main" val="235739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7643F8-BB1D-5694-0FDD-3E675AA054F6}"/>
              </a:ext>
            </a:extLst>
          </p:cNvPr>
          <p:cNvSpPr>
            <a:spLocks noGrp="1"/>
          </p:cNvSpPr>
          <p:nvPr>
            <p:ph type="title"/>
          </p:nvPr>
        </p:nvSpPr>
        <p:spPr/>
        <p:txBody>
          <a:bodyPr anchor="b"/>
          <a:lstStyle/>
          <a:p>
            <a:r>
              <a:rPr lang="en-US" dirty="0"/>
              <a:t>Part three: Looking forward</a:t>
            </a:r>
          </a:p>
        </p:txBody>
      </p:sp>
      <p:pic>
        <p:nvPicPr>
          <p:cNvPr id="10" name="Content Placeholder 9">
            <a:extLst>
              <a:ext uri="{FF2B5EF4-FFF2-40B4-BE49-F238E27FC236}">
                <a16:creationId xmlns:a16="http://schemas.microsoft.com/office/drawing/2014/main" id="{ED21E39C-D108-9660-B7CC-A157B496E49F}"/>
              </a:ext>
              <a:ext uri="{C183D7F6-B498-43B3-948B-1728B52AA6E4}">
                <adec:decorative xmlns:adec="http://schemas.microsoft.com/office/drawing/2017/decorative" val="1"/>
              </a:ext>
            </a:extLst>
          </p:cNvPr>
          <p:cNvPicPr>
            <a:picLocks noGrp="1" noChangeAspect="1"/>
          </p:cNvPicPr>
          <p:nvPr>
            <p:ph sz="quarter" idx="20"/>
          </p:nvPr>
        </p:nvPicPr>
        <p:blipFill rotWithShape="1">
          <a:blip r:embed="rId4" cstate="print">
            <a:extLst>
              <a:ext uri="{28A0092B-C50C-407E-A947-70E740481C1C}">
                <a14:useLocalDpi xmlns:a14="http://schemas.microsoft.com/office/drawing/2010/main" val="0"/>
              </a:ext>
            </a:extLst>
          </a:blip>
          <a:srcRect l="9707" t="9545" r="15782" b="16011"/>
          <a:stretch/>
        </p:blipFill>
        <p:spPr>
          <a:xfrm>
            <a:off x="533401" y="1233488"/>
            <a:ext cx="7088815" cy="4727448"/>
          </a:xfrm>
        </p:spPr>
      </p:pic>
      <p:sp>
        <p:nvSpPr>
          <p:cNvPr id="6" name="Content Placeholder 5">
            <a:extLst>
              <a:ext uri="{FF2B5EF4-FFF2-40B4-BE49-F238E27FC236}">
                <a16:creationId xmlns:a16="http://schemas.microsoft.com/office/drawing/2014/main" id="{A96960B5-3D25-6D52-B489-E21B6A6A72CD}"/>
              </a:ext>
            </a:extLst>
          </p:cNvPr>
          <p:cNvSpPr>
            <a:spLocks noGrp="1"/>
          </p:cNvSpPr>
          <p:nvPr>
            <p:ph sz="quarter" idx="26"/>
          </p:nvPr>
        </p:nvSpPr>
        <p:spPr>
          <a:xfrm>
            <a:off x="8443913" y="1255572"/>
            <a:ext cx="2904807" cy="4642308"/>
          </a:xfrm>
        </p:spPr>
        <p:txBody>
          <a:bodyPr/>
          <a:lstStyle/>
          <a:p>
            <a:pPr marL="0" indent="0">
              <a:buNone/>
            </a:pPr>
            <a:r>
              <a:rPr lang="en-US" dirty="0"/>
              <a:t>If you had a magic wand and could instantly change anything about your finances, what would you change?</a:t>
            </a:r>
          </a:p>
        </p:txBody>
      </p:sp>
    </p:spTree>
    <p:custDataLst>
      <p:tags r:id="rId1"/>
    </p:custDataLst>
    <p:extLst>
      <p:ext uri="{BB962C8B-B14F-4D97-AF65-F5344CB8AC3E}">
        <p14:creationId xmlns:p14="http://schemas.microsoft.com/office/powerpoint/2010/main" val="243291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7643F8-BB1D-5694-0FDD-3E675AA054F6}"/>
              </a:ext>
            </a:extLst>
          </p:cNvPr>
          <p:cNvSpPr>
            <a:spLocks noGrp="1"/>
          </p:cNvSpPr>
          <p:nvPr>
            <p:ph type="title"/>
          </p:nvPr>
        </p:nvSpPr>
        <p:spPr/>
        <p:txBody>
          <a:bodyPr anchor="b"/>
          <a:lstStyle/>
          <a:p>
            <a:r>
              <a:rPr lang="en-US" dirty="0"/>
              <a:t>Imagining your future</a:t>
            </a:r>
          </a:p>
        </p:txBody>
      </p:sp>
      <p:pic>
        <p:nvPicPr>
          <p:cNvPr id="10" name="Content Placeholder 9">
            <a:extLst>
              <a:ext uri="{FF2B5EF4-FFF2-40B4-BE49-F238E27FC236}">
                <a16:creationId xmlns:a16="http://schemas.microsoft.com/office/drawing/2014/main" id="{ED21E39C-D108-9660-B7CC-A157B496E49F}"/>
              </a:ext>
              <a:ext uri="{C183D7F6-B498-43B3-948B-1728B52AA6E4}">
                <adec:decorative xmlns:adec="http://schemas.microsoft.com/office/drawing/2017/decorative" val="1"/>
              </a:ext>
            </a:extLst>
          </p:cNvPr>
          <p:cNvPicPr>
            <a:picLocks noGrp="1" noChangeAspect="1"/>
          </p:cNvPicPr>
          <p:nvPr>
            <p:ph sz="quarter" idx="20"/>
          </p:nvPr>
        </p:nvPicPr>
        <p:blipFill>
          <a:blip r:embed="rId4" cstate="print">
            <a:extLst>
              <a:ext uri="{28A0092B-C50C-407E-A947-70E740481C1C}">
                <a14:useLocalDpi xmlns:a14="http://schemas.microsoft.com/office/drawing/2010/main" val="0"/>
              </a:ext>
            </a:extLst>
          </a:blip>
          <a:srcRect l="9268" r="9268"/>
          <a:stretch/>
        </p:blipFill>
        <p:spPr>
          <a:xfrm>
            <a:off x="533401" y="1233488"/>
            <a:ext cx="7088815" cy="4727448"/>
          </a:xfrm>
        </p:spPr>
      </p:pic>
      <p:sp>
        <p:nvSpPr>
          <p:cNvPr id="6" name="Content Placeholder 5">
            <a:extLst>
              <a:ext uri="{FF2B5EF4-FFF2-40B4-BE49-F238E27FC236}">
                <a16:creationId xmlns:a16="http://schemas.microsoft.com/office/drawing/2014/main" id="{A96960B5-3D25-6D52-B489-E21B6A6A72CD}"/>
              </a:ext>
            </a:extLst>
          </p:cNvPr>
          <p:cNvSpPr>
            <a:spLocks noGrp="1"/>
          </p:cNvSpPr>
          <p:nvPr>
            <p:ph sz="quarter" idx="26"/>
          </p:nvPr>
        </p:nvSpPr>
        <p:spPr/>
        <p:txBody>
          <a:bodyPr/>
          <a:lstStyle/>
          <a:p>
            <a:pPr marL="0" indent="0">
              <a:buNone/>
            </a:pPr>
            <a:r>
              <a:rPr lang="en-US" dirty="0"/>
              <a:t>If things work out exactly as you want them to, what will your life look like at age 90?</a:t>
            </a:r>
          </a:p>
        </p:txBody>
      </p:sp>
    </p:spTree>
    <p:custDataLst>
      <p:tags r:id="rId1"/>
    </p:custDataLst>
    <p:extLst>
      <p:ext uri="{BB962C8B-B14F-4D97-AF65-F5344CB8AC3E}">
        <p14:creationId xmlns:p14="http://schemas.microsoft.com/office/powerpoint/2010/main" val="25911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301FF-E810-CB80-0F32-04553B9B56E1}"/>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Coaching motivational quote</a:t>
            </a:r>
          </a:p>
        </p:txBody>
      </p:sp>
      <p:sp>
        <p:nvSpPr>
          <p:cNvPr id="2" name="Freeform 1" descr="Quote mark">
            <a:extLst>
              <a:ext uri="{FF2B5EF4-FFF2-40B4-BE49-F238E27FC236}">
                <a16:creationId xmlns:a16="http://schemas.microsoft.com/office/drawing/2014/main" id="{69344818-CF0F-6AF2-A7A8-8B590B70C2A3}"/>
              </a:ext>
              <a:ext uri="{C183D7F6-B498-43B3-948B-1728B52AA6E4}">
                <adec:decorative xmlns:adec="http://schemas.microsoft.com/office/drawing/2017/decorative" val="0"/>
              </a:ext>
            </a:extLst>
          </p:cNvPr>
          <p:cNvSpPr/>
          <p:nvPr/>
        </p:nvSpPr>
        <p:spPr>
          <a:xfrm>
            <a:off x="0" y="1329491"/>
            <a:ext cx="1854769" cy="1439908"/>
          </a:xfrm>
          <a:custGeom>
            <a:avLst/>
            <a:gdLst/>
            <a:ahLst/>
            <a:cxnLst/>
            <a:rect l="l" t="t" r="r" b="b"/>
            <a:pathLst>
              <a:path w="2643838" h="2053586">
                <a:moveTo>
                  <a:pt x="2539315" y="0"/>
                </a:moveTo>
                <a:lnTo>
                  <a:pt x="2539315" y="150637"/>
                </a:lnTo>
                <a:cubicBezTo>
                  <a:pt x="2326168" y="228518"/>
                  <a:pt x="2159135" y="350975"/>
                  <a:pt x="2038215" y="518008"/>
                </a:cubicBezTo>
                <a:cubicBezTo>
                  <a:pt x="1917295" y="685041"/>
                  <a:pt x="1856835" y="858735"/>
                  <a:pt x="1856835" y="1039090"/>
                </a:cubicBezTo>
                <a:cubicBezTo>
                  <a:pt x="1856835" y="1078031"/>
                  <a:pt x="1862984" y="1106723"/>
                  <a:pt x="1875281" y="1125169"/>
                </a:cubicBezTo>
                <a:cubicBezTo>
                  <a:pt x="1883478" y="1137465"/>
                  <a:pt x="1892701" y="1143614"/>
                  <a:pt x="1902949" y="1143614"/>
                </a:cubicBezTo>
                <a:cubicBezTo>
                  <a:pt x="1913196" y="1143614"/>
                  <a:pt x="1928567" y="1136441"/>
                  <a:pt x="1949062" y="1122094"/>
                </a:cubicBezTo>
                <a:cubicBezTo>
                  <a:pt x="2014646" y="1074956"/>
                  <a:pt x="2097650" y="1051387"/>
                  <a:pt x="2198075" y="1051387"/>
                </a:cubicBezTo>
                <a:cubicBezTo>
                  <a:pt x="2314896" y="1051387"/>
                  <a:pt x="2418395" y="1099038"/>
                  <a:pt x="2508572" y="1194339"/>
                </a:cubicBezTo>
                <a:cubicBezTo>
                  <a:pt x="2598750" y="1289640"/>
                  <a:pt x="2643838" y="1402874"/>
                  <a:pt x="2643838" y="1534041"/>
                </a:cubicBezTo>
                <a:cubicBezTo>
                  <a:pt x="2643838" y="1671357"/>
                  <a:pt x="2592089" y="1792277"/>
                  <a:pt x="2488590" y="1896801"/>
                </a:cubicBezTo>
                <a:cubicBezTo>
                  <a:pt x="2385090" y="2001324"/>
                  <a:pt x="2259559" y="2053586"/>
                  <a:pt x="2111997" y="2053586"/>
                </a:cubicBezTo>
                <a:cubicBezTo>
                  <a:pt x="1939840" y="2053586"/>
                  <a:pt x="1791251" y="1982879"/>
                  <a:pt x="1666233" y="1841464"/>
                </a:cubicBezTo>
                <a:cubicBezTo>
                  <a:pt x="1541214" y="1700050"/>
                  <a:pt x="1478705" y="1510472"/>
                  <a:pt x="1478705" y="1272732"/>
                </a:cubicBezTo>
                <a:cubicBezTo>
                  <a:pt x="1478705" y="996051"/>
                  <a:pt x="1563758" y="748063"/>
                  <a:pt x="1733866" y="528768"/>
                </a:cubicBezTo>
                <a:cubicBezTo>
                  <a:pt x="1903973" y="309473"/>
                  <a:pt x="2172456" y="133217"/>
                  <a:pt x="2539315" y="0"/>
                </a:cubicBezTo>
                <a:close/>
                <a:moveTo>
                  <a:pt x="1060610" y="0"/>
                </a:moveTo>
                <a:lnTo>
                  <a:pt x="1060610" y="150637"/>
                </a:lnTo>
                <a:cubicBezTo>
                  <a:pt x="847463" y="228518"/>
                  <a:pt x="680430" y="350975"/>
                  <a:pt x="559510" y="518008"/>
                </a:cubicBezTo>
                <a:cubicBezTo>
                  <a:pt x="438590" y="685041"/>
                  <a:pt x="378130" y="858735"/>
                  <a:pt x="378130" y="1039090"/>
                </a:cubicBezTo>
                <a:cubicBezTo>
                  <a:pt x="378130" y="1078031"/>
                  <a:pt x="384279" y="1106723"/>
                  <a:pt x="396576" y="1125169"/>
                </a:cubicBezTo>
                <a:cubicBezTo>
                  <a:pt x="404774" y="1137465"/>
                  <a:pt x="413996" y="1143614"/>
                  <a:pt x="424244" y="1143614"/>
                </a:cubicBezTo>
                <a:cubicBezTo>
                  <a:pt x="434491" y="1143614"/>
                  <a:pt x="449862" y="1136441"/>
                  <a:pt x="470357" y="1122094"/>
                </a:cubicBezTo>
                <a:cubicBezTo>
                  <a:pt x="535941" y="1074956"/>
                  <a:pt x="618945" y="1051387"/>
                  <a:pt x="719370" y="1051387"/>
                </a:cubicBezTo>
                <a:cubicBezTo>
                  <a:pt x="836191" y="1051387"/>
                  <a:pt x="939690" y="1099038"/>
                  <a:pt x="1029867" y="1194339"/>
                </a:cubicBezTo>
                <a:cubicBezTo>
                  <a:pt x="1120045" y="1289640"/>
                  <a:pt x="1165133" y="1402874"/>
                  <a:pt x="1165133" y="1534041"/>
                </a:cubicBezTo>
                <a:cubicBezTo>
                  <a:pt x="1165133" y="1671357"/>
                  <a:pt x="1113384" y="1792277"/>
                  <a:pt x="1009885" y="1896801"/>
                </a:cubicBezTo>
                <a:cubicBezTo>
                  <a:pt x="906386" y="2001324"/>
                  <a:pt x="780855" y="2053586"/>
                  <a:pt x="633292" y="2053586"/>
                </a:cubicBezTo>
                <a:cubicBezTo>
                  <a:pt x="461135" y="2053586"/>
                  <a:pt x="312547" y="1982879"/>
                  <a:pt x="187528" y="1841464"/>
                </a:cubicBezTo>
                <a:cubicBezTo>
                  <a:pt x="62509" y="1700050"/>
                  <a:pt x="0" y="1510472"/>
                  <a:pt x="0" y="1272732"/>
                </a:cubicBezTo>
                <a:cubicBezTo>
                  <a:pt x="0" y="996051"/>
                  <a:pt x="85054" y="748063"/>
                  <a:pt x="255161" y="528768"/>
                </a:cubicBezTo>
                <a:cubicBezTo>
                  <a:pt x="425269" y="309473"/>
                  <a:pt x="693751" y="133217"/>
                  <a:pt x="106061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t">
            <a:noAutofit/>
          </a:bodyPr>
          <a:lstStyle/>
          <a:p>
            <a:pPr algn="ctr"/>
            <a:endParaRPr lang="en-US" dirty="0"/>
          </a:p>
        </p:txBody>
      </p:sp>
      <p:sp>
        <p:nvSpPr>
          <p:cNvPr id="8" name="Text Placeholder 7">
            <a:extLst>
              <a:ext uri="{FF2B5EF4-FFF2-40B4-BE49-F238E27FC236}">
                <a16:creationId xmlns:a16="http://schemas.microsoft.com/office/drawing/2014/main" id="{10BAC923-E5DA-488A-8865-88F36218EC05}"/>
              </a:ext>
            </a:extLst>
          </p:cNvPr>
          <p:cNvSpPr>
            <a:spLocks noGrp="1"/>
          </p:cNvSpPr>
          <p:nvPr>
            <p:ph type="body" sz="quarter" idx="15"/>
          </p:nvPr>
        </p:nvSpPr>
        <p:spPr>
          <a:xfrm>
            <a:off x="1912865" y="1866900"/>
            <a:ext cx="9070209" cy="3429000"/>
          </a:xfrm>
        </p:spPr>
        <p:txBody>
          <a:bodyPr/>
          <a:lstStyle/>
          <a:p>
            <a:r>
              <a:rPr lang="en-US" dirty="0"/>
              <a:t>Coaching is unlocking people’s potential to maximize their own performance.</a:t>
            </a:r>
          </a:p>
          <a:p>
            <a:pPr lvl="1"/>
            <a:r>
              <a:rPr lang="en-US" dirty="0"/>
              <a:t>Sir John Whitmore, </a:t>
            </a:r>
            <a:r>
              <a:rPr lang="en-US" i="1" dirty="0"/>
              <a:t>Coaching for Performance</a:t>
            </a:r>
            <a:r>
              <a:rPr lang="en-US" dirty="0"/>
              <a:t>, Fifth Edition</a:t>
            </a:r>
          </a:p>
        </p:txBody>
      </p:sp>
    </p:spTree>
    <p:custDataLst>
      <p:tags r:id="rId1"/>
    </p:custDataLst>
    <p:extLst>
      <p:ext uri="{BB962C8B-B14F-4D97-AF65-F5344CB8AC3E}">
        <p14:creationId xmlns:p14="http://schemas.microsoft.com/office/powerpoint/2010/main" val="233959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7643F8-BB1D-5694-0FDD-3E675AA054F6}"/>
              </a:ext>
            </a:extLst>
          </p:cNvPr>
          <p:cNvSpPr>
            <a:spLocks noGrp="1"/>
          </p:cNvSpPr>
          <p:nvPr>
            <p:ph type="title"/>
          </p:nvPr>
        </p:nvSpPr>
        <p:spPr/>
        <p:txBody>
          <a:bodyPr anchor="b"/>
          <a:lstStyle/>
          <a:p>
            <a:r>
              <a:rPr lang="en-US" dirty="0"/>
              <a:t>Focusing on change</a:t>
            </a:r>
          </a:p>
        </p:txBody>
      </p:sp>
      <p:pic>
        <p:nvPicPr>
          <p:cNvPr id="10" name="Content Placeholder 9">
            <a:extLst>
              <a:ext uri="{FF2B5EF4-FFF2-40B4-BE49-F238E27FC236}">
                <a16:creationId xmlns:a16="http://schemas.microsoft.com/office/drawing/2014/main" id="{ED21E39C-D108-9660-B7CC-A157B496E49F}"/>
              </a:ext>
              <a:ext uri="{C183D7F6-B498-43B3-948B-1728B52AA6E4}">
                <adec:decorative xmlns:adec="http://schemas.microsoft.com/office/drawing/2017/decorative" val="1"/>
              </a:ext>
            </a:extLst>
          </p:cNvPr>
          <p:cNvPicPr>
            <a:picLocks noGrp="1" noChangeAspect="1"/>
          </p:cNvPicPr>
          <p:nvPr>
            <p:ph sz="quarter" idx="20"/>
          </p:nvPr>
        </p:nvPicPr>
        <p:blipFill rotWithShape="1">
          <a:blip r:embed="rId4" cstate="print">
            <a:extLst>
              <a:ext uri="{28A0092B-C50C-407E-A947-70E740481C1C}">
                <a14:useLocalDpi xmlns:a14="http://schemas.microsoft.com/office/drawing/2010/main" val="0"/>
              </a:ext>
            </a:extLst>
          </a:blip>
          <a:srcRect l="6987" t="281" r="151" b="6770"/>
          <a:stretch/>
        </p:blipFill>
        <p:spPr>
          <a:xfrm>
            <a:off x="533401" y="1233488"/>
            <a:ext cx="7088815" cy="4727448"/>
          </a:xfrm>
        </p:spPr>
      </p:pic>
      <p:sp>
        <p:nvSpPr>
          <p:cNvPr id="6" name="Content Placeholder 5">
            <a:extLst>
              <a:ext uri="{FF2B5EF4-FFF2-40B4-BE49-F238E27FC236}">
                <a16:creationId xmlns:a16="http://schemas.microsoft.com/office/drawing/2014/main" id="{A96960B5-3D25-6D52-B489-E21B6A6A72CD}"/>
              </a:ext>
            </a:extLst>
          </p:cNvPr>
          <p:cNvSpPr>
            <a:spLocks noGrp="1"/>
          </p:cNvSpPr>
          <p:nvPr>
            <p:ph sz="quarter" idx="26"/>
          </p:nvPr>
        </p:nvSpPr>
        <p:spPr/>
        <p:txBody>
          <a:bodyPr/>
          <a:lstStyle/>
          <a:p>
            <a:pPr marL="0" indent="0">
              <a:buNone/>
            </a:pPr>
            <a:r>
              <a:rPr lang="en-US" dirty="0"/>
              <a:t>Are there any mindsets that you’d like to change?</a:t>
            </a:r>
          </a:p>
        </p:txBody>
      </p:sp>
    </p:spTree>
    <p:custDataLst>
      <p:tags r:id="rId1"/>
    </p:custDataLst>
    <p:extLst>
      <p:ext uri="{BB962C8B-B14F-4D97-AF65-F5344CB8AC3E}">
        <p14:creationId xmlns:p14="http://schemas.microsoft.com/office/powerpoint/2010/main" val="2306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5DF270-771D-4826-A089-9FC8110CFDDE}"/>
              </a:ext>
            </a:extLst>
          </p:cNvPr>
          <p:cNvSpPr>
            <a:spLocks noGrp="1"/>
          </p:cNvSpPr>
          <p:nvPr>
            <p:ph type="ctrTitle"/>
          </p:nvPr>
        </p:nvSpPr>
        <p:spPr/>
        <p:txBody>
          <a:bodyPr/>
          <a:lstStyle/>
          <a:p>
            <a:r>
              <a:rPr lang="en-US" dirty="0"/>
              <a:t>Overcoming behavioral biases</a:t>
            </a:r>
          </a:p>
        </p:txBody>
      </p:sp>
      <p:sp>
        <p:nvSpPr>
          <p:cNvPr id="5" name="Text Placeholder 4">
            <a:extLst>
              <a:ext uri="{FF2B5EF4-FFF2-40B4-BE49-F238E27FC236}">
                <a16:creationId xmlns:a16="http://schemas.microsoft.com/office/drawing/2014/main" id="{BB503422-C65B-2784-D756-37B81493A66B}"/>
              </a:ext>
            </a:extLst>
          </p:cNvPr>
          <p:cNvSpPr>
            <a:spLocks noGrp="1"/>
          </p:cNvSpPr>
          <p:nvPr>
            <p:ph type="body" sz="quarter" idx="17"/>
          </p:nvPr>
        </p:nvSpPr>
        <p:spPr/>
        <p:txBody>
          <a:bodyPr/>
          <a:lstStyle/>
          <a:p>
            <a:r>
              <a:rPr lang="en-US" dirty="0"/>
              <a:t>Advice + Coaching</a:t>
            </a:r>
          </a:p>
        </p:txBody>
      </p:sp>
      <p:pic>
        <p:nvPicPr>
          <p:cNvPr id="3" name="Picture 2">
            <a:extLst>
              <a:ext uri="{FF2B5EF4-FFF2-40B4-BE49-F238E27FC236}">
                <a16:creationId xmlns:a16="http://schemas.microsoft.com/office/drawing/2014/main" id="{229914F9-5073-BDA4-BD10-4A395FE1A975}"/>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32" r="34152"/>
          <a:stretch/>
        </p:blipFill>
        <p:spPr>
          <a:xfrm>
            <a:off x="7040880" y="0"/>
            <a:ext cx="5156200" cy="6629400"/>
          </a:xfrm>
          <a:prstGeom prst="rect">
            <a:avLst/>
          </a:prstGeom>
        </p:spPr>
      </p:pic>
    </p:spTree>
    <p:custDataLst>
      <p:tags r:id="rId1"/>
    </p:custDataLst>
    <p:extLst>
      <p:ext uri="{BB962C8B-B14F-4D97-AF65-F5344CB8AC3E}">
        <p14:creationId xmlns:p14="http://schemas.microsoft.com/office/powerpoint/2010/main" val="216974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207832-E791-FB34-7595-6C28EB4FA245}"/>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Framing</a:t>
            </a:r>
          </a:p>
        </p:txBody>
      </p:sp>
      <p:pic>
        <p:nvPicPr>
          <p:cNvPr id="8" name="Picture Placeholder 7">
            <a:extLst>
              <a:ext uri="{FF2B5EF4-FFF2-40B4-BE49-F238E27FC236}">
                <a16:creationId xmlns:a16="http://schemas.microsoft.com/office/drawing/2014/main" id="{3809E1A8-2879-0877-9174-368EE02D88FF}"/>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t="8560" r="7046" b="15607"/>
          <a:stretch/>
        </p:blipFill>
        <p:spPr>
          <a:xfrm>
            <a:off x="0" y="0"/>
            <a:ext cx="12192000" cy="6622784"/>
          </a:xfrm>
        </p:spPr>
      </p:pic>
      <p:sp>
        <p:nvSpPr>
          <p:cNvPr id="3" name="Text Placeholder 2">
            <a:extLst>
              <a:ext uri="{FF2B5EF4-FFF2-40B4-BE49-F238E27FC236}">
                <a16:creationId xmlns:a16="http://schemas.microsoft.com/office/drawing/2014/main" id="{89C77F8F-B5CE-B7CF-D5B6-5395A88E219D}"/>
              </a:ext>
            </a:extLst>
          </p:cNvPr>
          <p:cNvSpPr>
            <a:spLocks noGrp="1"/>
          </p:cNvSpPr>
          <p:nvPr>
            <p:ph type="body" sz="quarter" idx="17"/>
          </p:nvPr>
        </p:nvSpPr>
        <p:spPr>
          <a:xfrm>
            <a:off x="533400" y="1600200"/>
            <a:ext cx="5325033" cy="3657600"/>
          </a:xfrm>
        </p:spPr>
        <p:txBody>
          <a:bodyPr/>
          <a:lstStyle/>
          <a:p>
            <a:r>
              <a:rPr lang="en-US" dirty="0"/>
              <a:t>Framing</a:t>
            </a:r>
          </a:p>
          <a:p>
            <a:r>
              <a:rPr lang="en-US" dirty="0"/>
              <a:t>What it is: </a:t>
            </a:r>
            <a:r>
              <a:rPr lang="en-US" b="0" dirty="0"/>
              <a:t>Making decisions based on how information is presented, rather than the facts.</a:t>
            </a:r>
          </a:p>
        </p:txBody>
      </p:sp>
    </p:spTree>
    <p:custDataLst>
      <p:tags r:id="rId1"/>
    </p:custDataLst>
    <p:extLst>
      <p:ext uri="{BB962C8B-B14F-4D97-AF65-F5344CB8AC3E}">
        <p14:creationId xmlns:p14="http://schemas.microsoft.com/office/powerpoint/2010/main" val="33462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0498B0-9BDA-5E29-B7D6-643ED627E5D3}"/>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Framing: How to address it</a:t>
            </a:r>
          </a:p>
        </p:txBody>
      </p:sp>
      <p:sp>
        <p:nvSpPr>
          <p:cNvPr id="6" name="Rectangle 5">
            <a:extLst>
              <a:ext uri="{FF2B5EF4-FFF2-40B4-BE49-F238E27FC236}">
                <a16:creationId xmlns:a16="http://schemas.microsoft.com/office/drawing/2014/main" id="{9F213708-E2A1-BEA2-D689-935C386A7137}"/>
              </a:ext>
              <a:ext uri="{C183D7F6-B498-43B3-948B-1728B52AA6E4}">
                <adec:decorative xmlns:adec="http://schemas.microsoft.com/office/drawing/2017/decorative" val="1"/>
              </a:ext>
            </a:extLst>
          </p:cNvPr>
          <p:cNvSpPr>
            <a:spLocks noChangeAspect="1"/>
          </p:cNvSpPr>
          <p:nvPr/>
        </p:nvSpPr>
        <p:spPr>
          <a:xfrm>
            <a:off x="1537308" y="0"/>
            <a:ext cx="3429001" cy="3429000"/>
          </a:xfrm>
          <a:prstGeom prst="rect">
            <a:avLst/>
          </a:prstGeom>
          <a:solidFill>
            <a:srgbClr val="00CFEC"/>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2" name="Text Placeholder 1">
            <a:extLst>
              <a:ext uri="{FF2B5EF4-FFF2-40B4-BE49-F238E27FC236}">
                <a16:creationId xmlns:a16="http://schemas.microsoft.com/office/drawing/2014/main" id="{1954D7AA-6627-E33F-572C-17D6560CF27A}"/>
              </a:ext>
            </a:extLst>
          </p:cNvPr>
          <p:cNvSpPr>
            <a:spLocks noGrp="1"/>
          </p:cNvSpPr>
          <p:nvPr>
            <p:ph type="body" sz="quarter" idx="15"/>
          </p:nvPr>
        </p:nvSpPr>
        <p:spPr/>
        <p:txBody>
          <a:bodyPr/>
          <a:lstStyle/>
          <a:p>
            <a:r>
              <a:rPr lang="en-US" dirty="0"/>
              <a:t>How to </a:t>
            </a:r>
            <a:br>
              <a:rPr lang="en-US" dirty="0"/>
            </a:br>
            <a:r>
              <a:rPr lang="en-US" dirty="0"/>
              <a:t>address it: </a:t>
            </a:r>
            <a:r>
              <a:rPr lang="en-US" b="0" dirty="0"/>
              <a:t>Be mindful of the language you see or hear when it comes to your investment options.</a:t>
            </a:r>
          </a:p>
        </p:txBody>
      </p:sp>
    </p:spTree>
    <p:custDataLst>
      <p:tags r:id="rId1"/>
    </p:custDataLst>
    <p:extLst>
      <p:ext uri="{BB962C8B-B14F-4D97-AF65-F5344CB8AC3E}">
        <p14:creationId xmlns:p14="http://schemas.microsoft.com/office/powerpoint/2010/main" val="34986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94000-2B99-0424-5831-4C516BFCEA50}"/>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Mental accounting</a:t>
            </a:r>
          </a:p>
        </p:txBody>
      </p:sp>
      <p:pic>
        <p:nvPicPr>
          <p:cNvPr id="5" name="Picture Placeholder 4" descr="A person reaching for a spice container on a shelf">
            <a:extLst>
              <a:ext uri="{FF2B5EF4-FFF2-40B4-BE49-F238E27FC236}">
                <a16:creationId xmlns:a16="http://schemas.microsoft.com/office/drawing/2014/main" id="{83F43438-0F21-92E7-4F52-EBF0B8700B81}"/>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9360" b="9360"/>
          <a:stretch/>
        </p:blipFill>
        <p:spPr>
          <a:xfrm>
            <a:off x="0" y="0"/>
            <a:ext cx="12192000" cy="6622784"/>
          </a:xfrm>
        </p:spPr>
      </p:pic>
      <p:sp>
        <p:nvSpPr>
          <p:cNvPr id="3" name="Text Placeholder 2">
            <a:extLst>
              <a:ext uri="{FF2B5EF4-FFF2-40B4-BE49-F238E27FC236}">
                <a16:creationId xmlns:a16="http://schemas.microsoft.com/office/drawing/2014/main" id="{89C77F8F-B5CE-B7CF-D5B6-5395A88E219D}"/>
              </a:ext>
            </a:extLst>
          </p:cNvPr>
          <p:cNvSpPr>
            <a:spLocks noGrp="1"/>
          </p:cNvSpPr>
          <p:nvPr>
            <p:ph type="body" sz="quarter" idx="17"/>
          </p:nvPr>
        </p:nvSpPr>
        <p:spPr/>
        <p:txBody>
          <a:bodyPr/>
          <a:lstStyle/>
          <a:p>
            <a:r>
              <a:rPr lang="en-US" dirty="0"/>
              <a:t>Mental accounting</a:t>
            </a:r>
          </a:p>
          <a:p>
            <a:r>
              <a:rPr lang="en-US" dirty="0"/>
              <a:t>What it is: </a:t>
            </a:r>
            <a:r>
              <a:rPr lang="en-US" b="0" dirty="0"/>
              <a:t>Grouping assets into </a:t>
            </a:r>
            <a:br>
              <a:rPr lang="en-US" b="0" dirty="0"/>
            </a:br>
            <a:r>
              <a:rPr lang="en-US" b="0" dirty="0"/>
              <a:t>different buckets based on arbitrary classifications that affect your </a:t>
            </a:r>
            <a:br>
              <a:rPr lang="en-US" b="0" dirty="0"/>
            </a:br>
            <a:r>
              <a:rPr lang="en-US" b="0" dirty="0"/>
              <a:t>decision-making.</a:t>
            </a:r>
          </a:p>
        </p:txBody>
      </p:sp>
    </p:spTree>
    <p:custDataLst>
      <p:tags r:id="rId1"/>
    </p:custDataLst>
    <p:extLst>
      <p:ext uri="{BB962C8B-B14F-4D97-AF65-F5344CB8AC3E}">
        <p14:creationId xmlns:p14="http://schemas.microsoft.com/office/powerpoint/2010/main" val="418644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92785-F37E-8DAA-27D1-E521696050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B83AFA-A7EA-454C-F0D5-51BE8CE582A4}"/>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Mental accounting: How to address it</a:t>
            </a:r>
          </a:p>
        </p:txBody>
      </p:sp>
      <p:sp>
        <p:nvSpPr>
          <p:cNvPr id="4" name="Rectangle 3">
            <a:extLst>
              <a:ext uri="{FF2B5EF4-FFF2-40B4-BE49-F238E27FC236}">
                <a16:creationId xmlns:a16="http://schemas.microsoft.com/office/drawing/2014/main" id="{BC1FF7BE-1F47-97F8-6B2C-115E17D2658D}"/>
              </a:ext>
              <a:ext uri="{C183D7F6-B498-43B3-948B-1728B52AA6E4}">
                <adec:decorative xmlns:adec="http://schemas.microsoft.com/office/drawing/2017/decorative" val="1"/>
              </a:ext>
            </a:extLst>
          </p:cNvPr>
          <p:cNvSpPr>
            <a:spLocks noChangeAspect="1"/>
          </p:cNvSpPr>
          <p:nvPr/>
        </p:nvSpPr>
        <p:spPr>
          <a:xfrm>
            <a:off x="1537308" y="0"/>
            <a:ext cx="3429001" cy="3429000"/>
          </a:xfrm>
          <a:prstGeom prst="rect">
            <a:avLst/>
          </a:prstGeom>
          <a:solidFill>
            <a:srgbClr val="83DF4A"/>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2" name="Text Placeholder 1">
            <a:extLst>
              <a:ext uri="{FF2B5EF4-FFF2-40B4-BE49-F238E27FC236}">
                <a16:creationId xmlns:a16="http://schemas.microsoft.com/office/drawing/2014/main" id="{036780CB-7CD9-949E-2317-DFF042F85EAC}"/>
              </a:ext>
            </a:extLst>
          </p:cNvPr>
          <p:cNvSpPr>
            <a:spLocks noGrp="1"/>
          </p:cNvSpPr>
          <p:nvPr>
            <p:ph type="body" sz="quarter" idx="15"/>
          </p:nvPr>
        </p:nvSpPr>
        <p:spPr/>
        <p:txBody>
          <a:bodyPr/>
          <a:lstStyle/>
          <a:p>
            <a:r>
              <a:rPr lang="en-US" dirty="0"/>
              <a:t>How to </a:t>
            </a:r>
            <a:br>
              <a:rPr lang="en-US" dirty="0"/>
            </a:br>
            <a:r>
              <a:rPr lang="en-US" dirty="0"/>
              <a:t>address it: </a:t>
            </a:r>
            <a:r>
              <a:rPr lang="en-US" b="0" dirty="0"/>
              <a:t>Understand that every dollar functions the same, no matter how it’s earned or where it’s held.</a:t>
            </a:r>
          </a:p>
        </p:txBody>
      </p:sp>
    </p:spTree>
    <p:custDataLst>
      <p:tags r:id="rId1"/>
    </p:custDataLst>
    <p:extLst>
      <p:ext uri="{BB962C8B-B14F-4D97-AF65-F5344CB8AC3E}">
        <p14:creationId xmlns:p14="http://schemas.microsoft.com/office/powerpoint/2010/main" val="100080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8CD9F-12EC-054E-03BA-8437780EB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4D7687-D11D-8A46-E79D-C1B30D074713}"/>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Anchoring bias</a:t>
            </a:r>
          </a:p>
        </p:txBody>
      </p:sp>
      <p:pic>
        <p:nvPicPr>
          <p:cNvPr id="8" name="Picture Placeholder 7">
            <a:extLst>
              <a:ext uri="{FF2B5EF4-FFF2-40B4-BE49-F238E27FC236}">
                <a16:creationId xmlns:a16="http://schemas.microsoft.com/office/drawing/2014/main" id="{AAF73F04-D21C-7D57-A678-65CA2BAF2B8D}"/>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t="29534" r="15966" b="2417"/>
          <a:stretch/>
        </p:blipFill>
        <p:spPr>
          <a:xfrm>
            <a:off x="0" y="0"/>
            <a:ext cx="12192000" cy="6622784"/>
          </a:xfrm>
        </p:spPr>
      </p:pic>
      <p:sp>
        <p:nvSpPr>
          <p:cNvPr id="3" name="Text Placeholder 2">
            <a:extLst>
              <a:ext uri="{FF2B5EF4-FFF2-40B4-BE49-F238E27FC236}">
                <a16:creationId xmlns:a16="http://schemas.microsoft.com/office/drawing/2014/main" id="{B1214232-FBA4-B3FC-5804-A7E56CFA2C91}"/>
              </a:ext>
            </a:extLst>
          </p:cNvPr>
          <p:cNvSpPr>
            <a:spLocks noGrp="1"/>
          </p:cNvSpPr>
          <p:nvPr>
            <p:ph type="body" sz="quarter" idx="17"/>
          </p:nvPr>
        </p:nvSpPr>
        <p:spPr>
          <a:xfrm>
            <a:off x="533400" y="1600200"/>
            <a:ext cx="5325033" cy="3657600"/>
          </a:xfrm>
        </p:spPr>
        <p:txBody>
          <a:bodyPr/>
          <a:lstStyle/>
          <a:p>
            <a:r>
              <a:rPr lang="en-US" dirty="0"/>
              <a:t>Anchoring bias</a:t>
            </a:r>
          </a:p>
          <a:p>
            <a:r>
              <a:rPr lang="en-US" dirty="0"/>
              <a:t>What it is: </a:t>
            </a:r>
            <a:r>
              <a:rPr lang="en-US" b="0" dirty="0"/>
              <a:t>Relying too much on the first piece of information heard on a specific topic, making it harder to take new information into account.</a:t>
            </a:r>
          </a:p>
        </p:txBody>
      </p:sp>
    </p:spTree>
    <p:custDataLst>
      <p:tags r:id="rId1"/>
    </p:custDataLst>
    <p:extLst>
      <p:ext uri="{BB962C8B-B14F-4D97-AF65-F5344CB8AC3E}">
        <p14:creationId xmlns:p14="http://schemas.microsoft.com/office/powerpoint/2010/main" val="287326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2177F-0CF3-64E6-2D99-CF35AA446E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D48613-881F-3BCF-7A83-C9704119F0DF}"/>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Anchoring bias: How to address it</a:t>
            </a:r>
          </a:p>
        </p:txBody>
      </p:sp>
      <p:sp>
        <p:nvSpPr>
          <p:cNvPr id="4" name="Rectangle 3">
            <a:extLst>
              <a:ext uri="{FF2B5EF4-FFF2-40B4-BE49-F238E27FC236}">
                <a16:creationId xmlns:a16="http://schemas.microsoft.com/office/drawing/2014/main" id="{69F5C453-2074-3A00-0AB5-F17373F2EA97}"/>
              </a:ext>
              <a:ext uri="{C183D7F6-B498-43B3-948B-1728B52AA6E4}">
                <adec:decorative xmlns:adec="http://schemas.microsoft.com/office/drawing/2017/decorative" val="1"/>
              </a:ext>
            </a:extLst>
          </p:cNvPr>
          <p:cNvSpPr>
            <a:spLocks noChangeAspect="1"/>
          </p:cNvSpPr>
          <p:nvPr/>
        </p:nvSpPr>
        <p:spPr>
          <a:xfrm>
            <a:off x="1537308" y="0"/>
            <a:ext cx="3429001" cy="3429000"/>
          </a:xfrm>
          <a:prstGeom prst="rect">
            <a:avLst/>
          </a:prstGeom>
          <a:solidFill>
            <a:srgbClr val="FFC42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2" name="Text Placeholder 1">
            <a:extLst>
              <a:ext uri="{FF2B5EF4-FFF2-40B4-BE49-F238E27FC236}">
                <a16:creationId xmlns:a16="http://schemas.microsoft.com/office/drawing/2014/main" id="{5B54452B-7268-B1C9-5CD1-82763C77BD2B}"/>
              </a:ext>
            </a:extLst>
          </p:cNvPr>
          <p:cNvSpPr>
            <a:spLocks noGrp="1"/>
          </p:cNvSpPr>
          <p:nvPr>
            <p:ph type="body" sz="quarter" idx="15"/>
          </p:nvPr>
        </p:nvSpPr>
        <p:spPr/>
        <p:txBody>
          <a:bodyPr/>
          <a:lstStyle/>
          <a:p>
            <a:r>
              <a:rPr lang="en-US" dirty="0"/>
              <a:t>How to </a:t>
            </a:r>
            <a:br>
              <a:rPr lang="en-US" dirty="0"/>
            </a:br>
            <a:r>
              <a:rPr lang="en-US" dirty="0"/>
              <a:t>address it: </a:t>
            </a:r>
            <a:r>
              <a:rPr lang="en-US" b="0" dirty="0"/>
              <a:t>Regularly examine </a:t>
            </a:r>
            <a:br>
              <a:rPr lang="en-US" b="0" dirty="0"/>
            </a:br>
            <a:r>
              <a:rPr lang="en-US" b="0" dirty="0"/>
              <a:t>your opinions and assumptions.</a:t>
            </a:r>
            <a:br>
              <a:rPr lang="en-US" b="0" dirty="0"/>
            </a:br>
            <a:endParaRPr lang="en-US" b="0" dirty="0"/>
          </a:p>
        </p:txBody>
      </p:sp>
    </p:spTree>
    <p:custDataLst>
      <p:tags r:id="rId1"/>
    </p:custDataLst>
    <p:extLst>
      <p:ext uri="{BB962C8B-B14F-4D97-AF65-F5344CB8AC3E}">
        <p14:creationId xmlns:p14="http://schemas.microsoft.com/office/powerpoint/2010/main" val="175575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098C6-8C0B-B235-E327-20A1CEF81F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460C6C-A198-8688-6553-BD56DF75C3C6}"/>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Confirmation bias</a:t>
            </a:r>
          </a:p>
        </p:txBody>
      </p:sp>
      <p:pic>
        <p:nvPicPr>
          <p:cNvPr id="5" name="Picture Placeholder 4">
            <a:extLst>
              <a:ext uri="{FF2B5EF4-FFF2-40B4-BE49-F238E27FC236}">
                <a16:creationId xmlns:a16="http://schemas.microsoft.com/office/drawing/2014/main" id="{189707AD-9A44-763F-F969-9C3A3999644C}"/>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l="8622" t="8508" b="17129"/>
          <a:stretch/>
        </p:blipFill>
        <p:spPr>
          <a:xfrm>
            <a:off x="0" y="0"/>
            <a:ext cx="12192000" cy="6622784"/>
          </a:xfrm>
        </p:spPr>
      </p:pic>
      <p:sp>
        <p:nvSpPr>
          <p:cNvPr id="3" name="Text Placeholder 2">
            <a:extLst>
              <a:ext uri="{FF2B5EF4-FFF2-40B4-BE49-F238E27FC236}">
                <a16:creationId xmlns:a16="http://schemas.microsoft.com/office/drawing/2014/main" id="{8434044D-0D43-905A-DD33-B170C69E6D3C}"/>
              </a:ext>
            </a:extLst>
          </p:cNvPr>
          <p:cNvSpPr>
            <a:spLocks noGrp="1"/>
          </p:cNvSpPr>
          <p:nvPr>
            <p:ph type="body" sz="quarter" idx="17"/>
          </p:nvPr>
        </p:nvSpPr>
        <p:spPr/>
        <p:txBody>
          <a:bodyPr/>
          <a:lstStyle/>
          <a:p>
            <a:r>
              <a:rPr lang="en-US" dirty="0"/>
              <a:t>Confirmation bias</a:t>
            </a:r>
          </a:p>
          <a:p>
            <a:r>
              <a:rPr lang="en-US" dirty="0"/>
              <a:t>What it is: </a:t>
            </a:r>
            <a:r>
              <a:rPr lang="en-US" b="0" dirty="0"/>
              <a:t>The tendency to look for information that confirms existing beliefs.</a:t>
            </a:r>
          </a:p>
        </p:txBody>
      </p:sp>
    </p:spTree>
    <p:custDataLst>
      <p:tags r:id="rId1"/>
    </p:custDataLst>
    <p:extLst>
      <p:ext uri="{BB962C8B-B14F-4D97-AF65-F5344CB8AC3E}">
        <p14:creationId xmlns:p14="http://schemas.microsoft.com/office/powerpoint/2010/main" val="87823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78112-989E-0DAF-27ED-7DE0D9D345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8CB7CE-5E46-7F91-FE1B-02408D287B4F}"/>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Confirmation bias: How to address it</a:t>
            </a:r>
          </a:p>
        </p:txBody>
      </p:sp>
      <p:sp>
        <p:nvSpPr>
          <p:cNvPr id="4" name="Rectangle 3">
            <a:extLst>
              <a:ext uri="{FF2B5EF4-FFF2-40B4-BE49-F238E27FC236}">
                <a16:creationId xmlns:a16="http://schemas.microsoft.com/office/drawing/2014/main" id="{FA5B9C9D-767D-0B07-6BB5-5AA39F8C7370}"/>
              </a:ext>
              <a:ext uri="{C183D7F6-B498-43B3-948B-1728B52AA6E4}">
                <adec:decorative xmlns:adec="http://schemas.microsoft.com/office/drawing/2017/decorative" val="1"/>
              </a:ext>
            </a:extLst>
          </p:cNvPr>
          <p:cNvSpPr>
            <a:spLocks noChangeAspect="1"/>
          </p:cNvSpPr>
          <p:nvPr/>
        </p:nvSpPr>
        <p:spPr>
          <a:xfrm>
            <a:off x="1537308" y="0"/>
            <a:ext cx="3429001" cy="3429000"/>
          </a:xfrm>
          <a:prstGeom prst="rect">
            <a:avLst/>
          </a:prstGeom>
          <a:solidFill>
            <a:srgbClr val="FA3D8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2" name="Text Placeholder 1">
            <a:extLst>
              <a:ext uri="{FF2B5EF4-FFF2-40B4-BE49-F238E27FC236}">
                <a16:creationId xmlns:a16="http://schemas.microsoft.com/office/drawing/2014/main" id="{4299580E-CA33-E4F5-F447-3BE773CCF3DC}"/>
              </a:ext>
            </a:extLst>
          </p:cNvPr>
          <p:cNvSpPr>
            <a:spLocks noGrp="1"/>
          </p:cNvSpPr>
          <p:nvPr>
            <p:ph type="body" sz="quarter" idx="15"/>
          </p:nvPr>
        </p:nvSpPr>
        <p:spPr/>
        <p:txBody>
          <a:bodyPr/>
          <a:lstStyle/>
          <a:p>
            <a:r>
              <a:rPr lang="en-US" dirty="0"/>
              <a:t>How to </a:t>
            </a:r>
            <a:br>
              <a:rPr lang="en-US" dirty="0"/>
            </a:br>
            <a:r>
              <a:rPr lang="en-US" dirty="0"/>
              <a:t>address it: </a:t>
            </a:r>
            <a:r>
              <a:rPr lang="en-US" b="0" dirty="0"/>
              <a:t>Explore perspectives outside of your long-held beliefs.</a:t>
            </a:r>
            <a:br>
              <a:rPr lang="en-US" b="0" dirty="0"/>
            </a:br>
            <a:endParaRPr lang="en-US" b="0" dirty="0"/>
          </a:p>
        </p:txBody>
      </p:sp>
    </p:spTree>
    <p:custDataLst>
      <p:tags r:id="rId1"/>
    </p:custDataLst>
    <p:extLst>
      <p:ext uri="{BB962C8B-B14F-4D97-AF65-F5344CB8AC3E}">
        <p14:creationId xmlns:p14="http://schemas.microsoft.com/office/powerpoint/2010/main" val="292200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E29D-CEFF-4A6E-AD19-B4E50D48AC08}"/>
              </a:ext>
            </a:extLst>
          </p:cNvPr>
          <p:cNvSpPr>
            <a:spLocks noGrp="1"/>
          </p:cNvSpPr>
          <p:nvPr>
            <p:ph type="title"/>
          </p:nvPr>
        </p:nvSpPr>
        <p:spPr/>
        <p:txBody>
          <a:bodyPr anchor="b"/>
          <a:lstStyle/>
          <a:p>
            <a:r>
              <a:rPr lang="en-US" dirty="0"/>
              <a:t>What we’ll cover today</a:t>
            </a:r>
          </a:p>
        </p:txBody>
      </p:sp>
      <p:sp>
        <p:nvSpPr>
          <p:cNvPr id="15" name="Content Placeholder 14">
            <a:extLst>
              <a:ext uri="{FF2B5EF4-FFF2-40B4-BE49-F238E27FC236}">
                <a16:creationId xmlns:a16="http://schemas.microsoft.com/office/drawing/2014/main" id="{F0A4DE63-0ED6-F796-D947-FD4AC8B78CA8}"/>
              </a:ext>
            </a:extLst>
          </p:cNvPr>
          <p:cNvSpPr>
            <a:spLocks noGrp="1" noChangeAspect="1"/>
          </p:cNvSpPr>
          <p:nvPr>
            <p:ph idx="1"/>
          </p:nvPr>
        </p:nvSpPr>
        <p:spPr>
          <a:xfrm>
            <a:off x="533400" y="2114409"/>
            <a:ext cx="2651760" cy="2651760"/>
          </a:xfrm>
        </p:spPr>
        <p:txBody>
          <a:bodyPr anchor="ctr"/>
          <a:lstStyle/>
          <a:p>
            <a:r>
              <a:rPr lang="en-US" sz="2400" dirty="0"/>
              <a:t>Getting started</a:t>
            </a:r>
          </a:p>
        </p:txBody>
      </p:sp>
      <p:sp>
        <p:nvSpPr>
          <p:cNvPr id="41" name="Content Placeholder 14">
            <a:extLst>
              <a:ext uri="{FF2B5EF4-FFF2-40B4-BE49-F238E27FC236}">
                <a16:creationId xmlns:a16="http://schemas.microsoft.com/office/drawing/2014/main" id="{5879FF0F-CE0C-304B-8536-9697F3318D96}"/>
              </a:ext>
            </a:extLst>
          </p:cNvPr>
          <p:cNvSpPr>
            <a:spLocks noGrp="1" noChangeAspect="1"/>
          </p:cNvSpPr>
          <p:nvPr>
            <p:ph idx="20"/>
          </p:nvPr>
        </p:nvSpPr>
        <p:spPr>
          <a:xfrm>
            <a:off x="3357880" y="2103120"/>
            <a:ext cx="2651760" cy="2651760"/>
          </a:xfrm>
          <a:solidFill>
            <a:schemeClr val="accent2"/>
          </a:solidFill>
        </p:spPr>
        <p:txBody>
          <a:bodyPr anchor="ctr"/>
          <a:lstStyle/>
          <a:p>
            <a:r>
              <a:rPr lang="en-US" sz="2400" dirty="0">
                <a:solidFill>
                  <a:srgbClr val="061937"/>
                </a:solidFill>
              </a:rPr>
              <a:t>The Financial </a:t>
            </a:r>
            <a:br>
              <a:rPr lang="en-US" sz="2400" dirty="0">
                <a:solidFill>
                  <a:srgbClr val="061937"/>
                </a:solidFill>
              </a:rPr>
            </a:br>
            <a:r>
              <a:rPr lang="en-US" sz="2400" dirty="0">
                <a:solidFill>
                  <a:srgbClr val="061937"/>
                </a:solidFill>
              </a:rPr>
              <a:t>Behavior Assessment</a:t>
            </a:r>
          </a:p>
        </p:txBody>
      </p:sp>
      <p:sp>
        <p:nvSpPr>
          <p:cNvPr id="42" name="Content Placeholder 15">
            <a:extLst>
              <a:ext uri="{FF2B5EF4-FFF2-40B4-BE49-F238E27FC236}">
                <a16:creationId xmlns:a16="http://schemas.microsoft.com/office/drawing/2014/main" id="{DD621D45-9FA3-8D49-BE03-2AAD59C282E7}"/>
              </a:ext>
            </a:extLst>
          </p:cNvPr>
          <p:cNvSpPr>
            <a:spLocks noGrp="1" noChangeAspect="1"/>
          </p:cNvSpPr>
          <p:nvPr>
            <p:ph idx="21"/>
          </p:nvPr>
        </p:nvSpPr>
        <p:spPr>
          <a:xfrm>
            <a:off x="6182360" y="2103120"/>
            <a:ext cx="2651760" cy="2651760"/>
          </a:xfrm>
          <a:solidFill>
            <a:srgbClr val="83DF4A"/>
          </a:solidFill>
        </p:spPr>
        <p:txBody>
          <a:bodyPr anchor="ctr"/>
          <a:lstStyle/>
          <a:p>
            <a:r>
              <a:rPr lang="en-US" sz="2400" dirty="0">
                <a:solidFill>
                  <a:srgbClr val="061937"/>
                </a:solidFill>
              </a:rPr>
              <a:t>Overcoming behavioral biases</a:t>
            </a:r>
          </a:p>
        </p:txBody>
      </p:sp>
      <p:sp>
        <p:nvSpPr>
          <p:cNvPr id="14" name="Content Placeholder 15">
            <a:extLst>
              <a:ext uri="{FF2B5EF4-FFF2-40B4-BE49-F238E27FC236}">
                <a16:creationId xmlns:a16="http://schemas.microsoft.com/office/drawing/2014/main" id="{2FB90963-BBD3-E068-3C4B-5D03C1EEA1B3}"/>
              </a:ext>
            </a:extLst>
          </p:cNvPr>
          <p:cNvSpPr txBox="1">
            <a:spLocks noChangeAspect="1"/>
          </p:cNvSpPr>
          <p:nvPr/>
        </p:nvSpPr>
        <p:spPr>
          <a:xfrm>
            <a:off x="9008687" y="2103120"/>
            <a:ext cx="2651760" cy="2651760"/>
          </a:xfrm>
          <a:prstGeom prst="rect">
            <a:avLst/>
          </a:prstGeom>
          <a:solidFill>
            <a:srgbClr val="FFC42D"/>
          </a:solidFill>
        </p:spPr>
        <p:txBody>
          <a:bodyPr vert="horz" lIns="137160" tIns="137160" rIns="137160" bIns="137160" rtlCol="0" anchor="ctr">
            <a:noAutofit/>
          </a:bodyPr>
          <a:lstStyle>
            <a:lvl1pPr marL="0" indent="0" algn="l" defTabSz="914400" rtl="0" eaLnBrk="1" latinLnBrk="0" hangingPunct="1">
              <a:lnSpc>
                <a:spcPct val="100000"/>
              </a:lnSpc>
              <a:spcBef>
                <a:spcPts val="600"/>
              </a:spcBef>
              <a:buClr>
                <a:schemeClr val="accent2"/>
              </a:buClr>
              <a:buFont typeface="Wingdings" panose="05000000000000000000" pitchFamily="2" charset="2"/>
              <a:buNone/>
              <a:defRPr sz="2000" kern="1200">
                <a:solidFill>
                  <a:schemeClr val="bg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rgbClr val="061937"/>
                </a:solidFill>
              </a:rPr>
              <a:t>Next steps</a:t>
            </a:r>
          </a:p>
        </p:txBody>
      </p:sp>
    </p:spTree>
    <p:custDataLst>
      <p:tags r:id="rId1"/>
    </p:custDataLst>
    <p:extLst>
      <p:ext uri="{BB962C8B-B14F-4D97-AF65-F5344CB8AC3E}">
        <p14:creationId xmlns:p14="http://schemas.microsoft.com/office/powerpoint/2010/main" val="420885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fade">
                                      <p:cBhvr>
                                        <p:cTn id="7" dur="500"/>
                                        <p:tgtEl>
                                          <p:spTgt spid="1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5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bg/>
                                          </p:spTgt>
                                        </p:tgtEl>
                                        <p:attrNameLst>
                                          <p:attrName>style.visibility</p:attrName>
                                        </p:attrNameLst>
                                      </p:cBhvr>
                                      <p:to>
                                        <p:strVal val="visible"/>
                                      </p:to>
                                    </p:set>
                                    <p:animEffect transition="in" filter="fade">
                                      <p:cBhvr>
                                        <p:cTn id="15" dur="500"/>
                                        <p:tgtEl>
                                          <p:spTgt spid="41">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xEl>
                                              <p:pRg st="0" end="0"/>
                                            </p:txEl>
                                          </p:spTgt>
                                        </p:tgtEl>
                                        <p:attrNameLst>
                                          <p:attrName>style.visibility</p:attrName>
                                        </p:attrNameLst>
                                      </p:cBhvr>
                                      <p:to>
                                        <p:strVal val="visible"/>
                                      </p:to>
                                    </p:set>
                                    <p:animEffect transition="in" filter="fade">
                                      <p:cBhvr>
                                        <p:cTn id="18" dur="500"/>
                                        <p:tgtEl>
                                          <p:spTgt spid="4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2">
                                            <p:bg/>
                                          </p:spTgt>
                                        </p:tgtEl>
                                        <p:attrNameLst>
                                          <p:attrName>style.visibility</p:attrName>
                                        </p:attrNameLst>
                                      </p:cBhvr>
                                      <p:to>
                                        <p:strVal val="visible"/>
                                      </p:to>
                                    </p:set>
                                    <p:animEffect transition="in" filter="fade">
                                      <p:cBhvr>
                                        <p:cTn id="23" dur="500"/>
                                        <p:tgtEl>
                                          <p:spTgt spid="42">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xEl>
                                              <p:pRg st="0" end="0"/>
                                            </p:txEl>
                                          </p:spTgt>
                                        </p:tgtEl>
                                        <p:attrNameLst>
                                          <p:attrName>style.visibility</p:attrName>
                                        </p:attrNameLst>
                                      </p:cBhvr>
                                      <p:to>
                                        <p:strVal val="visible"/>
                                      </p:to>
                                    </p:set>
                                    <p:animEffect transition="in" filter="fade">
                                      <p:cBhvr>
                                        <p:cTn id="26" dur="500"/>
                                        <p:tgtEl>
                                          <p:spTgt spid="4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bg/>
                                          </p:spTgt>
                                        </p:tgtEl>
                                        <p:attrNameLst>
                                          <p:attrName>style.visibility</p:attrName>
                                        </p:attrNameLst>
                                      </p:cBhvr>
                                      <p:to>
                                        <p:strVal val="visible"/>
                                      </p:to>
                                    </p:set>
                                    <p:animEffect transition="in" filter="fade">
                                      <p:cBhvr>
                                        <p:cTn id="31" dur="500"/>
                                        <p:tgtEl>
                                          <p:spTgt spid="14">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fade">
                                      <p:cBhvr>
                                        <p:cTn id="3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animBg="1"/>
      <p:bldP spid="41" grpId="0" uiExpand="1" build="p" animBg="1"/>
      <p:bldP spid="42" grpId="0" uiExpand="1" build="p" animBg="1"/>
      <p:bldP spid="14"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59D9-4412-97C5-DB5D-C74B0096B93C}"/>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Loss aversion</a:t>
            </a:r>
          </a:p>
        </p:txBody>
      </p:sp>
      <p:pic>
        <p:nvPicPr>
          <p:cNvPr id="5" name="Picture Placeholder 4">
            <a:extLst>
              <a:ext uri="{FF2B5EF4-FFF2-40B4-BE49-F238E27FC236}">
                <a16:creationId xmlns:a16="http://schemas.microsoft.com/office/drawing/2014/main" id="{3F632B21-9415-580E-AEBE-AD3BF908495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t="10367" b="17406"/>
          <a:stretch/>
        </p:blipFill>
        <p:spPr>
          <a:xfrm>
            <a:off x="0" y="0"/>
            <a:ext cx="12192000" cy="6622784"/>
          </a:xfrm>
        </p:spPr>
      </p:pic>
      <p:sp>
        <p:nvSpPr>
          <p:cNvPr id="3" name="Text Placeholder 2">
            <a:extLst>
              <a:ext uri="{FF2B5EF4-FFF2-40B4-BE49-F238E27FC236}">
                <a16:creationId xmlns:a16="http://schemas.microsoft.com/office/drawing/2014/main" id="{89C77F8F-B5CE-B7CF-D5B6-5395A88E219D}"/>
              </a:ext>
            </a:extLst>
          </p:cNvPr>
          <p:cNvSpPr>
            <a:spLocks noGrp="1"/>
          </p:cNvSpPr>
          <p:nvPr>
            <p:ph type="body" sz="quarter" idx="17"/>
          </p:nvPr>
        </p:nvSpPr>
        <p:spPr>
          <a:xfrm>
            <a:off x="533400" y="1600200"/>
            <a:ext cx="5325033" cy="3657600"/>
          </a:xfrm>
        </p:spPr>
        <p:txBody>
          <a:bodyPr/>
          <a:lstStyle/>
          <a:p>
            <a:r>
              <a:rPr lang="en-US" dirty="0"/>
              <a:t>Loss aversion </a:t>
            </a:r>
          </a:p>
          <a:p>
            <a:r>
              <a:rPr lang="en-US" dirty="0"/>
              <a:t>What it is: </a:t>
            </a:r>
            <a:r>
              <a:rPr lang="en-US" b="0" dirty="0"/>
              <a:t>The tendency to feel the pain of loss more than the positive feeling associated with gains of the corresponding size.</a:t>
            </a:r>
          </a:p>
        </p:txBody>
      </p:sp>
    </p:spTree>
    <p:custDataLst>
      <p:tags r:id="rId1"/>
    </p:custDataLst>
    <p:extLst>
      <p:ext uri="{BB962C8B-B14F-4D97-AF65-F5344CB8AC3E}">
        <p14:creationId xmlns:p14="http://schemas.microsoft.com/office/powerpoint/2010/main" val="304257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D142D-269B-8806-F96B-1F878EC5B5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405718-752B-D62F-E017-E2E3518CA572}"/>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Loss aversion: How to address it</a:t>
            </a:r>
          </a:p>
        </p:txBody>
      </p:sp>
      <p:sp>
        <p:nvSpPr>
          <p:cNvPr id="4" name="Rectangle 3">
            <a:extLst>
              <a:ext uri="{FF2B5EF4-FFF2-40B4-BE49-F238E27FC236}">
                <a16:creationId xmlns:a16="http://schemas.microsoft.com/office/drawing/2014/main" id="{BB96A679-4480-C654-1A01-DDFDFD9702B7}"/>
              </a:ext>
              <a:ext uri="{C183D7F6-B498-43B3-948B-1728B52AA6E4}">
                <adec:decorative xmlns:adec="http://schemas.microsoft.com/office/drawing/2017/decorative" val="1"/>
              </a:ext>
            </a:extLst>
          </p:cNvPr>
          <p:cNvSpPr>
            <a:spLocks noChangeAspect="1"/>
          </p:cNvSpPr>
          <p:nvPr/>
        </p:nvSpPr>
        <p:spPr>
          <a:xfrm>
            <a:off x="1537308" y="0"/>
            <a:ext cx="3429001" cy="3429000"/>
          </a:xfrm>
          <a:prstGeom prst="rect">
            <a:avLst/>
          </a:prstGeom>
          <a:solidFill>
            <a:srgbClr val="00CFEC"/>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2" name="Text Placeholder 1">
            <a:extLst>
              <a:ext uri="{FF2B5EF4-FFF2-40B4-BE49-F238E27FC236}">
                <a16:creationId xmlns:a16="http://schemas.microsoft.com/office/drawing/2014/main" id="{CD436DF8-4348-20B8-1469-66492ECA1231}"/>
              </a:ext>
            </a:extLst>
          </p:cNvPr>
          <p:cNvSpPr>
            <a:spLocks noGrp="1"/>
          </p:cNvSpPr>
          <p:nvPr>
            <p:ph type="body" sz="quarter" idx="15"/>
          </p:nvPr>
        </p:nvSpPr>
        <p:spPr/>
        <p:txBody>
          <a:bodyPr/>
          <a:lstStyle/>
          <a:p>
            <a:endParaRPr lang="en-US" dirty="0"/>
          </a:p>
          <a:p>
            <a:r>
              <a:rPr lang="en-US" dirty="0"/>
              <a:t>How to </a:t>
            </a:r>
            <a:br>
              <a:rPr lang="en-US" dirty="0"/>
            </a:br>
            <a:r>
              <a:rPr lang="en-US" dirty="0"/>
              <a:t>address it: </a:t>
            </a:r>
            <a:r>
              <a:rPr lang="en-US" b="0" dirty="0"/>
              <a:t>Understand that exposing yourself to the risk of loss is a natural part of investing, </a:t>
            </a:r>
          </a:p>
          <a:p>
            <a:r>
              <a:rPr lang="en-US" b="0" dirty="0"/>
              <a:t>and living.</a:t>
            </a:r>
            <a:br>
              <a:rPr lang="en-US" b="0" dirty="0"/>
            </a:br>
            <a:endParaRPr lang="en-US" b="0" dirty="0"/>
          </a:p>
        </p:txBody>
      </p:sp>
    </p:spTree>
    <p:custDataLst>
      <p:tags r:id="rId1"/>
    </p:custDataLst>
    <p:extLst>
      <p:ext uri="{BB962C8B-B14F-4D97-AF65-F5344CB8AC3E}">
        <p14:creationId xmlns:p14="http://schemas.microsoft.com/office/powerpoint/2010/main" val="1830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7300E-C303-48EC-B141-8B20612FE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1F74B-72B8-53BC-DFDD-5A6759687FF7}"/>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Status quo</a:t>
            </a:r>
          </a:p>
        </p:txBody>
      </p:sp>
      <p:pic>
        <p:nvPicPr>
          <p:cNvPr id="5" name="Picture Placeholder 4">
            <a:extLst>
              <a:ext uri="{FF2B5EF4-FFF2-40B4-BE49-F238E27FC236}">
                <a16:creationId xmlns:a16="http://schemas.microsoft.com/office/drawing/2014/main" id="{FF48F655-F086-5BED-6A5E-FC4AB6EC7046}"/>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t="27398" r="28733" b="14319"/>
          <a:stretch/>
        </p:blipFill>
        <p:spPr>
          <a:xfrm flipH="1">
            <a:off x="0" y="0"/>
            <a:ext cx="12192000" cy="6622784"/>
          </a:xfrm>
          <a:solidFill>
            <a:srgbClr val="769900"/>
          </a:solidFill>
        </p:spPr>
      </p:pic>
      <p:sp>
        <p:nvSpPr>
          <p:cNvPr id="3" name="Text Placeholder 2">
            <a:extLst>
              <a:ext uri="{FF2B5EF4-FFF2-40B4-BE49-F238E27FC236}">
                <a16:creationId xmlns:a16="http://schemas.microsoft.com/office/drawing/2014/main" id="{DA59F486-C3A5-9B07-5037-181289F1C41A}"/>
              </a:ext>
            </a:extLst>
          </p:cNvPr>
          <p:cNvSpPr>
            <a:spLocks noGrp="1"/>
          </p:cNvSpPr>
          <p:nvPr>
            <p:ph type="body" sz="quarter" idx="17"/>
          </p:nvPr>
        </p:nvSpPr>
        <p:spPr/>
        <p:txBody>
          <a:bodyPr/>
          <a:lstStyle/>
          <a:p>
            <a:r>
              <a:rPr lang="en-US" dirty="0"/>
              <a:t>Status quo</a:t>
            </a:r>
          </a:p>
          <a:p>
            <a:r>
              <a:rPr lang="en-US" dirty="0"/>
              <a:t>What it is: </a:t>
            </a:r>
            <a:r>
              <a:rPr lang="en-US" b="0" dirty="0"/>
              <a:t>The tendency to respond </a:t>
            </a:r>
            <a:br>
              <a:rPr lang="en-US" b="0" dirty="0"/>
            </a:br>
            <a:r>
              <a:rPr lang="en-US" b="0" dirty="0"/>
              <a:t>to changing circumstances by </a:t>
            </a:r>
            <a:br>
              <a:rPr lang="en-US" b="0" dirty="0"/>
            </a:br>
            <a:r>
              <a:rPr lang="en-US" b="0" dirty="0"/>
              <a:t>doing nothing.</a:t>
            </a:r>
          </a:p>
        </p:txBody>
      </p:sp>
    </p:spTree>
    <p:custDataLst>
      <p:tags r:id="rId1"/>
    </p:custDataLst>
    <p:extLst>
      <p:ext uri="{BB962C8B-B14F-4D97-AF65-F5344CB8AC3E}">
        <p14:creationId xmlns:p14="http://schemas.microsoft.com/office/powerpoint/2010/main" val="419944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89668-C77E-C6FD-C1C9-69DFDFB8C7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CAF5AB-4FB9-2EEC-4333-ACD8A821B7E0}"/>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Status quo: How to address it</a:t>
            </a:r>
          </a:p>
        </p:txBody>
      </p:sp>
      <p:sp>
        <p:nvSpPr>
          <p:cNvPr id="4" name="Rectangle 3">
            <a:extLst>
              <a:ext uri="{FF2B5EF4-FFF2-40B4-BE49-F238E27FC236}">
                <a16:creationId xmlns:a16="http://schemas.microsoft.com/office/drawing/2014/main" id="{19BD9002-AA8F-0BD6-A24D-22F24965D092}"/>
              </a:ext>
              <a:ext uri="{C183D7F6-B498-43B3-948B-1728B52AA6E4}">
                <adec:decorative xmlns:adec="http://schemas.microsoft.com/office/drawing/2017/decorative" val="1"/>
              </a:ext>
            </a:extLst>
          </p:cNvPr>
          <p:cNvSpPr>
            <a:spLocks noChangeAspect="1"/>
          </p:cNvSpPr>
          <p:nvPr/>
        </p:nvSpPr>
        <p:spPr>
          <a:xfrm>
            <a:off x="1537308" y="0"/>
            <a:ext cx="3429001" cy="3429000"/>
          </a:xfrm>
          <a:prstGeom prst="rect">
            <a:avLst/>
          </a:prstGeom>
          <a:solidFill>
            <a:srgbClr val="83DF4A"/>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2" name="Text Placeholder 1">
            <a:extLst>
              <a:ext uri="{FF2B5EF4-FFF2-40B4-BE49-F238E27FC236}">
                <a16:creationId xmlns:a16="http://schemas.microsoft.com/office/drawing/2014/main" id="{BF6DBBCD-AFE6-76D7-DEF4-78351F6DD822}"/>
              </a:ext>
            </a:extLst>
          </p:cNvPr>
          <p:cNvSpPr>
            <a:spLocks noGrp="1"/>
          </p:cNvSpPr>
          <p:nvPr>
            <p:ph type="body" sz="quarter" idx="15"/>
          </p:nvPr>
        </p:nvSpPr>
        <p:spPr/>
        <p:txBody>
          <a:bodyPr/>
          <a:lstStyle/>
          <a:p>
            <a:r>
              <a:rPr lang="en-US" dirty="0"/>
              <a:t>How to </a:t>
            </a:r>
            <a:br>
              <a:rPr lang="en-US" dirty="0"/>
            </a:br>
            <a:r>
              <a:rPr lang="en-US" dirty="0"/>
              <a:t>address it: </a:t>
            </a:r>
            <a:r>
              <a:rPr lang="en-US" b="0" dirty="0"/>
              <a:t>Examine the cause(s) for your hesitance around change.</a:t>
            </a:r>
            <a:br>
              <a:rPr lang="en-US" b="0" dirty="0"/>
            </a:br>
            <a:endParaRPr lang="en-US" b="0" dirty="0"/>
          </a:p>
        </p:txBody>
      </p:sp>
    </p:spTree>
    <p:custDataLst>
      <p:tags r:id="rId1"/>
    </p:custDataLst>
    <p:extLst>
      <p:ext uri="{BB962C8B-B14F-4D97-AF65-F5344CB8AC3E}">
        <p14:creationId xmlns:p14="http://schemas.microsoft.com/office/powerpoint/2010/main" val="13231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A4F1B-972E-EFDB-D071-DB32590AA0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270482-249C-0B28-209F-609542254057}"/>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Overconfidence</a:t>
            </a:r>
          </a:p>
        </p:txBody>
      </p:sp>
      <p:pic>
        <p:nvPicPr>
          <p:cNvPr id="5" name="Picture Placeholder 4">
            <a:extLst>
              <a:ext uri="{FF2B5EF4-FFF2-40B4-BE49-F238E27FC236}">
                <a16:creationId xmlns:a16="http://schemas.microsoft.com/office/drawing/2014/main" id="{197CA285-376D-AA9B-88FF-53D3274C5EFD}"/>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t="3548" r="7230" b="20861"/>
          <a:stretch/>
        </p:blipFill>
        <p:spPr>
          <a:xfrm>
            <a:off x="0" y="0"/>
            <a:ext cx="12192000" cy="6622784"/>
          </a:xfrm>
        </p:spPr>
      </p:pic>
      <p:sp>
        <p:nvSpPr>
          <p:cNvPr id="3" name="Text Placeholder 2">
            <a:extLst>
              <a:ext uri="{FF2B5EF4-FFF2-40B4-BE49-F238E27FC236}">
                <a16:creationId xmlns:a16="http://schemas.microsoft.com/office/drawing/2014/main" id="{3B5CA0DF-92F8-C746-9495-13B64CCBD564}"/>
              </a:ext>
            </a:extLst>
          </p:cNvPr>
          <p:cNvSpPr>
            <a:spLocks noGrp="1"/>
          </p:cNvSpPr>
          <p:nvPr>
            <p:ph type="body" sz="quarter" idx="17"/>
          </p:nvPr>
        </p:nvSpPr>
        <p:spPr>
          <a:xfrm>
            <a:off x="533400" y="1600200"/>
            <a:ext cx="5325033" cy="3657600"/>
          </a:xfrm>
        </p:spPr>
        <p:txBody>
          <a:bodyPr/>
          <a:lstStyle/>
          <a:p>
            <a:r>
              <a:rPr lang="en-US" dirty="0"/>
              <a:t>Overconfidence</a:t>
            </a:r>
          </a:p>
          <a:p>
            <a:r>
              <a:rPr lang="en-US" dirty="0"/>
              <a:t>What it is: </a:t>
            </a:r>
            <a:r>
              <a:rPr lang="en-US" b="0" dirty="0"/>
              <a:t>The tendency for investors to overestimate their own abilities.</a:t>
            </a:r>
          </a:p>
        </p:txBody>
      </p:sp>
    </p:spTree>
    <p:custDataLst>
      <p:tags r:id="rId1"/>
    </p:custDataLst>
    <p:extLst>
      <p:ext uri="{BB962C8B-B14F-4D97-AF65-F5344CB8AC3E}">
        <p14:creationId xmlns:p14="http://schemas.microsoft.com/office/powerpoint/2010/main" val="44695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0C033-4E1F-1528-D0D1-FA283881AD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271FA3-FA5F-A667-16EF-07783ADE861A}"/>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Overconfidence: How to address it</a:t>
            </a:r>
          </a:p>
        </p:txBody>
      </p:sp>
      <p:sp>
        <p:nvSpPr>
          <p:cNvPr id="4" name="Rectangle 3">
            <a:extLst>
              <a:ext uri="{FF2B5EF4-FFF2-40B4-BE49-F238E27FC236}">
                <a16:creationId xmlns:a16="http://schemas.microsoft.com/office/drawing/2014/main" id="{B4B56C87-839D-C17D-11F4-9E4F342A6CC0}"/>
              </a:ext>
              <a:ext uri="{C183D7F6-B498-43B3-948B-1728B52AA6E4}">
                <adec:decorative xmlns:adec="http://schemas.microsoft.com/office/drawing/2017/decorative" val="1"/>
              </a:ext>
            </a:extLst>
          </p:cNvPr>
          <p:cNvSpPr>
            <a:spLocks noChangeAspect="1"/>
          </p:cNvSpPr>
          <p:nvPr/>
        </p:nvSpPr>
        <p:spPr>
          <a:xfrm>
            <a:off x="1537308" y="0"/>
            <a:ext cx="3429001" cy="3429000"/>
          </a:xfrm>
          <a:prstGeom prst="rect">
            <a:avLst/>
          </a:prstGeom>
          <a:solidFill>
            <a:srgbClr val="FFC42D"/>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2" name="Text Placeholder 1">
            <a:extLst>
              <a:ext uri="{FF2B5EF4-FFF2-40B4-BE49-F238E27FC236}">
                <a16:creationId xmlns:a16="http://schemas.microsoft.com/office/drawing/2014/main" id="{E05076D7-F967-6F3D-6615-4F5B4578D787}"/>
              </a:ext>
            </a:extLst>
          </p:cNvPr>
          <p:cNvSpPr>
            <a:spLocks noGrp="1"/>
          </p:cNvSpPr>
          <p:nvPr>
            <p:ph type="body" sz="quarter" idx="15"/>
          </p:nvPr>
        </p:nvSpPr>
        <p:spPr/>
        <p:txBody>
          <a:bodyPr/>
          <a:lstStyle/>
          <a:p>
            <a:r>
              <a:rPr lang="en-US" dirty="0"/>
              <a:t>How to </a:t>
            </a:r>
            <a:br>
              <a:rPr lang="en-US" dirty="0"/>
            </a:br>
            <a:r>
              <a:rPr lang="en-US" dirty="0"/>
              <a:t>address it: </a:t>
            </a:r>
            <a:r>
              <a:rPr lang="en-US" b="0" dirty="0"/>
              <a:t>Slow down and explore information that contradicts your beliefs about your abilities.</a:t>
            </a:r>
          </a:p>
        </p:txBody>
      </p:sp>
    </p:spTree>
    <p:custDataLst>
      <p:tags r:id="rId1"/>
    </p:custDataLst>
    <p:extLst>
      <p:ext uri="{BB962C8B-B14F-4D97-AF65-F5344CB8AC3E}">
        <p14:creationId xmlns:p14="http://schemas.microsoft.com/office/powerpoint/2010/main" val="83150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5DF270-771D-4826-A089-9FC8110CFDDE}"/>
              </a:ext>
            </a:extLst>
          </p:cNvPr>
          <p:cNvSpPr>
            <a:spLocks noGrp="1"/>
          </p:cNvSpPr>
          <p:nvPr>
            <p:ph type="ctrTitle"/>
          </p:nvPr>
        </p:nvSpPr>
        <p:spPr/>
        <p:txBody>
          <a:bodyPr/>
          <a:lstStyle/>
          <a:p>
            <a:r>
              <a:rPr lang="en-US" dirty="0"/>
              <a:t>Next steps</a:t>
            </a:r>
          </a:p>
        </p:txBody>
      </p:sp>
      <p:sp>
        <p:nvSpPr>
          <p:cNvPr id="5" name="Text Placeholder 4">
            <a:extLst>
              <a:ext uri="{FF2B5EF4-FFF2-40B4-BE49-F238E27FC236}">
                <a16:creationId xmlns:a16="http://schemas.microsoft.com/office/drawing/2014/main" id="{BB503422-C65B-2784-D756-37B81493A66B}"/>
              </a:ext>
            </a:extLst>
          </p:cNvPr>
          <p:cNvSpPr>
            <a:spLocks noGrp="1"/>
          </p:cNvSpPr>
          <p:nvPr>
            <p:ph type="body" sz="quarter" idx="17"/>
          </p:nvPr>
        </p:nvSpPr>
        <p:spPr/>
        <p:txBody>
          <a:bodyPr/>
          <a:lstStyle/>
          <a:p>
            <a:r>
              <a:rPr lang="en-US" dirty="0"/>
              <a:t>Advice + Coaching</a:t>
            </a:r>
          </a:p>
        </p:txBody>
      </p:sp>
      <p:pic>
        <p:nvPicPr>
          <p:cNvPr id="3" name="Picture 2">
            <a:extLst>
              <a:ext uri="{FF2B5EF4-FFF2-40B4-BE49-F238E27FC236}">
                <a16:creationId xmlns:a16="http://schemas.microsoft.com/office/drawing/2014/main" id="{229914F9-5073-BDA4-BD10-4A395FE1A97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62702" t="30699" r="13264" b="19195"/>
          <a:stretch/>
        </p:blipFill>
        <p:spPr>
          <a:xfrm>
            <a:off x="7035800" y="0"/>
            <a:ext cx="5156200" cy="6629400"/>
          </a:xfrm>
          <a:prstGeom prst="rect">
            <a:avLst/>
          </a:prstGeom>
        </p:spPr>
      </p:pic>
    </p:spTree>
    <p:custDataLst>
      <p:tags r:id="rId1"/>
    </p:custDataLst>
    <p:extLst>
      <p:ext uri="{BB962C8B-B14F-4D97-AF65-F5344CB8AC3E}">
        <p14:creationId xmlns:p14="http://schemas.microsoft.com/office/powerpoint/2010/main" val="100668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B77B61-A064-920D-C874-BC0A7DACFC05}"/>
              </a:ext>
            </a:extLst>
          </p:cNvPr>
          <p:cNvSpPr>
            <a:spLocks noGrp="1"/>
          </p:cNvSpPr>
          <p:nvPr>
            <p:ph type="title"/>
          </p:nvPr>
        </p:nvSpPr>
        <p:spPr/>
        <p:txBody>
          <a:bodyPr/>
          <a:lstStyle/>
          <a:p>
            <a:r>
              <a:rPr lang="en-US" dirty="0"/>
              <a:t>What you can take from today</a:t>
            </a:r>
          </a:p>
        </p:txBody>
      </p:sp>
      <p:graphicFrame>
        <p:nvGraphicFramePr>
          <p:cNvPr id="9" name="Table 8">
            <a:extLst>
              <a:ext uri="{FF2B5EF4-FFF2-40B4-BE49-F238E27FC236}">
                <a16:creationId xmlns:a16="http://schemas.microsoft.com/office/drawing/2014/main" id="{DCD42DAF-ACC2-477E-A48E-4A7DE67293F8}"/>
              </a:ext>
            </a:extLst>
          </p:cNvPr>
          <p:cNvGraphicFramePr>
            <a:graphicFrameLocks noGrp="1"/>
          </p:cNvGraphicFramePr>
          <p:nvPr>
            <p:extLst>
              <p:ext uri="{D42A27DB-BD31-4B8C-83A1-F6EECF244321}">
                <p14:modId xmlns:p14="http://schemas.microsoft.com/office/powerpoint/2010/main" val="3435801045"/>
              </p:ext>
            </p:extLst>
          </p:nvPr>
        </p:nvGraphicFramePr>
        <p:xfrm>
          <a:off x="533400" y="1295400"/>
          <a:ext cx="11125200" cy="4925292"/>
        </p:xfrm>
        <a:graphic>
          <a:graphicData uri="http://schemas.openxmlformats.org/drawingml/2006/table">
            <a:tbl>
              <a:tblPr firstRow="1" bandRow="1">
                <a:tableStyleId>{22838BEF-8BB2-4498-84A7-C5851F593DF1}</a:tableStyleId>
              </a:tblPr>
              <a:tblGrid>
                <a:gridCol w="3706091">
                  <a:extLst>
                    <a:ext uri="{9D8B030D-6E8A-4147-A177-3AD203B41FA5}">
                      <a16:colId xmlns:a16="http://schemas.microsoft.com/office/drawing/2014/main" val="1289058035"/>
                    </a:ext>
                  </a:extLst>
                </a:gridCol>
                <a:gridCol w="1856509">
                  <a:extLst>
                    <a:ext uri="{9D8B030D-6E8A-4147-A177-3AD203B41FA5}">
                      <a16:colId xmlns:a16="http://schemas.microsoft.com/office/drawing/2014/main" val="1283573217"/>
                    </a:ext>
                  </a:extLst>
                </a:gridCol>
                <a:gridCol w="5562600">
                  <a:extLst>
                    <a:ext uri="{9D8B030D-6E8A-4147-A177-3AD203B41FA5}">
                      <a16:colId xmlns:a16="http://schemas.microsoft.com/office/drawing/2014/main" val="270250423"/>
                    </a:ext>
                  </a:extLst>
                </a:gridCol>
              </a:tblGrid>
              <a:tr h="1641764">
                <a:tc>
                  <a:txBody>
                    <a:bodyPr/>
                    <a:lstStyle/>
                    <a:p>
                      <a:r>
                        <a:rPr lang="en-US" b="0" dirty="0"/>
                        <a:t>Action:</a:t>
                      </a:r>
                    </a:p>
                    <a:p>
                      <a:endParaRPr lang="en-US" b="0" dirty="0"/>
                    </a:p>
                  </a:txBody>
                  <a:tcPr/>
                </a:tc>
                <a:tc>
                  <a:txBody>
                    <a:bodyPr/>
                    <a:lstStyle/>
                    <a:p>
                      <a:r>
                        <a:rPr lang="en-US" b="0" dirty="0"/>
                        <a:t>Do by:</a:t>
                      </a:r>
                    </a:p>
                    <a:p>
                      <a:endParaRPr lang="en-US" b="0" dirty="0"/>
                    </a:p>
                  </a:txBody>
                  <a:tcPr/>
                </a:tc>
                <a:tc>
                  <a:txBody>
                    <a:bodyPr/>
                    <a:lstStyle/>
                    <a:p>
                      <a:r>
                        <a:rPr lang="en-US" b="0" dirty="0"/>
                        <a:t>Notes:</a:t>
                      </a:r>
                    </a:p>
                    <a:p>
                      <a:endParaRPr lang="en-US" b="0" dirty="0"/>
                    </a:p>
                  </a:txBody>
                  <a:tcPr/>
                </a:tc>
                <a:extLst>
                  <a:ext uri="{0D108BD9-81ED-4DB2-BD59-A6C34878D82A}">
                    <a16:rowId xmlns:a16="http://schemas.microsoft.com/office/drawing/2014/main" val="2139015004"/>
                  </a:ext>
                </a:extLst>
              </a:tr>
              <a:tr h="1641764">
                <a:tc>
                  <a:txBody>
                    <a:bodyPr/>
                    <a:lstStyle/>
                    <a:p>
                      <a:r>
                        <a:rPr lang="en-US" dirty="0"/>
                        <a:t>Action:</a:t>
                      </a:r>
                    </a:p>
                    <a:p>
                      <a:endParaRPr lang="en-US" dirty="0"/>
                    </a:p>
                  </a:txBody>
                  <a:tcPr/>
                </a:tc>
                <a:tc>
                  <a:txBody>
                    <a:bodyPr/>
                    <a:lstStyle/>
                    <a:p>
                      <a:r>
                        <a:rPr lang="en-US" dirty="0"/>
                        <a:t>Do by:</a:t>
                      </a:r>
                    </a:p>
                    <a:p>
                      <a:endParaRPr lang="en-US" dirty="0"/>
                    </a:p>
                  </a:txBody>
                  <a:tcPr/>
                </a:tc>
                <a:tc>
                  <a:txBody>
                    <a:bodyPr/>
                    <a:lstStyle/>
                    <a:p>
                      <a:r>
                        <a:rPr lang="en-US" dirty="0"/>
                        <a:t>Notes:</a:t>
                      </a:r>
                    </a:p>
                    <a:p>
                      <a:endParaRPr lang="en-US" dirty="0"/>
                    </a:p>
                  </a:txBody>
                  <a:tcPr/>
                </a:tc>
                <a:extLst>
                  <a:ext uri="{0D108BD9-81ED-4DB2-BD59-A6C34878D82A}">
                    <a16:rowId xmlns:a16="http://schemas.microsoft.com/office/drawing/2014/main" val="4012333816"/>
                  </a:ext>
                </a:extLst>
              </a:tr>
              <a:tr h="1641764">
                <a:tc>
                  <a:txBody>
                    <a:bodyPr/>
                    <a:lstStyle/>
                    <a:p>
                      <a:r>
                        <a:rPr lang="en-US" dirty="0"/>
                        <a:t>Action:</a:t>
                      </a:r>
                    </a:p>
                    <a:p>
                      <a:endParaRPr lang="en-US" dirty="0"/>
                    </a:p>
                  </a:txBody>
                  <a:tcPr/>
                </a:tc>
                <a:tc>
                  <a:txBody>
                    <a:bodyPr/>
                    <a:lstStyle/>
                    <a:p>
                      <a:r>
                        <a:rPr lang="en-US" dirty="0"/>
                        <a:t>Do by:</a:t>
                      </a:r>
                    </a:p>
                    <a:p>
                      <a:endParaRPr lang="en-US" dirty="0"/>
                    </a:p>
                  </a:txBody>
                  <a:tcPr/>
                </a:tc>
                <a:tc>
                  <a:txBody>
                    <a:bodyPr/>
                    <a:lstStyle/>
                    <a:p>
                      <a:r>
                        <a:rPr lang="en-US" dirty="0"/>
                        <a:t>Notes:</a:t>
                      </a:r>
                    </a:p>
                    <a:p>
                      <a:endParaRPr lang="en-US" dirty="0"/>
                    </a:p>
                  </a:txBody>
                  <a:tcPr/>
                </a:tc>
                <a:extLst>
                  <a:ext uri="{0D108BD9-81ED-4DB2-BD59-A6C34878D82A}">
                    <a16:rowId xmlns:a16="http://schemas.microsoft.com/office/drawing/2014/main" val="939150231"/>
                  </a:ext>
                </a:extLst>
              </a:tr>
            </a:tbl>
          </a:graphicData>
        </a:graphic>
      </p:graphicFrame>
    </p:spTree>
    <p:custDataLst>
      <p:tags r:id="rId1"/>
    </p:custDataLst>
    <p:extLst>
      <p:ext uri="{BB962C8B-B14F-4D97-AF65-F5344CB8AC3E}">
        <p14:creationId xmlns:p14="http://schemas.microsoft.com/office/powerpoint/2010/main" val="118540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0F1A21-DFE8-975A-03DE-292906D05B7C}"/>
              </a:ext>
            </a:extLst>
          </p:cNvPr>
          <p:cNvSpPr>
            <a:spLocks noGrp="1"/>
          </p:cNvSpPr>
          <p:nvPr>
            <p:ph type="title" idx="4294967295"/>
          </p:nvPr>
        </p:nvSpPr>
        <p:spPr/>
        <p:txBody>
          <a:bodyPr anchor="b"/>
          <a:lstStyle/>
          <a:p>
            <a:r>
              <a:rPr lang="en-US" dirty="0"/>
              <a:t>Following up</a:t>
            </a:r>
          </a:p>
        </p:txBody>
      </p:sp>
      <p:pic>
        <p:nvPicPr>
          <p:cNvPr id="24" name="Picture Placeholder 23">
            <a:extLst>
              <a:ext uri="{FF2B5EF4-FFF2-40B4-BE49-F238E27FC236}">
                <a16:creationId xmlns:a16="http://schemas.microsoft.com/office/drawing/2014/main" id="{593ADB36-B33D-76A3-F33C-345A6A4C35FE}"/>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t="17494" b="3500"/>
          <a:stretch/>
        </p:blipFill>
        <p:spPr>
          <a:xfrm>
            <a:off x="0" y="1219200"/>
            <a:ext cx="12192000" cy="5403850"/>
          </a:xfrm>
        </p:spPr>
      </p:pic>
      <p:sp>
        <p:nvSpPr>
          <p:cNvPr id="2" name="Text Placeholder 21">
            <a:extLst>
              <a:ext uri="{FF2B5EF4-FFF2-40B4-BE49-F238E27FC236}">
                <a16:creationId xmlns:a16="http://schemas.microsoft.com/office/drawing/2014/main" id="{07B7D507-4E11-9020-4C82-A6724E051151}"/>
              </a:ext>
            </a:extLst>
          </p:cNvPr>
          <p:cNvSpPr txBox="1">
            <a:spLocks/>
          </p:cNvSpPr>
          <p:nvPr/>
        </p:nvSpPr>
        <p:spPr>
          <a:xfrm>
            <a:off x="6333565" y="1600200"/>
            <a:ext cx="5325033" cy="3657600"/>
          </a:xfrm>
          <a:prstGeom prst="rect">
            <a:avLst/>
          </a:prstGeom>
          <a:solidFill>
            <a:schemeClr val="tx2"/>
          </a:solidFill>
        </p:spPr>
        <p:txBody>
          <a:bodyPr vert="horz" lIns="365760" tIns="365760" rIns="365760" bIns="365760" rtlCol="0">
            <a:noAutofit/>
          </a:bodyPr>
          <a:lstStyle>
            <a:lvl1pPr marL="0" indent="0" algn="l" defTabSz="914400" rtl="0" eaLnBrk="1" latinLnBrk="0" hangingPunct="1">
              <a:lnSpc>
                <a:spcPct val="105000"/>
              </a:lnSpc>
              <a:spcBef>
                <a:spcPts val="1800"/>
              </a:spcBef>
              <a:buClr>
                <a:schemeClr val="accent2"/>
              </a:buClr>
              <a:buFont typeface="Wingdings" panose="05000000000000000000" pitchFamily="2" charset="2"/>
              <a:buNone/>
              <a:defRPr sz="2000" b="1" kern="1200" cap="none" baseline="0">
                <a:solidFill>
                  <a:schemeClr val="bg1">
                    <a:alpha val="95000"/>
                  </a:schemeClr>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bg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bg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bg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Wingdings" pitchFamily="2" charset="2"/>
              <a:buChar char="§"/>
            </a:pPr>
            <a:r>
              <a:rPr lang="en-US" dirty="0"/>
              <a:t>One-on-one follow-up with </a:t>
            </a:r>
            <a:br>
              <a:rPr lang="en-US" dirty="0"/>
            </a:br>
            <a:r>
              <a:rPr lang="en-US" dirty="0"/>
              <a:t>your advisor</a:t>
            </a:r>
          </a:p>
          <a:p>
            <a:pPr marL="342900" indent="-342900">
              <a:buFont typeface="Wingdings" pitchFamily="2" charset="2"/>
              <a:buChar char="§"/>
            </a:pPr>
            <a:r>
              <a:rPr lang="en-US" dirty="0"/>
              <a:t>Together, we can discuss: </a:t>
            </a:r>
          </a:p>
          <a:p>
            <a:pPr marL="641350" lvl="1" indent="-184150">
              <a:buClr>
                <a:schemeClr val="accent2"/>
              </a:buClr>
              <a:buFont typeface="Arial" panose="020B0604020202020204" pitchFamily="34" charset="0"/>
              <a:buChar char="•"/>
            </a:pPr>
            <a:r>
              <a:rPr lang="en-US" dirty="0"/>
              <a:t>Your goals and options to meet them.</a:t>
            </a:r>
          </a:p>
          <a:p>
            <a:pPr marL="641350" lvl="1" indent="-184150">
              <a:buClr>
                <a:schemeClr val="accent2"/>
              </a:buClr>
              <a:buFont typeface="Arial" panose="020B0604020202020204" pitchFamily="34" charset="0"/>
              <a:buChar char="•"/>
            </a:pPr>
            <a:r>
              <a:rPr lang="en-US" dirty="0"/>
              <a:t>Your skills and strengths and how to apply them.   </a:t>
            </a:r>
          </a:p>
          <a:p>
            <a:pPr marL="641350" lvl="1" indent="-184150">
              <a:buClr>
                <a:schemeClr val="accent2"/>
              </a:buClr>
              <a:buFont typeface="Arial" panose="020B0604020202020204" pitchFamily="34" charset="0"/>
              <a:buChar char="•"/>
            </a:pPr>
            <a:r>
              <a:rPr lang="en-US" dirty="0"/>
              <a:t>Specific barriers to progress.</a:t>
            </a:r>
          </a:p>
        </p:txBody>
      </p:sp>
    </p:spTree>
    <p:custDataLst>
      <p:tags r:id="rId1"/>
    </p:custDataLst>
    <p:extLst>
      <p:ext uri="{BB962C8B-B14F-4D97-AF65-F5344CB8AC3E}">
        <p14:creationId xmlns:p14="http://schemas.microsoft.com/office/powerpoint/2010/main" val="37341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Important Information</a:t>
            </a:r>
          </a:p>
        </p:txBody>
      </p:sp>
      <p:sp>
        <p:nvSpPr>
          <p:cNvPr id="3" name="Content Placeholder 2"/>
          <p:cNvSpPr>
            <a:spLocks noGrp="1"/>
          </p:cNvSpPr>
          <p:nvPr>
            <p:ph sz="quarter" idx="20"/>
          </p:nvPr>
        </p:nvSpPr>
        <p:spPr/>
        <p:txBody>
          <a:bodyPr vert="horz" lIns="0" tIns="0" rIns="0" bIns="0" numCol="1" spcCol="365760" rtlCol="0" anchor="t">
            <a:noAutofit/>
          </a:bodyPr>
          <a:lstStyle/>
          <a:p>
            <a:pPr marL="0" indent="0">
              <a:spcBef>
                <a:spcPts val="1200"/>
              </a:spcBef>
              <a:buNone/>
            </a:pPr>
            <a:r>
              <a:rPr lang="en-US" sz="1050" dirty="0"/>
              <a:t>This material is provided for informational purposes only and not intended to be investment advice or a recommendation to take any particular investment action. Information and opinions, including forecasts and forward-looking statements, presented have been obtained or derived from sources believed to be reliable and current; however, we cannot guarantee the sources’ accuracy or completeness. There is no guarantee that any forecasts made will come to pass. </a:t>
            </a:r>
          </a:p>
          <a:p>
            <a:pPr marL="0" indent="0">
              <a:lnSpc>
                <a:spcPct val="105000"/>
              </a:lnSpc>
              <a:spcBef>
                <a:spcPts val="1200"/>
              </a:spcBef>
              <a:buNone/>
            </a:pPr>
            <a:r>
              <a:rPr lang="en-US" sz="1050" dirty="0"/>
              <a:t>This information is not intended to reflect a current or past recommendation concerning investments, investment strategies, or account types, advice of any kind, or a solicitation of an offer to buy or sell any securities or investment services. The opinions and commentary provided do not take into account the investment objectives or financial situation of any particular investor or class of investor. Please consider your own circumstances before making an investment decision. Under no circumstances should the material, in whole or in part, be copied or redistributed without consent from T. Rowe Price.</a:t>
            </a:r>
            <a:endParaRPr lang="en-US" sz="1050" dirty="0">
              <a:cs typeface="Arial"/>
            </a:endParaRPr>
          </a:p>
          <a:p>
            <a:pPr marL="0" indent="0">
              <a:spcBef>
                <a:spcPts val="1200"/>
              </a:spcBef>
              <a:buNone/>
            </a:pPr>
            <a:r>
              <a:rPr lang="en-US" sz="1050" dirty="0"/>
              <a:t>All investments are subject to risk, including the possible loss of principal. </a:t>
            </a:r>
            <a:endParaRPr lang="en-US" sz="1050" dirty="0">
              <a:cs typeface="Arial"/>
            </a:endParaRPr>
          </a:p>
          <a:p>
            <a:pPr marL="0" indent="0">
              <a:lnSpc>
                <a:spcPct val="105000"/>
              </a:lnSpc>
              <a:spcBef>
                <a:spcPts val="1200"/>
              </a:spcBef>
              <a:buNone/>
            </a:pPr>
            <a:r>
              <a:rPr lang="en-US" sz="1050" dirty="0"/>
              <a:t>T. Rowe Price Investment Services, Inc.</a:t>
            </a:r>
            <a:endParaRPr lang="en-US" sz="1050" dirty="0">
              <a:cs typeface="Arial"/>
            </a:endParaRPr>
          </a:p>
          <a:p>
            <a:pPr marL="0" indent="0">
              <a:lnSpc>
                <a:spcPct val="105000"/>
              </a:lnSpc>
              <a:spcBef>
                <a:spcPts val="1200"/>
              </a:spcBef>
              <a:buNone/>
            </a:pPr>
            <a:r>
              <a:rPr lang="en-US" sz="1050" dirty="0"/>
              <a:t>© 2024 T. Rowe Price. All Rights Reserved. T. ROWE PRICE, INVEST WITH CONFIDENCE, and the Bighorn Sheep are, collectively and/or apart, trademarks of T. Rowe Price </a:t>
            </a:r>
            <a:br>
              <a:rPr lang="en-US" sz="1050" dirty="0"/>
            </a:br>
            <a:r>
              <a:rPr lang="en-US" sz="1050" dirty="0"/>
              <a:t>Group, Inc.</a:t>
            </a:r>
            <a:endParaRPr lang="en-US" sz="1050" dirty="0">
              <a:cs typeface="Arial"/>
            </a:endParaRPr>
          </a:p>
        </p:txBody>
      </p:sp>
      <p:sp>
        <p:nvSpPr>
          <p:cNvPr id="4" name="Rectangle 3">
            <a:extLst>
              <a:ext uri="{FF2B5EF4-FFF2-40B4-BE49-F238E27FC236}">
                <a16:creationId xmlns:a16="http://schemas.microsoft.com/office/drawing/2014/main" id="{A34AF06B-E2FB-6F61-9286-86581CFA894D}"/>
              </a:ext>
            </a:extLst>
          </p:cNvPr>
          <p:cNvSpPr/>
          <p:nvPr/>
        </p:nvSpPr>
        <p:spPr>
          <a:xfrm>
            <a:off x="548639" y="858522"/>
            <a:ext cx="929179" cy="82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Tree>
    <p:extLst>
      <p:ext uri="{BB962C8B-B14F-4D97-AF65-F5344CB8AC3E}">
        <p14:creationId xmlns:p14="http://schemas.microsoft.com/office/powerpoint/2010/main" val="294015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5DF270-771D-4826-A089-9FC8110CFDDE}"/>
              </a:ext>
            </a:extLst>
          </p:cNvPr>
          <p:cNvSpPr>
            <a:spLocks noGrp="1"/>
          </p:cNvSpPr>
          <p:nvPr>
            <p:ph type="ctrTitle"/>
          </p:nvPr>
        </p:nvSpPr>
        <p:spPr/>
        <p:txBody>
          <a:bodyPr/>
          <a:lstStyle/>
          <a:p>
            <a:r>
              <a:rPr lang="en-US" dirty="0"/>
              <a:t>Getting started</a:t>
            </a:r>
          </a:p>
        </p:txBody>
      </p:sp>
      <p:sp>
        <p:nvSpPr>
          <p:cNvPr id="5" name="Text Placeholder 4">
            <a:extLst>
              <a:ext uri="{FF2B5EF4-FFF2-40B4-BE49-F238E27FC236}">
                <a16:creationId xmlns:a16="http://schemas.microsoft.com/office/drawing/2014/main" id="{BB503422-C65B-2784-D756-37B81493A66B}"/>
              </a:ext>
            </a:extLst>
          </p:cNvPr>
          <p:cNvSpPr>
            <a:spLocks noGrp="1"/>
          </p:cNvSpPr>
          <p:nvPr>
            <p:ph type="body" sz="quarter" idx="17"/>
          </p:nvPr>
        </p:nvSpPr>
        <p:spPr/>
        <p:txBody>
          <a:bodyPr/>
          <a:lstStyle/>
          <a:p>
            <a:r>
              <a:rPr lang="en-US" dirty="0"/>
              <a:t>Advice + Coaching</a:t>
            </a:r>
          </a:p>
        </p:txBody>
      </p:sp>
      <p:pic>
        <p:nvPicPr>
          <p:cNvPr id="14" name="Picture Placeholder 13" descr="A person walking on a pathway with an arrow pointing upward.">
            <a:extLst>
              <a:ext uri="{FF2B5EF4-FFF2-40B4-BE49-F238E27FC236}">
                <a16:creationId xmlns:a16="http://schemas.microsoft.com/office/drawing/2014/main" id="{B82AD78C-E2F9-7894-708B-947024BDD469}"/>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55" b="55"/>
          <a:stretch/>
        </p:blipFill>
        <p:spPr>
          <a:xfrm>
            <a:off x="7040878" y="0"/>
            <a:ext cx="5149597" cy="6629400"/>
          </a:xfrm>
        </p:spPr>
      </p:pic>
    </p:spTree>
    <p:custDataLst>
      <p:tags r:id="rId1"/>
    </p:custDataLst>
    <p:extLst>
      <p:ext uri="{BB962C8B-B14F-4D97-AF65-F5344CB8AC3E}">
        <p14:creationId xmlns:p14="http://schemas.microsoft.com/office/powerpoint/2010/main" val="358912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5A3459-FE75-AF97-10B3-4FD7A67A777E}"/>
              </a:ext>
            </a:extLst>
          </p:cNvPr>
          <p:cNvSpPr>
            <a:spLocks noGrp="1"/>
          </p:cNvSpPr>
          <p:nvPr>
            <p:ph type="title" idx="4294967295"/>
          </p:nvPr>
        </p:nvSpPr>
        <p:spPr>
          <a:xfrm>
            <a:off x="533400" y="-709874"/>
            <a:ext cx="11125201" cy="709874"/>
          </a:xfrm>
        </p:spPr>
        <p:txBody>
          <a:bodyPr vert="horz" lIns="0" tIns="0" rIns="0" bIns="0" rtlCol="0" anchor="b">
            <a:noAutofit/>
          </a:bodyPr>
          <a:lstStyle/>
          <a:p>
            <a:r>
              <a:rPr lang="en-US" dirty="0"/>
              <a:t>Thank you</a:t>
            </a:r>
          </a:p>
        </p:txBody>
      </p:sp>
      <p:sp>
        <p:nvSpPr>
          <p:cNvPr id="2" name="Text Placeholder 1">
            <a:extLst>
              <a:ext uri="{FF2B5EF4-FFF2-40B4-BE49-F238E27FC236}">
                <a16:creationId xmlns:a16="http://schemas.microsoft.com/office/drawing/2014/main" id="{480DC3F5-119D-1BC9-1890-C5C5E735E364}"/>
              </a:ext>
            </a:extLst>
          </p:cNvPr>
          <p:cNvSpPr>
            <a:spLocks noGrp="1"/>
          </p:cNvSpPr>
          <p:nvPr>
            <p:ph type="body" sz="quarter" idx="10"/>
          </p:nvPr>
        </p:nvSpPr>
        <p:spPr/>
        <p:txBody>
          <a:bodyPr/>
          <a:lstStyle/>
          <a:p>
            <a:r>
              <a:rPr lang="en-US" sz="900" dirty="0"/>
              <a:t>202402-3414823</a:t>
            </a:r>
          </a:p>
        </p:txBody>
      </p:sp>
    </p:spTree>
    <p:custDataLst>
      <p:tags r:id="rId1"/>
    </p:custDataLst>
    <p:extLst>
      <p:ext uri="{BB962C8B-B14F-4D97-AF65-F5344CB8AC3E}">
        <p14:creationId xmlns:p14="http://schemas.microsoft.com/office/powerpoint/2010/main" val="272334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4C74E-E3E0-D544-B481-5C88F2DD6877}"/>
              </a:ext>
            </a:extLst>
          </p:cNvPr>
          <p:cNvSpPr>
            <a:spLocks noGrp="1"/>
          </p:cNvSpPr>
          <p:nvPr>
            <p:ph type="title"/>
          </p:nvPr>
        </p:nvSpPr>
        <p:spPr/>
        <p:txBody>
          <a:bodyPr anchor="b"/>
          <a:lstStyle/>
          <a:p>
            <a:r>
              <a:rPr lang="en-US" dirty="0"/>
              <a:t>What is a coach?</a:t>
            </a:r>
          </a:p>
        </p:txBody>
      </p:sp>
      <p:sp>
        <p:nvSpPr>
          <p:cNvPr id="12" name="Text Placeholder 7">
            <a:extLst>
              <a:ext uri="{FF2B5EF4-FFF2-40B4-BE49-F238E27FC236}">
                <a16:creationId xmlns:a16="http://schemas.microsoft.com/office/drawing/2014/main" id="{377B227C-8D6D-946D-4EF4-436CF1E886C3}"/>
              </a:ext>
            </a:extLst>
          </p:cNvPr>
          <p:cNvSpPr txBox="1">
            <a:spLocks/>
          </p:cNvSpPr>
          <p:nvPr/>
        </p:nvSpPr>
        <p:spPr>
          <a:xfrm>
            <a:off x="1912865" y="2862470"/>
            <a:ext cx="10279135" cy="2433430"/>
          </a:xfrm>
          <a:prstGeom prst="rect">
            <a:avLst/>
          </a:prstGeom>
        </p:spPr>
        <p:txBody>
          <a:bodyPr lIns="0" tIns="0" rIns="0" bIns="0"/>
          <a:lstStyle>
            <a:lvl1pPr marL="274320" indent="-27432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21792"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133856"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353312"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800" b="1" dirty="0">
                <a:solidFill>
                  <a:schemeClr val="tx2"/>
                </a:solidFill>
              </a:rPr>
              <a:t>COACH (noun) /</a:t>
            </a:r>
            <a:r>
              <a:rPr lang="en-US" sz="4800" b="1" dirty="0" err="1">
                <a:solidFill>
                  <a:schemeClr val="tx2"/>
                </a:solidFill>
              </a:rPr>
              <a:t>kōCH</a:t>
            </a:r>
            <a:r>
              <a:rPr lang="en-US" sz="4800" b="1" dirty="0">
                <a:solidFill>
                  <a:schemeClr val="tx2"/>
                </a:solidFill>
              </a:rPr>
              <a:t>/</a:t>
            </a:r>
          </a:p>
          <a:p>
            <a:pPr marL="0" indent="0">
              <a:buNone/>
            </a:pPr>
            <a:r>
              <a:rPr lang="en-US" i="1" dirty="0">
                <a:solidFill>
                  <a:schemeClr val="tx2"/>
                </a:solidFill>
              </a:rPr>
              <a:t>Original: </a:t>
            </a:r>
            <a:r>
              <a:rPr lang="en-US" dirty="0">
                <a:solidFill>
                  <a:schemeClr val="tx2"/>
                </a:solidFill>
              </a:rPr>
              <a:t>A wheeled vehicle that carried passengers.</a:t>
            </a:r>
          </a:p>
          <a:p>
            <a:pPr marL="0" indent="0">
              <a:buNone/>
            </a:pPr>
            <a:r>
              <a:rPr lang="en-US" i="1" dirty="0">
                <a:solidFill>
                  <a:schemeClr val="tx2"/>
                </a:solidFill>
              </a:rPr>
              <a:t>Modern: </a:t>
            </a:r>
            <a:r>
              <a:rPr lang="en-US" dirty="0">
                <a:solidFill>
                  <a:schemeClr val="tx2"/>
                </a:solidFill>
              </a:rPr>
              <a:t>Someone who takes you from where you are to where you want to go.</a:t>
            </a:r>
          </a:p>
        </p:txBody>
      </p:sp>
    </p:spTree>
    <p:custDataLst>
      <p:tags r:id="rId1"/>
    </p:custDataLst>
    <p:extLst>
      <p:ext uri="{BB962C8B-B14F-4D97-AF65-F5344CB8AC3E}">
        <p14:creationId xmlns:p14="http://schemas.microsoft.com/office/powerpoint/2010/main" val="311744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4C74E-E3E0-D544-B481-5C88F2DD6877}"/>
              </a:ext>
            </a:extLst>
          </p:cNvPr>
          <p:cNvSpPr>
            <a:spLocks noGrp="1"/>
          </p:cNvSpPr>
          <p:nvPr>
            <p:ph type="title"/>
          </p:nvPr>
        </p:nvSpPr>
        <p:spPr>
          <a:xfrm>
            <a:off x="533400" y="283718"/>
            <a:ext cx="11125201" cy="709874"/>
          </a:xfrm>
        </p:spPr>
        <p:txBody>
          <a:bodyPr anchor="b"/>
          <a:lstStyle/>
          <a:p>
            <a:r>
              <a:rPr lang="en-US" dirty="0"/>
              <a:t>What sets a good coach apart?</a:t>
            </a:r>
          </a:p>
        </p:txBody>
      </p:sp>
      <p:pic>
        <p:nvPicPr>
          <p:cNvPr id="29" name="Content Placeholder 28" descr="A whistle on a chain">
            <a:extLst>
              <a:ext uri="{FF2B5EF4-FFF2-40B4-BE49-F238E27FC236}">
                <a16:creationId xmlns:a16="http://schemas.microsoft.com/office/drawing/2014/main" id="{88ACD910-07D8-1D75-9F68-AC6B14405B7B}"/>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5841" r="26032"/>
          <a:stretch/>
        </p:blipFill>
        <p:spPr>
          <a:xfrm>
            <a:off x="1234390" y="1371600"/>
            <a:ext cx="2285567" cy="2286000"/>
          </a:xfrm>
        </p:spPr>
      </p:pic>
      <p:pic>
        <p:nvPicPr>
          <p:cNvPr id="5" name="Content Placeholder 26" descr="A person wearing a headset and holding her hands out while giving a presentation">
            <a:extLst>
              <a:ext uri="{FF2B5EF4-FFF2-40B4-BE49-F238E27FC236}">
                <a16:creationId xmlns:a16="http://schemas.microsoft.com/office/drawing/2014/main" id="{72661BE0-AAB6-C6CF-203D-45144F228D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485" r="5837"/>
          <a:stretch/>
        </p:blipFill>
        <p:spPr>
          <a:xfrm>
            <a:off x="1234389" y="3851450"/>
            <a:ext cx="2285568" cy="2286000"/>
          </a:xfrm>
          <a:prstGeom prst="rect">
            <a:avLst/>
          </a:prstGeom>
          <a:solidFill>
            <a:srgbClr val="061937"/>
          </a:solidFill>
        </p:spPr>
      </p:pic>
      <p:pic>
        <p:nvPicPr>
          <p:cNvPr id="31" name="Content Placeholder 30" descr="A conductor holding a baton">
            <a:extLst>
              <a:ext uri="{FF2B5EF4-FFF2-40B4-BE49-F238E27FC236}">
                <a16:creationId xmlns:a16="http://schemas.microsoft.com/office/drawing/2014/main" id="{CE007D27-1F97-68F7-CC74-4D2658C9D7E1}"/>
              </a:ext>
            </a:extLst>
          </p:cNvPr>
          <p:cNvPicPr>
            <a:picLocks noGrp="1" noChangeAspect="1"/>
          </p:cNvPicPr>
          <p:nvPr>
            <p:ph idx="20"/>
          </p:nvPr>
        </p:nvPicPr>
        <p:blipFill rotWithShape="1">
          <a:blip r:embed="rId6" cstate="print">
            <a:extLst>
              <a:ext uri="{28A0092B-C50C-407E-A947-70E740481C1C}">
                <a14:useLocalDpi xmlns:a14="http://schemas.microsoft.com/office/drawing/2010/main" val="0"/>
              </a:ext>
            </a:extLst>
          </a:blip>
          <a:srcRect l="22735" r="10529"/>
          <a:stretch/>
        </p:blipFill>
        <p:spPr>
          <a:xfrm>
            <a:off x="3709159" y="1371600"/>
            <a:ext cx="2285566" cy="2286000"/>
          </a:xfrm>
        </p:spPr>
      </p:pic>
      <p:pic>
        <p:nvPicPr>
          <p:cNvPr id="33" name="Content Placeholder 32" descr="A hand drawing a game plan on a chalkboard">
            <a:extLst>
              <a:ext uri="{FF2B5EF4-FFF2-40B4-BE49-F238E27FC236}">
                <a16:creationId xmlns:a16="http://schemas.microsoft.com/office/drawing/2014/main" id="{75FD4680-2291-55F6-1AAF-AF9A4507D30B}"/>
              </a:ext>
            </a:extLst>
          </p:cNvPr>
          <p:cNvPicPr>
            <a:picLocks noGrp="1" noChangeAspect="1"/>
          </p:cNvPicPr>
          <p:nvPr>
            <p:ph idx="23"/>
          </p:nvPr>
        </p:nvPicPr>
        <p:blipFill rotWithShape="1">
          <a:blip r:embed="rId7">
            <a:extLst>
              <a:ext uri="{28A0092B-C50C-407E-A947-70E740481C1C}">
                <a14:useLocalDpi xmlns:a14="http://schemas.microsoft.com/office/drawing/2010/main" val="0"/>
              </a:ext>
            </a:extLst>
          </a:blip>
          <a:srcRect l="41449" r="8561"/>
          <a:stretch/>
        </p:blipFill>
        <p:spPr>
          <a:xfrm>
            <a:off x="3709159" y="3851450"/>
            <a:ext cx="2285568" cy="2286000"/>
          </a:xfrm>
        </p:spPr>
      </p:pic>
      <p:pic>
        <p:nvPicPr>
          <p:cNvPr id="3" name="Content Placeholder 28" descr="A person helping a child do a stretching exercise">
            <a:extLst>
              <a:ext uri="{FF2B5EF4-FFF2-40B4-BE49-F238E27FC236}">
                <a16:creationId xmlns:a16="http://schemas.microsoft.com/office/drawing/2014/main" id="{243087AD-9E4D-B956-3A58-7D32492568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751" r="11584"/>
          <a:stretch/>
        </p:blipFill>
        <p:spPr>
          <a:xfrm>
            <a:off x="6201244" y="1371600"/>
            <a:ext cx="2285567" cy="2286000"/>
          </a:xfrm>
          <a:prstGeom prst="rect">
            <a:avLst/>
          </a:prstGeom>
          <a:solidFill>
            <a:srgbClr val="061937"/>
          </a:solidFill>
        </p:spPr>
      </p:pic>
      <p:pic>
        <p:nvPicPr>
          <p:cNvPr id="27" name="Content Placeholder 26" descr="A person in a suit smiling while talking to another person">
            <a:extLst>
              <a:ext uri="{FF2B5EF4-FFF2-40B4-BE49-F238E27FC236}">
                <a16:creationId xmlns:a16="http://schemas.microsoft.com/office/drawing/2014/main" id="{64F547D3-6602-8B44-AC58-B3785BE1FC26}"/>
              </a:ext>
            </a:extLst>
          </p:cNvPr>
          <p:cNvPicPr>
            <a:picLocks noGrp="1" noChangeAspect="1"/>
          </p:cNvPicPr>
          <p:nvPr>
            <p:ph idx="22"/>
          </p:nvPr>
        </p:nvPicPr>
        <p:blipFill rotWithShape="1">
          <a:blip r:embed="rId9" cstate="print">
            <a:extLst>
              <a:ext uri="{28A0092B-C50C-407E-A947-70E740481C1C}">
                <a14:useLocalDpi xmlns:a14="http://schemas.microsoft.com/office/drawing/2010/main" val="0"/>
              </a:ext>
            </a:extLst>
          </a:blip>
          <a:srcRect l="6023" r="27323"/>
          <a:stretch/>
        </p:blipFill>
        <p:spPr>
          <a:xfrm>
            <a:off x="6201243" y="3851450"/>
            <a:ext cx="2285568" cy="2286000"/>
          </a:xfrm>
        </p:spPr>
      </p:pic>
      <p:pic>
        <p:nvPicPr>
          <p:cNvPr id="4" name="Content Placeholder 30" descr="A person at a speaking engagement wearing a suit and microphone headset">
            <a:extLst>
              <a:ext uri="{FF2B5EF4-FFF2-40B4-BE49-F238E27FC236}">
                <a16:creationId xmlns:a16="http://schemas.microsoft.com/office/drawing/2014/main" id="{805BA896-5B3B-8035-E245-6B21906B2CD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241" r="25023"/>
          <a:stretch/>
        </p:blipFill>
        <p:spPr>
          <a:xfrm>
            <a:off x="8676013" y="1371600"/>
            <a:ext cx="2285566" cy="2286000"/>
          </a:xfrm>
          <a:prstGeom prst="rect">
            <a:avLst/>
          </a:prstGeom>
          <a:solidFill>
            <a:srgbClr val="061937"/>
          </a:solidFill>
        </p:spPr>
      </p:pic>
      <p:pic>
        <p:nvPicPr>
          <p:cNvPr id="6" name="Content Placeholder 32" descr="A dog lying down looking at the camera">
            <a:extLst>
              <a:ext uri="{FF2B5EF4-FFF2-40B4-BE49-F238E27FC236}">
                <a16:creationId xmlns:a16="http://schemas.microsoft.com/office/drawing/2014/main" id="{5BF29A7C-F99E-587D-9882-3AF032CA48B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076" r="24306"/>
          <a:stretch/>
        </p:blipFill>
        <p:spPr>
          <a:xfrm>
            <a:off x="8676013" y="3851450"/>
            <a:ext cx="2285568" cy="2286000"/>
          </a:xfrm>
          <a:prstGeom prst="rect">
            <a:avLst/>
          </a:prstGeom>
          <a:solidFill>
            <a:srgbClr val="061937"/>
          </a:solidFill>
        </p:spPr>
      </p:pic>
    </p:spTree>
    <p:custDataLst>
      <p:tags r:id="rId1"/>
    </p:custDataLst>
    <p:extLst>
      <p:ext uri="{BB962C8B-B14F-4D97-AF65-F5344CB8AC3E}">
        <p14:creationId xmlns:p14="http://schemas.microsoft.com/office/powerpoint/2010/main" val="144241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F2AFEA2-FFB0-4F7C-8491-F9A35F8B7CB5}"/>
              </a:ext>
            </a:extLst>
          </p:cNvPr>
          <p:cNvSpPr>
            <a:spLocks noGrp="1"/>
          </p:cNvSpPr>
          <p:nvPr>
            <p:ph type="title"/>
          </p:nvPr>
        </p:nvSpPr>
        <p:spPr>
          <a:xfrm>
            <a:off x="533400" y="283718"/>
            <a:ext cx="11125201" cy="709874"/>
          </a:xfrm>
        </p:spPr>
        <p:txBody>
          <a:bodyPr anchor="b"/>
          <a:lstStyle/>
          <a:p>
            <a:r>
              <a:rPr lang="en-US" dirty="0"/>
              <a:t>Taking advantage of coaching</a:t>
            </a:r>
          </a:p>
        </p:txBody>
      </p:sp>
      <p:pic>
        <p:nvPicPr>
          <p:cNvPr id="6" name="Picture Placeholder 17">
            <a:extLst>
              <a:ext uri="{FF2B5EF4-FFF2-40B4-BE49-F238E27FC236}">
                <a16:creationId xmlns:a16="http://schemas.microsoft.com/office/drawing/2014/main" id="{9D0F16D5-843F-C189-AB50-78A138EA004A}"/>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21486" t="25018" b="22911"/>
          <a:stretch/>
        </p:blipFill>
        <p:spPr>
          <a:xfrm>
            <a:off x="0" y="1219008"/>
            <a:ext cx="12192000" cy="5403776"/>
          </a:xfrm>
        </p:spPr>
      </p:pic>
      <p:sp>
        <p:nvSpPr>
          <p:cNvPr id="29" name="Text Placeholder 24">
            <a:extLst>
              <a:ext uri="{FF2B5EF4-FFF2-40B4-BE49-F238E27FC236}">
                <a16:creationId xmlns:a16="http://schemas.microsoft.com/office/drawing/2014/main" id="{5605CD26-AC6B-C347-8D3C-0CF29D176BA4}"/>
              </a:ext>
            </a:extLst>
          </p:cNvPr>
          <p:cNvSpPr>
            <a:spLocks noGrp="1"/>
          </p:cNvSpPr>
          <p:nvPr>
            <p:ph type="body" sz="quarter" idx="21"/>
          </p:nvPr>
        </p:nvSpPr>
        <p:spPr>
          <a:xfrm>
            <a:off x="6708913" y="1622179"/>
            <a:ext cx="2057400" cy="2057400"/>
          </a:xfrm>
          <a:solidFill>
            <a:schemeClr val="tx2"/>
          </a:solidFill>
        </p:spPr>
        <p:txBody>
          <a:bodyPr anchor="t"/>
          <a:lstStyle/>
          <a:p>
            <a:pPr lvl="0"/>
            <a:r>
              <a:rPr lang="en-US" spc="-40" dirty="0">
                <a:solidFill>
                  <a:schemeClr val="bg1"/>
                </a:solidFill>
              </a:rPr>
              <a:t>Financial empowerment</a:t>
            </a:r>
          </a:p>
        </p:txBody>
      </p:sp>
      <p:sp>
        <p:nvSpPr>
          <p:cNvPr id="30" name="Text Placeholder 25">
            <a:extLst>
              <a:ext uri="{FF2B5EF4-FFF2-40B4-BE49-F238E27FC236}">
                <a16:creationId xmlns:a16="http://schemas.microsoft.com/office/drawing/2014/main" id="{F6F41255-5EAB-1343-AE71-A156ED3FFBC0}"/>
              </a:ext>
            </a:extLst>
          </p:cNvPr>
          <p:cNvSpPr>
            <a:spLocks noGrp="1"/>
          </p:cNvSpPr>
          <p:nvPr>
            <p:ph type="body" sz="quarter" idx="23"/>
          </p:nvPr>
        </p:nvSpPr>
        <p:spPr>
          <a:xfrm>
            <a:off x="6708913" y="3811577"/>
            <a:ext cx="2057400" cy="2057400"/>
          </a:xfrm>
          <a:solidFill>
            <a:schemeClr val="tx2"/>
          </a:solidFill>
        </p:spPr>
        <p:txBody>
          <a:bodyPr/>
          <a:lstStyle/>
          <a:p>
            <a:pPr lvl="0"/>
            <a:r>
              <a:rPr lang="en-US" dirty="0">
                <a:solidFill>
                  <a:schemeClr val="bg1"/>
                </a:solidFill>
              </a:rPr>
              <a:t>Better understanding of how emotion affects our investment decisions</a:t>
            </a:r>
          </a:p>
        </p:txBody>
      </p:sp>
      <p:sp>
        <p:nvSpPr>
          <p:cNvPr id="32" name="Text Placeholder 31">
            <a:extLst>
              <a:ext uri="{FF2B5EF4-FFF2-40B4-BE49-F238E27FC236}">
                <a16:creationId xmlns:a16="http://schemas.microsoft.com/office/drawing/2014/main" id="{30B14E55-0ED2-A50B-E21B-67A5278C1728}"/>
              </a:ext>
            </a:extLst>
          </p:cNvPr>
          <p:cNvSpPr>
            <a:spLocks noGrp="1"/>
          </p:cNvSpPr>
          <p:nvPr>
            <p:ph type="body" sz="quarter" idx="28"/>
          </p:nvPr>
        </p:nvSpPr>
        <p:spPr>
          <a:xfrm>
            <a:off x="8912798" y="1622179"/>
            <a:ext cx="2057400" cy="2057400"/>
          </a:xfrm>
          <a:solidFill>
            <a:schemeClr val="tx2"/>
          </a:solidFill>
        </p:spPr>
        <p:txBody>
          <a:bodyPr anchor="t"/>
          <a:lstStyle/>
          <a:p>
            <a:r>
              <a:rPr lang="en-US" spc="-20" dirty="0">
                <a:solidFill>
                  <a:schemeClr val="bg1"/>
                </a:solidFill>
              </a:rPr>
              <a:t>Better relationship </a:t>
            </a:r>
            <a:br>
              <a:rPr lang="en-US" spc="-20" dirty="0">
                <a:solidFill>
                  <a:schemeClr val="bg1"/>
                </a:solidFill>
              </a:rPr>
            </a:br>
            <a:r>
              <a:rPr lang="en-US" spc="-20" dirty="0">
                <a:solidFill>
                  <a:schemeClr val="bg1"/>
                </a:solidFill>
              </a:rPr>
              <a:t>with finances</a:t>
            </a:r>
          </a:p>
        </p:txBody>
      </p:sp>
      <p:sp>
        <p:nvSpPr>
          <p:cNvPr id="4" name="Text Placeholder 3">
            <a:extLst>
              <a:ext uri="{FF2B5EF4-FFF2-40B4-BE49-F238E27FC236}">
                <a16:creationId xmlns:a16="http://schemas.microsoft.com/office/drawing/2014/main" id="{C0E272A7-371F-561A-F5EB-67F369D92A63}"/>
              </a:ext>
            </a:extLst>
          </p:cNvPr>
          <p:cNvSpPr>
            <a:spLocks noGrp="1"/>
          </p:cNvSpPr>
          <p:nvPr>
            <p:ph type="body" sz="quarter" idx="29"/>
          </p:nvPr>
        </p:nvSpPr>
        <p:spPr>
          <a:xfrm>
            <a:off x="8912798" y="3811577"/>
            <a:ext cx="2057400" cy="2057400"/>
          </a:xfrm>
          <a:solidFill>
            <a:schemeClr val="tx2"/>
          </a:solidFill>
        </p:spPr>
        <p:txBody>
          <a:bodyPr anchor="t"/>
          <a:lstStyle/>
          <a:p>
            <a:r>
              <a:rPr lang="en-US" dirty="0">
                <a:solidFill>
                  <a:schemeClr val="bg1"/>
                </a:solidFill>
              </a:rPr>
              <a:t>Creating a plan that meets your needs and is easy to act on</a:t>
            </a:r>
            <a:endParaRPr lang="en-US" baseline="30000" dirty="0">
              <a:solidFill>
                <a:schemeClr val="bg1"/>
              </a:solidFill>
            </a:endParaRPr>
          </a:p>
        </p:txBody>
      </p:sp>
    </p:spTree>
    <p:custDataLst>
      <p:tags r:id="rId1"/>
    </p:custDataLst>
    <p:extLst>
      <p:ext uri="{BB962C8B-B14F-4D97-AF65-F5344CB8AC3E}">
        <p14:creationId xmlns:p14="http://schemas.microsoft.com/office/powerpoint/2010/main" val="264553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bg/>
                                          </p:spTgt>
                                        </p:tgtEl>
                                        <p:attrNameLst>
                                          <p:attrName>style.visibility</p:attrName>
                                        </p:attrNameLst>
                                      </p:cBhvr>
                                      <p:to>
                                        <p:strVal val="visible"/>
                                      </p:to>
                                    </p:set>
                                    <p:animEffect transition="in" filter="fade">
                                      <p:cBhvr>
                                        <p:cTn id="7" dur="500"/>
                                        <p:tgtEl>
                                          <p:spTgt spid="2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bg/>
                                          </p:spTgt>
                                        </p:tgtEl>
                                        <p:attrNameLst>
                                          <p:attrName>style.visibility</p:attrName>
                                        </p:attrNameLst>
                                      </p:cBhvr>
                                      <p:to>
                                        <p:strVal val="visible"/>
                                      </p:to>
                                    </p:set>
                                    <p:animEffect transition="in" filter="fade">
                                      <p:cBhvr>
                                        <p:cTn id="15" dur="500"/>
                                        <p:tgtEl>
                                          <p:spTgt spid="32">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bg/>
                                          </p:spTgt>
                                        </p:tgtEl>
                                        <p:attrNameLst>
                                          <p:attrName>style.visibility</p:attrName>
                                        </p:attrNameLst>
                                      </p:cBhvr>
                                      <p:to>
                                        <p:strVal val="visible"/>
                                      </p:to>
                                    </p:set>
                                    <p:animEffect transition="in" filter="fade">
                                      <p:cBhvr>
                                        <p:cTn id="23" dur="500"/>
                                        <p:tgtEl>
                                          <p:spTgt spid="30">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xEl>
                                              <p:pRg st="0" end="0"/>
                                            </p:txEl>
                                          </p:spTgt>
                                        </p:tgtEl>
                                        <p:attrNameLst>
                                          <p:attrName>style.visibility</p:attrName>
                                        </p:attrNameLst>
                                      </p:cBhvr>
                                      <p:to>
                                        <p:strVal val="visible"/>
                                      </p:to>
                                    </p:set>
                                    <p:animEffect transition="in" filter="fade">
                                      <p:cBhvr>
                                        <p:cTn id="26" dur="500"/>
                                        <p:tgtEl>
                                          <p:spTgt spid="3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bg/>
                                          </p:spTgt>
                                        </p:tgtEl>
                                        <p:attrNameLst>
                                          <p:attrName>style.visibility</p:attrName>
                                        </p:attrNameLst>
                                      </p:cBhvr>
                                      <p:to>
                                        <p:strVal val="visible"/>
                                      </p:to>
                                    </p:set>
                                    <p:animEffect transition="in" filter="fade">
                                      <p:cBhvr>
                                        <p:cTn id="31" dur="500"/>
                                        <p:tgtEl>
                                          <p:spTgt spid="4">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animBg="1"/>
      <p:bldP spid="30" grpId="0" build="p" animBg="1"/>
      <p:bldP spid="32" grpId="0" build="p" animBg="1"/>
      <p:bldP spid="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5DF270-771D-4826-A089-9FC8110CFDDE}"/>
              </a:ext>
            </a:extLst>
          </p:cNvPr>
          <p:cNvSpPr>
            <a:spLocks noGrp="1"/>
          </p:cNvSpPr>
          <p:nvPr>
            <p:ph type="ctrTitle"/>
          </p:nvPr>
        </p:nvSpPr>
        <p:spPr/>
        <p:txBody>
          <a:bodyPr/>
          <a:lstStyle/>
          <a:p>
            <a:r>
              <a:rPr lang="en-US" dirty="0"/>
              <a:t>The Financial Behavior Assessment</a:t>
            </a:r>
          </a:p>
        </p:txBody>
      </p:sp>
      <p:sp>
        <p:nvSpPr>
          <p:cNvPr id="5" name="Text Placeholder 4">
            <a:extLst>
              <a:ext uri="{FF2B5EF4-FFF2-40B4-BE49-F238E27FC236}">
                <a16:creationId xmlns:a16="http://schemas.microsoft.com/office/drawing/2014/main" id="{BB503422-C65B-2784-D756-37B81493A66B}"/>
              </a:ext>
            </a:extLst>
          </p:cNvPr>
          <p:cNvSpPr>
            <a:spLocks noGrp="1"/>
          </p:cNvSpPr>
          <p:nvPr>
            <p:ph type="body" sz="quarter" idx="17"/>
          </p:nvPr>
        </p:nvSpPr>
        <p:spPr/>
        <p:txBody>
          <a:bodyPr/>
          <a:lstStyle/>
          <a:p>
            <a:r>
              <a:rPr lang="en-US" dirty="0"/>
              <a:t>Advice + Coaching</a:t>
            </a:r>
          </a:p>
        </p:txBody>
      </p:sp>
      <p:pic>
        <p:nvPicPr>
          <p:cNvPr id="14" name="Picture Placeholder 13" descr="A person standing in the middle of three pathways with a white arrow pointing forward">
            <a:extLst>
              <a:ext uri="{FF2B5EF4-FFF2-40B4-BE49-F238E27FC236}">
                <a16:creationId xmlns:a16="http://schemas.microsoft.com/office/drawing/2014/main" id="{B82AD78C-E2F9-7894-708B-947024BDD469}"/>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39416" t="37674" r="28268"/>
          <a:stretch/>
        </p:blipFill>
        <p:spPr>
          <a:xfrm>
            <a:off x="7040878" y="0"/>
            <a:ext cx="5149597" cy="6629400"/>
          </a:xfrm>
          <a:solidFill>
            <a:schemeClr val="accent2"/>
          </a:solidFill>
        </p:spPr>
      </p:pic>
    </p:spTree>
    <p:custDataLst>
      <p:tags r:id="rId1"/>
    </p:custDataLst>
    <p:extLst>
      <p:ext uri="{BB962C8B-B14F-4D97-AF65-F5344CB8AC3E}">
        <p14:creationId xmlns:p14="http://schemas.microsoft.com/office/powerpoint/2010/main" val="146582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C41D4D6-3632-4B16-B29A-B7EA52072CA0}"/>
              </a:ext>
            </a:extLst>
          </p:cNvPr>
          <p:cNvSpPr>
            <a:spLocks noGrp="1"/>
          </p:cNvSpPr>
          <p:nvPr>
            <p:ph type="title"/>
          </p:nvPr>
        </p:nvSpPr>
        <p:spPr/>
        <p:txBody>
          <a:bodyPr anchor="b"/>
          <a:lstStyle/>
          <a:p>
            <a:r>
              <a:rPr lang="en-US" dirty="0"/>
              <a:t>The assessment</a:t>
            </a:r>
          </a:p>
        </p:txBody>
      </p:sp>
      <p:sp>
        <p:nvSpPr>
          <p:cNvPr id="10" name="Content Placeholder 9">
            <a:extLst>
              <a:ext uri="{FF2B5EF4-FFF2-40B4-BE49-F238E27FC236}">
                <a16:creationId xmlns:a16="http://schemas.microsoft.com/office/drawing/2014/main" id="{E20A3157-09F4-4E99-8E38-A610775D2243}"/>
              </a:ext>
            </a:extLst>
          </p:cNvPr>
          <p:cNvSpPr>
            <a:spLocks noGrp="1"/>
          </p:cNvSpPr>
          <p:nvPr>
            <p:ph idx="1"/>
          </p:nvPr>
        </p:nvSpPr>
        <p:spPr>
          <a:xfrm>
            <a:off x="987552" y="918341"/>
            <a:ext cx="4572000" cy="3026627"/>
          </a:xfrm>
        </p:spPr>
        <p:txBody>
          <a:bodyPr/>
          <a:lstStyle/>
          <a:p>
            <a:r>
              <a:rPr lang="en-US" dirty="0"/>
              <a:t>3</a:t>
            </a:r>
          </a:p>
        </p:txBody>
      </p:sp>
      <p:sp>
        <p:nvSpPr>
          <p:cNvPr id="4" name="Text Placeholder 3">
            <a:extLst>
              <a:ext uri="{FF2B5EF4-FFF2-40B4-BE49-F238E27FC236}">
                <a16:creationId xmlns:a16="http://schemas.microsoft.com/office/drawing/2014/main" id="{AE92267E-3F7F-44EF-87B7-2529161F9200}"/>
              </a:ext>
            </a:extLst>
          </p:cNvPr>
          <p:cNvSpPr>
            <a:spLocks noGrp="1"/>
          </p:cNvSpPr>
          <p:nvPr>
            <p:ph type="body" sz="quarter" idx="16"/>
          </p:nvPr>
        </p:nvSpPr>
        <p:spPr>
          <a:xfrm>
            <a:off x="1442569" y="3755671"/>
            <a:ext cx="3913202" cy="2408062"/>
          </a:xfrm>
        </p:spPr>
        <p:txBody>
          <a:bodyPr/>
          <a:lstStyle/>
          <a:p>
            <a:r>
              <a:rPr lang="en-US" dirty="0">
                <a:solidFill>
                  <a:srgbClr val="000000"/>
                </a:solidFill>
                <a:effectLst/>
              </a:rPr>
              <a:t>steps to understand </a:t>
            </a:r>
            <a:br>
              <a:rPr lang="en-US" dirty="0">
                <a:solidFill>
                  <a:srgbClr val="000000"/>
                </a:solidFill>
                <a:effectLst/>
              </a:rPr>
            </a:br>
            <a:r>
              <a:rPr lang="en-US" dirty="0">
                <a:solidFill>
                  <a:srgbClr val="000000"/>
                </a:solidFill>
                <a:effectLst/>
              </a:rPr>
              <a:t>your money attitudes:</a:t>
            </a:r>
          </a:p>
          <a:p>
            <a:pPr marL="457200" indent="-457200">
              <a:buClrTx/>
              <a:buFont typeface="+mj-lt"/>
              <a:buAutoNum type="arabicPeriod"/>
            </a:pPr>
            <a:r>
              <a:rPr lang="en-US" dirty="0">
                <a:solidFill>
                  <a:srgbClr val="3F3F3F"/>
                </a:solidFill>
                <a:effectLst/>
              </a:rPr>
              <a:t>Looking back</a:t>
            </a:r>
          </a:p>
          <a:p>
            <a:pPr marL="457200" indent="-457200">
              <a:spcBef>
                <a:spcPts val="600"/>
              </a:spcBef>
              <a:buClrTx/>
              <a:buFont typeface="+mj-lt"/>
              <a:buAutoNum type="arabicPeriod"/>
            </a:pPr>
            <a:r>
              <a:rPr lang="en-US" dirty="0">
                <a:solidFill>
                  <a:srgbClr val="3F3F3F"/>
                </a:solidFill>
                <a:effectLst/>
              </a:rPr>
              <a:t>Focusing on the present</a:t>
            </a:r>
          </a:p>
          <a:p>
            <a:pPr marL="457200" indent="-457200">
              <a:spcBef>
                <a:spcPts val="600"/>
              </a:spcBef>
              <a:buClr>
                <a:schemeClr val="tx1"/>
              </a:buClr>
              <a:buFont typeface="+mj-lt"/>
              <a:buAutoNum type="arabicPeriod"/>
            </a:pPr>
            <a:r>
              <a:rPr lang="en-US" dirty="0">
                <a:solidFill>
                  <a:srgbClr val="3F3F3F"/>
                </a:solidFill>
                <a:effectLst/>
              </a:rPr>
              <a:t>Looking forward</a:t>
            </a:r>
          </a:p>
        </p:txBody>
      </p:sp>
      <p:pic>
        <p:nvPicPr>
          <p:cNvPr id="16" name="Content Placeholder 15" descr="Financial Behavior Assessment visual of first page">
            <a:extLst>
              <a:ext uri="{FF2B5EF4-FFF2-40B4-BE49-F238E27FC236}">
                <a16:creationId xmlns:a16="http://schemas.microsoft.com/office/drawing/2014/main" id="{CAAF4B9D-8DD3-B837-9118-6115228C74C9}"/>
              </a:ext>
            </a:extLst>
          </p:cNvPr>
          <p:cNvPicPr>
            <a:picLocks noGrp="1" noChangeAspect="1"/>
          </p:cNvPicPr>
          <p:nvPr>
            <p:ph idx="17"/>
          </p:nvPr>
        </p:nvPicPr>
        <p:blipFill>
          <a:blip r:embed="rId4">
            <a:extLst>
              <a:ext uri="{28A0092B-C50C-407E-A947-70E740481C1C}">
                <a14:useLocalDpi xmlns:a14="http://schemas.microsoft.com/office/drawing/2010/main" val="0"/>
              </a:ext>
            </a:extLst>
          </a:blip>
          <a:stretch>
            <a:fillRect/>
          </a:stretch>
        </p:blipFill>
        <p:spPr>
          <a:xfrm>
            <a:off x="6941351" y="1368425"/>
            <a:ext cx="3620151" cy="4684903"/>
          </a:xfrm>
          <a:ln>
            <a:solidFill>
              <a:schemeClr val="accent5"/>
            </a:solidFill>
          </a:ln>
        </p:spPr>
      </p:pic>
    </p:spTree>
    <p:custDataLst>
      <p:tags r:id="rId1"/>
    </p:custDataLst>
    <p:extLst>
      <p:ext uri="{BB962C8B-B14F-4D97-AF65-F5344CB8AC3E}">
        <p14:creationId xmlns:p14="http://schemas.microsoft.com/office/powerpoint/2010/main" val="423715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9"/>
  <p:tag name="ARTICULATE_DESIGN_ID_TEMPLATE WIDESCREEN MASTER" val="3fA4oCVa"/>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plate widescreen master">
  <a:themeElements>
    <a:clrScheme name="Custom 2021">
      <a:dk1>
        <a:srgbClr val="000000"/>
      </a:dk1>
      <a:lt1>
        <a:srgbClr val="FFFFFF"/>
      </a:lt1>
      <a:dk2>
        <a:srgbClr val="061937"/>
      </a:dk2>
      <a:lt2>
        <a:srgbClr val="F3F5F6"/>
      </a:lt2>
      <a:accent1>
        <a:srgbClr val="061937"/>
      </a:accent1>
      <a:accent2>
        <a:srgbClr val="00CFEC"/>
      </a:accent2>
      <a:accent3>
        <a:srgbClr val="3B4B59"/>
      </a:accent3>
      <a:accent4>
        <a:srgbClr val="A8AFB5"/>
      </a:accent4>
      <a:accent5>
        <a:srgbClr val="D8D8D8"/>
      </a:accent5>
      <a:accent6>
        <a:srgbClr val="F3F5F6"/>
      </a:accent6>
      <a:hlink>
        <a:srgbClr val="0063AD"/>
      </a:hlink>
      <a:folHlink>
        <a:srgbClr val="A8AFB5"/>
      </a:folHlink>
    </a:clrScheme>
    <a:fontScheme name="Essential">
      <a:majorFont>
        <a:latin typeface="Arial Black"/>
        <a:ea typeface=""/>
        <a:cs typeface=""/>
        <a:font script="Jpan" typeface="ÃƒÆ’Ã‚Â¯Ãƒâ€šÃ‚Â¼Ãƒâ€šÃ‚Â­ÃƒÆ’Ã‚Â¯Ãƒâ€šÃ‚Â¼Ãƒâ€šÃ‚Â³ ÃƒÆ’Ã‚Â¯Ãƒâ€šÃ‚Â¼Ãƒâ€šÃ‚Â°ÃƒÆ’Ã‚Â£ÃƒÂ¢Ã¢â€šÂ¬Ã…Â¡Ãƒâ€šÃ‚Â´ÃƒÆ’Ã‚Â£ÃƒÂ¢Ã¢â€šÂ¬Ã…Â¡Ãƒâ€šÃ‚Â·ÃƒÆ’Ã‚Â£Ãƒâ€ Ã¢â‚¬â„¢Ãƒâ€ Ã¢â‚¬â„¢ÃƒÆ’Ã‚Â£ÃƒÂ¢Ã¢â€šÂ¬Ã…Â¡Ãƒâ€šÃ‚Â¯"/>
        <a:font script="Hang" typeface="HYÃƒÆ’Ã‚ÂªÃƒâ€šÃ‚Â²Ãƒâ€šÃ‚Â¬ÃƒÆ’Ã‚ÂªÃƒâ€šÃ‚Â³Ãƒâ€šÃ‚Â ÃƒÆ’Ã‚Â«ÃƒÂ¢Ã¢â€šÂ¬Ã‚ÂÃƒÂ¢Ã¢â€šÂ¬Ã‚Â¢"/>
        <a:font script="Hans" typeface="ÃƒÆ’Ã‚Â¥Ãƒâ€šÃ‚Â¾Ãƒâ€šÃ‚Â®ÃƒÆ’Ã‚Â¨Ãƒâ€šÃ‚Â½Ãƒâ€šÃ‚Â¯ÃƒÆ’Ã‚Â©ÃƒÂ¢Ã¢â€šÂ¬Ã‚ÂºÃƒÂ¢Ã¢â€šÂ¬Ã‚Â¦ÃƒÆ’Ã‚Â©Ãƒâ€šÃ‚Â»ÃƒÂ¢Ã¢â€šÂ¬Ã‹Å“"/>
        <a:font script="Hant" typeface="ÃƒÆ’Ã‚Â¥Ãƒâ€šÃ‚Â¾Ãƒâ€šÃ‚Â®ÃƒÆ’Ã‚Â¨Ãƒâ€šÃ‚Â»Ãƒâ€¦Ã‚Â¸ÃƒÆ’Ã‚Â¦Ãƒâ€šÃ‚Â­Ãƒâ€šÃ‚Â£ÃƒÆ’Ã‚Â©Ãƒâ€šÃ‚Â»ÃƒÂ¢Ã¢â€šÂ¬Ã‹Å“ÃƒÆ’Ã‚Â©Ãƒâ€šÃ‚Â«ÃƒÂ¢Ã¢â€šÂ¬Ã‚Â"/>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ÃƒÆ’Ã‚Â¯Ãƒâ€šÃ‚Â¼Ãƒâ€šÃ‚Â­ÃƒÆ’Ã‚Â¯Ãƒâ€šÃ‚Â¼Ãƒâ€šÃ‚Â³ ÃƒÆ’Ã‚Â¯Ãƒâ€šÃ‚Â¼Ãƒâ€šÃ‚Â°ÃƒÆ’Ã‚Â£ÃƒÂ¢Ã¢â€šÂ¬Ã…Â¡Ãƒâ€šÃ‚Â´ÃƒÆ’Ã‚Â£ÃƒÂ¢Ã¢â€šÂ¬Ã…Â¡Ãƒâ€šÃ‚Â·ÃƒÆ’Ã‚Â£Ãƒâ€ Ã¢â‚¬â„¢Ãƒâ€ Ã¢â‚¬â„¢ÃƒÆ’Ã‚Â£ÃƒÂ¢Ã¢â€šÂ¬Ã…Â¡Ãƒâ€šÃ‚Â¯"/>
        <a:font script="Hang" typeface="ÃƒÆ’Ã‚Â«Ãƒâ€šÃ‚ÂÃƒÂ¢Ã¢â€šÂ¬Ã‚Â¹ÃƒÆ’Ã‚Â¬ÃƒÂ¢Ã¢â€šÂ¬Ã‚ÂºÃƒÂ¢Ã¢â‚¬Å¡Ã‚Â¬"/>
        <a:font script="Hans" typeface="ÃƒÆ’Ã‚Â©Ãƒâ€šÃ‚Â»ÃƒÂ¢Ã¢â€šÂ¬Ã‹Å“ÃƒÆ’Ã‚Â¤Ãƒâ€šÃ‚Â½ÃƒÂ¢Ã¢â€šÂ¬Ã…â€œ"/>
        <a:font script="Hant" typeface="ÃƒÆ’Ã‚Â¥Ãƒâ€šÃ‚Â¾Ãƒâ€šÃ‚Â®ÃƒÆ’Ã‚Â¨Ãƒâ€šÃ‚Â»Ãƒâ€¦Ã‚Â¸ÃƒÆ’Ã‚Â¦Ãƒâ€šÃ‚Â­Ãƒâ€šÃ‚Â£ÃƒÆ’Ã‚Â©Ãƒâ€šÃ‚Â»ÃƒÂ¢Ã¢â€šÂ¬Ã‹Å“ÃƒÆ’Ã‚Â©Ãƒâ€šÃ‚Â«ÃƒÂ¢Ã¢â€šÂ¬Ã‚Â"/>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tIns="91440" bIns="91440" rtlCol="0" anchor="t">
        <a:noAutofit/>
      </a:bodyPr>
      <a:lstStyle>
        <a:defPP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1000"/>
          </a:spcAft>
          <a:buClr>
            <a:schemeClr val="accent2"/>
          </a:buClr>
          <a:defRPr sz="2000" dirty="0"/>
        </a:defPPr>
      </a:lstStyle>
    </a:txDef>
  </a:objectDefaults>
  <a:extraClrSchemeLst/>
  <a:custClrLst>
    <a:custClr name="TRP Midnight Navy">
      <a:srgbClr val="061937"/>
    </a:custClr>
    <a:custClr name="TRP Bright Blue">
      <a:srgbClr val="00CFEC"/>
    </a:custClr>
    <a:custClr name="Gold">
      <a:srgbClr val="FFC42D"/>
    </a:custClr>
    <a:custClr name="Berry">
      <a:srgbClr val="FA3D8D"/>
    </a:custClr>
    <a:custClr name="Green">
      <a:srgbClr val="83DF4A"/>
    </a:custClr>
    <a:custClr name="Ocean">
      <a:srgbClr val="0086EB"/>
    </a:custClr>
    <a:custClr name="TRP Gray">
      <a:srgbClr val="253746"/>
    </a:custClr>
    <a:custClr name="TRP Gray 90%">
      <a:srgbClr val="3B4B59"/>
    </a:custClr>
    <a:custClr name="TRP Gray 40%">
      <a:srgbClr val="A8AFB5"/>
    </a:custClr>
    <a:custClr name="TRP Gray 5%">
      <a:srgbClr val="F4F5F6"/>
    </a:custClr>
    <a:custClr name="Charting Ocean LTC 4">
      <a:srgbClr val="0060A8"/>
    </a:custClr>
    <a:custClr name="Charting Ocean LTC 1">
      <a:srgbClr val="008BF5"/>
    </a:custClr>
    <a:custClr name="Charting Teal LTC 4">
      <a:srgbClr val="166A54"/>
    </a:custClr>
    <a:custClr name="Charting Teal LTC 1">
      <a:srgbClr val="209D7D"/>
    </a:custClr>
    <a:custClr name="Charting Purple LTC 3">
      <a:srgbClr val="7749BC"/>
    </a:custClr>
    <a:custClr name="Charting Purple LTC 1">
      <a:srgbClr val="9E7DCF"/>
    </a:custClr>
    <a:custClr name="Charting Berry LTC 4">
      <a:srgbClr val="AE3260"/>
    </a:custClr>
    <a:custClr name="Charting Berry LTC 1">
      <a:srgbClr val="D36990"/>
    </a:custClr>
    <a:custClr name="Charting Orange LTC 3">
      <a:srgbClr val="926117"/>
    </a:custClr>
    <a:custClr name="Charting Orange LTC 1">
      <a:srgbClr val="BE7E1E"/>
    </a:custClr>
    <a:custClr name="Charting Gray LTC 3">
      <a:srgbClr val="7B8F9E"/>
    </a:custClr>
    <a:custClr name="Charting Gray LTC 1">
      <a:srgbClr val="596B78"/>
    </a:custClr>
    <a:custClr name="Functional Red">
      <a:srgbClr val="DD3636"/>
    </a:custClr>
    <a:custClr name="Functional Amber">
      <a:srgbClr val="FFAD00"/>
    </a:custClr>
    <a:custClr name="Functional Green">
      <a:srgbClr val="248647"/>
    </a:custClr>
  </a:custClrLst>
  <a:extLst>
    <a:ext uri="{05A4C25C-085E-4340-85A3-A5531E510DB2}">
      <thm15:themeFamily xmlns:thm15="http://schemas.microsoft.com/office/thememl/2012/main" name="TRP_Template_16-9" id="{0614EB34-C972-F34A-9132-659971EB6061}" vid="{4B439DEB-3377-8F4F-8543-71A9D8D330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E4CBFAD4362479598A9554013FA9A" ma:contentTypeVersion="18" ma:contentTypeDescription="Create a new document." ma:contentTypeScope="" ma:versionID="6146c5489afc0acb986c15b4262b7bfd">
  <xsd:schema xmlns:xsd="http://www.w3.org/2001/XMLSchema" xmlns:xs="http://www.w3.org/2001/XMLSchema" xmlns:p="http://schemas.microsoft.com/office/2006/metadata/properties" xmlns:ns2="487a3530-c687-44d8-9bd2-05829348ad74" xmlns:ns3="1b066b5b-5603-40ab-9d84-d615e9ec1f5a" targetNamespace="http://schemas.microsoft.com/office/2006/metadata/properties" ma:root="true" ma:fieldsID="a3f91f727f9647fefe855d4872f672ff" ns2:_="" ns3:_="">
    <xsd:import namespace="487a3530-c687-44d8-9bd2-05829348ad74"/>
    <xsd:import namespace="1b066b5b-5603-40ab-9d84-d615e9ec1f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a3530-c687-44d8-9bd2-05829348ad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d0b1873-ef96-4b79-a555-aff0f1998d41"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066b5b-5603-40ab-9d84-d615e9ec1f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0b9f006-b57c-4d1b-80f2-0571b9cf9ac9}" ma:internalName="TaxCatchAll" ma:showField="CatchAllData" ma:web="1b066b5b-5603-40ab-9d84-d615e9ec1f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87a3530-c687-44d8-9bd2-05829348ad74">
      <Terms xmlns="http://schemas.microsoft.com/office/infopath/2007/PartnerControls"/>
    </lcf76f155ced4ddcb4097134ff3c332f>
    <TaxCatchAll xmlns="1b066b5b-5603-40ab-9d84-d615e9ec1f5a" xsi:nil="true"/>
  </documentManagement>
</p:properties>
</file>

<file path=customXml/itemProps1.xml><?xml version="1.0" encoding="utf-8"?>
<ds:datastoreItem xmlns:ds="http://schemas.openxmlformats.org/officeDocument/2006/customXml" ds:itemID="{6E2B76DE-9881-4DA4-9412-0355E49A2D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a3530-c687-44d8-9bd2-05829348ad74"/>
    <ds:schemaRef ds:uri="1b066b5b-5603-40ab-9d84-d615e9ec1f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BA990D-E520-4237-ABB4-AA72D26F6D8A}">
  <ds:schemaRefs>
    <ds:schemaRef ds:uri="http://schemas.microsoft.com/sharepoint/v3/contenttype/forms"/>
  </ds:schemaRefs>
</ds:datastoreItem>
</file>

<file path=customXml/itemProps3.xml><?xml version="1.0" encoding="utf-8"?>
<ds:datastoreItem xmlns:ds="http://schemas.openxmlformats.org/officeDocument/2006/customXml" ds:itemID="{7C1F4162-ABD1-4D64-9A28-3B65EF2A322B}">
  <ds:schemaRefs>
    <ds:schemaRef ds:uri="http://purl.org/dc/elements/1.1/"/>
    <ds:schemaRef ds:uri="1b066b5b-5603-40ab-9d84-d615e9ec1f5a"/>
    <ds:schemaRef ds:uri="http://schemas.openxmlformats.org/package/2006/metadata/core-properties"/>
    <ds:schemaRef ds:uri="http://purl.org/dc/terms/"/>
    <ds:schemaRef ds:uri="http://schemas.microsoft.com/office/2006/documentManagement/types"/>
    <ds:schemaRef ds:uri="487a3530-c687-44d8-9bd2-05829348ad74"/>
    <ds:schemaRef ds:uri="http://schemas.microsoft.com/office/infopath/2007/PartnerControls"/>
    <ds:schemaRef ds:uri="http://www.w3.org/XML/1998/namespace"/>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Template widescreen master</Template>
  <TotalTime>10091</TotalTime>
  <Words>4629</Words>
  <Application>Microsoft Office PowerPoint</Application>
  <PresentationFormat>Widescreen</PresentationFormat>
  <Paragraphs>327</Paragraphs>
  <Slides>40</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Arial Black</vt:lpstr>
      <vt:lpstr>Calibri</vt:lpstr>
      <vt:lpstr>Courier New</vt:lpstr>
      <vt:lpstr>Symbol</vt:lpstr>
      <vt:lpstr>Times New Roman</vt:lpstr>
      <vt:lpstr>Verdana</vt:lpstr>
      <vt:lpstr>Wingdings</vt:lpstr>
      <vt:lpstr>Template widescreen master</vt:lpstr>
      <vt:lpstr>Advice and coaching equals a winning partnership</vt:lpstr>
      <vt:lpstr>Coaching motivational quote</vt:lpstr>
      <vt:lpstr>What we’ll cover today</vt:lpstr>
      <vt:lpstr>Getting started</vt:lpstr>
      <vt:lpstr>What is a coach?</vt:lpstr>
      <vt:lpstr>What sets a good coach apart?</vt:lpstr>
      <vt:lpstr>Taking advantage of coaching</vt:lpstr>
      <vt:lpstr>The Financial Behavior Assessment</vt:lpstr>
      <vt:lpstr>The assessment</vt:lpstr>
      <vt:lpstr>Part one: Looking back</vt:lpstr>
      <vt:lpstr>Part two: Focusing on the present</vt:lpstr>
      <vt:lpstr>Saver / Spender</vt:lpstr>
      <vt:lpstr>Security / Opportunity</vt:lpstr>
      <vt:lpstr>Fascinated / Obligated</vt:lpstr>
      <vt:lpstr>Private / Open</vt:lpstr>
      <vt:lpstr>Which mindset stands out most?</vt:lpstr>
      <vt:lpstr>Checking in on how you see things right now </vt:lpstr>
      <vt:lpstr>Part three: Looking forward</vt:lpstr>
      <vt:lpstr>Imagining your future</vt:lpstr>
      <vt:lpstr>Focusing on change</vt:lpstr>
      <vt:lpstr>Overcoming behavioral biases</vt:lpstr>
      <vt:lpstr>Framing</vt:lpstr>
      <vt:lpstr>Framing: How to address it</vt:lpstr>
      <vt:lpstr>Mental accounting</vt:lpstr>
      <vt:lpstr>Mental accounting: How to address it</vt:lpstr>
      <vt:lpstr>Anchoring bias</vt:lpstr>
      <vt:lpstr>Anchoring bias: How to address it</vt:lpstr>
      <vt:lpstr>Confirmation bias</vt:lpstr>
      <vt:lpstr>Confirmation bias: How to address it</vt:lpstr>
      <vt:lpstr>Loss aversion</vt:lpstr>
      <vt:lpstr>Loss aversion: How to address it</vt:lpstr>
      <vt:lpstr>Status quo</vt:lpstr>
      <vt:lpstr>Status quo: How to address it</vt:lpstr>
      <vt:lpstr>Overconfidence</vt:lpstr>
      <vt:lpstr>Overconfidence: How to address it</vt:lpstr>
      <vt:lpstr>Next steps</vt:lpstr>
      <vt:lpstr>What you can take from today</vt:lpstr>
      <vt:lpstr>Following up</vt:lpstr>
      <vt:lpstr>Important Information</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 in Yourself Presentation</dc:title>
  <dc:creator>Aaron Cook</dc:creator>
  <cp:keywords>Next Wave of Advice;Coaching</cp:keywords>
  <cp:lastModifiedBy>Cook, Aaron</cp:lastModifiedBy>
  <cp:revision>57</cp:revision>
  <cp:lastPrinted>2024-01-23T14:51:04Z</cp:lastPrinted>
  <dcterms:created xsi:type="dcterms:W3CDTF">2023-12-19T21:54:12Z</dcterms:created>
  <dcterms:modified xsi:type="dcterms:W3CDTF">2024-02-27T15:13:58Z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0x010100F78E4CBFAD4362479598A9554013FA9A</vt:lpwstr>
  </property>
  <property fmtid="{D5CDD505-2E9C-101B-9397-08002B2CF9AE}" pid="3" name="MediaServiceImageTags">
    <vt:lpwstr/>
  </property>
  <property fmtid="{D5CDD505-2E9C-101B-9397-08002B2CF9AE}" pid="4" name="MSIP_Label_255371c7-7460-4ff3-9f84-e511f91b31bb_Enabled">
    <vt:lpwstr>true</vt:lpwstr>
  </property>
  <property fmtid="{D5CDD505-2E9C-101B-9397-08002B2CF9AE}" pid="5" name="MSIP_Label_255371c7-7460-4ff3-9f84-e511f91b31bb_SetDate">
    <vt:lpwstr>2023-12-28T15:06:11Z</vt:lpwstr>
  </property>
  <property fmtid="{D5CDD505-2E9C-101B-9397-08002B2CF9AE}" pid="6" name="MSIP_Label_255371c7-7460-4ff3-9f84-e511f91b31bb_Method">
    <vt:lpwstr>Standard</vt:lpwstr>
  </property>
  <property fmtid="{D5CDD505-2E9C-101B-9397-08002B2CF9AE}" pid="7" name="MSIP_Label_255371c7-7460-4ff3-9f84-e511f91b31bb_Name">
    <vt:lpwstr>Public</vt:lpwstr>
  </property>
  <property fmtid="{D5CDD505-2E9C-101B-9397-08002B2CF9AE}" pid="8" name="MSIP_Label_255371c7-7460-4ff3-9f84-e511f91b31bb_SiteId">
    <vt:lpwstr>3cb070fe-7299-4f60-b422-59adc339decf</vt:lpwstr>
  </property>
  <property fmtid="{D5CDD505-2E9C-101B-9397-08002B2CF9AE}" pid="9" name="MSIP_Label_255371c7-7460-4ff3-9f84-e511f91b31bb_ActionId">
    <vt:lpwstr>8c742751-25c1-4668-9653-7b48c056f201</vt:lpwstr>
  </property>
  <property fmtid="{D5CDD505-2E9C-101B-9397-08002B2CF9AE}" pid="10" name="MSIP_Label_255371c7-7460-4ff3-9f84-e511f91b31bb_ContentBits">
    <vt:lpwstr>0</vt:lpwstr>
  </property>
  <property fmtid="{D5CDD505-2E9C-101B-9397-08002B2CF9AE}" pid="11" name="ArticulateGUID">
    <vt:lpwstr>FA77F7D1-1C25-47AE-932E-7FFC478754DD</vt:lpwstr>
  </property>
  <property fmtid="{D5CDD505-2E9C-101B-9397-08002B2CF9AE}" pid="12" name="ArticulatePath">
    <vt:lpwstr>TRPU_NWoA_EndInvestorPresentation (1)</vt:lpwstr>
  </property>
</Properties>
</file>