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9" r:id="rId4"/>
  </p:sldMasterIdLst>
  <p:notesMasterIdLst>
    <p:notesMasterId r:id="rId22"/>
  </p:notesMasterIdLst>
  <p:handoutMasterIdLst>
    <p:handoutMasterId r:id="rId23"/>
  </p:handoutMasterIdLst>
  <p:sldIdLst>
    <p:sldId id="257" r:id="rId5"/>
    <p:sldId id="311" r:id="rId6"/>
    <p:sldId id="320" r:id="rId7"/>
    <p:sldId id="322" r:id="rId8"/>
    <p:sldId id="323" r:id="rId9"/>
    <p:sldId id="315" r:id="rId10"/>
    <p:sldId id="316" r:id="rId11"/>
    <p:sldId id="325" r:id="rId12"/>
    <p:sldId id="299" r:id="rId13"/>
    <p:sldId id="298" r:id="rId14"/>
    <p:sldId id="317" r:id="rId15"/>
    <p:sldId id="312" r:id="rId16"/>
    <p:sldId id="301" r:id="rId17"/>
    <p:sldId id="265" r:id="rId18"/>
    <p:sldId id="326" r:id="rId19"/>
    <p:sldId id="309" r:id="rId20"/>
    <p:sldId id="308" r:id="rId21"/>
  </p:sldIdLst>
  <p:sldSz cx="12192000" cy="6858000"/>
  <p:notesSz cx="7315200" cy="9601200"/>
  <p:defaultTextStyle>
    <a:defPPr>
      <a:defRPr lang="en-US"/>
    </a:defPPr>
    <a:lvl1pPr marL="0" algn="l" defTabSz="1088473" rtl="0" eaLnBrk="1" latinLnBrk="0" hangingPunct="1">
      <a:defRPr sz="2167" kern="1200">
        <a:solidFill>
          <a:schemeClr val="tx1"/>
        </a:solidFill>
        <a:latin typeface="+mn-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92" userDrawn="1">
          <p15:clr>
            <a:srgbClr val="A4A3A4"/>
          </p15:clr>
        </p15:guide>
        <p15:guide id="11"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DA4"/>
    <a:srgbClr val="197B62"/>
    <a:srgbClr val="156954"/>
    <a:srgbClr val="7749BC"/>
    <a:srgbClr val="037787"/>
    <a:srgbClr val="F0F0F0"/>
    <a:srgbClr val="024466"/>
    <a:srgbClr val="253746"/>
    <a:srgbClr val="D3D7DA"/>
    <a:srgbClr val="BE7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2" autoAdjust="0"/>
    <p:restoredTop sz="88571" autoAdjust="0"/>
  </p:normalViewPr>
  <p:slideViewPr>
    <p:cSldViewPr snapToGrid="0">
      <p:cViewPr varScale="1">
        <p:scale>
          <a:sx n="77" d="100"/>
          <a:sy n="77" d="100"/>
        </p:scale>
        <p:origin x="1070" y="62"/>
      </p:cViewPr>
      <p:guideLst>
        <p:guide orient="horz" pos="192"/>
        <p:guide/>
      </p:guideLst>
    </p:cSldViewPr>
  </p:slideViewPr>
  <p:outlineViewPr>
    <p:cViewPr>
      <p:scale>
        <a:sx n="33" d="100"/>
        <a:sy n="33" d="100"/>
      </p:scale>
      <p:origin x="0" y="-23868"/>
    </p:cViewPr>
  </p:outlineViewPr>
  <p:notesTextViewPr>
    <p:cViewPr>
      <p:scale>
        <a:sx n="125" d="100"/>
        <a:sy n="125" d="100"/>
      </p:scale>
      <p:origin x="0" y="0"/>
    </p:cViewPr>
  </p:notesTextViewPr>
  <p:sorterViewPr>
    <p:cViewPr>
      <p:scale>
        <a:sx n="40" d="100"/>
        <a:sy n="40" d="100"/>
      </p:scale>
      <p:origin x="0" y="-3948"/>
    </p:cViewPr>
  </p:sorterViewPr>
  <p:notesViewPr>
    <p:cSldViewPr snapToGrid="0">
      <p:cViewPr>
        <p:scale>
          <a:sx n="206" d="100"/>
          <a:sy n="206" d="100"/>
        </p:scale>
        <p:origin x="1664" y="-508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7485035593572386E-2"/>
          <c:y val="4.042546358380391E-2"/>
          <c:w val="0.96141996638909344"/>
          <c:h val="0.74401454761367092"/>
        </c:manualLayout>
      </c:layout>
      <c:barChart>
        <c:barDir val="col"/>
        <c:grouping val="clustered"/>
        <c:varyColors val="0"/>
        <c:ser>
          <c:idx val="0"/>
          <c:order val="0"/>
          <c:tx>
            <c:strRef>
              <c:f>Sheet1!$B$1</c:f>
              <c:strCache>
                <c:ptCount val="1"/>
                <c:pt idx="0">
                  <c:v>Income Inequality</c:v>
                </c:pt>
              </c:strCache>
            </c:strRef>
          </c:tx>
          <c:spPr>
            <a:solidFill>
              <a:schemeClr val="accent1"/>
            </a:solidFill>
            <a:ln w="6350">
              <a:solidFill>
                <a:srgbClr val="054C70"/>
              </a:solidFill>
            </a:ln>
          </c:spPr>
          <c:invertIfNegative val="0"/>
          <c:dPt>
            <c:idx val="0"/>
            <c:invertIfNegative val="0"/>
            <c:bubble3D val="0"/>
            <c:spPr>
              <a:solidFill>
                <a:srgbClr val="004C7B"/>
              </a:solidFill>
              <a:ln w="6350">
                <a:solidFill>
                  <a:srgbClr val="054C70"/>
                </a:solidFill>
              </a:ln>
            </c:spPr>
            <c:extLst>
              <c:ext xmlns:c16="http://schemas.microsoft.com/office/drawing/2014/chart" uri="{C3380CC4-5D6E-409C-BE32-E72D297353CC}">
                <c16:uniqueId val="{00000001-C3A6-CA40-BD06-0B3539F975AF}"/>
              </c:ext>
            </c:extLst>
          </c:dPt>
          <c:dPt>
            <c:idx val="1"/>
            <c:invertIfNegative val="0"/>
            <c:bubble3D val="0"/>
            <c:spPr>
              <a:solidFill>
                <a:srgbClr val="004F7E"/>
              </a:solidFill>
              <a:ln w="6350">
                <a:solidFill>
                  <a:srgbClr val="054C70"/>
                </a:solidFill>
              </a:ln>
            </c:spPr>
            <c:extLst>
              <c:ext xmlns:c16="http://schemas.microsoft.com/office/drawing/2014/chart" uri="{C3380CC4-5D6E-409C-BE32-E72D297353CC}">
                <c16:uniqueId val="{00000003-C3A6-CA40-BD06-0B3539F975AF}"/>
              </c:ext>
            </c:extLst>
          </c:dPt>
          <c:dPt>
            <c:idx val="2"/>
            <c:invertIfNegative val="0"/>
            <c:bubble3D val="0"/>
            <c:spPr>
              <a:solidFill>
                <a:srgbClr val="005281"/>
              </a:solidFill>
              <a:ln w="6350">
                <a:solidFill>
                  <a:srgbClr val="054C70"/>
                </a:solidFill>
              </a:ln>
            </c:spPr>
            <c:extLst>
              <c:ext xmlns:c16="http://schemas.microsoft.com/office/drawing/2014/chart" uri="{C3380CC4-5D6E-409C-BE32-E72D297353CC}">
                <c16:uniqueId val="{00000005-C3A6-CA40-BD06-0B3539F975AF}"/>
              </c:ext>
            </c:extLst>
          </c:dPt>
          <c:dPt>
            <c:idx val="3"/>
            <c:invertIfNegative val="0"/>
            <c:bubble3D val="0"/>
            <c:spPr>
              <a:solidFill>
                <a:srgbClr val="005584"/>
              </a:solidFill>
              <a:ln w="6350">
                <a:solidFill>
                  <a:srgbClr val="054C70"/>
                </a:solidFill>
              </a:ln>
            </c:spPr>
            <c:extLst>
              <c:ext xmlns:c16="http://schemas.microsoft.com/office/drawing/2014/chart" uri="{C3380CC4-5D6E-409C-BE32-E72D297353CC}">
                <c16:uniqueId val="{00000007-C3A6-CA40-BD06-0B3539F975AF}"/>
              </c:ext>
            </c:extLst>
          </c:dPt>
          <c:dPt>
            <c:idx val="4"/>
            <c:invertIfNegative val="0"/>
            <c:bubble3D val="0"/>
            <c:spPr>
              <a:solidFill>
                <a:srgbClr val="005786"/>
              </a:solidFill>
              <a:ln w="6350">
                <a:solidFill>
                  <a:srgbClr val="054C70"/>
                </a:solidFill>
              </a:ln>
            </c:spPr>
            <c:extLst>
              <c:ext xmlns:c16="http://schemas.microsoft.com/office/drawing/2014/chart" uri="{C3380CC4-5D6E-409C-BE32-E72D297353CC}">
                <c16:uniqueId val="{00000009-C3A6-CA40-BD06-0B3539F975AF}"/>
              </c:ext>
            </c:extLst>
          </c:dPt>
          <c:dPt>
            <c:idx val="5"/>
            <c:invertIfNegative val="0"/>
            <c:bubble3D val="0"/>
            <c:spPr>
              <a:solidFill>
                <a:srgbClr val="005A89"/>
              </a:solidFill>
              <a:ln w="6350">
                <a:solidFill>
                  <a:srgbClr val="054C70"/>
                </a:solidFill>
              </a:ln>
            </c:spPr>
            <c:extLst>
              <c:ext xmlns:c16="http://schemas.microsoft.com/office/drawing/2014/chart" uri="{C3380CC4-5D6E-409C-BE32-E72D297353CC}">
                <c16:uniqueId val="{0000000B-C3A6-CA40-BD06-0B3539F975AF}"/>
              </c:ext>
            </c:extLst>
          </c:dPt>
          <c:dPt>
            <c:idx val="6"/>
            <c:invertIfNegative val="0"/>
            <c:bubble3D val="0"/>
            <c:spPr>
              <a:solidFill>
                <a:srgbClr val="005D8C"/>
              </a:solidFill>
              <a:ln w="6350">
                <a:solidFill>
                  <a:srgbClr val="054C70"/>
                </a:solidFill>
              </a:ln>
            </c:spPr>
            <c:extLst>
              <c:ext xmlns:c16="http://schemas.microsoft.com/office/drawing/2014/chart" uri="{C3380CC4-5D6E-409C-BE32-E72D297353CC}">
                <c16:uniqueId val="{0000000D-C3A6-CA40-BD06-0B3539F975AF}"/>
              </c:ext>
            </c:extLst>
          </c:dPt>
          <c:dPt>
            <c:idx val="7"/>
            <c:invertIfNegative val="0"/>
            <c:bubble3D val="0"/>
            <c:spPr>
              <a:solidFill>
                <a:srgbClr val="00608E"/>
              </a:solidFill>
              <a:ln w="6350">
                <a:solidFill>
                  <a:srgbClr val="054C70"/>
                </a:solidFill>
              </a:ln>
            </c:spPr>
            <c:extLst>
              <c:ext xmlns:c16="http://schemas.microsoft.com/office/drawing/2014/chart" uri="{C3380CC4-5D6E-409C-BE32-E72D297353CC}">
                <c16:uniqueId val="{0000000F-C3A6-CA40-BD06-0B3539F975AF}"/>
              </c:ext>
            </c:extLst>
          </c:dPt>
          <c:dPt>
            <c:idx val="8"/>
            <c:invertIfNegative val="0"/>
            <c:bubble3D val="0"/>
            <c:spPr>
              <a:solidFill>
                <a:srgbClr val="006391"/>
              </a:solidFill>
              <a:ln w="6350">
                <a:solidFill>
                  <a:srgbClr val="054C70"/>
                </a:solidFill>
              </a:ln>
            </c:spPr>
            <c:extLst>
              <c:ext xmlns:c16="http://schemas.microsoft.com/office/drawing/2014/chart" uri="{C3380CC4-5D6E-409C-BE32-E72D297353CC}">
                <c16:uniqueId val="{00000011-C3A6-CA40-BD06-0B3539F975AF}"/>
              </c:ext>
            </c:extLst>
          </c:dPt>
          <c:dPt>
            <c:idx val="9"/>
            <c:invertIfNegative val="0"/>
            <c:bubble3D val="0"/>
            <c:spPr>
              <a:solidFill>
                <a:srgbClr val="006693"/>
              </a:solidFill>
              <a:ln w="6350">
                <a:solidFill>
                  <a:srgbClr val="054C70"/>
                </a:solidFill>
              </a:ln>
            </c:spPr>
            <c:extLst>
              <c:ext xmlns:c16="http://schemas.microsoft.com/office/drawing/2014/chart" uri="{C3380CC4-5D6E-409C-BE32-E72D297353CC}">
                <c16:uniqueId val="{00000013-C3A6-CA40-BD06-0B3539F975AF}"/>
              </c:ext>
            </c:extLst>
          </c:dPt>
          <c:dPt>
            <c:idx val="10"/>
            <c:invertIfNegative val="0"/>
            <c:bubble3D val="0"/>
            <c:spPr>
              <a:solidFill>
                <a:srgbClr val="006996"/>
              </a:solidFill>
              <a:ln w="6350">
                <a:solidFill>
                  <a:srgbClr val="054C70"/>
                </a:solidFill>
              </a:ln>
            </c:spPr>
            <c:extLst>
              <c:ext xmlns:c16="http://schemas.microsoft.com/office/drawing/2014/chart" uri="{C3380CC4-5D6E-409C-BE32-E72D297353CC}">
                <c16:uniqueId val="{00000015-C3A6-CA40-BD06-0B3539F975AF}"/>
              </c:ext>
            </c:extLst>
          </c:dPt>
          <c:dPt>
            <c:idx val="11"/>
            <c:invertIfNegative val="0"/>
            <c:bubble3D val="0"/>
            <c:spPr>
              <a:solidFill>
                <a:srgbClr val="006C99"/>
              </a:solidFill>
              <a:ln w="6350">
                <a:solidFill>
                  <a:srgbClr val="054C70"/>
                </a:solidFill>
              </a:ln>
            </c:spPr>
            <c:extLst>
              <c:ext xmlns:c16="http://schemas.microsoft.com/office/drawing/2014/chart" uri="{C3380CC4-5D6E-409C-BE32-E72D297353CC}">
                <c16:uniqueId val="{00000017-C3A6-CA40-BD06-0B3539F975AF}"/>
              </c:ext>
            </c:extLst>
          </c:dPt>
          <c:dPt>
            <c:idx val="12"/>
            <c:invertIfNegative val="0"/>
            <c:bubble3D val="0"/>
            <c:spPr>
              <a:solidFill>
                <a:srgbClr val="006F9B"/>
              </a:solidFill>
              <a:ln w="6350">
                <a:solidFill>
                  <a:srgbClr val="054C70"/>
                </a:solidFill>
              </a:ln>
            </c:spPr>
            <c:extLst>
              <c:ext xmlns:c16="http://schemas.microsoft.com/office/drawing/2014/chart" uri="{C3380CC4-5D6E-409C-BE32-E72D297353CC}">
                <c16:uniqueId val="{00000019-C3A6-CA40-BD06-0B3539F975AF}"/>
              </c:ext>
            </c:extLst>
          </c:dPt>
          <c:dPt>
            <c:idx val="13"/>
            <c:invertIfNegative val="0"/>
            <c:bubble3D val="0"/>
            <c:spPr>
              <a:solidFill>
                <a:srgbClr val="00729F"/>
              </a:solidFill>
              <a:ln w="6350">
                <a:solidFill>
                  <a:srgbClr val="054C70"/>
                </a:solidFill>
              </a:ln>
            </c:spPr>
            <c:extLst>
              <c:ext xmlns:c16="http://schemas.microsoft.com/office/drawing/2014/chart" uri="{C3380CC4-5D6E-409C-BE32-E72D297353CC}">
                <c16:uniqueId val="{0000001B-C3A6-CA40-BD06-0B3539F975AF}"/>
              </c:ext>
            </c:extLst>
          </c:dPt>
          <c:dPt>
            <c:idx val="14"/>
            <c:invertIfNegative val="0"/>
            <c:bubble3D val="0"/>
            <c:spPr>
              <a:solidFill>
                <a:srgbClr val="0075A1"/>
              </a:solidFill>
              <a:ln w="6350">
                <a:solidFill>
                  <a:srgbClr val="054C70"/>
                </a:solidFill>
              </a:ln>
            </c:spPr>
            <c:extLst>
              <c:ext xmlns:c16="http://schemas.microsoft.com/office/drawing/2014/chart" uri="{C3380CC4-5D6E-409C-BE32-E72D297353CC}">
                <c16:uniqueId val="{0000001D-C3A6-CA40-BD06-0B3539F975AF}"/>
              </c:ext>
            </c:extLst>
          </c:dPt>
          <c:dPt>
            <c:idx val="15"/>
            <c:invertIfNegative val="0"/>
            <c:bubble3D val="0"/>
            <c:spPr>
              <a:solidFill>
                <a:srgbClr val="0079A4"/>
              </a:solidFill>
              <a:ln w="6350">
                <a:solidFill>
                  <a:srgbClr val="054C70"/>
                </a:solidFill>
              </a:ln>
            </c:spPr>
            <c:extLst>
              <c:ext xmlns:c16="http://schemas.microsoft.com/office/drawing/2014/chart" uri="{C3380CC4-5D6E-409C-BE32-E72D297353CC}">
                <c16:uniqueId val="{0000001F-C3A6-CA40-BD06-0B3539F975AF}"/>
              </c:ext>
            </c:extLst>
          </c:dPt>
          <c:dPt>
            <c:idx val="16"/>
            <c:invertIfNegative val="0"/>
            <c:bubble3D val="0"/>
            <c:spPr>
              <a:solidFill>
                <a:srgbClr val="007BA6"/>
              </a:solidFill>
              <a:ln w="6350">
                <a:solidFill>
                  <a:srgbClr val="054C70"/>
                </a:solidFill>
              </a:ln>
            </c:spPr>
            <c:extLst>
              <c:ext xmlns:c16="http://schemas.microsoft.com/office/drawing/2014/chart" uri="{C3380CC4-5D6E-409C-BE32-E72D297353CC}">
                <c16:uniqueId val="{00000021-C3A6-CA40-BD06-0B3539F975AF}"/>
              </c:ext>
            </c:extLst>
          </c:dPt>
          <c:dPt>
            <c:idx val="17"/>
            <c:invertIfNegative val="0"/>
            <c:bubble3D val="0"/>
            <c:spPr>
              <a:solidFill>
                <a:srgbClr val="007EA8"/>
              </a:solidFill>
              <a:ln w="6350">
                <a:solidFill>
                  <a:srgbClr val="054C70"/>
                </a:solidFill>
              </a:ln>
            </c:spPr>
            <c:extLst>
              <c:ext xmlns:c16="http://schemas.microsoft.com/office/drawing/2014/chart" uri="{C3380CC4-5D6E-409C-BE32-E72D297353CC}">
                <c16:uniqueId val="{00000023-C3A6-CA40-BD06-0B3539F975AF}"/>
              </c:ext>
            </c:extLst>
          </c:dPt>
          <c:dPt>
            <c:idx val="18"/>
            <c:invertIfNegative val="0"/>
            <c:bubble3D val="0"/>
            <c:spPr>
              <a:solidFill>
                <a:srgbClr val="0082AB"/>
              </a:solidFill>
              <a:ln w="6350">
                <a:solidFill>
                  <a:srgbClr val="054C70"/>
                </a:solidFill>
              </a:ln>
            </c:spPr>
            <c:extLst>
              <c:ext xmlns:c16="http://schemas.microsoft.com/office/drawing/2014/chart" uri="{C3380CC4-5D6E-409C-BE32-E72D297353CC}">
                <c16:uniqueId val="{00000025-C3A6-CA40-BD06-0B3539F975AF}"/>
              </c:ext>
            </c:extLst>
          </c:dPt>
          <c:dPt>
            <c:idx val="19"/>
            <c:invertIfNegative val="0"/>
            <c:bubble3D val="0"/>
            <c:spPr>
              <a:solidFill>
                <a:srgbClr val="0082AC"/>
              </a:solidFill>
              <a:ln w="6350">
                <a:solidFill>
                  <a:srgbClr val="054C70"/>
                </a:solidFill>
              </a:ln>
            </c:spPr>
            <c:extLst>
              <c:ext xmlns:c16="http://schemas.microsoft.com/office/drawing/2014/chart" uri="{C3380CC4-5D6E-409C-BE32-E72D297353CC}">
                <c16:uniqueId val="{00000027-C3A6-CA40-BD06-0B3539F975AF}"/>
              </c:ext>
            </c:extLst>
          </c:dPt>
          <c:dPt>
            <c:idx val="20"/>
            <c:invertIfNegative val="0"/>
            <c:bubble3D val="0"/>
            <c:spPr>
              <a:solidFill>
                <a:srgbClr val="0085AF"/>
              </a:solidFill>
              <a:ln w="6350">
                <a:solidFill>
                  <a:srgbClr val="054C70"/>
                </a:solidFill>
              </a:ln>
            </c:spPr>
            <c:extLst>
              <c:ext xmlns:c16="http://schemas.microsoft.com/office/drawing/2014/chart" uri="{C3380CC4-5D6E-409C-BE32-E72D297353CC}">
                <c16:uniqueId val="{00000029-C3A6-CA40-BD06-0B3539F975AF}"/>
              </c:ext>
            </c:extLst>
          </c:dPt>
          <c:dPt>
            <c:idx val="21"/>
            <c:invertIfNegative val="0"/>
            <c:bubble3D val="0"/>
            <c:spPr>
              <a:solidFill>
                <a:srgbClr val="0087B0"/>
              </a:solidFill>
              <a:ln w="6350">
                <a:solidFill>
                  <a:srgbClr val="054C70"/>
                </a:solidFill>
              </a:ln>
            </c:spPr>
            <c:extLst>
              <c:ext xmlns:c16="http://schemas.microsoft.com/office/drawing/2014/chart" uri="{C3380CC4-5D6E-409C-BE32-E72D297353CC}">
                <c16:uniqueId val="{0000002B-C3A6-CA40-BD06-0B3539F975AF}"/>
              </c:ext>
            </c:extLst>
          </c:dPt>
          <c:dPt>
            <c:idx val="22"/>
            <c:invertIfNegative val="0"/>
            <c:bubble3D val="0"/>
            <c:spPr>
              <a:solidFill>
                <a:srgbClr val="008BB3"/>
              </a:solidFill>
              <a:ln w="6350">
                <a:solidFill>
                  <a:srgbClr val="054C70"/>
                </a:solidFill>
              </a:ln>
            </c:spPr>
            <c:extLst>
              <c:ext xmlns:c16="http://schemas.microsoft.com/office/drawing/2014/chart" uri="{C3380CC4-5D6E-409C-BE32-E72D297353CC}">
                <c16:uniqueId val="{0000002D-C3A6-CA40-BD06-0B3539F975AF}"/>
              </c:ext>
            </c:extLst>
          </c:dPt>
          <c:dPt>
            <c:idx val="23"/>
            <c:invertIfNegative val="0"/>
            <c:bubble3D val="0"/>
            <c:spPr>
              <a:solidFill>
                <a:srgbClr val="008EB5"/>
              </a:solidFill>
              <a:ln w="6350">
                <a:solidFill>
                  <a:srgbClr val="054C70"/>
                </a:solidFill>
              </a:ln>
            </c:spPr>
            <c:extLst>
              <c:ext xmlns:c16="http://schemas.microsoft.com/office/drawing/2014/chart" uri="{C3380CC4-5D6E-409C-BE32-E72D297353CC}">
                <c16:uniqueId val="{0000002F-C3A6-CA40-BD06-0B3539F975AF}"/>
              </c:ext>
            </c:extLst>
          </c:dPt>
          <c:dPt>
            <c:idx val="24"/>
            <c:invertIfNegative val="0"/>
            <c:bubble3D val="0"/>
            <c:spPr>
              <a:solidFill>
                <a:srgbClr val="0091B7"/>
              </a:solidFill>
              <a:ln w="6350">
                <a:solidFill>
                  <a:srgbClr val="054C70"/>
                </a:solidFill>
              </a:ln>
            </c:spPr>
            <c:extLst>
              <c:ext xmlns:c16="http://schemas.microsoft.com/office/drawing/2014/chart" uri="{C3380CC4-5D6E-409C-BE32-E72D297353CC}">
                <c16:uniqueId val="{00000031-C3A6-CA40-BD06-0B3539F975AF}"/>
              </c:ext>
            </c:extLst>
          </c:dPt>
          <c:dPt>
            <c:idx val="25"/>
            <c:invertIfNegative val="0"/>
            <c:bubble3D val="0"/>
            <c:spPr>
              <a:solidFill>
                <a:srgbClr val="0094BA"/>
              </a:solidFill>
              <a:ln w="6350">
                <a:solidFill>
                  <a:srgbClr val="054C70"/>
                </a:solidFill>
              </a:ln>
            </c:spPr>
            <c:extLst>
              <c:ext xmlns:c16="http://schemas.microsoft.com/office/drawing/2014/chart" uri="{C3380CC4-5D6E-409C-BE32-E72D297353CC}">
                <c16:uniqueId val="{00000033-C3A6-CA40-BD06-0B3539F975AF}"/>
              </c:ext>
            </c:extLst>
          </c:dPt>
          <c:dPt>
            <c:idx val="26"/>
            <c:invertIfNegative val="0"/>
            <c:bubble3D val="0"/>
            <c:spPr>
              <a:solidFill>
                <a:srgbClr val="05A5C7"/>
              </a:solidFill>
              <a:ln w="6350">
                <a:solidFill>
                  <a:srgbClr val="054C70"/>
                </a:solidFill>
              </a:ln>
            </c:spPr>
            <c:extLst>
              <c:ext xmlns:c16="http://schemas.microsoft.com/office/drawing/2014/chart" uri="{C3380CC4-5D6E-409C-BE32-E72D297353CC}">
                <c16:uniqueId val="{00000035-C3A6-CA40-BD06-0B3539F975AF}"/>
              </c:ext>
            </c:extLst>
          </c:dPt>
          <c:dPt>
            <c:idx val="27"/>
            <c:invertIfNegative val="0"/>
            <c:bubble3D val="0"/>
            <c:spPr>
              <a:solidFill>
                <a:srgbClr val="07A8C9"/>
              </a:solidFill>
              <a:ln w="6350">
                <a:solidFill>
                  <a:srgbClr val="054C70"/>
                </a:solidFill>
              </a:ln>
            </c:spPr>
            <c:extLst>
              <c:ext xmlns:c16="http://schemas.microsoft.com/office/drawing/2014/chart" uri="{C3380CC4-5D6E-409C-BE32-E72D297353CC}">
                <c16:uniqueId val="{00000037-C3A6-CA40-BD06-0B3539F975AF}"/>
              </c:ext>
            </c:extLst>
          </c:dPt>
          <c:dPt>
            <c:idx val="28"/>
            <c:invertIfNegative val="0"/>
            <c:bubble3D val="0"/>
            <c:spPr>
              <a:solidFill>
                <a:srgbClr val="0CACCC"/>
              </a:solidFill>
              <a:ln w="6350">
                <a:solidFill>
                  <a:srgbClr val="054C70"/>
                </a:solidFill>
              </a:ln>
            </c:spPr>
            <c:extLst>
              <c:ext xmlns:c16="http://schemas.microsoft.com/office/drawing/2014/chart" uri="{C3380CC4-5D6E-409C-BE32-E72D297353CC}">
                <c16:uniqueId val="{00000039-C3A6-CA40-BD06-0B3539F975AF}"/>
              </c:ext>
            </c:extLst>
          </c:dPt>
          <c:dPt>
            <c:idx val="29"/>
            <c:invertIfNegative val="0"/>
            <c:bubble3D val="0"/>
            <c:spPr>
              <a:solidFill>
                <a:srgbClr val="13B1CF"/>
              </a:solidFill>
              <a:ln w="6350">
                <a:solidFill>
                  <a:srgbClr val="054C70"/>
                </a:solidFill>
              </a:ln>
            </c:spPr>
            <c:extLst>
              <c:ext xmlns:c16="http://schemas.microsoft.com/office/drawing/2014/chart" uri="{C3380CC4-5D6E-409C-BE32-E72D297353CC}">
                <c16:uniqueId val="{0000003B-C3A6-CA40-BD06-0B3539F975AF}"/>
              </c:ext>
            </c:extLst>
          </c:dPt>
          <c:dPt>
            <c:idx val="30"/>
            <c:invertIfNegative val="0"/>
            <c:bubble3D val="0"/>
            <c:spPr>
              <a:solidFill>
                <a:srgbClr val="0EAECD"/>
              </a:solidFill>
              <a:ln w="6350">
                <a:solidFill>
                  <a:srgbClr val="054C70"/>
                </a:solidFill>
              </a:ln>
            </c:spPr>
            <c:extLst>
              <c:ext xmlns:c16="http://schemas.microsoft.com/office/drawing/2014/chart" uri="{C3380CC4-5D6E-409C-BE32-E72D297353CC}">
                <c16:uniqueId val="{0000003D-C3A6-CA40-BD06-0B3539F975AF}"/>
              </c:ext>
            </c:extLst>
          </c:dPt>
          <c:dPt>
            <c:idx val="31"/>
            <c:invertIfNegative val="0"/>
            <c:bubble3D val="0"/>
            <c:spPr>
              <a:solidFill>
                <a:srgbClr val="10AFCE"/>
              </a:solidFill>
              <a:ln w="6350">
                <a:solidFill>
                  <a:srgbClr val="054C70"/>
                </a:solidFill>
              </a:ln>
            </c:spPr>
            <c:extLst>
              <c:ext xmlns:c16="http://schemas.microsoft.com/office/drawing/2014/chart" uri="{C3380CC4-5D6E-409C-BE32-E72D297353CC}">
                <c16:uniqueId val="{0000003F-C3A6-CA40-BD06-0B3539F975AF}"/>
              </c:ext>
            </c:extLst>
          </c:dPt>
          <c:dPt>
            <c:idx val="32"/>
            <c:invertIfNegative val="0"/>
            <c:bubble3D val="0"/>
            <c:spPr>
              <a:solidFill>
                <a:srgbClr val="17B4D2"/>
              </a:solidFill>
              <a:ln w="6350">
                <a:solidFill>
                  <a:srgbClr val="054C70"/>
                </a:solidFill>
              </a:ln>
            </c:spPr>
            <c:extLst>
              <c:ext xmlns:c16="http://schemas.microsoft.com/office/drawing/2014/chart" uri="{C3380CC4-5D6E-409C-BE32-E72D297353CC}">
                <c16:uniqueId val="{00000041-C3A6-CA40-BD06-0B3539F975AF}"/>
              </c:ext>
            </c:extLst>
          </c:dPt>
          <c:dPt>
            <c:idx val="33"/>
            <c:invertIfNegative val="0"/>
            <c:bubble3D val="0"/>
            <c:spPr>
              <a:solidFill>
                <a:srgbClr val="1CB7D4"/>
              </a:solidFill>
              <a:ln w="6350">
                <a:solidFill>
                  <a:srgbClr val="054C70"/>
                </a:solidFill>
              </a:ln>
            </c:spPr>
            <c:extLst>
              <c:ext xmlns:c16="http://schemas.microsoft.com/office/drawing/2014/chart" uri="{C3380CC4-5D6E-409C-BE32-E72D297353CC}">
                <c16:uniqueId val="{00000043-C3A6-CA40-BD06-0B3539F975AF}"/>
              </c:ext>
            </c:extLst>
          </c:dPt>
          <c:dPt>
            <c:idx val="34"/>
            <c:invertIfNegative val="0"/>
            <c:bubble3D val="0"/>
            <c:spPr>
              <a:solidFill>
                <a:srgbClr val="1FBAD6"/>
              </a:solidFill>
              <a:ln w="6350">
                <a:solidFill>
                  <a:srgbClr val="054C70"/>
                </a:solidFill>
              </a:ln>
            </c:spPr>
            <c:extLst>
              <c:ext xmlns:c16="http://schemas.microsoft.com/office/drawing/2014/chart" uri="{C3380CC4-5D6E-409C-BE32-E72D297353CC}">
                <c16:uniqueId val="{00000045-C3A6-CA40-BD06-0B3539F975AF}"/>
              </c:ext>
            </c:extLst>
          </c:dPt>
          <c:dPt>
            <c:idx val="35"/>
            <c:invertIfNegative val="0"/>
            <c:bubble3D val="0"/>
            <c:spPr>
              <a:solidFill>
                <a:srgbClr val="24BDD8"/>
              </a:solidFill>
              <a:ln w="6350">
                <a:solidFill>
                  <a:srgbClr val="054C70"/>
                </a:solidFill>
              </a:ln>
            </c:spPr>
            <c:extLst>
              <c:ext xmlns:c16="http://schemas.microsoft.com/office/drawing/2014/chart" uri="{C3380CC4-5D6E-409C-BE32-E72D297353CC}">
                <c16:uniqueId val="{00000047-C3A6-CA40-BD06-0B3539F975AF}"/>
              </c:ext>
            </c:extLst>
          </c:dPt>
          <c:dPt>
            <c:idx val="36"/>
            <c:invertIfNegative val="0"/>
            <c:bubble3D val="0"/>
            <c:spPr>
              <a:solidFill>
                <a:srgbClr val="05C3DE"/>
              </a:solidFill>
              <a:ln w="6350">
                <a:solidFill>
                  <a:srgbClr val="054C70"/>
                </a:solidFill>
              </a:ln>
            </c:spPr>
            <c:extLst>
              <c:ext xmlns:c16="http://schemas.microsoft.com/office/drawing/2014/chart" uri="{C3380CC4-5D6E-409C-BE32-E72D297353CC}">
                <c16:uniqueId val="{00000049-C3A6-CA40-BD06-0B3539F975AF}"/>
              </c:ext>
            </c:extLst>
          </c:dPt>
          <c:cat>
            <c:strRef>
              <c:f>Sheet1!$A$2:$A$38</c:f>
              <c:strCache>
                <c:ptCount val="37"/>
                <c:pt idx="0">
                  <c:v>Slovak Republic</c:v>
                </c:pt>
                <c:pt idx="1">
                  <c:v>Slovenia</c:v>
                </c:pt>
                <c:pt idx="2">
                  <c:v>Czech Republic</c:v>
                </c:pt>
                <c:pt idx="3">
                  <c:v>Belgium</c:v>
                </c:pt>
                <c:pt idx="4">
                  <c:v>Norway</c:v>
                </c:pt>
                <c:pt idx="5">
                  <c:v>Finland</c:v>
                </c:pt>
                <c:pt idx="6">
                  <c:v>Denmark</c:v>
                </c:pt>
                <c:pt idx="7">
                  <c:v>Austria</c:v>
                </c:pt>
                <c:pt idx="8">
                  <c:v>Sweden</c:v>
                </c:pt>
                <c:pt idx="9">
                  <c:v>Canada</c:v>
                </c:pt>
                <c:pt idx="10">
                  <c:v>Poland</c:v>
                </c:pt>
                <c:pt idx="11">
                  <c:v>Hungary</c:v>
                </c:pt>
                <c:pt idx="12">
                  <c:v>France</c:v>
                </c:pt>
                <c:pt idx="13">
                  <c:v>Ireland</c:v>
                </c:pt>
                <c:pt idx="14">
                  <c:v>Germany</c:v>
                </c:pt>
                <c:pt idx="15">
                  <c:v>Netherlands</c:v>
                </c:pt>
                <c:pt idx="16">
                  <c:v>Estonia</c:v>
                </c:pt>
                <c:pt idx="17">
                  <c:v>Luxembourg</c:v>
                </c:pt>
                <c:pt idx="18">
                  <c:v>Greece</c:v>
                </c:pt>
                <c:pt idx="19">
                  <c:v>Portugal</c:v>
                </c:pt>
                <c:pt idx="20">
                  <c:v>Switzerland</c:v>
                </c:pt>
                <c:pt idx="21">
                  <c:v>Australia</c:v>
                </c:pt>
                <c:pt idx="22">
                  <c:v>New Zeland</c:v>
                </c:pt>
                <c:pt idx="23">
                  <c:v>Spain</c:v>
                </c:pt>
                <c:pt idx="24">
                  <c:v>Italy</c:v>
                </c:pt>
                <c:pt idx="25">
                  <c:v>Korea</c:v>
                </c:pt>
                <c:pt idx="26">
                  <c:v>Japan</c:v>
                </c:pt>
                <c:pt idx="27">
                  <c:v>Romania</c:v>
                </c:pt>
                <c:pt idx="28">
                  <c:v>Israel</c:v>
                </c:pt>
                <c:pt idx="29">
                  <c:v>Latvia</c:v>
                </c:pt>
                <c:pt idx="30">
                  <c:v>United Kingdom</c:v>
                </c:pt>
                <c:pt idx="31">
                  <c:v>Lithuania</c:v>
                </c:pt>
                <c:pt idx="32">
                  <c:v>United States</c:v>
                </c:pt>
                <c:pt idx="33">
                  <c:v>Bulgaria</c:v>
                </c:pt>
                <c:pt idx="34">
                  <c:v>Türkiye</c:v>
                </c:pt>
                <c:pt idx="35">
                  <c:v>Mexico</c:v>
                </c:pt>
                <c:pt idx="36">
                  <c:v>Costa Rica</c:v>
                </c:pt>
              </c:strCache>
            </c:strRef>
          </c:cat>
          <c:val>
            <c:numRef>
              <c:f>Sheet1!$B$2:$B$38</c:f>
              <c:numCache>
                <c:formatCode>0.000</c:formatCode>
                <c:ptCount val="37"/>
                <c:pt idx="0">
                  <c:v>0.222</c:v>
                </c:pt>
                <c:pt idx="1">
                  <c:v>0.246</c:v>
                </c:pt>
                <c:pt idx="2">
                  <c:v>0.248</c:v>
                </c:pt>
                <c:pt idx="3">
                  <c:v>0.26300000000000001</c:v>
                </c:pt>
                <c:pt idx="4">
                  <c:v>0.26300000000000001</c:v>
                </c:pt>
                <c:pt idx="5">
                  <c:v>0.26300000000000001</c:v>
                </c:pt>
                <c:pt idx="6">
                  <c:v>0.26800000000000002</c:v>
                </c:pt>
                <c:pt idx="7">
                  <c:v>0.27400000000000002</c:v>
                </c:pt>
                <c:pt idx="8">
                  <c:v>0.27600000000000002</c:v>
                </c:pt>
                <c:pt idx="9">
                  <c:v>0.28000000000000003</c:v>
                </c:pt>
                <c:pt idx="10">
                  <c:v>0.28100000000000003</c:v>
                </c:pt>
                <c:pt idx="11">
                  <c:v>0.28599999999999998</c:v>
                </c:pt>
                <c:pt idx="12">
                  <c:v>0.29199999999999998</c:v>
                </c:pt>
                <c:pt idx="13">
                  <c:v>0.29199999999999998</c:v>
                </c:pt>
                <c:pt idx="14">
                  <c:v>0.29599999999999999</c:v>
                </c:pt>
                <c:pt idx="15">
                  <c:v>0.30399999999999999</c:v>
                </c:pt>
                <c:pt idx="16">
                  <c:v>0.30499999999999999</c:v>
                </c:pt>
                <c:pt idx="17">
                  <c:v>0.30499999999999999</c:v>
                </c:pt>
                <c:pt idx="18">
                  <c:v>0.308</c:v>
                </c:pt>
                <c:pt idx="19">
                  <c:v>0.31</c:v>
                </c:pt>
                <c:pt idx="20">
                  <c:v>0.316</c:v>
                </c:pt>
                <c:pt idx="21">
                  <c:v>0.318</c:v>
                </c:pt>
                <c:pt idx="22">
                  <c:v>0.32</c:v>
                </c:pt>
                <c:pt idx="23">
                  <c:v>0.32</c:v>
                </c:pt>
                <c:pt idx="24">
                  <c:v>0.33</c:v>
                </c:pt>
                <c:pt idx="25">
                  <c:v>0.33100000000000002</c:v>
                </c:pt>
                <c:pt idx="26">
                  <c:v>0.33400000000000002</c:v>
                </c:pt>
                <c:pt idx="27">
                  <c:v>0.33900000000000002</c:v>
                </c:pt>
                <c:pt idx="28">
                  <c:v>0.34200000000000003</c:v>
                </c:pt>
                <c:pt idx="29">
                  <c:v>0.35499999999999998</c:v>
                </c:pt>
                <c:pt idx="30">
                  <c:v>0.35499999999999998</c:v>
                </c:pt>
                <c:pt idx="31">
                  <c:v>0.35699999999999998</c:v>
                </c:pt>
                <c:pt idx="32">
                  <c:v>0.35699999999999998</c:v>
                </c:pt>
                <c:pt idx="33">
                  <c:v>0.40200000000000002</c:v>
                </c:pt>
                <c:pt idx="34">
                  <c:v>0.41499999999999998</c:v>
                </c:pt>
                <c:pt idx="35">
                  <c:v>0.42</c:v>
                </c:pt>
                <c:pt idx="36">
                  <c:v>0.48699999999999999</c:v>
                </c:pt>
              </c:numCache>
            </c:numRef>
          </c:val>
          <c:extLst>
            <c:ext xmlns:c16="http://schemas.microsoft.com/office/drawing/2014/chart" uri="{C3380CC4-5D6E-409C-BE32-E72D297353CC}">
              <c16:uniqueId val="{0000004A-C3A6-CA40-BD06-0B3539F975AF}"/>
            </c:ext>
          </c:extLst>
        </c:ser>
        <c:dLbls>
          <c:showLegendKey val="0"/>
          <c:showVal val="0"/>
          <c:showCatName val="0"/>
          <c:showSerName val="0"/>
          <c:showPercent val="0"/>
          <c:showBubbleSize val="0"/>
        </c:dLbls>
        <c:gapWidth val="56"/>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sz="1000"/>
            </a:pPr>
            <a:endParaRPr lang="en-US"/>
          </a:p>
        </c:txPr>
        <c:crossAx val="56548736"/>
        <c:crosses val="autoZero"/>
        <c:auto val="1"/>
        <c:lblAlgn val="ctr"/>
        <c:lblOffset val="120"/>
        <c:noMultiLvlLbl val="0"/>
      </c:catAx>
      <c:valAx>
        <c:axId val="56548736"/>
        <c:scaling>
          <c:orientation val="minMax"/>
          <c:max val="0.5"/>
        </c:scaling>
        <c:delete val="0"/>
        <c:axPos val="l"/>
        <c:numFmt formatCode="#,##0.00" sourceLinked="0"/>
        <c:majorTickMark val="none"/>
        <c:minorTickMark val="none"/>
        <c:tickLblPos val="nextTo"/>
        <c:spPr>
          <a:ln w="6350">
            <a:solidFill>
              <a:schemeClr val="tx2"/>
            </a:solidFill>
          </a:ln>
        </c:spPr>
        <c:crossAx val="56546816"/>
        <c:crosses val="autoZero"/>
        <c:crossBetween val="between"/>
      </c:valAx>
    </c:plotArea>
    <c:plotVisOnly val="1"/>
    <c:dispBlanksAs val="gap"/>
    <c:showDLblsOverMax val="0"/>
  </c:chart>
  <c:spPr>
    <a:ln>
      <a:noFill/>
    </a:ln>
  </c:spPr>
  <c:txPr>
    <a:bodyPr/>
    <a:lstStyle/>
    <a:p>
      <a:pPr>
        <a:defRPr sz="1000">
          <a:solidFill>
            <a:schemeClr val="tx2"/>
          </a:solidFil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412772792637083E-3"/>
          <c:y val="4.243634152145747E-3"/>
          <c:w val="0.98261727544312305"/>
          <c:h val="0.99538618154895675"/>
        </c:manualLayout>
      </c:layout>
      <c:doughnutChart>
        <c:varyColors val="1"/>
        <c:ser>
          <c:idx val="0"/>
          <c:order val="0"/>
          <c:tx>
            <c:strRef>
              <c:f>Sheet1!$B$1</c:f>
              <c:strCache>
                <c:ptCount val="1"/>
                <c:pt idx="0">
                  <c:v>Percent</c:v>
                </c:pt>
              </c:strCache>
            </c:strRef>
          </c:tx>
          <c:spPr>
            <a:ln w="19050"/>
          </c:spPr>
          <c:dPt>
            <c:idx val="0"/>
            <c:bubble3D val="0"/>
            <c:spPr>
              <a:solidFill>
                <a:srgbClr val="00608A"/>
              </a:solidFill>
              <a:ln w="19050">
                <a:solidFill>
                  <a:schemeClr val="lt1"/>
                </a:solidFill>
              </a:ln>
              <a:effectLst/>
            </c:spPr>
            <c:extLst>
              <c:ext xmlns:c16="http://schemas.microsoft.com/office/drawing/2014/chart" uri="{C3380CC4-5D6E-409C-BE32-E72D297353CC}">
                <c16:uniqueId val="{00000001-3374-5840-B6AE-A84F3E5DA53F}"/>
              </c:ext>
            </c:extLst>
          </c:dPt>
          <c:dPt>
            <c:idx val="1"/>
            <c:bubble3D val="0"/>
            <c:spPr>
              <a:solidFill>
                <a:srgbClr val="197B62"/>
              </a:solidFill>
              <a:ln w="19050">
                <a:solidFill>
                  <a:schemeClr val="lt1"/>
                </a:solidFill>
              </a:ln>
              <a:effectLst/>
            </c:spPr>
            <c:extLst>
              <c:ext xmlns:c16="http://schemas.microsoft.com/office/drawing/2014/chart" uri="{C3380CC4-5D6E-409C-BE32-E72D297353CC}">
                <c16:uniqueId val="{00000003-3374-5840-B6AE-A84F3E5DA53F}"/>
              </c:ext>
            </c:extLst>
          </c:dPt>
          <c:dPt>
            <c:idx val="2"/>
            <c:bubble3D val="0"/>
            <c:spPr>
              <a:solidFill>
                <a:srgbClr val="663DA4"/>
              </a:solidFill>
              <a:ln w="19050">
                <a:solidFill>
                  <a:schemeClr val="lt1"/>
                </a:solidFill>
              </a:ln>
              <a:effectLst/>
            </c:spPr>
            <c:extLst>
              <c:ext xmlns:c16="http://schemas.microsoft.com/office/drawing/2014/chart" uri="{C3380CC4-5D6E-409C-BE32-E72D297353CC}">
                <c16:uniqueId val="{00000005-3374-5840-B6AE-A84F3E5DA53F}"/>
              </c:ext>
            </c:extLst>
          </c:dPt>
          <c:dPt>
            <c:idx val="3"/>
            <c:bubble3D val="0"/>
            <c:spPr>
              <a:solidFill>
                <a:srgbClr val="7749BC"/>
              </a:solidFill>
              <a:ln w="19050">
                <a:solidFill>
                  <a:schemeClr val="lt1"/>
                </a:solidFill>
              </a:ln>
              <a:effectLst/>
            </c:spPr>
            <c:extLst>
              <c:ext xmlns:c16="http://schemas.microsoft.com/office/drawing/2014/chart" uri="{C3380CC4-5D6E-409C-BE32-E72D297353CC}">
                <c16:uniqueId val="{00000007-3374-5840-B6AE-A84F3E5DA53F}"/>
              </c:ext>
            </c:extLst>
          </c:dPt>
          <c:dPt>
            <c:idx val="4"/>
            <c:bubble3D val="0"/>
            <c:spPr>
              <a:solidFill>
                <a:srgbClr val="AE3260"/>
              </a:solidFill>
              <a:ln w="19050">
                <a:solidFill>
                  <a:schemeClr val="lt1"/>
                </a:solidFill>
              </a:ln>
              <a:effectLst/>
            </c:spPr>
            <c:extLst>
              <c:ext xmlns:c16="http://schemas.microsoft.com/office/drawing/2014/chart" uri="{C3380CC4-5D6E-409C-BE32-E72D297353CC}">
                <c16:uniqueId val="{00000009-3374-5840-B6AE-A84F3E5DA53F}"/>
              </c:ext>
            </c:extLst>
          </c:dPt>
          <c:dPt>
            <c:idx val="5"/>
            <c:bubble3D val="0"/>
            <c:spPr>
              <a:solidFill>
                <a:srgbClr val="BE7E1E"/>
              </a:solidFill>
              <a:ln w="19050">
                <a:solidFill>
                  <a:schemeClr val="lt1"/>
                </a:solidFill>
              </a:ln>
              <a:effectLst/>
            </c:spPr>
            <c:extLst>
              <c:ext xmlns:c16="http://schemas.microsoft.com/office/drawing/2014/chart" uri="{C3380CC4-5D6E-409C-BE32-E72D297353CC}">
                <c16:uniqueId val="{0000000B-3374-5840-B6AE-A84F3E5DA53F}"/>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accent4"/>
                  </a:solidFill>
                  <a:round/>
                </a:ln>
                <a:effectLst/>
              </c:spPr>
            </c:leaderLines>
            <c:extLst>
              <c:ext xmlns:c15="http://schemas.microsoft.com/office/drawing/2012/chart" uri="{CE6537A1-D6FC-4f65-9D91-7224C49458BB}"/>
            </c:extLst>
          </c:dLbls>
          <c:cat>
            <c:strRef>
              <c:f>Sheet1!$A$2:$A$4</c:f>
              <c:strCache>
                <c:ptCount val="3"/>
                <c:pt idx="0">
                  <c:v>Environment</c:v>
                </c:pt>
                <c:pt idx="1">
                  <c:v>Social</c:v>
                </c:pt>
                <c:pt idx="2">
                  <c:v>Governance</c:v>
                </c:pt>
              </c:strCache>
            </c:strRef>
          </c:cat>
          <c:val>
            <c:numRef>
              <c:f>Sheet1!$B$2:$B$4</c:f>
              <c:numCache>
                <c:formatCode>0%</c:formatCode>
                <c:ptCount val="3"/>
                <c:pt idx="0">
                  <c:v>0.23</c:v>
                </c:pt>
                <c:pt idx="1">
                  <c:v>0.21</c:v>
                </c:pt>
                <c:pt idx="2">
                  <c:v>0.56000000000000005</c:v>
                </c:pt>
              </c:numCache>
            </c:numRef>
          </c:val>
          <c:extLst>
            <c:ext xmlns:c16="http://schemas.microsoft.com/office/drawing/2014/chart" uri="{C3380CC4-5D6E-409C-BE32-E72D297353CC}">
              <c16:uniqueId val="{0000000C-3374-5840-B6AE-A84F3E5DA53F}"/>
            </c:ext>
          </c:extLst>
        </c:ser>
        <c:dLbls>
          <c:showLegendKey val="0"/>
          <c:showVal val="1"/>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30BAF15-9A5E-4C51-8B89-60232A5BDA3C}"/>
              </a:ext>
            </a:extLst>
          </p:cNvPr>
          <p:cNvSpPr>
            <a:spLocks noGrp="1"/>
          </p:cNvSpPr>
          <p:nvPr>
            <p:ph type="hdr" sz="quarter"/>
          </p:nvPr>
        </p:nvSpPr>
        <p:spPr>
          <a:xfrm>
            <a:off x="0" y="0"/>
            <a:ext cx="3170255" cy="482041"/>
          </a:xfrm>
          <a:prstGeom prst="rect">
            <a:avLst/>
          </a:prstGeom>
        </p:spPr>
        <p:txBody>
          <a:bodyPr vert="horz" lIns="95674" tIns="47837" rIns="95674" bIns="47837" rtlCol="0"/>
          <a:lstStyle>
            <a:lvl1pPr algn="l">
              <a:defRPr sz="1300"/>
            </a:lvl1pPr>
          </a:lstStyle>
          <a:p>
            <a:endParaRPr lang="en-US" dirty="0"/>
          </a:p>
        </p:txBody>
      </p:sp>
      <p:sp>
        <p:nvSpPr>
          <p:cNvPr id="3" name="Date Placeholder 2">
            <a:extLst>
              <a:ext uri="{FF2B5EF4-FFF2-40B4-BE49-F238E27FC236}">
                <a16:creationId xmlns:a16="http://schemas.microsoft.com/office/drawing/2014/main" id="{3AF21DEE-BF21-487D-A450-FFF6EFE3229B}"/>
              </a:ext>
            </a:extLst>
          </p:cNvPr>
          <p:cNvSpPr>
            <a:spLocks noGrp="1"/>
          </p:cNvSpPr>
          <p:nvPr>
            <p:ph type="dt" sz="quarter" idx="1"/>
          </p:nvPr>
        </p:nvSpPr>
        <p:spPr>
          <a:xfrm>
            <a:off x="4143271" y="0"/>
            <a:ext cx="3170255" cy="482041"/>
          </a:xfrm>
          <a:prstGeom prst="rect">
            <a:avLst/>
          </a:prstGeom>
        </p:spPr>
        <p:txBody>
          <a:bodyPr vert="horz" lIns="95674" tIns="47837" rIns="95674" bIns="47837" rtlCol="0"/>
          <a:lstStyle>
            <a:lvl1pPr algn="r">
              <a:defRPr sz="1300"/>
            </a:lvl1pPr>
          </a:lstStyle>
          <a:p>
            <a:fld id="{7CB21309-5326-44C6-A140-CF8CC1729AAE}" type="datetimeFigureOut">
              <a:rPr lang="en-US" smtClean="0"/>
              <a:t>06/12/2023</a:t>
            </a:fld>
            <a:endParaRPr lang="en-US" dirty="0"/>
          </a:p>
        </p:txBody>
      </p:sp>
      <p:sp>
        <p:nvSpPr>
          <p:cNvPr id="4" name="Footer Placeholder 3">
            <a:extLst>
              <a:ext uri="{FF2B5EF4-FFF2-40B4-BE49-F238E27FC236}">
                <a16:creationId xmlns:a16="http://schemas.microsoft.com/office/drawing/2014/main" id="{748CB3F3-83F9-4A21-91BC-F3C92AA90868}"/>
              </a:ext>
            </a:extLst>
          </p:cNvPr>
          <p:cNvSpPr>
            <a:spLocks noGrp="1"/>
          </p:cNvSpPr>
          <p:nvPr>
            <p:ph type="ftr" sz="quarter" idx="2"/>
          </p:nvPr>
        </p:nvSpPr>
        <p:spPr>
          <a:xfrm>
            <a:off x="0" y="9119159"/>
            <a:ext cx="3170255" cy="482041"/>
          </a:xfrm>
          <a:prstGeom prst="rect">
            <a:avLst/>
          </a:prstGeom>
        </p:spPr>
        <p:txBody>
          <a:bodyPr vert="horz" lIns="95674" tIns="47837" rIns="95674" bIns="47837"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0A421CBC-333D-4BDB-9F41-7F2208E564B0}"/>
              </a:ext>
            </a:extLst>
          </p:cNvPr>
          <p:cNvSpPr>
            <a:spLocks noGrp="1"/>
          </p:cNvSpPr>
          <p:nvPr>
            <p:ph type="sldNum" sz="quarter" idx="3"/>
          </p:nvPr>
        </p:nvSpPr>
        <p:spPr>
          <a:xfrm>
            <a:off x="4143271" y="9119159"/>
            <a:ext cx="3170255" cy="482041"/>
          </a:xfrm>
          <a:prstGeom prst="rect">
            <a:avLst/>
          </a:prstGeom>
        </p:spPr>
        <p:txBody>
          <a:bodyPr vert="horz" lIns="95674" tIns="47837" rIns="95674" bIns="47837" rtlCol="0" anchor="b"/>
          <a:lstStyle>
            <a:lvl1pPr algn="r">
              <a:defRPr sz="1300"/>
            </a:lvl1pPr>
          </a:lstStyle>
          <a:p>
            <a:fld id="{75C24113-2710-4130-8BC6-F7CF879AC554}" type="slidenum">
              <a:rPr lang="en-US" smtClean="0"/>
              <a:t>‹#›</a:t>
            </a:fld>
            <a:endParaRPr lang="en-US" dirty="0"/>
          </a:p>
        </p:txBody>
      </p:sp>
    </p:spTree>
    <p:extLst>
      <p:ext uri="{BB962C8B-B14F-4D97-AF65-F5344CB8AC3E}">
        <p14:creationId xmlns:p14="http://schemas.microsoft.com/office/powerpoint/2010/main" val="357693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DE066F8-C899-4300-B34D-577E8AF4E0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15199" cy="9601199"/>
          </a:xfrm>
          <a:prstGeom prst="rect">
            <a:avLst/>
          </a:prstGeom>
        </p:spPr>
      </p:pic>
      <p:sp>
        <p:nvSpPr>
          <p:cNvPr id="4" name="Slide Image Placeholder 3"/>
          <p:cNvSpPr>
            <a:spLocks noGrp="1" noRot="1" noChangeAspect="1"/>
          </p:cNvSpPr>
          <p:nvPr>
            <p:ph type="sldImg" idx="2"/>
          </p:nvPr>
        </p:nvSpPr>
        <p:spPr>
          <a:xfrm>
            <a:off x="777875" y="771525"/>
            <a:ext cx="5759450" cy="3240088"/>
          </a:xfrm>
          <a:prstGeom prst="rect">
            <a:avLst/>
          </a:prstGeom>
          <a:noFill/>
          <a:ln w="12700">
            <a:solidFill>
              <a:prstClr val="black"/>
            </a:solidFill>
          </a:ln>
        </p:spPr>
        <p:txBody>
          <a:bodyPr vert="horz" lIns="95674" tIns="47837" rIns="95674" bIns="47837" rtlCol="0" anchor="ctr"/>
          <a:lstStyle/>
          <a:p>
            <a:endParaRPr lang="en-US" dirty="0"/>
          </a:p>
        </p:txBody>
      </p:sp>
      <p:sp>
        <p:nvSpPr>
          <p:cNvPr id="5" name="Notes Placeholder 4"/>
          <p:cNvSpPr>
            <a:spLocks noGrp="1"/>
          </p:cNvSpPr>
          <p:nvPr>
            <p:ph type="body" sz="quarter" idx="3"/>
          </p:nvPr>
        </p:nvSpPr>
        <p:spPr>
          <a:xfrm>
            <a:off x="777874" y="4192036"/>
            <a:ext cx="5759451" cy="4572000"/>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6239435" y="9263528"/>
            <a:ext cx="388472" cy="208017"/>
          </a:xfrm>
          <a:prstGeom prst="rect">
            <a:avLst/>
          </a:prstGeom>
        </p:spPr>
        <p:txBody>
          <a:bodyPr vert="horz" lIns="0" tIns="0" rIns="0" bIns="0" rtlCol="0" anchor="ctr"/>
          <a:lstStyle>
            <a:lvl1pPr algn="ctr">
              <a:defRPr sz="900">
                <a:solidFill>
                  <a:srgbClr val="054C70"/>
                </a:solidFill>
                <a:latin typeface="+mj-lt"/>
              </a:defRPr>
            </a:lvl1pPr>
          </a:lstStyle>
          <a:p>
            <a:fld id="{CFA5BF29-3A85-45E8-9EC2-6FCFBE5E0498}" type="slidenum">
              <a:rPr lang="en-US" smtClean="0"/>
              <a:pPr/>
              <a:t>‹#›</a:t>
            </a:fld>
            <a:endParaRPr lang="en-US" dirty="0"/>
          </a:p>
        </p:txBody>
      </p:sp>
    </p:spTree>
    <p:extLst>
      <p:ext uri="{BB962C8B-B14F-4D97-AF65-F5344CB8AC3E}">
        <p14:creationId xmlns:p14="http://schemas.microsoft.com/office/powerpoint/2010/main" val="1556429729"/>
      </p:ext>
    </p:extLst>
  </p:cSld>
  <p:clrMap bg1="lt1" tx1="dk1" bg2="lt2" tx2="dk2" accent1="accent1" accent2="accent2" accent3="accent3" accent4="accent4" accent5="accent5" accent6="accent6" hlink="hlink" folHlink="folHlink"/>
  <p:notesStyle>
    <a:lvl1pPr marL="0" algn="l" defTabSz="1088473" rtl="0" eaLnBrk="1" latinLnBrk="0" hangingPunct="1">
      <a:defRPr sz="1000" kern="1200">
        <a:solidFill>
          <a:schemeClr val="tx1"/>
        </a:solidFill>
        <a:latin typeface="+mn-lt"/>
        <a:ea typeface="+mn-ea"/>
        <a:cs typeface="+mn-cs"/>
      </a:defRPr>
    </a:lvl1pPr>
    <a:lvl2pPr marL="544237" algn="l" defTabSz="1088473" rtl="0" eaLnBrk="1" latinLnBrk="0" hangingPunct="1">
      <a:defRPr sz="1000" kern="1200">
        <a:solidFill>
          <a:schemeClr val="tx1"/>
        </a:solidFill>
        <a:latin typeface="+mn-lt"/>
        <a:ea typeface="+mn-ea"/>
        <a:cs typeface="+mn-cs"/>
      </a:defRPr>
    </a:lvl2pPr>
    <a:lvl3pPr marL="1088473" algn="l" defTabSz="1088473" rtl="0" eaLnBrk="1" latinLnBrk="0" hangingPunct="1">
      <a:defRPr sz="1000" kern="1200">
        <a:solidFill>
          <a:schemeClr val="tx1"/>
        </a:solidFill>
        <a:latin typeface="+mn-lt"/>
        <a:ea typeface="+mn-ea"/>
        <a:cs typeface="+mn-cs"/>
      </a:defRPr>
    </a:lvl3pPr>
    <a:lvl4pPr marL="1632711" algn="l" defTabSz="1088473" rtl="0" eaLnBrk="1" latinLnBrk="0" hangingPunct="1">
      <a:defRPr sz="1000" kern="1200">
        <a:solidFill>
          <a:schemeClr val="tx1"/>
        </a:solidFill>
        <a:latin typeface="+mn-lt"/>
        <a:ea typeface="+mn-ea"/>
        <a:cs typeface="+mn-cs"/>
      </a:defRPr>
    </a:lvl4pPr>
    <a:lvl5pPr marL="2176947" algn="l" defTabSz="1088473" rtl="0" eaLnBrk="1" latinLnBrk="0" hangingPunct="1">
      <a:defRPr sz="1000" kern="1200">
        <a:solidFill>
          <a:schemeClr val="tx1"/>
        </a:solidFill>
        <a:latin typeface="+mn-lt"/>
        <a:ea typeface="+mn-ea"/>
        <a:cs typeface="+mn-cs"/>
      </a:defRPr>
    </a:lvl5pPr>
    <a:lvl6pPr marL="2721184" algn="l" defTabSz="1088473" rtl="0" eaLnBrk="1" latinLnBrk="0" hangingPunct="1">
      <a:defRPr sz="1417" kern="1200">
        <a:solidFill>
          <a:schemeClr val="tx1"/>
        </a:solidFill>
        <a:latin typeface="+mn-lt"/>
        <a:ea typeface="+mn-ea"/>
        <a:cs typeface="+mn-cs"/>
      </a:defRPr>
    </a:lvl6pPr>
    <a:lvl7pPr marL="3265420" algn="l" defTabSz="1088473" rtl="0" eaLnBrk="1" latinLnBrk="0" hangingPunct="1">
      <a:defRPr sz="1417" kern="1200">
        <a:solidFill>
          <a:schemeClr val="tx1"/>
        </a:solidFill>
        <a:latin typeface="+mn-lt"/>
        <a:ea typeface="+mn-ea"/>
        <a:cs typeface="+mn-cs"/>
      </a:defRPr>
    </a:lvl7pPr>
    <a:lvl8pPr marL="3809657" algn="l" defTabSz="1088473" rtl="0" eaLnBrk="1" latinLnBrk="0" hangingPunct="1">
      <a:defRPr sz="1417" kern="1200">
        <a:solidFill>
          <a:schemeClr val="tx1"/>
        </a:solidFill>
        <a:latin typeface="+mn-lt"/>
        <a:ea typeface="+mn-ea"/>
        <a:cs typeface="+mn-cs"/>
      </a:defRPr>
    </a:lvl8pPr>
    <a:lvl9pPr marL="4353894" algn="l" defTabSz="1088473" rtl="0" eaLnBrk="1" latinLnBrk="0" hangingPunct="1">
      <a:defRPr sz="141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2000" y="838200"/>
            <a:ext cx="5764213" cy="3241675"/>
          </a:xfrm>
          <a:prstGeom prst="rect">
            <a:avLst/>
          </a:prstGeom>
        </p:spPr>
      </p:sp>
      <p:sp>
        <p:nvSpPr>
          <p:cNvPr id="3" name="Notes Placeholder 2"/>
          <p:cNvSpPr>
            <a:spLocks noGrp="1"/>
          </p:cNvSpPr>
          <p:nvPr>
            <p:ph type="body" idx="1"/>
          </p:nvPr>
        </p:nvSpPr>
        <p:spPr>
          <a:xfrm>
            <a:off x="762000" y="4290516"/>
            <a:ext cx="5764214" cy="3780390"/>
          </a:xfrm>
          <a:prstGeom prst="rect">
            <a:avLst/>
          </a:prstGeom>
        </p:spPr>
        <p:txBody>
          <a:bodyPr/>
          <a:lstStyle/>
          <a:p>
            <a:r>
              <a:rPr lang="en-US" sz="1000" dirty="0"/>
              <a:t>There is an intense desire from all of us to leave our mark on this world, ideally change it to make it a better place. But intention and outcomes often can be very far apart.</a:t>
            </a:r>
          </a:p>
          <a:p>
            <a:endParaRPr lang="en-US" sz="1000" dirty="0"/>
          </a:p>
          <a:p>
            <a:r>
              <a:rPr lang="en-US" sz="1000" dirty="0"/>
              <a:t>Making a positive change in the world is a difficult, complicated challenge. And attitudes toward when and how to make an impact are changing.</a:t>
            </a:r>
          </a:p>
          <a:p>
            <a:endParaRPr lang="en-US"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6236677" y="9290498"/>
            <a:ext cx="358391" cy="194326"/>
          </a:xfrm>
          <a:prstGeom prst="rect">
            <a:avLst/>
          </a:prstGeom>
        </p:spPr>
        <p:txBody>
          <a:bodyPr/>
          <a:lstStyle/>
          <a:p>
            <a:fld id="{E720A8B2-1A6A-4636-8F5C-0EBAC6E78B1D}" type="slidenum">
              <a:rPr lang="en-US" b="1" smtClean="0">
                <a:latin typeface="Arial" panose="020B0604020202020204" pitchFamily="34" charset="0"/>
                <a:cs typeface="Arial" panose="020B0604020202020204" pitchFamily="34" charset="0"/>
              </a:rPr>
              <a:t>1</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8294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5002050"/>
          </a:xfrm>
          <a:prstGeom prst="rect">
            <a:avLst/>
          </a:prstGeom>
        </p:spPr>
        <p:txBody>
          <a:bodyPr/>
          <a:lstStyle/>
          <a:p>
            <a:r>
              <a:rPr lang="en-US" sz="1000" dirty="0"/>
              <a:t>Income inequality is one of the defining socioeconomic issues of our time. Although levels of inequality vary considerably across the globe, the Gini coefficient, which measures income distribution and inequality, suggests that, globally, the average person has lived in a country where income disparities are widening. If this continues, it will likely lead to increased indebtedness, steeper yield curves, inflation, higher corporate taxes, and tighter trade restrictions. It will also create sectoral opportunities as consumption patterns change and the demand for cheaper goods and services grows.</a:t>
            </a:r>
          </a:p>
          <a:p>
            <a:endParaRPr lang="en-US" sz="1000" dirty="0"/>
          </a:p>
          <a:p>
            <a:r>
              <a:rPr lang="en-US" sz="1000" b="1" dirty="0"/>
              <a:t>Changes in labor markets</a:t>
            </a:r>
            <a:r>
              <a:rPr lang="en-US" sz="1000" dirty="0"/>
              <a:t>, including the automation of low-skilled jobs, and the rise of part-time and short-term work, have also helped to drive income inequality. In advanced economies, this has been further entrenched by the outsourcing of manufacturing to countries where wages are lower.</a:t>
            </a:r>
          </a:p>
          <a:p>
            <a:endParaRPr lang="en-US" sz="1000" dirty="0"/>
          </a:p>
          <a:p>
            <a:r>
              <a:rPr lang="en-US" sz="1000" b="1" dirty="0"/>
              <a:t>Income inequality has significant implications for investors</a:t>
            </a:r>
            <a:r>
              <a:rPr lang="en-US" sz="1000" dirty="0"/>
              <a:t>. It hurts growth: The International Monetary Fund finds that making the rich richer by one percentage point lowers a country’s GDP growth over the next five years by 0.08 percentage point, whereas making the poor and middle class richer by one percentage point can raise GDP growth by 0.38 percentage point. Income inequality also creates inequality of opportunity by denying people with lower incomes the opportunity to invest in their health and education.</a:t>
            </a:r>
          </a:p>
          <a:p>
            <a:endParaRPr lang="en-US" sz="1000" dirty="0"/>
          </a:p>
          <a:p>
            <a:r>
              <a:rPr lang="en-US" sz="1000" dirty="0"/>
              <a:t>Disparities in income give rise to struggles over government resources. This creates political volatility, which, in turn, can fuel the rise of populist causes and deepen social divisions. Support for closed economies has grown among blue collar workers in developed countries who feel—with some justification—that they have not benefited from globalization, while the independence of central banks is under threat as the investment-friendly environment they have sought to create has not benefited everyone. </a:t>
            </a:r>
            <a:r>
              <a:rPr lang="en-US" sz="1000" b="1" dirty="0"/>
              <a:t>Inequality has led to hostility to trade</a:t>
            </a:r>
            <a:r>
              <a:rPr lang="en-US" sz="1000" dirty="0"/>
              <a:t>, with the result that multinational corporations are likely to face increased regulation and more stringent taxation.</a:t>
            </a:r>
          </a:p>
          <a:p>
            <a:endParaRPr lang="en-US" sz="1000" dirty="0"/>
          </a:p>
          <a:p>
            <a:r>
              <a:rPr lang="en-US" sz="1000" dirty="0"/>
              <a:t>As learning will be the most likely path to higher earnings for most low-income people, we believe there will be a huge market for companies providing high-quality but affordable education.</a:t>
            </a:r>
          </a:p>
          <a:p>
            <a:endParaRPr lang="en-US" sz="1000" dirty="0"/>
          </a:p>
          <a:p>
            <a:r>
              <a:rPr lang="en-US" sz="1000" dirty="0"/>
              <a:t>Similarly, innovative health care providers will likely find major opportunities arising. These are just a few examples about how a social issue can impact your investments. </a:t>
            </a:r>
          </a:p>
        </p:txBody>
      </p:sp>
      <p:sp>
        <p:nvSpPr>
          <p:cNvPr id="6" name="Slide Number Placeholder 3">
            <a:extLst>
              <a:ext uri="{FF2B5EF4-FFF2-40B4-BE49-F238E27FC236}">
                <a16:creationId xmlns:a16="http://schemas.microsoft.com/office/drawing/2014/main" id="{41810E6D-633C-A044-9AF3-2909BECFE712}"/>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10</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4355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r>
              <a:rPr lang="en-US" sz="1000" dirty="0">
                <a:cs typeface="Calibri"/>
              </a:rPr>
              <a:t>We have illustrated the connection between an environmental issue and a social issue and how it can impact your investments. Let’s dive into the alphabet soup of this new mindset. Some of you have probably heard about ESG or SRI. We are going to move past the acronyms and share the different approaches—the nuance, complexity, and challenges we face, as well as the approach T. Rowe Price is taking. </a:t>
            </a:r>
          </a:p>
        </p:txBody>
      </p:sp>
      <p:sp>
        <p:nvSpPr>
          <p:cNvPr id="6" name="Slide Number Placeholder 3">
            <a:extLst>
              <a:ext uri="{FF2B5EF4-FFF2-40B4-BE49-F238E27FC236}">
                <a16:creationId xmlns:a16="http://schemas.microsoft.com/office/drawing/2014/main" id="{613755B2-DFE0-E244-9D07-54A282DBF180}"/>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11</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7414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4412656"/>
          </a:xfrm>
          <a:prstGeom prst="rect">
            <a:avLst/>
          </a:prstGeom>
        </p:spPr>
        <p:txBody>
          <a:bodyPr/>
          <a:lstStyle/>
          <a:p>
            <a:r>
              <a:rPr lang="en-US" sz="1000" dirty="0">
                <a:cs typeface="Calibri"/>
              </a:rPr>
              <a:t>There are a lot of letters thrown around. Some of you may have heard of ESG or SRI</a:t>
            </a:r>
            <a:r>
              <a:rPr lang="en-US" sz="1000" dirty="0"/>
              <a:t>—</a:t>
            </a:r>
            <a:r>
              <a:rPr lang="en-US" sz="1000" dirty="0">
                <a:cs typeface="Calibri"/>
              </a:rPr>
              <a:t>or even impact investing. ESG is simply shorthand for </a:t>
            </a:r>
            <a:r>
              <a:rPr lang="en-US" sz="1000" dirty="0"/>
              <a:t>environmental, social, and governance. There are a lot of different ways you can </a:t>
            </a:r>
            <a:r>
              <a:rPr lang="en-US" dirty="0"/>
              <a:t>approach it and different ways to categorize it.</a:t>
            </a:r>
            <a:endParaRPr lang="en-US" sz="1000" dirty="0"/>
          </a:p>
          <a:p>
            <a:endParaRPr lang="en-US" sz="1000" dirty="0"/>
          </a:p>
          <a:p>
            <a:r>
              <a:rPr lang="en-US" sz="1000" dirty="0">
                <a:cs typeface="Calibri"/>
              </a:rPr>
              <a:t>One way to approach it is through SRI, shorthand for socially responsible investing</a:t>
            </a:r>
            <a:r>
              <a:rPr lang="en-US" sz="1000" dirty="0"/>
              <a:t>—</a:t>
            </a:r>
            <a:r>
              <a:rPr lang="en-US" sz="1000" dirty="0">
                <a:cs typeface="Calibri"/>
              </a:rPr>
              <a:t>not investing in companies or sectors regardless of the impact on your performance. For example, </a:t>
            </a:r>
            <a:r>
              <a:rPr lang="en-US" sz="1000" dirty="0"/>
              <a:t>I know an impassioned young investor insisted that her family’s large portfolio exclude tobacco companies. I completely understand her intent. But it’s important to understand the limits to an exclusion.</a:t>
            </a:r>
          </a:p>
          <a:p>
            <a:endParaRPr lang="en-US" sz="1000" dirty="0"/>
          </a:p>
          <a:p>
            <a:pPr marL="179388" indent="-179388">
              <a:buFont typeface="Arial" panose="020B0604020202020204" pitchFamily="34" charset="0"/>
              <a:buChar char="•"/>
            </a:pPr>
            <a:r>
              <a:rPr lang="en-US" sz="1000" dirty="0"/>
              <a:t>Companies are not like donuts—self-contained.</a:t>
            </a:r>
          </a:p>
          <a:p>
            <a:pPr marL="179388" indent="-179388">
              <a:buFont typeface="Arial" panose="020B0604020202020204" pitchFamily="34" charset="0"/>
              <a:buChar char="•"/>
            </a:pPr>
            <a:r>
              <a:rPr lang="en-US" sz="1000" dirty="0"/>
              <a:t>Companies are more like spiderwebs—tentacles everywhere.</a:t>
            </a:r>
          </a:p>
          <a:p>
            <a:pPr marL="179388" indent="-179388">
              <a:buFont typeface="Arial" panose="020B0604020202020204" pitchFamily="34" charset="0"/>
              <a:buChar char="•"/>
            </a:pPr>
            <a:endParaRPr lang="en-US" sz="1000" dirty="0"/>
          </a:p>
          <a:p>
            <a:r>
              <a:rPr lang="en-US" sz="1000" dirty="0"/>
              <a:t>So, while she may have been able to exclude companies that sell tobacco, there may be both suppliers and distributors that work directly and profit from those tobacco companies that aren’t excluded from her portfolio.</a:t>
            </a:r>
          </a:p>
          <a:p>
            <a:endParaRPr lang="en-US" sz="1000" dirty="0"/>
          </a:p>
          <a:p>
            <a:r>
              <a:rPr lang="en-US" sz="1000" dirty="0"/>
              <a:t>A different approach is integrating ESG factors into the analysis you do when you are researching any company to determine whether or not to invest in that company. I’ll share more detail on this in just a minute. And finally, when you are a shareholder, there are certain ways you can influence, or make an impact on a company you already own. </a:t>
            </a:r>
          </a:p>
        </p:txBody>
      </p:sp>
      <p:sp>
        <p:nvSpPr>
          <p:cNvPr id="6" name="Slide Number Placeholder 3">
            <a:extLst>
              <a:ext uri="{FF2B5EF4-FFF2-40B4-BE49-F238E27FC236}">
                <a16:creationId xmlns:a16="http://schemas.microsoft.com/office/drawing/2014/main" id="{FEC03D8D-AF98-5C4E-86FD-05DB25B1FC4A}"/>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12</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765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r>
              <a:rPr lang="en-US" sz="1000" kern="1200" dirty="0">
                <a:solidFill>
                  <a:schemeClr val="tx1"/>
                </a:solidFill>
                <a:effectLst/>
                <a:latin typeface="Arial" panose="020B0604020202020204" pitchFamily="34" charset="0"/>
                <a:ea typeface="+mn-ea"/>
                <a:cs typeface="Arial" panose="020B0604020202020204" pitchFamily="34" charset="0"/>
              </a:rPr>
              <a:t>Ask the audience: Has anyone heard the term “greenwashing”?</a:t>
            </a:r>
          </a:p>
          <a:p>
            <a:endParaRPr lang="en-US" sz="1000" kern="1200" dirty="0">
              <a:solidFill>
                <a:schemeClr val="tx1"/>
              </a:solidFill>
              <a:effectLst/>
              <a:latin typeface="Arial" panose="020B0604020202020204" pitchFamily="34" charset="0"/>
              <a:ea typeface="+mn-ea"/>
              <a:cs typeface="Arial" panose="020B0604020202020204" pitchFamily="34" charset="0"/>
            </a:endParaRPr>
          </a:p>
          <a:p>
            <a:r>
              <a:rPr lang="en-US" sz="1000" kern="1200" dirty="0">
                <a:solidFill>
                  <a:schemeClr val="tx1"/>
                </a:solidFill>
                <a:effectLst/>
                <a:latin typeface="Arial" panose="020B0604020202020204" pitchFamily="34" charset="0"/>
                <a:ea typeface="+mn-ea"/>
                <a:cs typeface="Arial" panose="020B0604020202020204" pitchFamily="34" charset="0"/>
              </a:rPr>
              <a:t>Greenwashing is the process of conveying a false impression or providing misleading information about how a company’s products are more environmentally friendly than they really are.</a:t>
            </a:r>
          </a:p>
          <a:p>
            <a:endParaRPr lang="en-US" sz="1000" kern="1200" dirty="0">
              <a:solidFill>
                <a:schemeClr val="tx1"/>
              </a:solidFill>
              <a:effectLst/>
              <a:latin typeface="Arial" panose="020B0604020202020204" pitchFamily="34" charset="0"/>
              <a:ea typeface="+mn-ea"/>
              <a:cs typeface="Arial" panose="020B0604020202020204" pitchFamily="34" charset="0"/>
            </a:endParaRPr>
          </a:p>
          <a:p>
            <a:r>
              <a:rPr lang="en-US" sz="1000" kern="1200" dirty="0">
                <a:solidFill>
                  <a:schemeClr val="tx1"/>
                </a:solidFill>
                <a:effectLst/>
                <a:latin typeface="Arial" panose="020B0604020202020204" pitchFamily="34" charset="0"/>
                <a:ea typeface="+mn-ea"/>
                <a:cs typeface="Arial" panose="020B0604020202020204" pitchFamily="34" charset="0"/>
              </a:rPr>
              <a:t>It is very difficult to understand how companies across the world are faring with regards to both environmental and social issues and how they govern themselves. There isn’t a standard set of data we can look at.</a:t>
            </a:r>
          </a:p>
          <a:p>
            <a:endParaRPr lang="en-US" sz="1000" kern="1200" dirty="0">
              <a:solidFill>
                <a:schemeClr val="tx1"/>
              </a:solidFill>
              <a:effectLst/>
              <a:latin typeface="Arial" panose="020B0604020202020204" pitchFamily="34" charset="0"/>
              <a:ea typeface="+mn-ea"/>
              <a:cs typeface="Arial" panose="020B0604020202020204" pitchFamily="34" charset="0"/>
            </a:endParaRPr>
          </a:p>
          <a:p>
            <a:r>
              <a:rPr lang="en-US" sz="1000" kern="1200" dirty="0">
                <a:solidFill>
                  <a:schemeClr val="tx1"/>
                </a:solidFill>
                <a:effectLst/>
                <a:latin typeface="Arial" panose="020B0604020202020204" pitchFamily="34" charset="0"/>
                <a:ea typeface="+mn-ea"/>
                <a:cs typeface="Arial" panose="020B0604020202020204" pitchFamily="34" charset="0"/>
              </a:rPr>
              <a:t>So, at T. Rowe Price we have created in-depth profiles of over 15,000 corporate entities. For lack of a better term, the profile is a report card that grades them on 22 different factors, ranging from water use to employee treatment to business ethics–and companies with flags on their report card are subject to further analysis (i.e., we look at it more closely), and if we own the company, we may meet with management or decide to use our proxy votes as shareholders.</a:t>
            </a:r>
          </a:p>
          <a:p>
            <a:endParaRPr lang="en-US" sz="1000" kern="1200" dirty="0">
              <a:solidFill>
                <a:schemeClr val="tx1"/>
              </a:solidFill>
              <a:effectLst/>
              <a:latin typeface="Arial" panose="020B0604020202020204" pitchFamily="34" charset="0"/>
              <a:ea typeface="+mn-ea"/>
              <a:cs typeface="Arial" panose="020B0604020202020204" pitchFamily="34" charset="0"/>
            </a:endParaRPr>
          </a:p>
          <a:p>
            <a:r>
              <a:rPr lang="en-US" sz="1000" kern="1200" dirty="0">
                <a:solidFill>
                  <a:schemeClr val="tx1"/>
                </a:solidFill>
                <a:effectLst/>
                <a:latin typeface="Arial" panose="020B0604020202020204" pitchFamily="34" charset="0"/>
                <a:ea typeface="+mn-ea"/>
                <a:cs typeface="Arial" panose="020B0604020202020204" pitchFamily="34" charset="0"/>
              </a:rPr>
              <a:t>The ability to look beyond the numbers for deeper understanding of company practices helps us understand who is employing best practices with regards to these 22 factors. It’s not easy, but it is a critical investment T. Rowe Price has made.</a:t>
            </a:r>
          </a:p>
          <a:p>
            <a:pPr defTabSz="1138869">
              <a:defRPr/>
            </a:pPr>
            <a:endParaRPr lang="en-US" sz="1000" dirty="0"/>
          </a:p>
        </p:txBody>
      </p:sp>
      <p:sp>
        <p:nvSpPr>
          <p:cNvPr id="6" name="Slide Number Placeholder 3">
            <a:extLst>
              <a:ext uri="{FF2B5EF4-FFF2-40B4-BE49-F238E27FC236}">
                <a16:creationId xmlns:a16="http://schemas.microsoft.com/office/drawing/2014/main" id="{DD077988-8AD6-8F48-86DF-FEE674D343C3}"/>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13</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4834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pPr defTabSz="1138869">
              <a:defRPr/>
            </a:pPr>
            <a:r>
              <a:rPr lang="en-US" sz="1000" spc="-10" dirty="0"/>
              <a:t>At T. Rowe Price, ESG engagement focuses on learning about, influencing, or exchanging perspectives </a:t>
            </a:r>
            <a:r>
              <a:rPr lang="en-US" sz="1000" dirty="0"/>
              <a:t>on the environmental practices, corporate governance, or social issues affecting a company’s business. In 2021, we had over 600 meetings that included notable discussions on ESG issues.</a:t>
            </a:r>
          </a:p>
          <a:p>
            <a:pPr defTabSz="1138869">
              <a:defRPr/>
            </a:pPr>
            <a:endParaRPr lang="en-US" sz="1000" dirty="0"/>
          </a:p>
          <a:p>
            <a:pPr defTabSz="1138869">
              <a:defRPr/>
            </a:pPr>
            <a:r>
              <a:rPr lang="en-US" sz="1000" dirty="0"/>
              <a:t>Our engagement activities have sought to nurture steady improvements in ESG disclosure. Our aim in these engagements is to help companies understand how they should report environmental data (as there is no uniformly adopted standard), how we use ESG data in our investment analysis and decision-making, and how our clients use ESG data to evaluate their aggregated portfolios.</a:t>
            </a:r>
          </a:p>
        </p:txBody>
      </p:sp>
      <p:sp>
        <p:nvSpPr>
          <p:cNvPr id="6" name="Slide Number Placeholder 3">
            <a:extLst>
              <a:ext uri="{FF2B5EF4-FFF2-40B4-BE49-F238E27FC236}">
                <a16:creationId xmlns:a16="http://schemas.microsoft.com/office/drawing/2014/main" id="{FFD81A33-1C79-0949-9A30-694B859A6D6D}"/>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14</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7797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r>
              <a:rPr lang="en-US" sz="1000" dirty="0"/>
              <a:t>We’ve talked about how we have seen a generational shift in mindset—while older generations have separated wealth accumulation from philanthropy/making positive changes, we are seeing younger generations looking at investing in companies that are a positive force for change in environmental, social, and governance issues. </a:t>
            </a:r>
          </a:p>
          <a:p>
            <a:endParaRPr lang="en-US" sz="1000" dirty="0"/>
          </a:p>
          <a:p>
            <a:r>
              <a:rPr lang="en-US" sz="1000" dirty="0"/>
              <a:t>We’ve also shared the different approaches to investing for change. You can exclude certain companies or sectors, you can make investments in portfolios specifically focused on ESG, or you can look at integrating ESG factors into your decision-making process. There isn’t one right way, but having discussions across generations and with your financial professional can help you determine the path forward that works for you.  </a:t>
            </a:r>
          </a:p>
        </p:txBody>
      </p:sp>
      <p:sp>
        <p:nvSpPr>
          <p:cNvPr id="6" name="Slide Number Placeholder 3">
            <a:extLst>
              <a:ext uri="{FF2B5EF4-FFF2-40B4-BE49-F238E27FC236}">
                <a16:creationId xmlns:a16="http://schemas.microsoft.com/office/drawing/2014/main" id="{91EE848B-9026-334B-ADB7-16CEA3FAC9B4}"/>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15</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4663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827088"/>
            <a:ext cx="6038850" cy="3397250"/>
          </a:xfrm>
          <a:prstGeom prst="rect">
            <a:avLst/>
          </a:prstGeom>
        </p:spPr>
      </p:sp>
      <p:sp>
        <p:nvSpPr>
          <p:cNvPr id="4" name="Slide Number Placeholder 3">
            <a:extLst>
              <a:ext uri="{FF2B5EF4-FFF2-40B4-BE49-F238E27FC236}">
                <a16:creationId xmlns:a16="http://schemas.microsoft.com/office/drawing/2014/main" id="{A6F455CF-906C-224B-84C4-7E08364E92F7}"/>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16</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3894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6763" y="827088"/>
            <a:ext cx="5989637" cy="3368675"/>
          </a:xfrm>
          <a:prstGeom prst="rect">
            <a:avLst/>
          </a:prstGeom>
        </p:spPr>
      </p:sp>
      <p:sp>
        <p:nvSpPr>
          <p:cNvPr id="4" name="Slide Number Placeholder 3">
            <a:extLst>
              <a:ext uri="{FF2B5EF4-FFF2-40B4-BE49-F238E27FC236}">
                <a16:creationId xmlns:a16="http://schemas.microsoft.com/office/drawing/2014/main" id="{B3F1AB0C-BFA8-7941-B858-83143F3C60CB}"/>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17</a:t>
            </a:fld>
            <a:endParaRPr lang="en-US" b="1" dirty="0">
              <a:latin typeface="Arial" panose="020B0604020202020204" pitchFamily="34" charset="0"/>
              <a:cs typeface="Arial" panose="020B0604020202020204" pitchFamily="34" charset="0"/>
            </a:endParaRPr>
          </a:p>
        </p:txBody>
      </p:sp>
      <p:sp>
        <p:nvSpPr>
          <p:cNvPr id="3" name="Notes Placeholder 2">
            <a:extLst>
              <a:ext uri="{FF2B5EF4-FFF2-40B4-BE49-F238E27FC236}">
                <a16:creationId xmlns:a16="http://schemas.microsoft.com/office/drawing/2014/main" id="{C2DEFCD6-BB10-BB49-A58A-62EB7CC50986}"/>
              </a:ext>
            </a:extLst>
          </p:cNvPr>
          <p:cNvSpPr>
            <a:spLocks noGrp="1"/>
          </p:cNvSpPr>
          <p:nvPr>
            <p:ph type="body" idx="1"/>
          </p:nvPr>
        </p:nvSpPr>
        <p:spPr>
          <a:xfrm>
            <a:off x="777874" y="4436076"/>
            <a:ext cx="5759451" cy="4327960"/>
          </a:xfrm>
        </p:spPr>
        <p:txBody>
          <a:bodyPr/>
          <a:lstStyle/>
          <a:p>
            <a:endParaRPr lang="en-US" dirty="0"/>
          </a:p>
        </p:txBody>
      </p:sp>
    </p:spTree>
    <p:extLst>
      <p:ext uri="{BB962C8B-B14F-4D97-AF65-F5344CB8AC3E}">
        <p14:creationId xmlns:p14="http://schemas.microsoft.com/office/powerpoint/2010/main" val="2497943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7" y="4288448"/>
            <a:ext cx="5761037" cy="3931190"/>
          </a:xfrm>
          <a:prstGeom prst="rect">
            <a:avLst/>
          </a:prstGeom>
        </p:spPr>
        <p:txBody>
          <a:bodyPr/>
          <a:lstStyle/>
          <a:p>
            <a:r>
              <a:rPr lang="en-US" sz="1000" dirty="0"/>
              <a:t>Today we are going to talk about the shifting perceptions with regards to making a difference in this world and why it is happening now and dive in to better understand how to tackle the incredibly complicated undertaking of understanding if an intention to make a positive change is having the intended impact. </a:t>
            </a:r>
          </a:p>
        </p:txBody>
      </p:sp>
      <p:sp>
        <p:nvSpPr>
          <p:cNvPr id="6" name="Slide Number Placeholder 3">
            <a:extLst>
              <a:ext uri="{FF2B5EF4-FFF2-40B4-BE49-F238E27FC236}">
                <a16:creationId xmlns:a16="http://schemas.microsoft.com/office/drawing/2014/main" id="{17226CA4-986A-914B-BBF7-7C541560F4CD}"/>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2</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179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pPr marL="0" lvl="1"/>
            <a:r>
              <a:rPr lang="en-US" sz="1000" dirty="0"/>
              <a:t>So first we’re going to talk about how investors are thinking.</a:t>
            </a:r>
          </a:p>
        </p:txBody>
      </p:sp>
      <p:sp>
        <p:nvSpPr>
          <p:cNvPr id="6" name="Slide Number Placeholder 3">
            <a:extLst>
              <a:ext uri="{FF2B5EF4-FFF2-40B4-BE49-F238E27FC236}">
                <a16:creationId xmlns:a16="http://schemas.microsoft.com/office/drawing/2014/main" id="{C3316FDF-30A7-4F48-9E92-0E05688E2CB4}"/>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3</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0653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9"/>
            <a:ext cx="5761037" cy="4498498"/>
          </a:xfrm>
          <a:prstGeom prst="rect">
            <a:avLst/>
          </a:prstGeom>
        </p:spPr>
        <p:txBody>
          <a:bodyPr/>
          <a:lstStyle/>
          <a:p>
            <a:r>
              <a:rPr lang="en-US" dirty="0">
                <a:solidFill>
                  <a:srgbClr val="000000"/>
                </a:solidFill>
                <a:effectLst/>
              </a:rPr>
              <a:t>Our business as active managers is to evaluate companies based on their merit and invest in them according to our conviction in our findings. To accomplish this, we look at financial performance, and management outlook. We have conversations with customers and suppliers; we visit facilities; and we build good-faith projections based on what we uncover. </a:t>
            </a:r>
          </a:p>
          <a:p>
            <a:endParaRPr lang="en-US" dirty="0">
              <a:solidFill>
                <a:srgbClr val="000000"/>
              </a:solidFill>
              <a:effectLst/>
            </a:endParaRPr>
          </a:p>
          <a:p>
            <a:r>
              <a:rPr lang="en-US" dirty="0">
                <a:solidFill>
                  <a:srgbClr val="000000"/>
                </a:solidFill>
                <a:effectLst/>
              </a:rPr>
              <a:t>There is a gap that exists, however. Many companies have hidden risks that live on and off of their balance sheets. Some of those risks are easier to quantify and some are not. These risks are what have become known in the marketplace as Environmental, Social, and Governance considerations, or more likely you know them by their acronym of ESG. </a:t>
            </a:r>
          </a:p>
        </p:txBody>
      </p:sp>
      <p:sp>
        <p:nvSpPr>
          <p:cNvPr id="6" name="Slide Number Placeholder 3">
            <a:extLst>
              <a:ext uri="{FF2B5EF4-FFF2-40B4-BE49-F238E27FC236}">
                <a16:creationId xmlns:a16="http://schemas.microsoft.com/office/drawing/2014/main" id="{CEC5A5E5-AF15-EC4D-B434-3C8258EF6819}"/>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4</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2505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9"/>
            <a:ext cx="5761037" cy="4498498"/>
          </a:xfrm>
          <a:prstGeom prst="rect">
            <a:avLst/>
          </a:prstGeom>
        </p:spPr>
        <p:txBody>
          <a:bodyPr/>
          <a:lstStyle/>
          <a:p>
            <a:r>
              <a:rPr lang="en-US" dirty="0">
                <a:solidFill>
                  <a:srgbClr val="000000"/>
                </a:solidFill>
                <a:effectLst/>
              </a:rPr>
              <a:t>Like many things in our world today, ESG has been inserted into a debate in which people are "picking sides." However, the tenets of ESG investing and research are rooted in identifying and seeking to quantify blind spots that can be drivers—both positive and negative—to investors' stakes in companies. </a:t>
            </a:r>
          </a:p>
          <a:p>
            <a:endParaRPr lang="en-US" dirty="0">
              <a:solidFill>
                <a:srgbClr val="000000"/>
              </a:solidFill>
              <a:effectLst/>
            </a:endParaRPr>
          </a:p>
          <a:p>
            <a:r>
              <a:rPr lang="en-US" sz="1400" b="1" dirty="0">
                <a:solidFill>
                  <a:srgbClr val="000000"/>
                </a:solidFill>
                <a:effectLst/>
              </a:rPr>
              <a:t>E</a:t>
            </a:r>
            <a:r>
              <a:rPr lang="en-US" dirty="0">
                <a:solidFill>
                  <a:srgbClr val="000000"/>
                </a:solidFill>
                <a:effectLst/>
              </a:rPr>
              <a:t> refers to the environment and how a company's products and business operations impact the environment. While people can debate environmental stewardship, it is difficult to dismiss cost savings that companies can accomplish from using less material inputs in products or packaging or, negatively, the increased risks on a company's books from buildings in flood zones or areas seeing more frequent tornadoes. </a:t>
            </a:r>
          </a:p>
          <a:p>
            <a:endParaRPr lang="en-US" dirty="0">
              <a:solidFill>
                <a:srgbClr val="000000"/>
              </a:solidFill>
              <a:effectLst/>
            </a:endParaRPr>
          </a:p>
          <a:p>
            <a:r>
              <a:rPr lang="en-US" sz="1400" b="1" dirty="0">
                <a:solidFill>
                  <a:srgbClr val="000000"/>
                </a:solidFill>
                <a:effectLst/>
              </a:rPr>
              <a:t>S</a:t>
            </a:r>
            <a:r>
              <a:rPr lang="en-US" dirty="0">
                <a:solidFill>
                  <a:srgbClr val="000000"/>
                </a:solidFill>
                <a:effectLst/>
              </a:rPr>
              <a:t> refers to social considerations including labor relations and community investment, involvement, and alignment. Social issues can be divisive in today's social climate, but once again, it is difficult as an investor to, for example, dismiss the elevated costs companies bear from having to recruit talent vs. retaining talent. </a:t>
            </a:r>
          </a:p>
          <a:p>
            <a:endParaRPr lang="en-US" dirty="0">
              <a:solidFill>
                <a:srgbClr val="000000"/>
              </a:solidFill>
              <a:effectLst/>
            </a:endParaRPr>
          </a:p>
          <a:p>
            <a:r>
              <a:rPr lang="en-US" sz="1400" b="1" dirty="0">
                <a:solidFill>
                  <a:srgbClr val="000000"/>
                </a:solidFill>
                <a:effectLst/>
              </a:rPr>
              <a:t>G</a:t>
            </a:r>
            <a:r>
              <a:rPr lang="en-US" dirty="0">
                <a:solidFill>
                  <a:srgbClr val="000000"/>
                </a:solidFill>
                <a:effectLst/>
              </a:rPr>
              <a:t> refers to governance, which includes executive compensation, company transparency, and general stewardship and ethics. It is material to investors that management and board oversight is acting in the interests of shareholders and not solely to their own benefit.</a:t>
            </a:r>
          </a:p>
          <a:p>
            <a:endParaRPr lang="en-US" dirty="0">
              <a:solidFill>
                <a:srgbClr val="000000"/>
              </a:solidFill>
              <a:effectLst/>
            </a:endParaRPr>
          </a:p>
          <a:p>
            <a:r>
              <a:rPr lang="en-US" dirty="0">
                <a:solidFill>
                  <a:srgbClr val="000000"/>
                </a:solidFill>
                <a:effectLst/>
              </a:rPr>
              <a:t>When looked at in total, ESG can offer insights into non-financial impacts that are material in nature to investors. </a:t>
            </a:r>
          </a:p>
        </p:txBody>
      </p:sp>
      <p:sp>
        <p:nvSpPr>
          <p:cNvPr id="6" name="Slide Number Placeholder 3">
            <a:extLst>
              <a:ext uri="{FF2B5EF4-FFF2-40B4-BE49-F238E27FC236}">
                <a16:creationId xmlns:a16="http://schemas.microsoft.com/office/drawing/2014/main" id="{CEC5A5E5-AF15-EC4D-B434-3C8258EF6819}"/>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5</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9446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pPr marL="179388" indent="-179388">
              <a:spcBef>
                <a:spcPts val="400"/>
              </a:spcBef>
              <a:buFont typeface="Arial" panose="020B0604020202020204" pitchFamily="34" charset="0"/>
              <a:buChar char="•"/>
            </a:pPr>
            <a:r>
              <a:rPr lang="en-US" sz="1000" dirty="0"/>
              <a:t>There is a generational shift in attitudes toward how we accumulate wealth and the standards to which we hold companies. </a:t>
            </a:r>
          </a:p>
          <a:p>
            <a:pPr marL="179388" lvl="2" indent="-179388">
              <a:spcBef>
                <a:spcPts val="400"/>
              </a:spcBef>
              <a:buFont typeface="Arial" panose="020B0604020202020204" pitchFamily="34" charset="0"/>
              <a:buChar char="•"/>
            </a:pPr>
            <a:r>
              <a:rPr lang="en-US" sz="1000" dirty="0"/>
              <a:t>41% of millennials with assets between $1m and $5m cite ESG as a top-three consideration when choosing an investment, as opposed to only 18% of baby boomers.</a:t>
            </a:r>
          </a:p>
          <a:p>
            <a:pPr marL="179388" lvl="2" indent="-179388">
              <a:spcBef>
                <a:spcPts val="400"/>
              </a:spcBef>
              <a:buFont typeface="Arial" panose="020B0604020202020204" pitchFamily="34" charset="0"/>
              <a:buChar char="•"/>
            </a:pPr>
            <a:r>
              <a:rPr lang="en-US" sz="1000" kern="1200" dirty="0">
                <a:solidFill>
                  <a:schemeClr val="tx1"/>
                </a:solidFill>
                <a:effectLst/>
                <a:ea typeface="+mn-ea"/>
                <a:cs typeface="Arial" panose="020B0604020202020204" pitchFamily="34" charset="0"/>
              </a:rPr>
              <a:t>According to ESG Clarity, total assets in sustainable funds hit nearly $2.5 trillion at the end of 2022 and outpaced the growth of the overall global fund market. </a:t>
            </a:r>
            <a:endParaRPr lang="en-US" sz="1000" dirty="0"/>
          </a:p>
          <a:p>
            <a:pPr marL="179388" indent="-179388">
              <a:spcBef>
                <a:spcPts val="400"/>
              </a:spcBef>
              <a:buFont typeface="Arial" panose="020B0604020202020204" pitchFamily="34" charset="0"/>
              <a:buChar char="•"/>
            </a:pPr>
            <a:r>
              <a:rPr lang="en-US" sz="1000" dirty="0"/>
              <a:t>There is an opportunity for investors to shift the perception that they can’t make positive changes during wealth accumulation and, in fact, that having businesses focus on environmental, social, and governance factors while making money is actually good for business. </a:t>
            </a:r>
            <a:endParaRPr lang="en-US" sz="1000" dirty="0">
              <a:cs typeface="Calibri"/>
            </a:endParaRPr>
          </a:p>
          <a:p>
            <a:pPr marL="179388" lvl="1" indent="-179388">
              <a:spcBef>
                <a:spcPts val="400"/>
              </a:spcBef>
              <a:buFont typeface="Arial" panose="020B0604020202020204" pitchFamily="34" charset="0"/>
              <a:buChar char="•"/>
            </a:pPr>
            <a:r>
              <a:rPr lang="en-US" sz="1000" dirty="0"/>
              <a:t>But let’s talk about why investing in companies that have a positive social or environmental impact can be a compelling approach today.</a:t>
            </a:r>
          </a:p>
        </p:txBody>
      </p:sp>
      <p:sp>
        <p:nvSpPr>
          <p:cNvPr id="6" name="Slide Number Placeholder 3">
            <a:extLst>
              <a:ext uri="{FF2B5EF4-FFF2-40B4-BE49-F238E27FC236}">
                <a16:creationId xmlns:a16="http://schemas.microsoft.com/office/drawing/2014/main" id="{B60892F5-373C-E94E-BA6C-F6C815764D17}"/>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6</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0652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r>
              <a:rPr lang="en-US" sz="1000" dirty="0"/>
              <a:t>Let’s take a look at ESG and dive into a couple of examples.</a:t>
            </a:r>
          </a:p>
        </p:txBody>
      </p:sp>
      <p:sp>
        <p:nvSpPr>
          <p:cNvPr id="6" name="Slide Number Placeholder 3">
            <a:extLst>
              <a:ext uri="{FF2B5EF4-FFF2-40B4-BE49-F238E27FC236}">
                <a16:creationId xmlns:a16="http://schemas.microsoft.com/office/drawing/2014/main" id="{CC6A453A-B310-5949-9576-14A973D37D8C}"/>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7</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9892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3780390"/>
          </a:xfrm>
          <a:prstGeom prst="rect">
            <a:avLst/>
          </a:prstGeom>
        </p:spPr>
        <p:txBody>
          <a:bodyPr/>
          <a:lstStyle/>
          <a:p>
            <a:r>
              <a:rPr lang="en-US" sz="1000" dirty="0"/>
              <a:t>There are a lot of letters thrown around. Some of you may have heard of, like ESG or SRI—or even impact investing. ESG is simply shorthand for understanding the investment universe from an  environmental, social, and ethical (governance) perspective. It’s a complicated, difficult endeavor that in the past was deemed a separate activity from investing and detrimental to returns. But we are going to share two examples of how these worlds are colliding, and how an understanding of ESG factors is critical/not optional for companies to address to ensure future success. Let’s take a closer look at a couple of examples.</a:t>
            </a:r>
          </a:p>
        </p:txBody>
      </p:sp>
      <p:sp>
        <p:nvSpPr>
          <p:cNvPr id="6" name="Slide Number Placeholder 3">
            <a:extLst>
              <a:ext uri="{FF2B5EF4-FFF2-40B4-BE49-F238E27FC236}">
                <a16:creationId xmlns:a16="http://schemas.microsoft.com/office/drawing/2014/main" id="{F5ED4C3A-C69F-3B44-9FCA-281CDA58E0D1}"/>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8</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8333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3588" y="827088"/>
            <a:ext cx="5761037" cy="3240087"/>
          </a:xfrm>
          <a:prstGeom prst="rect">
            <a:avLst/>
          </a:prstGeom>
        </p:spPr>
      </p:sp>
      <p:sp>
        <p:nvSpPr>
          <p:cNvPr id="3" name="Notes Placeholder 2"/>
          <p:cNvSpPr>
            <a:spLocks noGrp="1"/>
          </p:cNvSpPr>
          <p:nvPr>
            <p:ph type="body" idx="1"/>
          </p:nvPr>
        </p:nvSpPr>
        <p:spPr>
          <a:xfrm>
            <a:off x="763588" y="4288448"/>
            <a:ext cx="5761037" cy="4705602"/>
          </a:xfrm>
          <a:prstGeom prst="rect">
            <a:avLst/>
          </a:prstGeom>
        </p:spPr>
        <p:txBody>
          <a:bodyPr/>
          <a:lstStyle/>
          <a:p>
            <a:r>
              <a:rPr lang="en-US" dirty="0"/>
              <a:t>How companies are assessing their exposure to climate change and building environmental sustainability into their long-term strategic planning are going to impact their success. We believe that almost the entire investment universe will feel some impacts of climate change—through revenues, sourcing, or their cost structure—and companies that can create economic value with a low or zero carbon footprint will be better positioned than their peers in a world of rising environmental regulation. The graphic illustrates some examples of where we believe climate change factors are most material across equity and fixed income credit markets.</a:t>
            </a:r>
          </a:p>
          <a:p>
            <a:endParaRPr lang="en-US"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dirty="0"/>
              <a:t>But reporting is an issue. For example, if we take the most widely reported environmental metrics—total </a:t>
            </a:r>
            <a:r>
              <a:rPr lang="en-US" kern="1200" dirty="0">
                <a:solidFill>
                  <a:schemeClr val="tx1"/>
                </a:solidFill>
                <a:effectLst/>
                <a:ea typeface="+mn-ea"/>
                <a:cs typeface="Arial" panose="020B0604020202020204" pitchFamily="34" charset="0"/>
              </a:rPr>
              <a:t>greenhouse gas </a:t>
            </a:r>
            <a:r>
              <a:rPr lang="en-US" dirty="0"/>
              <a:t>emissions and carbon emissions—we find that disclosure levels are low across most benchmarks. We can compensate to some degree for low disclosure levels by using estimated carbon emissions (provided by third parties), but it still doesn’t allow for full coverage of benchmarks and portfolios in many cases. Additionally, we note that estimating carbon emissions for a company is a very difficult task—so accuracy is a concern. We think estimated data sets are very useful as an indicator of a portfolio’s carbon footprint, but we caution clients about making decisions based solely on this standardized format. We will likely see notable adjustments. </a:t>
            </a:r>
          </a:p>
        </p:txBody>
      </p:sp>
      <p:sp>
        <p:nvSpPr>
          <p:cNvPr id="6" name="Slide Number Placeholder 3">
            <a:extLst>
              <a:ext uri="{FF2B5EF4-FFF2-40B4-BE49-F238E27FC236}">
                <a16:creationId xmlns:a16="http://schemas.microsoft.com/office/drawing/2014/main" id="{35C01E5C-D0E2-3143-83DA-C89E1543533A}"/>
              </a:ext>
            </a:extLst>
          </p:cNvPr>
          <p:cNvSpPr txBox="1">
            <a:spLocks/>
          </p:cNvSpPr>
          <p:nvPr/>
        </p:nvSpPr>
        <p:spPr>
          <a:xfrm>
            <a:off x="6236677" y="9290498"/>
            <a:ext cx="358391" cy="194326"/>
          </a:xfrm>
          <a:prstGeom prst="rect">
            <a:avLst/>
          </a:prstGeom>
        </p:spPr>
        <p:txBody>
          <a:bodyPr vert="horz" lIns="0" tIns="0" rIns="0" bIns="0" rtlCol="0" anchor="ctr"/>
          <a:lstStyle>
            <a:defPPr>
              <a:defRPr lang="en-US"/>
            </a:defPPr>
            <a:lvl1pPr marL="0" algn="ctr" defTabSz="1088473" rtl="0" eaLnBrk="1" latinLnBrk="0" hangingPunct="1">
              <a:defRPr sz="900" kern="1200">
                <a:solidFill>
                  <a:srgbClr val="054C70"/>
                </a:solidFill>
                <a:latin typeface="+mj-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a:lstStyle>
          <a:p>
            <a:fld id="{E720A8B2-1A6A-4636-8F5C-0EBAC6E78B1D}" type="slidenum">
              <a:rPr lang="en-US" b="1" smtClean="0">
                <a:latin typeface="Arial" panose="020B0604020202020204" pitchFamily="34" charset="0"/>
                <a:cs typeface="Arial" panose="020B0604020202020204" pitchFamily="34" charset="0"/>
              </a:rPr>
              <a:pPr/>
              <a:t>9</a:t>
            </a:fld>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45777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_White Squares">
    <p:spTree>
      <p:nvGrpSpPr>
        <p:cNvPr id="1" name=""/>
        <p:cNvGrpSpPr/>
        <p:nvPr/>
      </p:nvGrpSpPr>
      <p:grpSpPr>
        <a:xfrm>
          <a:off x="0" y="0"/>
          <a:ext cx="0" cy="0"/>
          <a:chOff x="0" y="0"/>
          <a:chExt cx="0" cy="0"/>
        </a:xfrm>
      </p:grpSpPr>
      <p:graphicFrame>
        <p:nvGraphicFramePr>
          <p:cNvPr id="2" name="Table 9">
            <a:extLst>
              <a:ext uri="{FF2B5EF4-FFF2-40B4-BE49-F238E27FC236}">
                <a16:creationId xmlns:a16="http://schemas.microsoft.com/office/drawing/2014/main" id="{B0FD49C3-37BD-5FEE-4136-8339866C343E}"/>
              </a:ext>
            </a:extLst>
          </p:cNvPr>
          <p:cNvGraphicFramePr>
            <a:graphicFrameLocks noGrp="1"/>
          </p:cNvGraphicFramePr>
          <p:nvPr userDrawn="1">
            <p:extLst>
              <p:ext uri="{D42A27DB-BD31-4B8C-83A1-F6EECF244321}">
                <p14:modId xmlns:p14="http://schemas.microsoft.com/office/powerpoint/2010/main" val="1633629460"/>
              </p:ext>
            </p:extLst>
          </p:nvPr>
        </p:nvGraphicFramePr>
        <p:xfrm>
          <a:off x="0" y="1539177"/>
          <a:ext cx="4608576" cy="4608576"/>
        </p:xfrm>
        <a:graphic>
          <a:graphicData uri="http://schemas.openxmlformats.org/drawingml/2006/table">
            <a:tbl>
              <a:tblPr firstRow="1" bandRow="1">
                <a:tableStyleId>{5C22544A-7EE6-4342-B048-85BDC9FD1C3A}</a:tableStyleId>
              </a:tblPr>
              <a:tblGrid>
                <a:gridCol w="768096">
                  <a:extLst>
                    <a:ext uri="{9D8B030D-6E8A-4147-A177-3AD203B41FA5}">
                      <a16:colId xmlns:a16="http://schemas.microsoft.com/office/drawing/2014/main" val="617767261"/>
                    </a:ext>
                  </a:extLst>
                </a:gridCol>
                <a:gridCol w="768096">
                  <a:extLst>
                    <a:ext uri="{9D8B030D-6E8A-4147-A177-3AD203B41FA5}">
                      <a16:colId xmlns:a16="http://schemas.microsoft.com/office/drawing/2014/main" val="1805451616"/>
                    </a:ext>
                  </a:extLst>
                </a:gridCol>
                <a:gridCol w="768096">
                  <a:extLst>
                    <a:ext uri="{9D8B030D-6E8A-4147-A177-3AD203B41FA5}">
                      <a16:colId xmlns:a16="http://schemas.microsoft.com/office/drawing/2014/main" val="966914686"/>
                    </a:ext>
                  </a:extLst>
                </a:gridCol>
                <a:gridCol w="768096">
                  <a:extLst>
                    <a:ext uri="{9D8B030D-6E8A-4147-A177-3AD203B41FA5}">
                      <a16:colId xmlns:a16="http://schemas.microsoft.com/office/drawing/2014/main" val="3790613714"/>
                    </a:ext>
                  </a:extLst>
                </a:gridCol>
                <a:gridCol w="768096">
                  <a:extLst>
                    <a:ext uri="{9D8B030D-6E8A-4147-A177-3AD203B41FA5}">
                      <a16:colId xmlns:a16="http://schemas.microsoft.com/office/drawing/2014/main" val="2880272643"/>
                    </a:ext>
                  </a:extLst>
                </a:gridCol>
                <a:gridCol w="768096">
                  <a:extLst>
                    <a:ext uri="{9D8B030D-6E8A-4147-A177-3AD203B41FA5}">
                      <a16:colId xmlns:a16="http://schemas.microsoft.com/office/drawing/2014/main" val="1029621097"/>
                    </a:ext>
                  </a:extLst>
                </a:gridCol>
              </a:tblGrid>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370027730"/>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514602078"/>
                  </a:ext>
                </a:extLst>
              </a:tr>
              <a:tr h="768096">
                <a:tc>
                  <a:txBody>
                    <a:bodyPr/>
                    <a:lstStyle/>
                    <a:p>
                      <a:endParaRPr lang="en-US"/>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4144511929"/>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57981561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40219033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261096489"/>
                  </a:ext>
                </a:extLst>
              </a:tr>
            </a:tbl>
          </a:graphicData>
        </a:graphic>
      </p:graphicFrame>
      <p:sp>
        <p:nvSpPr>
          <p:cNvPr id="5" name="Text Placeholder 4"/>
          <p:cNvSpPr>
            <a:spLocks noGrp="1"/>
          </p:cNvSpPr>
          <p:nvPr>
            <p:ph type="body" sz="quarter" idx="12" hasCustomPrompt="1"/>
          </p:nvPr>
        </p:nvSpPr>
        <p:spPr>
          <a:xfrm>
            <a:off x="545880" y="2078479"/>
            <a:ext cx="8775919"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lvl1pPr>
          </a:lstStyle>
          <a:p>
            <a:pPr lvl="0"/>
            <a:r>
              <a:rPr lang="en-US" dirty="0"/>
              <a:t>First Line Title</a:t>
            </a:r>
          </a:p>
        </p:txBody>
      </p:sp>
      <p:sp>
        <p:nvSpPr>
          <p:cNvPr id="12" name="Text Placeholder 11"/>
          <p:cNvSpPr>
            <a:spLocks noGrp="1"/>
          </p:cNvSpPr>
          <p:nvPr>
            <p:ph type="body" sz="quarter" idx="13" hasCustomPrompt="1"/>
          </p:nvPr>
        </p:nvSpPr>
        <p:spPr>
          <a:xfrm>
            <a:off x="535721" y="3638785"/>
            <a:ext cx="8786078" cy="1286140"/>
          </a:xfrm>
        </p:spPr>
        <p:txBody>
          <a:bodyPr>
            <a:noAutofit/>
          </a:bodyPr>
          <a:lstStyle>
            <a:lvl1pPr marL="0" indent="0">
              <a:lnSpc>
                <a:spcPct val="94000"/>
              </a:lnSpc>
              <a:spcBef>
                <a:spcPts val="0"/>
              </a:spcBef>
              <a:buNone/>
              <a:defRPr sz="4800" b="1" i="0" cap="none" baseline="0">
                <a:solidFill>
                  <a:schemeClr val="accent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p>
        </p:txBody>
      </p:sp>
      <p:sp>
        <p:nvSpPr>
          <p:cNvPr id="14" name="Text Placeholder 13"/>
          <p:cNvSpPr>
            <a:spLocks noGrp="1"/>
          </p:cNvSpPr>
          <p:nvPr>
            <p:ph type="body" sz="quarter" idx="14" hasCustomPrompt="1"/>
          </p:nvPr>
        </p:nvSpPr>
        <p:spPr>
          <a:xfrm>
            <a:off x="554566" y="5102104"/>
            <a:ext cx="8767233" cy="1018649"/>
          </a:xfrm>
        </p:spPr>
        <p:txBody>
          <a:bodyPr>
            <a:noAutofit/>
          </a:bodyPr>
          <a:lstStyle>
            <a:lvl1pPr marL="0" indent="0">
              <a:spcBef>
                <a:spcPts val="0"/>
              </a:spcBef>
              <a:buNone/>
              <a:defRPr sz="1600">
                <a:solidFill>
                  <a:schemeClr val="accent3"/>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329031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 Dark_Squares">
    <p:bg>
      <p:bgPr>
        <a:solidFill>
          <a:schemeClr val="accent1"/>
        </a:solidFill>
        <a:effectLst/>
      </p:bgPr>
    </p:bg>
    <p:spTree>
      <p:nvGrpSpPr>
        <p:cNvPr id="1" name=""/>
        <p:cNvGrpSpPr/>
        <p:nvPr/>
      </p:nvGrpSpPr>
      <p:grpSpPr>
        <a:xfrm>
          <a:off x="0" y="0"/>
          <a:ext cx="0" cy="0"/>
          <a:chOff x="0" y="0"/>
          <a:chExt cx="0" cy="0"/>
        </a:xfrm>
      </p:grpSpPr>
      <p:graphicFrame>
        <p:nvGraphicFramePr>
          <p:cNvPr id="2" name="Table 9">
            <a:extLst>
              <a:ext uri="{FF2B5EF4-FFF2-40B4-BE49-F238E27FC236}">
                <a16:creationId xmlns:a16="http://schemas.microsoft.com/office/drawing/2014/main" id="{1110334B-520C-3396-2001-6898E45EC8C0}"/>
              </a:ext>
            </a:extLst>
          </p:cNvPr>
          <p:cNvGraphicFramePr>
            <a:graphicFrameLocks noGrp="1"/>
          </p:cNvGraphicFramePr>
          <p:nvPr userDrawn="1">
            <p:extLst>
              <p:ext uri="{D42A27DB-BD31-4B8C-83A1-F6EECF244321}">
                <p14:modId xmlns:p14="http://schemas.microsoft.com/office/powerpoint/2010/main" val="349545263"/>
              </p:ext>
            </p:extLst>
          </p:nvPr>
        </p:nvGraphicFramePr>
        <p:xfrm>
          <a:off x="0" y="1539177"/>
          <a:ext cx="4608576" cy="4608576"/>
        </p:xfrm>
        <a:graphic>
          <a:graphicData uri="http://schemas.openxmlformats.org/drawingml/2006/table">
            <a:tbl>
              <a:tblPr firstRow="1" bandRow="1">
                <a:tableStyleId>{5C22544A-7EE6-4342-B048-85BDC9FD1C3A}</a:tableStyleId>
              </a:tblPr>
              <a:tblGrid>
                <a:gridCol w="768096">
                  <a:extLst>
                    <a:ext uri="{9D8B030D-6E8A-4147-A177-3AD203B41FA5}">
                      <a16:colId xmlns:a16="http://schemas.microsoft.com/office/drawing/2014/main" val="617767261"/>
                    </a:ext>
                  </a:extLst>
                </a:gridCol>
                <a:gridCol w="768096">
                  <a:extLst>
                    <a:ext uri="{9D8B030D-6E8A-4147-A177-3AD203B41FA5}">
                      <a16:colId xmlns:a16="http://schemas.microsoft.com/office/drawing/2014/main" val="1805451616"/>
                    </a:ext>
                  </a:extLst>
                </a:gridCol>
                <a:gridCol w="768096">
                  <a:extLst>
                    <a:ext uri="{9D8B030D-6E8A-4147-A177-3AD203B41FA5}">
                      <a16:colId xmlns:a16="http://schemas.microsoft.com/office/drawing/2014/main" val="966914686"/>
                    </a:ext>
                  </a:extLst>
                </a:gridCol>
                <a:gridCol w="768096">
                  <a:extLst>
                    <a:ext uri="{9D8B030D-6E8A-4147-A177-3AD203B41FA5}">
                      <a16:colId xmlns:a16="http://schemas.microsoft.com/office/drawing/2014/main" val="3790613714"/>
                    </a:ext>
                  </a:extLst>
                </a:gridCol>
                <a:gridCol w="768096">
                  <a:extLst>
                    <a:ext uri="{9D8B030D-6E8A-4147-A177-3AD203B41FA5}">
                      <a16:colId xmlns:a16="http://schemas.microsoft.com/office/drawing/2014/main" val="2880272643"/>
                    </a:ext>
                  </a:extLst>
                </a:gridCol>
                <a:gridCol w="768096">
                  <a:extLst>
                    <a:ext uri="{9D8B030D-6E8A-4147-A177-3AD203B41FA5}">
                      <a16:colId xmlns:a16="http://schemas.microsoft.com/office/drawing/2014/main" val="1029621097"/>
                    </a:ext>
                  </a:extLst>
                </a:gridCol>
              </a:tblGrid>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370027730"/>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514602078"/>
                  </a:ext>
                </a:extLst>
              </a:tr>
              <a:tr h="768096">
                <a:tc>
                  <a:txBody>
                    <a:bodyPr/>
                    <a:lstStyle/>
                    <a:p>
                      <a:endParaRPr lang="en-US"/>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4144511929"/>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57981561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40219033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261096489"/>
                  </a:ext>
                </a:extLst>
              </a:tr>
            </a:tbl>
          </a:graphicData>
        </a:graphic>
      </p:graphicFrame>
      <p:sp>
        <p:nvSpPr>
          <p:cNvPr id="3" name="Text Placeholder 2"/>
          <p:cNvSpPr>
            <a:spLocks noGrp="1"/>
          </p:cNvSpPr>
          <p:nvPr>
            <p:ph type="body" sz="quarter" idx="10" hasCustomPrompt="1"/>
          </p:nvPr>
        </p:nvSpPr>
        <p:spPr>
          <a:xfrm>
            <a:off x="7700434" y="4449763"/>
            <a:ext cx="3958166" cy="1655762"/>
          </a:xfrm>
        </p:spPr>
        <p:txBody>
          <a:bodyPr>
            <a:noAutofit/>
          </a:bodyPr>
          <a:lstStyle>
            <a:lvl1pPr>
              <a:spcBef>
                <a:spcPts val="1000"/>
              </a:spcBef>
              <a:defRPr sz="1600">
                <a:solidFill>
                  <a:schemeClr val="bg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a:t>Optional—Agenda items or speaker name</a:t>
            </a:r>
          </a:p>
          <a:p>
            <a:r>
              <a:rPr lang="en-US" dirty="0"/>
              <a:t>Arial, regular, 16 </a:t>
            </a:r>
            <a:r>
              <a:rPr lang="en-US" dirty="0" err="1"/>
              <a:t>pt</a:t>
            </a:r>
            <a:r>
              <a:rPr lang="en-US" dirty="0"/>
              <a:t>, white, with or without bullets</a:t>
            </a:r>
          </a:p>
          <a:p>
            <a:r>
              <a:rPr lang="en-US" dirty="0"/>
              <a:t>Delete this box if you are not using</a:t>
            </a:r>
          </a:p>
        </p:txBody>
      </p:sp>
      <p:sp>
        <p:nvSpPr>
          <p:cNvPr id="6" name="Title 1"/>
          <p:cNvSpPr>
            <a:spLocks noGrp="1"/>
          </p:cNvSpPr>
          <p:nvPr>
            <p:ph type="ctrTitle" hasCustomPrompt="1"/>
          </p:nvPr>
        </p:nvSpPr>
        <p:spPr>
          <a:xfrm>
            <a:off x="533400" y="3021349"/>
            <a:ext cx="10269440" cy="1298448"/>
          </a:xfrm>
          <a:prstGeom prst="rect">
            <a:avLst/>
          </a:prstGeom>
        </p:spPr>
        <p:txBody>
          <a:bodyPr anchor="ctr">
            <a:noAutofit/>
          </a:bodyPr>
          <a:lstStyle>
            <a:lvl1pPr>
              <a:lnSpc>
                <a:spcPct val="94000"/>
              </a:lnSpc>
              <a:defRPr sz="4400" b="1" cap="none" baseline="0">
                <a:solidFill>
                  <a:schemeClr val="bg1"/>
                </a:solidFill>
                <a:latin typeface="+mn-lt"/>
              </a:defRPr>
            </a:lvl1pPr>
          </a:lstStyle>
          <a:p>
            <a:r>
              <a:rPr lang="en-US" dirty="0"/>
              <a:t>Divider Slide Title </a:t>
            </a:r>
            <a:br>
              <a:rPr lang="en-US" dirty="0"/>
            </a:br>
            <a:r>
              <a:rPr lang="en-US" dirty="0"/>
              <a:t>Two Lines Max</a:t>
            </a:r>
          </a:p>
        </p:txBody>
      </p:sp>
      <p:pic>
        <p:nvPicPr>
          <p:cNvPr id="11" name="Picture 10">
            <a:extLst>
              <a:ext uri="{FF2B5EF4-FFF2-40B4-BE49-F238E27FC236}">
                <a16:creationId xmlns:a16="http://schemas.microsoft.com/office/drawing/2014/main" id="{EA357E96-A49C-A62C-B602-0AFA0E5956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3999292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White_Squares">
    <p:spTree>
      <p:nvGrpSpPr>
        <p:cNvPr id="1" name=""/>
        <p:cNvGrpSpPr/>
        <p:nvPr/>
      </p:nvGrpSpPr>
      <p:grpSpPr>
        <a:xfrm>
          <a:off x="0" y="0"/>
          <a:ext cx="0" cy="0"/>
          <a:chOff x="0" y="0"/>
          <a:chExt cx="0" cy="0"/>
        </a:xfrm>
      </p:grpSpPr>
      <p:graphicFrame>
        <p:nvGraphicFramePr>
          <p:cNvPr id="2" name="Table 9">
            <a:extLst>
              <a:ext uri="{FF2B5EF4-FFF2-40B4-BE49-F238E27FC236}">
                <a16:creationId xmlns:a16="http://schemas.microsoft.com/office/drawing/2014/main" id="{00E49249-DD4B-E016-B19C-F8F86B170509}"/>
              </a:ext>
            </a:extLst>
          </p:cNvPr>
          <p:cNvGraphicFramePr>
            <a:graphicFrameLocks noGrp="1"/>
          </p:cNvGraphicFramePr>
          <p:nvPr userDrawn="1">
            <p:extLst>
              <p:ext uri="{D42A27DB-BD31-4B8C-83A1-F6EECF244321}">
                <p14:modId xmlns:p14="http://schemas.microsoft.com/office/powerpoint/2010/main" val="3931443846"/>
              </p:ext>
            </p:extLst>
          </p:nvPr>
        </p:nvGraphicFramePr>
        <p:xfrm>
          <a:off x="0" y="1539177"/>
          <a:ext cx="4608576" cy="4608576"/>
        </p:xfrm>
        <a:graphic>
          <a:graphicData uri="http://schemas.openxmlformats.org/drawingml/2006/table">
            <a:tbl>
              <a:tblPr firstRow="1" bandRow="1">
                <a:tableStyleId>{5C22544A-7EE6-4342-B048-85BDC9FD1C3A}</a:tableStyleId>
              </a:tblPr>
              <a:tblGrid>
                <a:gridCol w="768096">
                  <a:extLst>
                    <a:ext uri="{9D8B030D-6E8A-4147-A177-3AD203B41FA5}">
                      <a16:colId xmlns:a16="http://schemas.microsoft.com/office/drawing/2014/main" val="617767261"/>
                    </a:ext>
                  </a:extLst>
                </a:gridCol>
                <a:gridCol w="768096">
                  <a:extLst>
                    <a:ext uri="{9D8B030D-6E8A-4147-A177-3AD203B41FA5}">
                      <a16:colId xmlns:a16="http://schemas.microsoft.com/office/drawing/2014/main" val="1805451616"/>
                    </a:ext>
                  </a:extLst>
                </a:gridCol>
                <a:gridCol w="768096">
                  <a:extLst>
                    <a:ext uri="{9D8B030D-6E8A-4147-A177-3AD203B41FA5}">
                      <a16:colId xmlns:a16="http://schemas.microsoft.com/office/drawing/2014/main" val="966914686"/>
                    </a:ext>
                  </a:extLst>
                </a:gridCol>
                <a:gridCol w="768096">
                  <a:extLst>
                    <a:ext uri="{9D8B030D-6E8A-4147-A177-3AD203B41FA5}">
                      <a16:colId xmlns:a16="http://schemas.microsoft.com/office/drawing/2014/main" val="3790613714"/>
                    </a:ext>
                  </a:extLst>
                </a:gridCol>
                <a:gridCol w="768096">
                  <a:extLst>
                    <a:ext uri="{9D8B030D-6E8A-4147-A177-3AD203B41FA5}">
                      <a16:colId xmlns:a16="http://schemas.microsoft.com/office/drawing/2014/main" val="2880272643"/>
                    </a:ext>
                  </a:extLst>
                </a:gridCol>
                <a:gridCol w="768096">
                  <a:extLst>
                    <a:ext uri="{9D8B030D-6E8A-4147-A177-3AD203B41FA5}">
                      <a16:colId xmlns:a16="http://schemas.microsoft.com/office/drawing/2014/main" val="1029621097"/>
                    </a:ext>
                  </a:extLst>
                </a:gridCol>
              </a:tblGrid>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370027730"/>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514602078"/>
                  </a:ext>
                </a:extLst>
              </a:tr>
              <a:tr h="768096">
                <a:tc>
                  <a:txBody>
                    <a:bodyPr/>
                    <a:lstStyle/>
                    <a:p>
                      <a:endParaRPr lang="en-US"/>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4144511929"/>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57981561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40219033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261096489"/>
                  </a:ext>
                </a:extLst>
              </a:tr>
            </a:tbl>
          </a:graphicData>
        </a:graphic>
      </p:graphicFrame>
      <p:sp>
        <p:nvSpPr>
          <p:cNvPr id="3" name="Text Placeholder 2"/>
          <p:cNvSpPr>
            <a:spLocks noGrp="1"/>
          </p:cNvSpPr>
          <p:nvPr>
            <p:ph type="body" sz="quarter" idx="11" hasCustomPrompt="1"/>
          </p:nvPr>
        </p:nvSpPr>
        <p:spPr>
          <a:xfrm>
            <a:off x="7711712" y="4455474"/>
            <a:ext cx="3946887" cy="1687512"/>
          </a:xfrm>
        </p:spPr>
        <p:txBody>
          <a:bodyPr>
            <a:noAutofit/>
          </a:bodyPr>
          <a:lstStyle>
            <a:lvl1pPr marL="285750" indent="-285750">
              <a:spcBef>
                <a:spcPts val="1000"/>
              </a:spcBef>
              <a:buFont typeface="Wingdings" panose="05000000000000000000" pitchFamily="2" charset="2"/>
              <a:buChar char="§"/>
              <a:defRPr sz="1600">
                <a:solidFill>
                  <a:schemeClr val="tx2"/>
                </a:solidFill>
                <a:latin typeface="Arial" panose="020B0604020202020204" pitchFamily="34" charset="0"/>
                <a:cs typeface="Arial" panose="020B0604020202020204" pitchFamily="34" charset="0"/>
              </a:defRPr>
            </a:lvl1pPr>
          </a:lstStyle>
          <a:p>
            <a:r>
              <a:rPr lang="en-US" dirty="0"/>
              <a:t>Optional—Agenda items or speaker name</a:t>
            </a:r>
          </a:p>
          <a:p>
            <a:r>
              <a:rPr lang="en-US" dirty="0"/>
              <a:t>Arial, regular, 16 </a:t>
            </a:r>
            <a:r>
              <a:rPr lang="en-US" dirty="0" err="1"/>
              <a:t>pt</a:t>
            </a:r>
            <a:r>
              <a:rPr lang="en-US" dirty="0"/>
              <a:t>, gray, with or without bullets</a:t>
            </a:r>
          </a:p>
          <a:p>
            <a:r>
              <a:rPr lang="en-US" dirty="0"/>
              <a:t>Delete this box if you are not using</a:t>
            </a:r>
          </a:p>
        </p:txBody>
      </p:sp>
      <p:sp>
        <p:nvSpPr>
          <p:cNvPr id="6" name="Title 1"/>
          <p:cNvSpPr>
            <a:spLocks noGrp="1"/>
          </p:cNvSpPr>
          <p:nvPr>
            <p:ph type="ctrTitle" hasCustomPrompt="1"/>
          </p:nvPr>
        </p:nvSpPr>
        <p:spPr>
          <a:xfrm>
            <a:off x="533400" y="3017520"/>
            <a:ext cx="10265664" cy="1298448"/>
          </a:xfrm>
          <a:prstGeom prst="rect">
            <a:avLst/>
          </a:prstGeom>
        </p:spPr>
        <p:txBody>
          <a:bodyPr anchor="ctr">
            <a:noAutofit/>
          </a:bodyPr>
          <a:lstStyle>
            <a:lvl1pPr>
              <a:lnSpc>
                <a:spcPct val="94000"/>
              </a:lnSpc>
              <a:defRPr sz="4400" b="1" cap="none" baseline="0">
                <a:solidFill>
                  <a:schemeClr val="accent1"/>
                </a:solidFill>
                <a:latin typeface="+mn-lt"/>
              </a:defRPr>
            </a:lvl1pPr>
          </a:lstStyle>
          <a:p>
            <a:r>
              <a:rPr lang="en-US" dirty="0"/>
              <a:t>Alternate Section Divider</a:t>
            </a:r>
            <a:br>
              <a:rPr lang="en-US" dirty="0"/>
            </a:br>
            <a:r>
              <a:rPr lang="en-US" dirty="0"/>
              <a:t>Two Lines Max</a:t>
            </a:r>
          </a:p>
        </p:txBody>
      </p:sp>
      <p:pic>
        <p:nvPicPr>
          <p:cNvPr id="15" name="Picture 14">
            <a:extLst>
              <a:ext uri="{FF2B5EF4-FFF2-40B4-BE49-F238E27FC236}">
                <a16:creationId xmlns:a16="http://schemas.microsoft.com/office/drawing/2014/main" id="{30069BD0-80E6-5753-4FBC-42BD707B3B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117131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w/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F0F743-35F4-42B7-92EC-DC97F9E2E776}"/>
              </a:ext>
            </a:extLst>
          </p:cNvPr>
          <p:cNvSpPr/>
          <p:nvPr userDrawn="1"/>
        </p:nvSpPr>
        <p:spPr>
          <a:xfrm>
            <a:off x="0" y="6035041"/>
            <a:ext cx="12192000" cy="822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3" name="Picture Placeholder 2">
            <a:extLst>
              <a:ext uri="{FF2B5EF4-FFF2-40B4-BE49-F238E27FC236}">
                <a16:creationId xmlns:a16="http://schemas.microsoft.com/office/drawing/2014/main" id="{14D4D313-B586-4D53-8887-D2B2DD6D317F}"/>
              </a:ext>
            </a:extLst>
          </p:cNvPr>
          <p:cNvSpPr>
            <a:spLocks noGrp="1"/>
          </p:cNvSpPr>
          <p:nvPr>
            <p:ph type="pic" sz="quarter" idx="12" hasCustomPrompt="1"/>
          </p:nvPr>
        </p:nvSpPr>
        <p:spPr>
          <a:xfrm>
            <a:off x="7040878" y="1371600"/>
            <a:ext cx="5149597" cy="46634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itle 1">
            <a:extLst>
              <a:ext uri="{FF2B5EF4-FFF2-40B4-BE49-F238E27FC236}">
                <a16:creationId xmlns:a16="http://schemas.microsoft.com/office/drawing/2014/main" id="{A604DF40-27BB-404F-88AD-CA0CC8F32C52}"/>
              </a:ext>
            </a:extLst>
          </p:cNvPr>
          <p:cNvSpPr>
            <a:spLocks noGrp="1"/>
          </p:cNvSpPr>
          <p:nvPr>
            <p:ph type="ctrTitle" hasCustomPrompt="1"/>
          </p:nvPr>
        </p:nvSpPr>
        <p:spPr>
          <a:xfrm>
            <a:off x="0" y="1371600"/>
            <a:ext cx="7040880" cy="4663440"/>
          </a:xfrm>
          <a:prstGeom prst="rect">
            <a:avLst/>
          </a:prstGeom>
          <a:solidFill>
            <a:srgbClr val="054C70"/>
          </a:solidFill>
        </p:spPr>
        <p:txBody>
          <a:bodyPr lIns="548640" tIns="91440" rIns="182880" bIns="91440" anchor="ctr">
            <a:noAutofit/>
          </a:bodyPr>
          <a:lstStyle>
            <a:lvl1pPr>
              <a:lnSpc>
                <a:spcPct val="94000"/>
              </a:lnSpc>
              <a:defRPr sz="4400" b="1" cap="none" baseline="0">
                <a:solidFill>
                  <a:schemeClr val="bg1"/>
                </a:solidFill>
                <a:latin typeface="+mn-lt"/>
              </a:defRPr>
            </a:lvl1pPr>
          </a:lstStyle>
          <a:p>
            <a:r>
              <a:rPr lang="en-US" dirty="0"/>
              <a:t>Divider With image Title 2 lines max</a:t>
            </a:r>
          </a:p>
        </p:txBody>
      </p:sp>
      <p:sp>
        <p:nvSpPr>
          <p:cNvPr id="8" name="Text Placeholder 2">
            <a:extLst>
              <a:ext uri="{FF2B5EF4-FFF2-40B4-BE49-F238E27FC236}">
                <a16:creationId xmlns:a16="http://schemas.microsoft.com/office/drawing/2014/main" id="{3F16D0CC-6C3A-4505-A5D5-ED9711182D3F}"/>
              </a:ext>
            </a:extLst>
          </p:cNvPr>
          <p:cNvSpPr>
            <a:spLocks noGrp="1"/>
          </p:cNvSpPr>
          <p:nvPr>
            <p:ph type="body" sz="quarter" idx="11" hasCustomPrompt="1"/>
          </p:nvPr>
        </p:nvSpPr>
        <p:spPr>
          <a:xfrm>
            <a:off x="571053" y="4572000"/>
            <a:ext cx="5454595" cy="1219256"/>
          </a:xfrm>
        </p:spPr>
        <p:txBody>
          <a:bodyPr>
            <a:noAutofit/>
          </a:bodyPr>
          <a:lstStyle>
            <a:lvl1pPr marL="285750" indent="-285750">
              <a:spcBef>
                <a:spcPts val="1000"/>
              </a:spcBef>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 </a:t>
            </a:r>
          </a:p>
        </p:txBody>
      </p:sp>
      <p:pic>
        <p:nvPicPr>
          <p:cNvPr id="9" name="Picture 8">
            <a:extLst>
              <a:ext uri="{FF2B5EF4-FFF2-40B4-BE49-F238E27FC236}">
                <a16:creationId xmlns:a16="http://schemas.microsoft.com/office/drawing/2014/main" id="{2B8FA1AC-7FFE-9B3B-B7F9-78E167E039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17184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Header Dark">
    <p:bg>
      <p:bgPr>
        <a:solidFill>
          <a:schemeClr val="accent1"/>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7700434" y="4449763"/>
            <a:ext cx="3958166" cy="1655762"/>
          </a:xfrm>
        </p:spPr>
        <p:txBody>
          <a:bodyPr>
            <a:noAutofit/>
          </a:bodyPr>
          <a:lstStyle>
            <a:lvl1pPr>
              <a:spcBef>
                <a:spcPts val="1000"/>
              </a:spcBef>
              <a:defRPr sz="1600">
                <a:solidFill>
                  <a:schemeClr val="bg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a:t>Optional—Agenda items or speaker name</a:t>
            </a:r>
          </a:p>
          <a:p>
            <a:r>
              <a:rPr lang="en-US" dirty="0"/>
              <a:t>Arial, regular, 16 </a:t>
            </a:r>
            <a:r>
              <a:rPr lang="en-US" dirty="0" err="1"/>
              <a:t>pt</a:t>
            </a:r>
            <a:r>
              <a:rPr lang="en-US" dirty="0"/>
              <a:t>, white, with or without bullets</a:t>
            </a:r>
          </a:p>
          <a:p>
            <a:r>
              <a:rPr lang="en-US" dirty="0"/>
              <a:t>Delete this box if you are not using</a:t>
            </a:r>
          </a:p>
        </p:txBody>
      </p:sp>
      <p:sp>
        <p:nvSpPr>
          <p:cNvPr id="6" name="Title 1"/>
          <p:cNvSpPr>
            <a:spLocks noGrp="1"/>
          </p:cNvSpPr>
          <p:nvPr>
            <p:ph type="ctrTitle" hasCustomPrompt="1"/>
          </p:nvPr>
        </p:nvSpPr>
        <p:spPr>
          <a:xfrm>
            <a:off x="533400" y="3021349"/>
            <a:ext cx="10269440" cy="1298448"/>
          </a:xfrm>
          <a:prstGeom prst="rect">
            <a:avLst/>
          </a:prstGeom>
        </p:spPr>
        <p:txBody>
          <a:bodyPr anchor="ctr">
            <a:noAutofit/>
          </a:bodyPr>
          <a:lstStyle>
            <a:lvl1pPr>
              <a:lnSpc>
                <a:spcPct val="94000"/>
              </a:lnSpc>
              <a:defRPr sz="4400" b="1" cap="none" baseline="0">
                <a:solidFill>
                  <a:schemeClr val="bg1"/>
                </a:solidFill>
                <a:latin typeface="+mn-lt"/>
              </a:defRPr>
            </a:lvl1pPr>
          </a:lstStyle>
          <a:p>
            <a:r>
              <a:rPr lang="en-US" dirty="0"/>
              <a:t>Divider Slide Title </a:t>
            </a:r>
            <a:br>
              <a:rPr lang="en-US" dirty="0"/>
            </a:br>
            <a:r>
              <a:rPr lang="en-US" dirty="0"/>
              <a:t>Two Lines Max</a:t>
            </a:r>
          </a:p>
        </p:txBody>
      </p:sp>
      <p:pic>
        <p:nvPicPr>
          <p:cNvPr id="11" name="Picture 10">
            <a:extLst>
              <a:ext uri="{FF2B5EF4-FFF2-40B4-BE49-F238E27FC236}">
                <a16:creationId xmlns:a16="http://schemas.microsoft.com/office/drawing/2014/main" id="{EA357E96-A49C-A62C-B602-0AFA0E5956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1562624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Header White">
    <p:spTree>
      <p:nvGrpSpPr>
        <p:cNvPr id="1" name=""/>
        <p:cNvGrpSpPr/>
        <p:nvPr/>
      </p:nvGrpSpPr>
      <p:grpSpPr>
        <a:xfrm>
          <a:off x="0" y="0"/>
          <a:ext cx="0" cy="0"/>
          <a:chOff x="0" y="0"/>
          <a:chExt cx="0" cy="0"/>
        </a:xfrm>
      </p:grpSpPr>
      <p:sp>
        <p:nvSpPr>
          <p:cNvPr id="3" name="Text Placeholder 2"/>
          <p:cNvSpPr>
            <a:spLocks noGrp="1"/>
          </p:cNvSpPr>
          <p:nvPr>
            <p:ph type="body" sz="quarter" idx="11" hasCustomPrompt="1"/>
          </p:nvPr>
        </p:nvSpPr>
        <p:spPr>
          <a:xfrm>
            <a:off x="7711712" y="4455474"/>
            <a:ext cx="3946887" cy="1687512"/>
          </a:xfrm>
        </p:spPr>
        <p:txBody>
          <a:bodyPr>
            <a:noAutofit/>
          </a:bodyPr>
          <a:lstStyle>
            <a:lvl1pPr marL="285750" indent="-285750">
              <a:spcBef>
                <a:spcPts val="1000"/>
              </a:spcBef>
              <a:buFont typeface="Wingdings" panose="05000000000000000000" pitchFamily="2" charset="2"/>
              <a:buChar char="§"/>
              <a:defRPr sz="1600">
                <a:solidFill>
                  <a:schemeClr val="tx2"/>
                </a:solidFill>
                <a:latin typeface="Arial" panose="020B0604020202020204" pitchFamily="34" charset="0"/>
                <a:cs typeface="Arial" panose="020B0604020202020204" pitchFamily="34" charset="0"/>
              </a:defRPr>
            </a:lvl1pPr>
          </a:lstStyle>
          <a:p>
            <a:r>
              <a:rPr lang="en-US" dirty="0"/>
              <a:t>Optional—Agenda items or speaker name</a:t>
            </a:r>
          </a:p>
          <a:p>
            <a:r>
              <a:rPr lang="en-US" dirty="0"/>
              <a:t>Arial, regular, 16 </a:t>
            </a:r>
            <a:r>
              <a:rPr lang="en-US" dirty="0" err="1"/>
              <a:t>pt</a:t>
            </a:r>
            <a:r>
              <a:rPr lang="en-US" dirty="0"/>
              <a:t>, gray, with or without bullets</a:t>
            </a:r>
          </a:p>
          <a:p>
            <a:r>
              <a:rPr lang="en-US" dirty="0"/>
              <a:t>Delete this box if you are not using</a:t>
            </a:r>
          </a:p>
        </p:txBody>
      </p:sp>
      <p:sp>
        <p:nvSpPr>
          <p:cNvPr id="6" name="Title 1"/>
          <p:cNvSpPr>
            <a:spLocks noGrp="1"/>
          </p:cNvSpPr>
          <p:nvPr>
            <p:ph type="ctrTitle" hasCustomPrompt="1"/>
          </p:nvPr>
        </p:nvSpPr>
        <p:spPr>
          <a:xfrm>
            <a:off x="533400" y="3017520"/>
            <a:ext cx="10265664" cy="1298448"/>
          </a:xfrm>
          <a:prstGeom prst="rect">
            <a:avLst/>
          </a:prstGeom>
        </p:spPr>
        <p:txBody>
          <a:bodyPr anchor="ctr">
            <a:noAutofit/>
          </a:bodyPr>
          <a:lstStyle>
            <a:lvl1pPr>
              <a:lnSpc>
                <a:spcPct val="94000"/>
              </a:lnSpc>
              <a:defRPr sz="4400" b="1" cap="none" baseline="0">
                <a:solidFill>
                  <a:schemeClr val="accent1"/>
                </a:solidFill>
                <a:latin typeface="+mn-lt"/>
              </a:defRPr>
            </a:lvl1pPr>
          </a:lstStyle>
          <a:p>
            <a:r>
              <a:rPr lang="en-US" dirty="0"/>
              <a:t>Alternate Section Divider</a:t>
            </a:r>
            <a:br>
              <a:rPr lang="en-US" dirty="0"/>
            </a:br>
            <a:r>
              <a:rPr lang="en-US" dirty="0"/>
              <a:t>Two Lines Max</a:t>
            </a:r>
          </a:p>
        </p:txBody>
      </p:sp>
      <p:pic>
        <p:nvPicPr>
          <p:cNvPr id="15" name="Picture 14">
            <a:extLst>
              <a:ext uri="{FF2B5EF4-FFF2-40B4-BE49-F238E27FC236}">
                <a16:creationId xmlns:a16="http://schemas.microsoft.com/office/drawing/2014/main" id="{30069BD0-80E6-5753-4FBC-42BD707B3B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4248158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Slide 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219200"/>
            <a:ext cx="12192000" cy="4833937"/>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533400" y="1883569"/>
            <a:ext cx="5105400" cy="3657600"/>
          </a:xfrm>
          <a:solidFill>
            <a:srgbClr val="FFFFFF">
              <a:alpha val="89000"/>
            </a:srgbClr>
          </a:solidFill>
        </p:spPr>
        <p:txBody>
          <a:bodyPr lIns="365760" tIns="365760" rIns="365760" bIns="365760"/>
          <a:lstStyle>
            <a:lvl1pPr marL="0" indent="0">
              <a:buNone/>
              <a:defRPr sz="1600" cap="all" baseline="0">
                <a:solidFill>
                  <a:schemeClr val="tx2"/>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912349" y="2624837"/>
            <a:ext cx="4372851" cy="2567273"/>
          </a:xfrm>
        </p:spPr>
        <p:txBody>
          <a:bodyPr/>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F1A32003-AEE6-5648-BA21-99229DC2B800}"/>
              </a:ext>
            </a:extLst>
          </p:cNvPr>
          <p:cNvSpPr>
            <a:spLocks noGrp="1"/>
          </p:cNvSpPr>
          <p:nvPr>
            <p:ph type="body" sz="quarter" idx="2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0" name="Title Placeholder 1">
            <a:extLst>
              <a:ext uri="{FF2B5EF4-FFF2-40B4-BE49-F238E27FC236}">
                <a16:creationId xmlns:a16="http://schemas.microsoft.com/office/drawing/2014/main" id="{329F7771-A262-448A-FD41-8FC4EDE36D89}"/>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13" name="Text Placeholder 4">
            <a:extLst>
              <a:ext uri="{FF2B5EF4-FFF2-40B4-BE49-F238E27FC236}">
                <a16:creationId xmlns:a16="http://schemas.microsoft.com/office/drawing/2014/main" id="{3CD76DD9-B512-E619-DF18-12C3635DDFD2}"/>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Tree>
    <p:extLst>
      <p:ext uri="{BB962C8B-B14F-4D97-AF65-F5344CB8AC3E}">
        <p14:creationId xmlns:p14="http://schemas.microsoft.com/office/powerpoint/2010/main" val="60360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Slide 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219200"/>
            <a:ext cx="12192000" cy="48339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6553199" y="1883569"/>
            <a:ext cx="5105400" cy="3657600"/>
          </a:xfrm>
          <a:solidFill>
            <a:srgbClr val="253746">
              <a:alpha val="94000"/>
            </a:srgbClr>
          </a:solidFill>
        </p:spPr>
        <p:txBody>
          <a:bodyPr lIns="365760" tIns="365760" rIns="365760" bIns="365760"/>
          <a:lstStyle>
            <a:lvl1pPr marL="0" indent="0">
              <a:buNone/>
              <a:defRPr sz="1600" cap="all"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6931024" y="2624837"/>
            <a:ext cx="4372851" cy="256727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a:extLst>
              <a:ext uri="{FF2B5EF4-FFF2-40B4-BE49-F238E27FC236}">
                <a16:creationId xmlns:a16="http://schemas.microsoft.com/office/drawing/2014/main" id="{5508B12F-B681-55BC-E77B-DD36F4DDB4D1}"/>
              </a:ext>
            </a:extLst>
          </p:cNvPr>
          <p:cNvSpPr>
            <a:spLocks noGrp="1"/>
          </p:cNvSpPr>
          <p:nvPr>
            <p:ph type="body" sz="quarter" idx="2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itle Placeholder 1">
            <a:extLst>
              <a:ext uri="{FF2B5EF4-FFF2-40B4-BE49-F238E27FC236}">
                <a16:creationId xmlns:a16="http://schemas.microsoft.com/office/drawing/2014/main" id="{C7C11196-B220-C2EE-95D6-B11C81CDD9A5}"/>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18" name="Text Placeholder 4">
            <a:extLst>
              <a:ext uri="{FF2B5EF4-FFF2-40B4-BE49-F238E27FC236}">
                <a16:creationId xmlns:a16="http://schemas.microsoft.com/office/drawing/2014/main" id="{7593E424-4EC8-B277-FD6B-17959E150249}"/>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Tree>
    <p:extLst>
      <p:ext uri="{BB962C8B-B14F-4D97-AF65-F5344CB8AC3E}">
        <p14:creationId xmlns:p14="http://schemas.microsoft.com/office/powerpoint/2010/main" val="233221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933FF1EB-76C3-9C40-B7DD-25FFCC705412}"/>
              </a:ext>
            </a:extLst>
          </p:cNvPr>
          <p:cNvSpPr>
            <a:spLocks noGrp="1"/>
          </p:cNvSpPr>
          <p:nvPr>
            <p:ph sz="quarter" idx="20"/>
          </p:nvPr>
        </p:nvSpPr>
        <p:spPr>
          <a:xfrm>
            <a:off x="533401" y="1234106"/>
            <a:ext cx="11125198" cy="4663774"/>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4">
            <a:extLst>
              <a:ext uri="{FF2B5EF4-FFF2-40B4-BE49-F238E27FC236}">
                <a16:creationId xmlns:a16="http://schemas.microsoft.com/office/drawing/2014/main" id="{7BE8E978-19FA-DC42-8B5E-FB908213BD83}"/>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Text Placeholder 7">
            <a:extLst>
              <a:ext uri="{FF2B5EF4-FFF2-40B4-BE49-F238E27FC236}">
                <a16:creationId xmlns:a16="http://schemas.microsoft.com/office/drawing/2014/main" id="{2F624396-6D06-2A66-6013-28745AF562D1}"/>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8" name="Title Placeholder 1">
            <a:extLst>
              <a:ext uri="{FF2B5EF4-FFF2-40B4-BE49-F238E27FC236}">
                <a16:creationId xmlns:a16="http://schemas.microsoft.com/office/drawing/2014/main" id="{7731E230-00E4-0589-C116-5D40DD5D6823}"/>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4065794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768" userDrawn="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67489"/>
            <a:ext cx="11125198" cy="4230391"/>
          </a:xfrm>
        </p:spPr>
        <p:txBody>
          <a:bodyPr>
            <a:noAutofit/>
          </a:bodyPr>
          <a:lstStyle>
            <a:lvl1pPr marL="342900" indent="-34290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5" hasCustomPrompt="1"/>
          </p:nvPr>
        </p:nvSpPr>
        <p:spPr>
          <a:xfrm>
            <a:off x="533400" y="1257914"/>
            <a:ext cx="11125198"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1" name="Text Placeholder 4">
            <a:extLst>
              <a:ext uri="{FF2B5EF4-FFF2-40B4-BE49-F238E27FC236}">
                <a16:creationId xmlns:a16="http://schemas.microsoft.com/office/drawing/2014/main" id="{6D4BF0CE-2EAC-55C9-66DC-9DB4F9020E0A}"/>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D978E902-1FC9-B0B5-4EA9-EDC4B0366DB5}"/>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itle Placeholder 1">
            <a:extLst>
              <a:ext uri="{FF2B5EF4-FFF2-40B4-BE49-F238E27FC236}">
                <a16:creationId xmlns:a16="http://schemas.microsoft.com/office/drawing/2014/main" id="{54979292-C71C-F92C-81BB-9E643D1F4A23}"/>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207843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768" userDrawn="1">
          <p15:clr>
            <a:srgbClr val="A4A3A4"/>
          </p15:clr>
        </p15:guide>
        <p15:guide id="2" orient="horz" pos="1056" userDrawn="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11" name="Content Placeholder 14">
            <a:extLst>
              <a:ext uri="{FF2B5EF4-FFF2-40B4-BE49-F238E27FC236}">
                <a16:creationId xmlns:a16="http://schemas.microsoft.com/office/drawing/2014/main" id="{846E2622-EA47-CD49-B9FA-6593B58F4C7F}"/>
              </a:ext>
            </a:extLst>
          </p:cNvPr>
          <p:cNvSpPr>
            <a:spLocks noGrp="1"/>
          </p:cNvSpPr>
          <p:nvPr>
            <p:ph sz="quarter" idx="20"/>
          </p:nvPr>
        </p:nvSpPr>
        <p:spPr>
          <a:xfrm>
            <a:off x="533401" y="1234107"/>
            <a:ext cx="5325034"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14">
            <a:extLst>
              <a:ext uri="{FF2B5EF4-FFF2-40B4-BE49-F238E27FC236}">
                <a16:creationId xmlns:a16="http://schemas.microsoft.com/office/drawing/2014/main" id="{8CC511C3-BE0F-EB41-81AF-C2BE03097891}"/>
              </a:ext>
            </a:extLst>
          </p:cNvPr>
          <p:cNvSpPr>
            <a:spLocks noGrp="1"/>
          </p:cNvSpPr>
          <p:nvPr>
            <p:ph sz="quarter" idx="21"/>
          </p:nvPr>
        </p:nvSpPr>
        <p:spPr>
          <a:xfrm>
            <a:off x="6333371" y="1234107"/>
            <a:ext cx="5325229"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4">
            <a:extLst>
              <a:ext uri="{FF2B5EF4-FFF2-40B4-BE49-F238E27FC236}">
                <a16:creationId xmlns:a16="http://schemas.microsoft.com/office/drawing/2014/main" id="{EF5531AB-463F-C6E2-7FDB-A51DCCD64C9B}"/>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921E32BB-8C1F-EEB3-09D9-7428B9033132}"/>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itle Placeholder 1">
            <a:extLst>
              <a:ext uri="{FF2B5EF4-FFF2-40B4-BE49-F238E27FC236}">
                <a16:creationId xmlns:a16="http://schemas.microsoft.com/office/drawing/2014/main" id="{63B5CCB6-A36C-6B67-5FDF-873599789D47}"/>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897357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768" userDrawn="1">
          <p15:clr>
            <a:srgbClr val="A4A3A4"/>
          </p15:clr>
        </p15:guide>
        <p15:guide id="2" pos="3696" userDrawn="1">
          <p15:clr>
            <a:srgbClr val="A4A3A4"/>
          </p15:clr>
        </p15:guide>
        <p15:guide id="3" pos="3984"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_Blue Squares">
    <p:bg>
      <p:bgPr>
        <a:solidFill>
          <a:schemeClr val="accent1"/>
        </a:solidFill>
        <a:effectLst/>
      </p:bgPr>
    </p:bg>
    <p:spTree>
      <p:nvGrpSpPr>
        <p:cNvPr id="1" name=""/>
        <p:cNvGrpSpPr/>
        <p:nvPr/>
      </p:nvGrpSpPr>
      <p:grpSpPr>
        <a:xfrm>
          <a:off x="0" y="0"/>
          <a:ext cx="0" cy="0"/>
          <a:chOff x="0" y="0"/>
          <a:chExt cx="0" cy="0"/>
        </a:xfrm>
      </p:grpSpPr>
      <p:graphicFrame>
        <p:nvGraphicFramePr>
          <p:cNvPr id="9" name="Table 9">
            <a:extLst>
              <a:ext uri="{FF2B5EF4-FFF2-40B4-BE49-F238E27FC236}">
                <a16:creationId xmlns:a16="http://schemas.microsoft.com/office/drawing/2014/main" id="{E64E4A02-E600-0202-4975-863EC68D7278}"/>
              </a:ext>
            </a:extLst>
          </p:cNvPr>
          <p:cNvGraphicFramePr>
            <a:graphicFrameLocks noGrp="1"/>
          </p:cNvGraphicFramePr>
          <p:nvPr userDrawn="1">
            <p:extLst>
              <p:ext uri="{D42A27DB-BD31-4B8C-83A1-F6EECF244321}">
                <p14:modId xmlns:p14="http://schemas.microsoft.com/office/powerpoint/2010/main" val="1779922022"/>
              </p:ext>
            </p:extLst>
          </p:nvPr>
        </p:nvGraphicFramePr>
        <p:xfrm>
          <a:off x="0" y="1539177"/>
          <a:ext cx="4608576" cy="4608576"/>
        </p:xfrm>
        <a:graphic>
          <a:graphicData uri="http://schemas.openxmlformats.org/drawingml/2006/table">
            <a:tbl>
              <a:tblPr firstRow="1" bandRow="1">
                <a:tableStyleId>{5C22544A-7EE6-4342-B048-85BDC9FD1C3A}</a:tableStyleId>
              </a:tblPr>
              <a:tblGrid>
                <a:gridCol w="768096">
                  <a:extLst>
                    <a:ext uri="{9D8B030D-6E8A-4147-A177-3AD203B41FA5}">
                      <a16:colId xmlns:a16="http://schemas.microsoft.com/office/drawing/2014/main" val="617767261"/>
                    </a:ext>
                  </a:extLst>
                </a:gridCol>
                <a:gridCol w="768096">
                  <a:extLst>
                    <a:ext uri="{9D8B030D-6E8A-4147-A177-3AD203B41FA5}">
                      <a16:colId xmlns:a16="http://schemas.microsoft.com/office/drawing/2014/main" val="1805451616"/>
                    </a:ext>
                  </a:extLst>
                </a:gridCol>
                <a:gridCol w="768096">
                  <a:extLst>
                    <a:ext uri="{9D8B030D-6E8A-4147-A177-3AD203B41FA5}">
                      <a16:colId xmlns:a16="http://schemas.microsoft.com/office/drawing/2014/main" val="966914686"/>
                    </a:ext>
                  </a:extLst>
                </a:gridCol>
                <a:gridCol w="768096">
                  <a:extLst>
                    <a:ext uri="{9D8B030D-6E8A-4147-A177-3AD203B41FA5}">
                      <a16:colId xmlns:a16="http://schemas.microsoft.com/office/drawing/2014/main" val="3790613714"/>
                    </a:ext>
                  </a:extLst>
                </a:gridCol>
                <a:gridCol w="768096">
                  <a:extLst>
                    <a:ext uri="{9D8B030D-6E8A-4147-A177-3AD203B41FA5}">
                      <a16:colId xmlns:a16="http://schemas.microsoft.com/office/drawing/2014/main" val="2880272643"/>
                    </a:ext>
                  </a:extLst>
                </a:gridCol>
                <a:gridCol w="768096">
                  <a:extLst>
                    <a:ext uri="{9D8B030D-6E8A-4147-A177-3AD203B41FA5}">
                      <a16:colId xmlns:a16="http://schemas.microsoft.com/office/drawing/2014/main" val="1029621097"/>
                    </a:ext>
                  </a:extLst>
                </a:gridCol>
              </a:tblGrid>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370027730"/>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514602078"/>
                  </a:ext>
                </a:extLst>
              </a:tr>
              <a:tr h="768096">
                <a:tc>
                  <a:txBody>
                    <a:bodyPr/>
                    <a:lstStyle/>
                    <a:p>
                      <a:endParaRPr lang="en-US"/>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4144511929"/>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57981561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40219033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261096489"/>
                  </a:ext>
                </a:extLst>
              </a:tr>
            </a:tbl>
          </a:graphicData>
        </a:graphic>
      </p:graphicFrame>
      <p:sp>
        <p:nvSpPr>
          <p:cNvPr id="14" name="Text Placeholder 13"/>
          <p:cNvSpPr>
            <a:spLocks noGrp="1"/>
          </p:cNvSpPr>
          <p:nvPr>
            <p:ph type="body" sz="quarter" idx="14" hasCustomPrompt="1"/>
          </p:nvPr>
        </p:nvSpPr>
        <p:spPr>
          <a:xfrm>
            <a:off x="554566" y="5073752"/>
            <a:ext cx="8767233" cy="1058217"/>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17" name="Picture 16">
            <a:extLst>
              <a:ext uri="{FF2B5EF4-FFF2-40B4-BE49-F238E27FC236}">
                <a16:creationId xmlns:a16="http://schemas.microsoft.com/office/drawing/2014/main" id="{431C384F-EF85-C5F8-92F1-7E01A59348C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533402" y="658833"/>
            <a:ext cx="1570454" cy="372690"/>
          </a:xfrm>
          <a:prstGeom prst="rect">
            <a:avLst/>
          </a:prstGeom>
        </p:spPr>
      </p:pic>
      <p:pic>
        <p:nvPicPr>
          <p:cNvPr id="18" name="Picture 17">
            <a:extLst>
              <a:ext uri="{FF2B5EF4-FFF2-40B4-BE49-F238E27FC236}">
                <a16:creationId xmlns:a16="http://schemas.microsoft.com/office/drawing/2014/main" id="{F14204FC-18AA-F79B-599A-F57BE75190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19" name="Text Placeholder 4">
            <a:extLst>
              <a:ext uri="{FF2B5EF4-FFF2-40B4-BE49-F238E27FC236}">
                <a16:creationId xmlns:a16="http://schemas.microsoft.com/office/drawing/2014/main" id="{5E4AAF6B-95B6-92C4-2D8F-0A2D0447DA91}"/>
              </a:ext>
            </a:extLst>
          </p:cNvPr>
          <p:cNvSpPr>
            <a:spLocks noGrp="1"/>
          </p:cNvSpPr>
          <p:nvPr>
            <p:ph type="body" sz="quarter" idx="12" hasCustomPrompt="1"/>
          </p:nvPr>
        </p:nvSpPr>
        <p:spPr>
          <a:xfrm>
            <a:off x="545880" y="2078479"/>
            <a:ext cx="8775919"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chemeClr val="bg1"/>
                </a:solidFill>
              </a:defRPr>
            </a:lvl1pPr>
          </a:lstStyle>
          <a:p>
            <a:pPr lvl="0"/>
            <a:r>
              <a:rPr lang="en-US" dirty="0"/>
              <a:t>First Line Title</a:t>
            </a:r>
          </a:p>
        </p:txBody>
      </p:sp>
      <p:sp>
        <p:nvSpPr>
          <p:cNvPr id="20" name="Text Placeholder 11">
            <a:extLst>
              <a:ext uri="{FF2B5EF4-FFF2-40B4-BE49-F238E27FC236}">
                <a16:creationId xmlns:a16="http://schemas.microsoft.com/office/drawing/2014/main" id="{481FC2BD-F6A7-A292-78DE-8DB72615FF96}"/>
              </a:ext>
            </a:extLst>
          </p:cNvPr>
          <p:cNvSpPr>
            <a:spLocks noGrp="1"/>
          </p:cNvSpPr>
          <p:nvPr>
            <p:ph type="body" sz="quarter" idx="13" hasCustomPrompt="1"/>
          </p:nvPr>
        </p:nvSpPr>
        <p:spPr>
          <a:xfrm>
            <a:off x="535721" y="3638785"/>
            <a:ext cx="8786078" cy="1286140"/>
          </a:xfrm>
        </p:spPr>
        <p:txBody>
          <a:bodyPr>
            <a:noAutofit/>
          </a:bodyPr>
          <a:lstStyle>
            <a:lvl1pPr marL="0" indent="0">
              <a:lnSpc>
                <a:spcPct val="94000"/>
              </a:lnSpc>
              <a:spcBef>
                <a:spcPts val="0"/>
              </a:spcBef>
              <a:buNone/>
              <a:defRPr sz="4800" b="1" i="0" cap="none" baseline="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a:t>
            </a:r>
            <a:br>
              <a:rPr lang="en-US" dirty="0"/>
            </a:br>
            <a:r>
              <a:rPr lang="en-US" dirty="0"/>
              <a:t>Line Title</a:t>
            </a:r>
          </a:p>
        </p:txBody>
      </p:sp>
    </p:spTree>
    <p:extLst>
      <p:ext uri="{BB962C8B-B14F-4D97-AF65-F5344CB8AC3E}">
        <p14:creationId xmlns:p14="http://schemas.microsoft.com/office/powerpoint/2010/main" val="1361888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Vertic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6DEA31-FE56-47BB-83C2-CA322F956C07}"/>
              </a:ext>
            </a:extLst>
          </p:cNvPr>
          <p:cNvSpPr>
            <a:spLocks noGrp="1"/>
          </p:cNvSpPr>
          <p:nvPr>
            <p:ph type="body" sz="quarter" idx="16" hasCustomPrompt="1"/>
          </p:nvPr>
        </p:nvSpPr>
        <p:spPr>
          <a:xfrm>
            <a:off x="533095" y="1255572"/>
            <a:ext cx="5331130"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0" name="Text Placeholder 3">
            <a:extLst>
              <a:ext uri="{FF2B5EF4-FFF2-40B4-BE49-F238E27FC236}">
                <a16:creationId xmlns:a16="http://schemas.microsoft.com/office/drawing/2014/main" id="{15321B46-FC75-4BFD-8F12-C22C90293D9E}"/>
              </a:ext>
            </a:extLst>
          </p:cNvPr>
          <p:cNvSpPr>
            <a:spLocks noGrp="1"/>
          </p:cNvSpPr>
          <p:nvPr>
            <p:ph type="body" sz="quarter" idx="17" hasCustomPrompt="1"/>
          </p:nvPr>
        </p:nvSpPr>
        <p:spPr>
          <a:xfrm>
            <a:off x="6336601" y="1255572"/>
            <a:ext cx="532182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1" name="Content Placeholder 14">
            <a:extLst>
              <a:ext uri="{FF2B5EF4-FFF2-40B4-BE49-F238E27FC236}">
                <a16:creationId xmlns:a16="http://schemas.microsoft.com/office/drawing/2014/main" id="{F737D239-7515-2940-AB87-E2D7A747A673}"/>
              </a:ext>
            </a:extLst>
          </p:cNvPr>
          <p:cNvSpPr>
            <a:spLocks noGrp="1"/>
          </p:cNvSpPr>
          <p:nvPr>
            <p:ph sz="quarter" idx="21"/>
          </p:nvPr>
        </p:nvSpPr>
        <p:spPr>
          <a:xfrm>
            <a:off x="533401" y="1676400"/>
            <a:ext cx="5325034"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14">
            <a:extLst>
              <a:ext uri="{FF2B5EF4-FFF2-40B4-BE49-F238E27FC236}">
                <a16:creationId xmlns:a16="http://schemas.microsoft.com/office/drawing/2014/main" id="{49638672-8785-4F4D-8808-2BB0BF6682A8}"/>
              </a:ext>
            </a:extLst>
          </p:cNvPr>
          <p:cNvSpPr>
            <a:spLocks noGrp="1"/>
          </p:cNvSpPr>
          <p:nvPr>
            <p:ph sz="quarter" idx="22"/>
          </p:nvPr>
        </p:nvSpPr>
        <p:spPr>
          <a:xfrm>
            <a:off x="6333371" y="1676400"/>
            <a:ext cx="5325229" cy="42214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4">
            <a:extLst>
              <a:ext uri="{FF2B5EF4-FFF2-40B4-BE49-F238E27FC236}">
                <a16:creationId xmlns:a16="http://schemas.microsoft.com/office/drawing/2014/main" id="{88863E5F-899A-6368-413D-94366DC0C653}"/>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8" name="Text Placeholder 7">
            <a:extLst>
              <a:ext uri="{FF2B5EF4-FFF2-40B4-BE49-F238E27FC236}">
                <a16:creationId xmlns:a16="http://schemas.microsoft.com/office/drawing/2014/main" id="{9381D98A-4142-319C-2B0A-632BBD87ABCA}"/>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Title Placeholder 1">
            <a:extLst>
              <a:ext uri="{FF2B5EF4-FFF2-40B4-BE49-F238E27FC236}">
                <a16:creationId xmlns:a16="http://schemas.microsoft.com/office/drawing/2014/main" id="{ED70AF80-23D3-C1FD-F05B-697F0650D1B9}"/>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11299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56" userDrawn="1">
          <p15:clr>
            <a:srgbClr val="A4A3A4"/>
          </p15:clr>
        </p15:guide>
        <p15:guide id="2" pos="3696" userDrawn="1">
          <p15:clr>
            <a:srgbClr val="A4A3A4"/>
          </p15:clr>
        </p15:guide>
        <p15:guide id="3" pos="3984" userDrawn="1">
          <p15:clr>
            <a:srgbClr val="A4A3A4"/>
          </p15:clr>
        </p15:guide>
        <p15:guide id="4" orient="horz" pos="768" userDrawn="1">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Hori">
    <p:spTree>
      <p:nvGrpSpPr>
        <p:cNvPr id="1" name=""/>
        <p:cNvGrpSpPr/>
        <p:nvPr/>
      </p:nvGrpSpPr>
      <p:grpSpPr>
        <a:xfrm>
          <a:off x="0" y="0"/>
          <a:ext cx="0" cy="0"/>
          <a:chOff x="0" y="0"/>
          <a:chExt cx="0" cy="0"/>
        </a:xfrm>
      </p:grpSpPr>
      <p:sp>
        <p:nvSpPr>
          <p:cNvPr id="26" name="Content Placeholder 14">
            <a:extLst>
              <a:ext uri="{FF2B5EF4-FFF2-40B4-BE49-F238E27FC236}">
                <a16:creationId xmlns:a16="http://schemas.microsoft.com/office/drawing/2014/main" id="{FF961F7A-E7DF-96CC-AF17-14EE8709B279}"/>
              </a:ext>
            </a:extLst>
          </p:cNvPr>
          <p:cNvSpPr>
            <a:spLocks noGrp="1"/>
          </p:cNvSpPr>
          <p:nvPr>
            <p:ph sz="quarter" idx="20"/>
          </p:nvPr>
        </p:nvSpPr>
        <p:spPr>
          <a:xfrm>
            <a:off x="533401" y="1234107"/>
            <a:ext cx="11125198"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Text Placeholder 4">
            <a:extLst>
              <a:ext uri="{FF2B5EF4-FFF2-40B4-BE49-F238E27FC236}">
                <a16:creationId xmlns:a16="http://schemas.microsoft.com/office/drawing/2014/main" id="{21762D23-176C-9112-BBA1-28B25D51292E}"/>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8" name="Text Placeholder 7">
            <a:extLst>
              <a:ext uri="{FF2B5EF4-FFF2-40B4-BE49-F238E27FC236}">
                <a16:creationId xmlns:a16="http://schemas.microsoft.com/office/drawing/2014/main" id="{D4AE97BC-9547-3F2B-D4B7-C0834714F495}"/>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0" name="Title Placeholder 1">
            <a:extLst>
              <a:ext uri="{FF2B5EF4-FFF2-40B4-BE49-F238E27FC236}">
                <a16:creationId xmlns:a16="http://schemas.microsoft.com/office/drawing/2014/main" id="{6CF528CC-1D04-534C-4CDB-BB1EBA63A8D6}"/>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31" name="Content Placeholder 14">
            <a:extLst>
              <a:ext uri="{FF2B5EF4-FFF2-40B4-BE49-F238E27FC236}">
                <a16:creationId xmlns:a16="http://schemas.microsoft.com/office/drawing/2014/main" id="{7BDB8470-F859-9F91-179C-4783CF179928}"/>
              </a:ext>
            </a:extLst>
          </p:cNvPr>
          <p:cNvSpPr>
            <a:spLocks noGrp="1"/>
          </p:cNvSpPr>
          <p:nvPr>
            <p:ph sz="quarter" idx="24"/>
          </p:nvPr>
        </p:nvSpPr>
        <p:spPr>
          <a:xfrm>
            <a:off x="533401" y="3702987"/>
            <a:ext cx="11125198"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3368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28" userDrawn="1">
          <p15:clr>
            <a:srgbClr val="A4A3A4"/>
          </p15:clr>
        </p15:guide>
        <p15:guide id="2" orient="horz" pos="816" userDrawn="1">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Hori w/Sub">
    <p:spTree>
      <p:nvGrpSpPr>
        <p:cNvPr id="1" name=""/>
        <p:cNvGrpSpPr/>
        <p:nvPr/>
      </p:nvGrpSpPr>
      <p:grpSpPr>
        <a:xfrm>
          <a:off x="0" y="0"/>
          <a:ext cx="0" cy="0"/>
          <a:chOff x="0" y="0"/>
          <a:chExt cx="0" cy="0"/>
        </a:xfrm>
      </p:grpSpPr>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533095" y="3749040"/>
            <a:ext cx="11137934"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7" name="Content Placeholder 14">
            <a:extLst>
              <a:ext uri="{FF2B5EF4-FFF2-40B4-BE49-F238E27FC236}">
                <a16:creationId xmlns:a16="http://schemas.microsoft.com/office/drawing/2014/main" id="{85E5E503-2A99-B341-AA93-3CCE7FB7510B}"/>
              </a:ext>
            </a:extLst>
          </p:cNvPr>
          <p:cNvSpPr>
            <a:spLocks noGrp="1"/>
          </p:cNvSpPr>
          <p:nvPr>
            <p:ph sz="quarter" idx="22"/>
          </p:nvPr>
        </p:nvSpPr>
        <p:spPr>
          <a:xfrm>
            <a:off x="533095" y="4152900"/>
            <a:ext cx="11137934"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a:extLst>
              <a:ext uri="{FF2B5EF4-FFF2-40B4-BE49-F238E27FC236}">
                <a16:creationId xmlns:a16="http://schemas.microsoft.com/office/drawing/2014/main" id="{11F104B5-9840-A8DF-3A44-506E7381CEE4}"/>
              </a:ext>
            </a:extLst>
          </p:cNvPr>
          <p:cNvSpPr>
            <a:spLocks noGrp="1"/>
          </p:cNvSpPr>
          <p:nvPr>
            <p:ph type="body" sz="quarter" idx="16" hasCustomPrompt="1"/>
          </p:nvPr>
        </p:nvSpPr>
        <p:spPr>
          <a:xfrm>
            <a:off x="533095" y="1255572"/>
            <a:ext cx="1113793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2" name="Content Placeholder 14">
            <a:extLst>
              <a:ext uri="{FF2B5EF4-FFF2-40B4-BE49-F238E27FC236}">
                <a16:creationId xmlns:a16="http://schemas.microsoft.com/office/drawing/2014/main" id="{9101FA0B-A7BA-1FE4-CD9D-62D07A1A28A4}"/>
              </a:ext>
            </a:extLst>
          </p:cNvPr>
          <p:cNvSpPr>
            <a:spLocks noGrp="1"/>
          </p:cNvSpPr>
          <p:nvPr>
            <p:ph sz="quarter" idx="21"/>
          </p:nvPr>
        </p:nvSpPr>
        <p:spPr>
          <a:xfrm>
            <a:off x="533401" y="1676400"/>
            <a:ext cx="1112519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A109ED91-D6D8-D064-3B07-09B0C4292310}"/>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1" name="Text Placeholder 7">
            <a:extLst>
              <a:ext uri="{FF2B5EF4-FFF2-40B4-BE49-F238E27FC236}">
                <a16:creationId xmlns:a16="http://schemas.microsoft.com/office/drawing/2014/main" id="{76719CF7-AAC0-CBEB-2AEC-DA2671EFD2CD}"/>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3" name="Title Placeholder 1">
            <a:extLst>
              <a:ext uri="{FF2B5EF4-FFF2-40B4-BE49-F238E27FC236}">
                <a16:creationId xmlns:a16="http://schemas.microsoft.com/office/drawing/2014/main" id="{E03FB0F7-B65D-0DB1-8D26-81DCDD483A8B}"/>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294661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A4A3A4"/>
          </p15:clr>
        </p15:guide>
        <p15:guide id="2" orient="horz" pos="2376" userDrawn="1">
          <p15:clr>
            <a:srgbClr val="A4A3A4"/>
          </p15:clr>
        </p15:guide>
        <p15:guide id="3" orient="horz" pos="2616" userDrawn="1">
          <p15:clr>
            <a:srgbClr val="A4A3A4"/>
          </p15:clr>
        </p15:guide>
        <p15:guide id="4" orient="horz" pos="816" userDrawn="1">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ntent Vertical">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0B17E7CF-89C4-3270-048A-F4B7C9554ECF}"/>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9DC548D3-AC3F-85AB-1AA0-4DDCC292B052}"/>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8" name="Title Placeholder 1">
            <a:extLst>
              <a:ext uri="{FF2B5EF4-FFF2-40B4-BE49-F238E27FC236}">
                <a16:creationId xmlns:a16="http://schemas.microsoft.com/office/drawing/2014/main" id="{814B2F96-CD52-796A-4FA4-EB4626E36603}"/>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0" name="Content Placeholder 14">
            <a:extLst>
              <a:ext uri="{FF2B5EF4-FFF2-40B4-BE49-F238E27FC236}">
                <a16:creationId xmlns:a16="http://schemas.microsoft.com/office/drawing/2014/main" id="{E170151E-B65F-426A-E5CD-6CF8106A6E64}"/>
              </a:ext>
            </a:extLst>
          </p:cNvPr>
          <p:cNvSpPr>
            <a:spLocks noGrp="1"/>
          </p:cNvSpPr>
          <p:nvPr>
            <p:ph sz="quarter" idx="24"/>
          </p:nvPr>
        </p:nvSpPr>
        <p:spPr>
          <a:xfrm>
            <a:off x="4355368" y="1234107"/>
            <a:ext cx="3481263" cy="4663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Content Placeholder 14">
            <a:extLst>
              <a:ext uri="{FF2B5EF4-FFF2-40B4-BE49-F238E27FC236}">
                <a16:creationId xmlns:a16="http://schemas.microsoft.com/office/drawing/2014/main" id="{4FCFFEF8-C4BB-BA60-750B-A8D66473DB04}"/>
              </a:ext>
            </a:extLst>
          </p:cNvPr>
          <p:cNvSpPr>
            <a:spLocks noGrp="1"/>
          </p:cNvSpPr>
          <p:nvPr>
            <p:ph sz="quarter" idx="28"/>
          </p:nvPr>
        </p:nvSpPr>
        <p:spPr>
          <a:xfrm>
            <a:off x="8139519" y="1234107"/>
            <a:ext cx="3519080" cy="4663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2">
            <a:extLst>
              <a:ext uri="{FF2B5EF4-FFF2-40B4-BE49-F238E27FC236}">
                <a16:creationId xmlns:a16="http://schemas.microsoft.com/office/drawing/2014/main" id="{9DC02D73-FDF0-1E5E-B0A8-8085B82D9924}"/>
              </a:ext>
            </a:extLst>
          </p:cNvPr>
          <p:cNvSpPr>
            <a:spLocks noGrp="1"/>
          </p:cNvSpPr>
          <p:nvPr>
            <p:ph idx="1"/>
          </p:nvPr>
        </p:nvSpPr>
        <p:spPr>
          <a:xfrm>
            <a:off x="533400" y="1234107"/>
            <a:ext cx="3519080" cy="4663773"/>
          </a:xfrm>
        </p:spPr>
        <p:txBody>
          <a:bodyPr>
            <a:noAutofit/>
          </a:bodyPr>
          <a:lstStyle>
            <a:lvl1pPr marL="274320" indent="-27432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0204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pos="2544" userDrawn="1">
          <p15:clr>
            <a:srgbClr val="A4A3A4"/>
          </p15:clr>
        </p15:guide>
        <p15:guide id="2" pos="2832" userDrawn="1">
          <p15:clr>
            <a:srgbClr val="A4A3A4"/>
          </p15:clr>
        </p15:guide>
        <p15:guide id="3" pos="4848" userDrawn="1">
          <p15:clr>
            <a:srgbClr val="A4A3A4"/>
          </p15:clr>
        </p15:guide>
        <p15:guide id="4" pos="5136" userDrawn="1">
          <p15:clr>
            <a:srgbClr val="A4A3A4"/>
          </p15:clr>
        </p15:guide>
        <p15:guide id="5" orient="horz" pos="2160" userDrawn="1">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ntent Vertical w/Sub">
    <p:spTree>
      <p:nvGrpSpPr>
        <p:cNvPr id="1" name=""/>
        <p:cNvGrpSpPr/>
        <p:nvPr/>
      </p:nvGrpSpPr>
      <p:grpSpPr>
        <a:xfrm>
          <a:off x="0" y="0"/>
          <a:ext cx="0" cy="0"/>
          <a:chOff x="0" y="0"/>
          <a:chExt cx="0" cy="0"/>
        </a:xfrm>
      </p:grpSpPr>
      <p:sp>
        <p:nvSpPr>
          <p:cNvPr id="14" name="Text Placeholder 9">
            <a:extLst>
              <a:ext uri="{FF2B5EF4-FFF2-40B4-BE49-F238E27FC236}">
                <a16:creationId xmlns:a16="http://schemas.microsoft.com/office/drawing/2014/main" id="{71B429D7-C775-4173-B500-DBBA005BA8E5}"/>
              </a:ext>
            </a:extLst>
          </p:cNvPr>
          <p:cNvSpPr>
            <a:spLocks noGrp="1"/>
          </p:cNvSpPr>
          <p:nvPr>
            <p:ph type="body" sz="quarter" idx="17" hasCustomPrompt="1"/>
          </p:nvPr>
        </p:nvSpPr>
        <p:spPr>
          <a:xfrm>
            <a:off x="4358644" y="1256961"/>
            <a:ext cx="347471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5" name="Text Placeholder 9">
            <a:extLst>
              <a:ext uri="{FF2B5EF4-FFF2-40B4-BE49-F238E27FC236}">
                <a16:creationId xmlns:a16="http://schemas.microsoft.com/office/drawing/2014/main" id="{C0BC72E6-A0EA-48B1-A3F9-32CDB9AD93F7}"/>
              </a:ext>
            </a:extLst>
          </p:cNvPr>
          <p:cNvSpPr>
            <a:spLocks noGrp="1"/>
          </p:cNvSpPr>
          <p:nvPr>
            <p:ph type="body" sz="quarter" idx="22" hasCustomPrompt="1"/>
          </p:nvPr>
        </p:nvSpPr>
        <p:spPr>
          <a:xfrm>
            <a:off x="8139519" y="1256961"/>
            <a:ext cx="351908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8" name="Content Placeholder 14">
            <a:extLst>
              <a:ext uri="{FF2B5EF4-FFF2-40B4-BE49-F238E27FC236}">
                <a16:creationId xmlns:a16="http://schemas.microsoft.com/office/drawing/2014/main" id="{B0F7B0D2-4CD2-1C42-8534-93305A75529D}"/>
              </a:ext>
            </a:extLst>
          </p:cNvPr>
          <p:cNvSpPr>
            <a:spLocks noGrp="1"/>
          </p:cNvSpPr>
          <p:nvPr>
            <p:ph sz="quarter" idx="24"/>
          </p:nvPr>
        </p:nvSpPr>
        <p:spPr>
          <a:xfrm>
            <a:off x="4355368" y="1667489"/>
            <a:ext cx="3481263" cy="42303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14">
            <a:extLst>
              <a:ext uri="{FF2B5EF4-FFF2-40B4-BE49-F238E27FC236}">
                <a16:creationId xmlns:a16="http://schemas.microsoft.com/office/drawing/2014/main" id="{09B52948-E898-5C48-A1C3-5E8962E2ECFB}"/>
              </a:ext>
            </a:extLst>
          </p:cNvPr>
          <p:cNvSpPr>
            <a:spLocks noGrp="1"/>
          </p:cNvSpPr>
          <p:nvPr>
            <p:ph sz="quarter" idx="27"/>
          </p:nvPr>
        </p:nvSpPr>
        <p:spPr>
          <a:xfrm>
            <a:off x="8139519" y="1667489"/>
            <a:ext cx="3519080" cy="42303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a:extLst>
              <a:ext uri="{FF2B5EF4-FFF2-40B4-BE49-F238E27FC236}">
                <a16:creationId xmlns:a16="http://schemas.microsoft.com/office/drawing/2014/main" id="{0EBACC9E-1D9B-B6C8-CF0F-CD9DA0668FAB}"/>
              </a:ext>
            </a:extLst>
          </p:cNvPr>
          <p:cNvSpPr>
            <a:spLocks noGrp="1"/>
          </p:cNvSpPr>
          <p:nvPr>
            <p:ph idx="1"/>
          </p:nvPr>
        </p:nvSpPr>
        <p:spPr>
          <a:xfrm>
            <a:off x="533400" y="1667489"/>
            <a:ext cx="3519080" cy="4230391"/>
          </a:xfrm>
        </p:spPr>
        <p:txBody>
          <a:bodyPr>
            <a:noAutofit/>
          </a:bodyPr>
          <a:lstStyle>
            <a:lvl1pPr marL="274320" indent="-27432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4">
            <a:extLst>
              <a:ext uri="{FF2B5EF4-FFF2-40B4-BE49-F238E27FC236}">
                <a16:creationId xmlns:a16="http://schemas.microsoft.com/office/drawing/2014/main" id="{B1491243-527A-FA99-02C9-E35D82A0546E}"/>
              </a:ext>
            </a:extLst>
          </p:cNvPr>
          <p:cNvSpPr>
            <a:spLocks noGrp="1"/>
          </p:cNvSpPr>
          <p:nvPr>
            <p:ph type="body" sz="quarter" idx="15" hasCustomPrompt="1"/>
          </p:nvPr>
        </p:nvSpPr>
        <p:spPr>
          <a:xfrm>
            <a:off x="533400" y="1257914"/>
            <a:ext cx="3519080"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24" name="Text Placeholder 4">
            <a:extLst>
              <a:ext uri="{FF2B5EF4-FFF2-40B4-BE49-F238E27FC236}">
                <a16:creationId xmlns:a16="http://schemas.microsoft.com/office/drawing/2014/main" id="{273D6DE4-F0BD-A33F-1E8D-85B55C8F3C46}"/>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5" name="Text Placeholder 7">
            <a:extLst>
              <a:ext uri="{FF2B5EF4-FFF2-40B4-BE49-F238E27FC236}">
                <a16:creationId xmlns:a16="http://schemas.microsoft.com/office/drawing/2014/main" id="{146E5363-B6BF-A1DE-98F7-453C58BDBC92}"/>
              </a:ext>
            </a:extLst>
          </p:cNvPr>
          <p:cNvSpPr>
            <a:spLocks noGrp="1"/>
          </p:cNvSpPr>
          <p:nvPr>
            <p:ph type="body" sz="quarter" idx="21"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7" name="Title Placeholder 1">
            <a:extLst>
              <a:ext uri="{FF2B5EF4-FFF2-40B4-BE49-F238E27FC236}">
                <a16:creationId xmlns:a16="http://schemas.microsoft.com/office/drawing/2014/main" id="{13727D4D-CCD7-2919-9E81-F2BB176BCB2B}"/>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134648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2" pos="2544" userDrawn="1">
          <p15:clr>
            <a:srgbClr val="A4A3A4"/>
          </p15:clr>
        </p15:guide>
        <p15:guide id="3" pos="2832" userDrawn="1">
          <p15:clr>
            <a:srgbClr val="A4A3A4"/>
          </p15:clr>
        </p15:guide>
        <p15:guide id="4" pos="4848" userDrawn="1">
          <p15:clr>
            <a:srgbClr val="A4A3A4"/>
          </p15:clr>
        </p15:guide>
        <p15:guide id="5" pos="5136" userDrawn="1">
          <p15:clr>
            <a:srgbClr val="A4A3A4"/>
          </p15:clr>
        </p15:guide>
        <p15:guide id="6" orient="horz" pos="2160" userDrawn="1">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ntent Hori Top/Vert Bottom">
    <p:spTree>
      <p:nvGrpSpPr>
        <p:cNvPr id="1" name=""/>
        <p:cNvGrpSpPr/>
        <p:nvPr/>
      </p:nvGrpSpPr>
      <p:grpSpPr>
        <a:xfrm>
          <a:off x="0" y="0"/>
          <a:ext cx="0" cy="0"/>
          <a:chOff x="0" y="0"/>
          <a:chExt cx="0" cy="0"/>
        </a:xfrm>
      </p:grpSpPr>
      <p:sp>
        <p:nvSpPr>
          <p:cNvPr id="10" name="Content Placeholder 14">
            <a:extLst>
              <a:ext uri="{FF2B5EF4-FFF2-40B4-BE49-F238E27FC236}">
                <a16:creationId xmlns:a16="http://schemas.microsoft.com/office/drawing/2014/main" id="{4D83D27D-7952-E3E0-47F2-782711FF697D}"/>
              </a:ext>
            </a:extLst>
          </p:cNvPr>
          <p:cNvSpPr>
            <a:spLocks noGrp="1"/>
          </p:cNvSpPr>
          <p:nvPr>
            <p:ph sz="quarter" idx="20"/>
          </p:nvPr>
        </p:nvSpPr>
        <p:spPr>
          <a:xfrm>
            <a:off x="533401" y="1234107"/>
            <a:ext cx="11125198"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a:extLst>
              <a:ext uri="{FF2B5EF4-FFF2-40B4-BE49-F238E27FC236}">
                <a16:creationId xmlns:a16="http://schemas.microsoft.com/office/drawing/2014/main" id="{3A6DDFB6-5BC7-7F05-DB58-9659C679712E}"/>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ext Placeholder 7">
            <a:extLst>
              <a:ext uri="{FF2B5EF4-FFF2-40B4-BE49-F238E27FC236}">
                <a16:creationId xmlns:a16="http://schemas.microsoft.com/office/drawing/2014/main" id="{CED4C23C-F2FD-2585-B38B-89C1232F2CDB}"/>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1" name="Title Placeholder 1">
            <a:extLst>
              <a:ext uri="{FF2B5EF4-FFF2-40B4-BE49-F238E27FC236}">
                <a16:creationId xmlns:a16="http://schemas.microsoft.com/office/drawing/2014/main" id="{A1AA3B08-4B19-8FE2-F5BB-47DE3F746190}"/>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6" name="Content Placeholder 14">
            <a:extLst>
              <a:ext uri="{FF2B5EF4-FFF2-40B4-BE49-F238E27FC236}">
                <a16:creationId xmlns:a16="http://schemas.microsoft.com/office/drawing/2014/main" id="{5A994CA7-1EAA-8981-2849-FFE5AEC049AE}"/>
              </a:ext>
            </a:extLst>
          </p:cNvPr>
          <p:cNvSpPr>
            <a:spLocks noGrp="1"/>
          </p:cNvSpPr>
          <p:nvPr>
            <p:ph sz="quarter" idx="24"/>
          </p:nvPr>
        </p:nvSpPr>
        <p:spPr>
          <a:xfrm>
            <a:off x="533401"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14">
            <a:extLst>
              <a:ext uri="{FF2B5EF4-FFF2-40B4-BE49-F238E27FC236}">
                <a16:creationId xmlns:a16="http://schemas.microsoft.com/office/drawing/2014/main" id="{4F7F83FA-AC7A-1CC7-27A5-DA0EDB09B8E8}"/>
              </a:ext>
            </a:extLst>
          </p:cNvPr>
          <p:cNvSpPr>
            <a:spLocks noGrp="1"/>
          </p:cNvSpPr>
          <p:nvPr>
            <p:ph sz="quarter" idx="36"/>
          </p:nvPr>
        </p:nvSpPr>
        <p:spPr>
          <a:xfrm>
            <a:off x="6333371"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8077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orient="horz" pos="816" userDrawn="1">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ontent Hori Top/Vertical Bottom w/Sub">
    <p:spTree>
      <p:nvGrpSpPr>
        <p:cNvPr id="1" name=""/>
        <p:cNvGrpSpPr/>
        <p:nvPr/>
      </p:nvGrpSpPr>
      <p:grpSpPr>
        <a:xfrm>
          <a:off x="0" y="0"/>
          <a:ext cx="0" cy="0"/>
          <a:chOff x="0" y="0"/>
          <a:chExt cx="0" cy="0"/>
        </a:xfrm>
      </p:grpSpPr>
      <p:sp>
        <p:nvSpPr>
          <p:cNvPr id="16" name="Text Placeholder 5">
            <a:extLst>
              <a:ext uri="{FF2B5EF4-FFF2-40B4-BE49-F238E27FC236}">
                <a16:creationId xmlns:a16="http://schemas.microsoft.com/office/drawing/2014/main" id="{48C5CE00-60DC-A9EA-5E75-F8FF6420FF7A}"/>
              </a:ext>
            </a:extLst>
          </p:cNvPr>
          <p:cNvSpPr>
            <a:spLocks noGrp="1"/>
          </p:cNvSpPr>
          <p:nvPr>
            <p:ph type="body" sz="quarter" idx="18" hasCustomPrompt="1"/>
          </p:nvPr>
        </p:nvSpPr>
        <p:spPr>
          <a:xfrm>
            <a:off x="533095" y="3749040"/>
            <a:ext cx="5325034"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7" name="Content Placeholder 14">
            <a:extLst>
              <a:ext uri="{FF2B5EF4-FFF2-40B4-BE49-F238E27FC236}">
                <a16:creationId xmlns:a16="http://schemas.microsoft.com/office/drawing/2014/main" id="{89F4A3E2-577C-0981-1F8C-280A8F4131DF}"/>
              </a:ext>
            </a:extLst>
          </p:cNvPr>
          <p:cNvSpPr>
            <a:spLocks noGrp="1"/>
          </p:cNvSpPr>
          <p:nvPr>
            <p:ph sz="quarter" idx="22"/>
          </p:nvPr>
        </p:nvSpPr>
        <p:spPr>
          <a:xfrm>
            <a:off x="533095" y="4152900"/>
            <a:ext cx="5325034"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3">
            <a:extLst>
              <a:ext uri="{FF2B5EF4-FFF2-40B4-BE49-F238E27FC236}">
                <a16:creationId xmlns:a16="http://schemas.microsoft.com/office/drawing/2014/main" id="{2D907AF4-2726-6064-6BDD-E26A978FA05F}"/>
              </a:ext>
            </a:extLst>
          </p:cNvPr>
          <p:cNvSpPr>
            <a:spLocks noGrp="1"/>
          </p:cNvSpPr>
          <p:nvPr>
            <p:ph type="body" sz="quarter" idx="16" hasCustomPrompt="1"/>
          </p:nvPr>
        </p:nvSpPr>
        <p:spPr>
          <a:xfrm>
            <a:off x="533095" y="1255572"/>
            <a:ext cx="1113793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0" name="Content Placeholder 14">
            <a:extLst>
              <a:ext uri="{FF2B5EF4-FFF2-40B4-BE49-F238E27FC236}">
                <a16:creationId xmlns:a16="http://schemas.microsoft.com/office/drawing/2014/main" id="{2FDDD85A-742B-445E-CADA-D75549041388}"/>
              </a:ext>
            </a:extLst>
          </p:cNvPr>
          <p:cNvSpPr>
            <a:spLocks noGrp="1"/>
          </p:cNvSpPr>
          <p:nvPr>
            <p:ph sz="quarter" idx="21"/>
          </p:nvPr>
        </p:nvSpPr>
        <p:spPr>
          <a:xfrm>
            <a:off x="533401" y="1676400"/>
            <a:ext cx="1112519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4">
            <a:extLst>
              <a:ext uri="{FF2B5EF4-FFF2-40B4-BE49-F238E27FC236}">
                <a16:creationId xmlns:a16="http://schemas.microsoft.com/office/drawing/2014/main" id="{2DF1C520-6301-A2C9-729B-0906E9484203}"/>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2" name="Text Placeholder 7">
            <a:extLst>
              <a:ext uri="{FF2B5EF4-FFF2-40B4-BE49-F238E27FC236}">
                <a16:creationId xmlns:a16="http://schemas.microsoft.com/office/drawing/2014/main" id="{45362D9E-92A3-B111-2EDC-00A6EED8F0B2}"/>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4" name="Title Placeholder 1">
            <a:extLst>
              <a:ext uri="{FF2B5EF4-FFF2-40B4-BE49-F238E27FC236}">
                <a16:creationId xmlns:a16="http://schemas.microsoft.com/office/drawing/2014/main" id="{7B880144-DA24-55F0-2214-F5F2A310436C}"/>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6" name="Text Placeholder 5">
            <a:extLst>
              <a:ext uri="{FF2B5EF4-FFF2-40B4-BE49-F238E27FC236}">
                <a16:creationId xmlns:a16="http://schemas.microsoft.com/office/drawing/2014/main" id="{A7B92726-0806-ADFA-D4EE-DF66D4A75254}"/>
              </a:ext>
            </a:extLst>
          </p:cNvPr>
          <p:cNvSpPr>
            <a:spLocks noGrp="1"/>
          </p:cNvSpPr>
          <p:nvPr>
            <p:ph type="body" sz="quarter" idx="38" hasCustomPrompt="1"/>
          </p:nvPr>
        </p:nvSpPr>
        <p:spPr>
          <a:xfrm>
            <a:off x="6333565" y="3749040"/>
            <a:ext cx="5325034"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27" name="Content Placeholder 14">
            <a:extLst>
              <a:ext uri="{FF2B5EF4-FFF2-40B4-BE49-F238E27FC236}">
                <a16:creationId xmlns:a16="http://schemas.microsoft.com/office/drawing/2014/main" id="{26A4BB55-5290-98E4-67FF-95FBF86E0C39}"/>
              </a:ext>
            </a:extLst>
          </p:cNvPr>
          <p:cNvSpPr>
            <a:spLocks noGrp="1"/>
          </p:cNvSpPr>
          <p:nvPr>
            <p:ph sz="quarter" idx="39"/>
          </p:nvPr>
        </p:nvSpPr>
        <p:spPr>
          <a:xfrm>
            <a:off x="6333565" y="4152900"/>
            <a:ext cx="5325034"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7858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p:spTree>
      <p:nvGrpSpPr>
        <p:cNvPr id="1" name=""/>
        <p:cNvGrpSpPr/>
        <p:nvPr/>
      </p:nvGrpSpPr>
      <p:grpSpPr>
        <a:xfrm>
          <a:off x="0" y="0"/>
          <a:ext cx="0" cy="0"/>
          <a:chOff x="0" y="0"/>
          <a:chExt cx="0" cy="0"/>
        </a:xfrm>
      </p:grpSpPr>
      <p:sp>
        <p:nvSpPr>
          <p:cNvPr id="10" name="Content Placeholder 14">
            <a:extLst>
              <a:ext uri="{FF2B5EF4-FFF2-40B4-BE49-F238E27FC236}">
                <a16:creationId xmlns:a16="http://schemas.microsoft.com/office/drawing/2014/main" id="{4BEA73AB-DF03-7BCB-066D-27D926287BB0}"/>
              </a:ext>
            </a:extLst>
          </p:cNvPr>
          <p:cNvSpPr>
            <a:spLocks noGrp="1"/>
          </p:cNvSpPr>
          <p:nvPr>
            <p:ph sz="quarter" idx="20"/>
          </p:nvPr>
        </p:nvSpPr>
        <p:spPr>
          <a:xfrm>
            <a:off x="533401" y="123410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a:extLst>
              <a:ext uri="{FF2B5EF4-FFF2-40B4-BE49-F238E27FC236}">
                <a16:creationId xmlns:a16="http://schemas.microsoft.com/office/drawing/2014/main" id="{D9EA8251-54BA-66AC-8F33-0D7C2DF6233A}"/>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C50A4E98-E987-54A1-4952-691F63A49B13}"/>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itle Placeholder 1">
            <a:extLst>
              <a:ext uri="{FF2B5EF4-FFF2-40B4-BE49-F238E27FC236}">
                <a16:creationId xmlns:a16="http://schemas.microsoft.com/office/drawing/2014/main" id="{4ABAD705-06BB-81B0-3262-97E197E0D9AF}"/>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18" name="Content Placeholder 14">
            <a:extLst>
              <a:ext uri="{FF2B5EF4-FFF2-40B4-BE49-F238E27FC236}">
                <a16:creationId xmlns:a16="http://schemas.microsoft.com/office/drawing/2014/main" id="{C9BFDA30-5AF3-1186-75FD-6B4C1587467C}"/>
              </a:ext>
            </a:extLst>
          </p:cNvPr>
          <p:cNvSpPr>
            <a:spLocks noGrp="1"/>
          </p:cNvSpPr>
          <p:nvPr>
            <p:ph sz="quarter" idx="24"/>
          </p:nvPr>
        </p:nvSpPr>
        <p:spPr>
          <a:xfrm>
            <a:off x="533400" y="3702987"/>
            <a:ext cx="11125199"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14">
            <a:extLst>
              <a:ext uri="{FF2B5EF4-FFF2-40B4-BE49-F238E27FC236}">
                <a16:creationId xmlns:a16="http://schemas.microsoft.com/office/drawing/2014/main" id="{621A89AA-1830-C780-1512-3607F530CC32}"/>
              </a:ext>
            </a:extLst>
          </p:cNvPr>
          <p:cNvSpPr>
            <a:spLocks noGrp="1"/>
          </p:cNvSpPr>
          <p:nvPr>
            <p:ph sz="quarter" idx="25"/>
          </p:nvPr>
        </p:nvSpPr>
        <p:spPr>
          <a:xfrm>
            <a:off x="6333565" y="123410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9990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userDrawn="1">
          <p15:clr>
            <a:srgbClr val="A4A3A4"/>
          </p15:clr>
        </p15:guide>
        <p15:guide id="2" orient="horz" pos="816" userDrawn="1">
          <p15:clr>
            <a:srgbClr val="A4A3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w/Sub">
    <p:spTree>
      <p:nvGrpSpPr>
        <p:cNvPr id="1" name=""/>
        <p:cNvGrpSpPr/>
        <p:nvPr/>
      </p:nvGrpSpPr>
      <p:grpSpPr>
        <a:xfrm>
          <a:off x="0" y="0"/>
          <a:ext cx="0" cy="0"/>
          <a:chOff x="0" y="0"/>
          <a:chExt cx="0" cy="0"/>
        </a:xfrm>
      </p:grpSpPr>
      <p:sp>
        <p:nvSpPr>
          <p:cNvPr id="16" name="Text Placeholder 5">
            <a:extLst>
              <a:ext uri="{FF2B5EF4-FFF2-40B4-BE49-F238E27FC236}">
                <a16:creationId xmlns:a16="http://schemas.microsoft.com/office/drawing/2014/main" id="{8FF8A4E3-FAA6-FD02-4B67-A4915111DFA6}"/>
              </a:ext>
            </a:extLst>
          </p:cNvPr>
          <p:cNvSpPr>
            <a:spLocks noGrp="1"/>
          </p:cNvSpPr>
          <p:nvPr>
            <p:ph type="body" sz="quarter" idx="19" hasCustomPrompt="1"/>
          </p:nvPr>
        </p:nvSpPr>
        <p:spPr>
          <a:xfrm>
            <a:off x="533094" y="3749040"/>
            <a:ext cx="11125199"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9" name="Content Placeholder 14">
            <a:extLst>
              <a:ext uri="{FF2B5EF4-FFF2-40B4-BE49-F238E27FC236}">
                <a16:creationId xmlns:a16="http://schemas.microsoft.com/office/drawing/2014/main" id="{F4DEC849-7E30-2CCA-330E-D83C71A0EE62}"/>
              </a:ext>
            </a:extLst>
          </p:cNvPr>
          <p:cNvSpPr>
            <a:spLocks noGrp="1"/>
          </p:cNvSpPr>
          <p:nvPr>
            <p:ph sz="quarter" idx="22"/>
          </p:nvPr>
        </p:nvSpPr>
        <p:spPr>
          <a:xfrm>
            <a:off x="533094" y="4152900"/>
            <a:ext cx="11125199"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a:extLst>
              <a:ext uri="{FF2B5EF4-FFF2-40B4-BE49-F238E27FC236}">
                <a16:creationId xmlns:a16="http://schemas.microsoft.com/office/drawing/2014/main" id="{EE6CCBB2-DC97-C7DE-202A-382CD55D63B0}"/>
              </a:ext>
            </a:extLst>
          </p:cNvPr>
          <p:cNvSpPr>
            <a:spLocks noGrp="1"/>
          </p:cNvSpPr>
          <p:nvPr>
            <p:ph type="body" sz="quarter" idx="16" hasCustomPrompt="1"/>
          </p:nvPr>
        </p:nvSpPr>
        <p:spPr>
          <a:xfrm>
            <a:off x="533095"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1" name="Content Placeholder 14">
            <a:extLst>
              <a:ext uri="{FF2B5EF4-FFF2-40B4-BE49-F238E27FC236}">
                <a16:creationId xmlns:a16="http://schemas.microsoft.com/office/drawing/2014/main" id="{754A6846-71D7-4F47-6B34-A023DE44E21A}"/>
              </a:ext>
            </a:extLst>
          </p:cNvPr>
          <p:cNvSpPr>
            <a:spLocks noGrp="1"/>
          </p:cNvSpPr>
          <p:nvPr>
            <p:ph sz="quarter" idx="21"/>
          </p:nvPr>
        </p:nvSpPr>
        <p:spPr>
          <a:xfrm>
            <a:off x="533401"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15F7A1CF-8197-5E58-7A10-1F8CB20542E6}"/>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4" name="Text Placeholder 7">
            <a:extLst>
              <a:ext uri="{FF2B5EF4-FFF2-40B4-BE49-F238E27FC236}">
                <a16:creationId xmlns:a16="http://schemas.microsoft.com/office/drawing/2014/main" id="{AB9D8A0C-8240-33B9-A2F6-4A6B4BF95EEE}"/>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8" name="Title Placeholder 1">
            <a:extLst>
              <a:ext uri="{FF2B5EF4-FFF2-40B4-BE49-F238E27FC236}">
                <a16:creationId xmlns:a16="http://schemas.microsoft.com/office/drawing/2014/main" id="{AAAA88B6-2E1C-DF68-1224-6CD824569C3C}"/>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9" name="Text Placeholder 3">
            <a:extLst>
              <a:ext uri="{FF2B5EF4-FFF2-40B4-BE49-F238E27FC236}">
                <a16:creationId xmlns:a16="http://schemas.microsoft.com/office/drawing/2014/main" id="{D709C910-7904-6667-5895-A27B90AD0FCA}"/>
              </a:ext>
            </a:extLst>
          </p:cNvPr>
          <p:cNvSpPr>
            <a:spLocks noGrp="1"/>
          </p:cNvSpPr>
          <p:nvPr>
            <p:ph type="body" sz="quarter" idx="26" hasCustomPrompt="1"/>
          </p:nvPr>
        </p:nvSpPr>
        <p:spPr>
          <a:xfrm>
            <a:off x="6333566"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0" name="Content Placeholder 14">
            <a:extLst>
              <a:ext uri="{FF2B5EF4-FFF2-40B4-BE49-F238E27FC236}">
                <a16:creationId xmlns:a16="http://schemas.microsoft.com/office/drawing/2014/main" id="{21F1F0E7-1154-07E6-8AF1-33570E8D7FF9}"/>
              </a:ext>
            </a:extLst>
          </p:cNvPr>
          <p:cNvSpPr>
            <a:spLocks noGrp="1"/>
          </p:cNvSpPr>
          <p:nvPr>
            <p:ph sz="quarter" idx="27"/>
          </p:nvPr>
        </p:nvSpPr>
        <p:spPr>
          <a:xfrm>
            <a:off x="6333872"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292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80"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our Content Horizontal">
    <p:spTree>
      <p:nvGrpSpPr>
        <p:cNvPr id="1" name=""/>
        <p:cNvGrpSpPr/>
        <p:nvPr/>
      </p:nvGrpSpPr>
      <p:grpSpPr>
        <a:xfrm>
          <a:off x="0" y="0"/>
          <a:ext cx="0" cy="0"/>
          <a:chOff x="0" y="0"/>
          <a:chExt cx="0" cy="0"/>
        </a:xfrm>
      </p:grpSpPr>
      <p:sp>
        <p:nvSpPr>
          <p:cNvPr id="28" name="Text Placeholder 4">
            <a:extLst>
              <a:ext uri="{FF2B5EF4-FFF2-40B4-BE49-F238E27FC236}">
                <a16:creationId xmlns:a16="http://schemas.microsoft.com/office/drawing/2014/main" id="{B93387BE-5324-91C6-E256-3F4065682386}"/>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9" name="Text Placeholder 7">
            <a:extLst>
              <a:ext uri="{FF2B5EF4-FFF2-40B4-BE49-F238E27FC236}">
                <a16:creationId xmlns:a16="http://schemas.microsoft.com/office/drawing/2014/main" id="{A99CB0D2-AC1D-9B2F-E3EA-A43B29B4046D}"/>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0" name="Title Placeholder 1">
            <a:extLst>
              <a:ext uri="{FF2B5EF4-FFF2-40B4-BE49-F238E27FC236}">
                <a16:creationId xmlns:a16="http://schemas.microsoft.com/office/drawing/2014/main" id="{EEDE9E99-145B-F082-E63A-5966432517A6}"/>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44" name="Content Placeholder 14">
            <a:extLst>
              <a:ext uri="{FF2B5EF4-FFF2-40B4-BE49-F238E27FC236}">
                <a16:creationId xmlns:a16="http://schemas.microsoft.com/office/drawing/2014/main" id="{E1FDC856-4C9E-5F92-C7BE-DA8F237BF435}"/>
              </a:ext>
            </a:extLst>
          </p:cNvPr>
          <p:cNvSpPr>
            <a:spLocks noGrp="1"/>
          </p:cNvSpPr>
          <p:nvPr>
            <p:ph sz="quarter" idx="20"/>
          </p:nvPr>
        </p:nvSpPr>
        <p:spPr>
          <a:xfrm>
            <a:off x="533401" y="1234107"/>
            <a:ext cx="5333999"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Content Placeholder 14">
            <a:extLst>
              <a:ext uri="{FF2B5EF4-FFF2-40B4-BE49-F238E27FC236}">
                <a16:creationId xmlns:a16="http://schemas.microsoft.com/office/drawing/2014/main" id="{D2B7271D-7E5C-DE52-CA29-AAAF70AAA9D2}"/>
              </a:ext>
            </a:extLst>
          </p:cNvPr>
          <p:cNvSpPr>
            <a:spLocks noGrp="1"/>
          </p:cNvSpPr>
          <p:nvPr>
            <p:ph sz="quarter" idx="24"/>
          </p:nvPr>
        </p:nvSpPr>
        <p:spPr>
          <a:xfrm>
            <a:off x="533401"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6" name="Content Placeholder 14">
            <a:extLst>
              <a:ext uri="{FF2B5EF4-FFF2-40B4-BE49-F238E27FC236}">
                <a16:creationId xmlns:a16="http://schemas.microsoft.com/office/drawing/2014/main" id="{43B4BA84-E35B-A102-DCEF-CA84675A005E}"/>
              </a:ext>
            </a:extLst>
          </p:cNvPr>
          <p:cNvSpPr>
            <a:spLocks noGrp="1"/>
          </p:cNvSpPr>
          <p:nvPr>
            <p:ph sz="quarter" idx="26"/>
          </p:nvPr>
        </p:nvSpPr>
        <p:spPr>
          <a:xfrm>
            <a:off x="6324600" y="1234107"/>
            <a:ext cx="5333999"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7" name="Content Placeholder 14">
            <a:extLst>
              <a:ext uri="{FF2B5EF4-FFF2-40B4-BE49-F238E27FC236}">
                <a16:creationId xmlns:a16="http://schemas.microsoft.com/office/drawing/2014/main" id="{B97BFF03-1FA4-53AB-896D-27BD86221AD0}"/>
              </a:ext>
            </a:extLst>
          </p:cNvPr>
          <p:cNvSpPr>
            <a:spLocks noGrp="1"/>
          </p:cNvSpPr>
          <p:nvPr>
            <p:ph sz="quarter" idx="27"/>
          </p:nvPr>
        </p:nvSpPr>
        <p:spPr>
          <a:xfrm>
            <a:off x="6324600" y="3702987"/>
            <a:ext cx="5325034" cy="219489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589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pos="3696" userDrawn="1">
          <p15:clr>
            <a:srgbClr val="A4A3A4"/>
          </p15:clr>
        </p15:guide>
        <p15:guide id="5" pos="3984" userDrawn="1">
          <p15:clr>
            <a:srgbClr val="A4A3A4"/>
          </p15:clr>
        </p15:guide>
        <p15:guide id="6" orient="horz" pos="816" userDrawn="1">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_wTrusty">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9F69484-0CA9-539C-8ADC-99A37910C84C}"/>
              </a:ext>
            </a:extLst>
          </p:cNvPr>
          <p:cNvSpPr/>
          <p:nvPr userDrawn="1"/>
        </p:nvSpPr>
        <p:spPr>
          <a:xfrm>
            <a:off x="0" y="1371600"/>
            <a:ext cx="12188952" cy="4681538"/>
          </a:xfrm>
          <a:prstGeom prst="rect">
            <a:avLst/>
          </a:prstGeom>
          <a:gradFill>
            <a:gsLst>
              <a:gs pos="1000">
                <a:srgbClr val="002F48"/>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pic>
        <p:nvPicPr>
          <p:cNvPr id="7" name="Graphic 6">
            <a:extLst>
              <a:ext uri="{FF2B5EF4-FFF2-40B4-BE49-F238E27FC236}">
                <a16:creationId xmlns:a16="http://schemas.microsoft.com/office/drawing/2014/main" id="{8B44657D-1D97-1596-5034-2735235BE59C}"/>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292899" y="1762720"/>
            <a:ext cx="4899102" cy="4286714"/>
          </a:xfrm>
          <a:prstGeom prst="rect">
            <a:avLst/>
          </a:prstGeom>
        </p:spPr>
      </p:pic>
      <p:sp>
        <p:nvSpPr>
          <p:cNvPr id="5" name="Text Placeholder 4"/>
          <p:cNvSpPr>
            <a:spLocks noGrp="1"/>
          </p:cNvSpPr>
          <p:nvPr>
            <p:ph type="body" sz="quarter" idx="12" hasCustomPrompt="1"/>
          </p:nvPr>
        </p:nvSpPr>
        <p:spPr>
          <a:xfrm>
            <a:off x="1014984" y="1959519"/>
            <a:ext cx="7231001" cy="891201"/>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chemeClr val="bg1"/>
                </a:solidFill>
              </a:defRPr>
            </a:lvl1pPr>
          </a:lstStyle>
          <a:p>
            <a:pPr lvl="0"/>
            <a:r>
              <a:rPr lang="en-US" dirty="0"/>
              <a:t>First Line Title</a:t>
            </a:r>
          </a:p>
        </p:txBody>
      </p:sp>
      <p:sp>
        <p:nvSpPr>
          <p:cNvPr id="12" name="Text Placeholder 11"/>
          <p:cNvSpPr>
            <a:spLocks noGrp="1"/>
          </p:cNvSpPr>
          <p:nvPr>
            <p:ph type="body" sz="quarter" idx="13" hasCustomPrompt="1"/>
          </p:nvPr>
        </p:nvSpPr>
        <p:spPr>
          <a:xfrm>
            <a:off x="1005840" y="2916390"/>
            <a:ext cx="7239372" cy="1657754"/>
          </a:xfrm>
        </p:spPr>
        <p:txBody>
          <a:bodyPr>
            <a:noAutofit/>
          </a:bodyPr>
          <a:lstStyle>
            <a:lvl1pPr marL="0" indent="0">
              <a:lnSpc>
                <a:spcPct val="90000"/>
              </a:lnSpc>
              <a:spcBef>
                <a:spcPts val="0"/>
              </a:spcBef>
              <a:buNone/>
              <a:defRPr sz="4800" b="1" cap="none" baseline="0">
                <a:solidFill>
                  <a:schemeClr val="bg1"/>
                </a:solidFill>
                <a:latin typeface="+mn-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br>
              <a:rPr lang="en-US" dirty="0"/>
            </a:br>
            <a:r>
              <a:rPr lang="en-US" dirty="0"/>
              <a:t>2 Lines Max</a:t>
            </a:r>
          </a:p>
        </p:txBody>
      </p:sp>
      <p:sp>
        <p:nvSpPr>
          <p:cNvPr id="14" name="Text Placeholder 13"/>
          <p:cNvSpPr>
            <a:spLocks noGrp="1"/>
          </p:cNvSpPr>
          <p:nvPr>
            <p:ph type="body" sz="quarter" idx="14" hasCustomPrompt="1"/>
          </p:nvPr>
        </p:nvSpPr>
        <p:spPr>
          <a:xfrm>
            <a:off x="1024128" y="4898480"/>
            <a:ext cx="7223844" cy="1233489"/>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2" name="Picture 1">
            <a:extLst>
              <a:ext uri="{FF2B5EF4-FFF2-40B4-BE49-F238E27FC236}">
                <a16:creationId xmlns:a16="http://schemas.microsoft.com/office/drawing/2014/main" id="{9F36BC39-FF50-2069-D3A7-2EE70656269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3" name="Picture 2">
            <a:extLst>
              <a:ext uri="{FF2B5EF4-FFF2-40B4-BE49-F238E27FC236}">
                <a16:creationId xmlns:a16="http://schemas.microsoft.com/office/drawing/2014/main" id="{358A1B7F-2F58-1C65-EBEE-4394130FA2F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4" name="Rectangle 3">
            <a:extLst>
              <a:ext uri="{FF2B5EF4-FFF2-40B4-BE49-F238E27FC236}">
                <a16:creationId xmlns:a16="http://schemas.microsoft.com/office/drawing/2014/main" id="{17D9B2BB-D411-C55E-0E99-CDB90AA71BF5}"/>
              </a:ext>
            </a:extLst>
          </p:cNvPr>
          <p:cNvSpPr/>
          <p:nvPr userDrawn="1"/>
        </p:nvSpPr>
        <p:spPr>
          <a:xfrm>
            <a:off x="1014984" y="4622683"/>
            <a:ext cx="785228"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Tree>
    <p:extLst>
      <p:ext uri="{BB962C8B-B14F-4D97-AF65-F5344CB8AC3E}">
        <p14:creationId xmlns:p14="http://schemas.microsoft.com/office/powerpoint/2010/main" val="194397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ur Content Horizontal w/Sub">
    <p:spTree>
      <p:nvGrpSpPr>
        <p:cNvPr id="1" name=""/>
        <p:cNvGrpSpPr/>
        <p:nvPr/>
      </p:nvGrpSpPr>
      <p:grpSpPr>
        <a:xfrm>
          <a:off x="0" y="0"/>
          <a:ext cx="0" cy="0"/>
          <a:chOff x="0" y="0"/>
          <a:chExt cx="0" cy="0"/>
        </a:xfrm>
      </p:grpSpPr>
      <p:sp>
        <p:nvSpPr>
          <p:cNvPr id="26" name="Text Placeholder 5">
            <a:extLst>
              <a:ext uri="{FF2B5EF4-FFF2-40B4-BE49-F238E27FC236}">
                <a16:creationId xmlns:a16="http://schemas.microsoft.com/office/drawing/2014/main" id="{532F9791-1B1D-9249-D26C-227771F2AB64}"/>
              </a:ext>
            </a:extLst>
          </p:cNvPr>
          <p:cNvSpPr>
            <a:spLocks noGrp="1"/>
          </p:cNvSpPr>
          <p:nvPr>
            <p:ph type="body" sz="quarter" idx="19" hasCustomPrompt="1"/>
          </p:nvPr>
        </p:nvSpPr>
        <p:spPr>
          <a:xfrm>
            <a:off x="533095" y="3749040"/>
            <a:ext cx="5334306"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27" name="Content Placeholder 14">
            <a:extLst>
              <a:ext uri="{FF2B5EF4-FFF2-40B4-BE49-F238E27FC236}">
                <a16:creationId xmlns:a16="http://schemas.microsoft.com/office/drawing/2014/main" id="{7307BB1F-5DF7-ADA9-AD32-1766344E5C8B}"/>
              </a:ext>
            </a:extLst>
          </p:cNvPr>
          <p:cNvSpPr>
            <a:spLocks noGrp="1"/>
          </p:cNvSpPr>
          <p:nvPr>
            <p:ph sz="quarter" idx="22"/>
          </p:nvPr>
        </p:nvSpPr>
        <p:spPr>
          <a:xfrm>
            <a:off x="533095" y="4152900"/>
            <a:ext cx="5334306"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ext Placeholder 3">
            <a:extLst>
              <a:ext uri="{FF2B5EF4-FFF2-40B4-BE49-F238E27FC236}">
                <a16:creationId xmlns:a16="http://schemas.microsoft.com/office/drawing/2014/main" id="{806179C0-2E3C-C189-AA5C-F5770BE142D4}"/>
              </a:ext>
            </a:extLst>
          </p:cNvPr>
          <p:cNvSpPr>
            <a:spLocks noGrp="1"/>
          </p:cNvSpPr>
          <p:nvPr>
            <p:ph type="body" sz="quarter" idx="16" hasCustomPrompt="1"/>
          </p:nvPr>
        </p:nvSpPr>
        <p:spPr>
          <a:xfrm>
            <a:off x="533095"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1" name="Content Placeholder 14">
            <a:extLst>
              <a:ext uri="{FF2B5EF4-FFF2-40B4-BE49-F238E27FC236}">
                <a16:creationId xmlns:a16="http://schemas.microsoft.com/office/drawing/2014/main" id="{5EF25CB0-BDE6-3B08-7079-95E6BDB4C89D}"/>
              </a:ext>
            </a:extLst>
          </p:cNvPr>
          <p:cNvSpPr>
            <a:spLocks noGrp="1"/>
          </p:cNvSpPr>
          <p:nvPr>
            <p:ph sz="quarter" idx="21"/>
          </p:nvPr>
        </p:nvSpPr>
        <p:spPr>
          <a:xfrm>
            <a:off x="533401"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4">
            <a:extLst>
              <a:ext uri="{FF2B5EF4-FFF2-40B4-BE49-F238E27FC236}">
                <a16:creationId xmlns:a16="http://schemas.microsoft.com/office/drawing/2014/main" id="{1BDF3CE7-8940-759B-661F-B60248CA0F06}"/>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33" name="Text Placeholder 7">
            <a:extLst>
              <a:ext uri="{FF2B5EF4-FFF2-40B4-BE49-F238E27FC236}">
                <a16:creationId xmlns:a16="http://schemas.microsoft.com/office/drawing/2014/main" id="{4AADABEC-AF42-873B-EF2A-98FC5D714017}"/>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5" name="Title Placeholder 1">
            <a:extLst>
              <a:ext uri="{FF2B5EF4-FFF2-40B4-BE49-F238E27FC236}">
                <a16:creationId xmlns:a16="http://schemas.microsoft.com/office/drawing/2014/main" id="{4FBA824E-9A2A-C5E6-A516-C1F697D4DD6A}"/>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36" name="Text Placeholder 3">
            <a:extLst>
              <a:ext uri="{FF2B5EF4-FFF2-40B4-BE49-F238E27FC236}">
                <a16:creationId xmlns:a16="http://schemas.microsoft.com/office/drawing/2014/main" id="{4EF46017-E1A1-7D71-E6A2-2B04D71DBF89}"/>
              </a:ext>
            </a:extLst>
          </p:cNvPr>
          <p:cNvSpPr>
            <a:spLocks noGrp="1"/>
          </p:cNvSpPr>
          <p:nvPr>
            <p:ph type="body" sz="quarter" idx="26" hasCustomPrompt="1"/>
          </p:nvPr>
        </p:nvSpPr>
        <p:spPr>
          <a:xfrm>
            <a:off x="6333566" y="1255572"/>
            <a:ext cx="5330824"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7" name="Content Placeholder 14">
            <a:extLst>
              <a:ext uri="{FF2B5EF4-FFF2-40B4-BE49-F238E27FC236}">
                <a16:creationId xmlns:a16="http://schemas.microsoft.com/office/drawing/2014/main" id="{C62AAD29-F8B5-3643-EF06-92EBA12677C0}"/>
              </a:ext>
            </a:extLst>
          </p:cNvPr>
          <p:cNvSpPr>
            <a:spLocks noGrp="1"/>
          </p:cNvSpPr>
          <p:nvPr>
            <p:ph sz="quarter" idx="27"/>
          </p:nvPr>
        </p:nvSpPr>
        <p:spPr>
          <a:xfrm>
            <a:off x="6333872" y="1676400"/>
            <a:ext cx="5324728" cy="175260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ext Placeholder 5">
            <a:extLst>
              <a:ext uri="{FF2B5EF4-FFF2-40B4-BE49-F238E27FC236}">
                <a16:creationId xmlns:a16="http://schemas.microsoft.com/office/drawing/2014/main" id="{B8EB5924-FF1B-CB35-8D19-88E31CCB5447}"/>
              </a:ext>
            </a:extLst>
          </p:cNvPr>
          <p:cNvSpPr>
            <a:spLocks noGrp="1"/>
          </p:cNvSpPr>
          <p:nvPr>
            <p:ph type="body" sz="quarter" idx="28" hasCustomPrompt="1"/>
          </p:nvPr>
        </p:nvSpPr>
        <p:spPr>
          <a:xfrm>
            <a:off x="6324293" y="3749040"/>
            <a:ext cx="5334306"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39" name="Content Placeholder 14">
            <a:extLst>
              <a:ext uri="{FF2B5EF4-FFF2-40B4-BE49-F238E27FC236}">
                <a16:creationId xmlns:a16="http://schemas.microsoft.com/office/drawing/2014/main" id="{7D2EC411-AF66-7068-FB4E-4007A8922870}"/>
              </a:ext>
            </a:extLst>
          </p:cNvPr>
          <p:cNvSpPr>
            <a:spLocks noGrp="1"/>
          </p:cNvSpPr>
          <p:nvPr>
            <p:ph sz="quarter" idx="29"/>
          </p:nvPr>
        </p:nvSpPr>
        <p:spPr>
          <a:xfrm>
            <a:off x="6324293" y="4152900"/>
            <a:ext cx="5334306" cy="1744980"/>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369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ur Content Vertical">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85B9169C-997B-68DC-1060-FAC252C8E55D}"/>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7B0557E4-3002-944A-31ED-BD8B2A5B4F0C}"/>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itle Placeholder 1">
            <a:extLst>
              <a:ext uri="{FF2B5EF4-FFF2-40B4-BE49-F238E27FC236}">
                <a16:creationId xmlns:a16="http://schemas.microsoft.com/office/drawing/2014/main" id="{932C342A-8062-12DE-E7F3-91E3524C442D}"/>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1" name="Content Placeholder 14">
            <a:extLst>
              <a:ext uri="{FF2B5EF4-FFF2-40B4-BE49-F238E27FC236}">
                <a16:creationId xmlns:a16="http://schemas.microsoft.com/office/drawing/2014/main" id="{5938A580-106B-F4F9-E06C-219B976D1E06}"/>
              </a:ext>
            </a:extLst>
          </p:cNvPr>
          <p:cNvSpPr>
            <a:spLocks noGrp="1"/>
          </p:cNvSpPr>
          <p:nvPr>
            <p:ph sz="quarter" idx="20"/>
          </p:nvPr>
        </p:nvSpPr>
        <p:spPr>
          <a:xfrm>
            <a:off x="533401" y="1234107"/>
            <a:ext cx="2580987" cy="47066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14">
            <a:extLst>
              <a:ext uri="{FF2B5EF4-FFF2-40B4-BE49-F238E27FC236}">
                <a16:creationId xmlns:a16="http://schemas.microsoft.com/office/drawing/2014/main" id="{78294A09-A340-450D-C2ED-A6F88ADE9AD5}"/>
              </a:ext>
            </a:extLst>
          </p:cNvPr>
          <p:cNvSpPr>
            <a:spLocks noGrp="1"/>
          </p:cNvSpPr>
          <p:nvPr>
            <p:ph sz="quarter" idx="41"/>
          </p:nvPr>
        </p:nvSpPr>
        <p:spPr>
          <a:xfrm>
            <a:off x="3378838" y="1234107"/>
            <a:ext cx="2583611" cy="4706617"/>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14">
            <a:extLst>
              <a:ext uri="{FF2B5EF4-FFF2-40B4-BE49-F238E27FC236}">
                <a16:creationId xmlns:a16="http://schemas.microsoft.com/office/drawing/2014/main" id="{D0E1C78F-32CF-8A6C-8587-002A90100DA1}"/>
              </a:ext>
            </a:extLst>
          </p:cNvPr>
          <p:cNvSpPr>
            <a:spLocks noGrp="1"/>
          </p:cNvSpPr>
          <p:nvPr>
            <p:ph sz="quarter" idx="43"/>
          </p:nvPr>
        </p:nvSpPr>
        <p:spPr>
          <a:xfrm>
            <a:off x="6226899" y="1234107"/>
            <a:ext cx="2583611" cy="4706617"/>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Content Placeholder 14">
            <a:extLst>
              <a:ext uri="{FF2B5EF4-FFF2-40B4-BE49-F238E27FC236}">
                <a16:creationId xmlns:a16="http://schemas.microsoft.com/office/drawing/2014/main" id="{3F599AB4-117C-B923-FE3D-BEA5F2C4267E}"/>
              </a:ext>
            </a:extLst>
          </p:cNvPr>
          <p:cNvSpPr>
            <a:spLocks noGrp="1"/>
          </p:cNvSpPr>
          <p:nvPr>
            <p:ph sz="quarter" idx="45"/>
          </p:nvPr>
        </p:nvSpPr>
        <p:spPr>
          <a:xfrm>
            <a:off x="9072336" y="1234107"/>
            <a:ext cx="2583611" cy="4706617"/>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044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ur Content Vertical w/Sub">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45807A19-6691-BCF7-A42E-62A90E1B6D6A}"/>
              </a:ext>
            </a:extLst>
          </p:cNvPr>
          <p:cNvSpPr>
            <a:spLocks noGrp="1"/>
          </p:cNvSpPr>
          <p:nvPr>
            <p:ph type="body" sz="quarter" idx="16" hasCustomPrompt="1"/>
          </p:nvPr>
        </p:nvSpPr>
        <p:spPr>
          <a:xfrm>
            <a:off x="533095"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4" name="Content Placeholder 14">
            <a:extLst>
              <a:ext uri="{FF2B5EF4-FFF2-40B4-BE49-F238E27FC236}">
                <a16:creationId xmlns:a16="http://schemas.microsoft.com/office/drawing/2014/main" id="{FC231BD8-9151-AA02-9520-1E19E492716A}"/>
              </a:ext>
            </a:extLst>
          </p:cNvPr>
          <p:cNvSpPr>
            <a:spLocks noGrp="1"/>
          </p:cNvSpPr>
          <p:nvPr>
            <p:ph sz="quarter" idx="21"/>
          </p:nvPr>
        </p:nvSpPr>
        <p:spPr>
          <a:xfrm>
            <a:off x="533401"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4">
            <a:extLst>
              <a:ext uri="{FF2B5EF4-FFF2-40B4-BE49-F238E27FC236}">
                <a16:creationId xmlns:a16="http://schemas.microsoft.com/office/drawing/2014/main" id="{CD6CF8EF-D660-6E27-5473-DB779260B556}"/>
              </a:ext>
            </a:extLst>
          </p:cNvPr>
          <p:cNvSpPr>
            <a:spLocks noGrp="1"/>
          </p:cNvSpPr>
          <p:nvPr>
            <p:ph type="body" sz="quarter" idx="14"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9" name="Text Placeholder 7">
            <a:extLst>
              <a:ext uri="{FF2B5EF4-FFF2-40B4-BE49-F238E27FC236}">
                <a16:creationId xmlns:a16="http://schemas.microsoft.com/office/drawing/2014/main" id="{592ADDDA-A5E2-D7D1-F42E-124E5BD64AC4}"/>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1" name="Title Placeholder 1">
            <a:extLst>
              <a:ext uri="{FF2B5EF4-FFF2-40B4-BE49-F238E27FC236}">
                <a16:creationId xmlns:a16="http://schemas.microsoft.com/office/drawing/2014/main" id="{5549BE81-6137-3655-4998-64AC762FF9BA}"/>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32" name="Text Placeholder 3">
            <a:extLst>
              <a:ext uri="{FF2B5EF4-FFF2-40B4-BE49-F238E27FC236}">
                <a16:creationId xmlns:a16="http://schemas.microsoft.com/office/drawing/2014/main" id="{690456C2-FD87-CC33-FEBC-81993FEEC942}"/>
              </a:ext>
            </a:extLst>
          </p:cNvPr>
          <p:cNvSpPr>
            <a:spLocks noGrp="1"/>
          </p:cNvSpPr>
          <p:nvPr>
            <p:ph type="body" sz="quarter" idx="40" hasCustomPrompt="1"/>
          </p:nvPr>
        </p:nvSpPr>
        <p:spPr>
          <a:xfrm>
            <a:off x="3378532"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4" name="Content Placeholder 14">
            <a:extLst>
              <a:ext uri="{FF2B5EF4-FFF2-40B4-BE49-F238E27FC236}">
                <a16:creationId xmlns:a16="http://schemas.microsoft.com/office/drawing/2014/main" id="{C749B3EA-7A9D-FE23-5198-01D09EC09BC6}"/>
              </a:ext>
            </a:extLst>
          </p:cNvPr>
          <p:cNvSpPr>
            <a:spLocks noGrp="1"/>
          </p:cNvSpPr>
          <p:nvPr>
            <p:ph sz="quarter" idx="41"/>
          </p:nvPr>
        </p:nvSpPr>
        <p:spPr>
          <a:xfrm>
            <a:off x="3378838"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Text Placeholder 3">
            <a:extLst>
              <a:ext uri="{FF2B5EF4-FFF2-40B4-BE49-F238E27FC236}">
                <a16:creationId xmlns:a16="http://schemas.microsoft.com/office/drawing/2014/main" id="{B4DD07CB-A047-5FF1-9D50-41BCF9D90805}"/>
              </a:ext>
            </a:extLst>
          </p:cNvPr>
          <p:cNvSpPr>
            <a:spLocks noGrp="1"/>
          </p:cNvSpPr>
          <p:nvPr>
            <p:ph type="body" sz="quarter" idx="42" hasCustomPrompt="1"/>
          </p:nvPr>
        </p:nvSpPr>
        <p:spPr>
          <a:xfrm>
            <a:off x="6226593"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6" name="Content Placeholder 14">
            <a:extLst>
              <a:ext uri="{FF2B5EF4-FFF2-40B4-BE49-F238E27FC236}">
                <a16:creationId xmlns:a16="http://schemas.microsoft.com/office/drawing/2014/main" id="{7D629051-0ED3-70EA-9C6F-0EF9B1364289}"/>
              </a:ext>
            </a:extLst>
          </p:cNvPr>
          <p:cNvSpPr>
            <a:spLocks noGrp="1"/>
          </p:cNvSpPr>
          <p:nvPr>
            <p:ph sz="quarter" idx="43"/>
          </p:nvPr>
        </p:nvSpPr>
        <p:spPr>
          <a:xfrm>
            <a:off x="6226899"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Text Placeholder 3">
            <a:extLst>
              <a:ext uri="{FF2B5EF4-FFF2-40B4-BE49-F238E27FC236}">
                <a16:creationId xmlns:a16="http://schemas.microsoft.com/office/drawing/2014/main" id="{7A09C287-BCD4-6FB3-A833-D63908019007}"/>
              </a:ext>
            </a:extLst>
          </p:cNvPr>
          <p:cNvSpPr>
            <a:spLocks noGrp="1"/>
          </p:cNvSpPr>
          <p:nvPr>
            <p:ph type="body" sz="quarter" idx="44" hasCustomPrompt="1"/>
          </p:nvPr>
        </p:nvSpPr>
        <p:spPr>
          <a:xfrm>
            <a:off x="9072030" y="1255572"/>
            <a:ext cx="258656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38" name="Content Placeholder 14">
            <a:extLst>
              <a:ext uri="{FF2B5EF4-FFF2-40B4-BE49-F238E27FC236}">
                <a16:creationId xmlns:a16="http://schemas.microsoft.com/office/drawing/2014/main" id="{00995025-A9E6-49CB-1F69-D586CB29A765}"/>
              </a:ext>
            </a:extLst>
          </p:cNvPr>
          <p:cNvSpPr>
            <a:spLocks noGrp="1"/>
          </p:cNvSpPr>
          <p:nvPr>
            <p:ph sz="quarter" idx="45"/>
          </p:nvPr>
        </p:nvSpPr>
        <p:spPr>
          <a:xfrm>
            <a:off x="9072336" y="1676399"/>
            <a:ext cx="2583611" cy="4264325"/>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1916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2" orient="horz" pos="1032" userDrawn="1">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peaker Bio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271247" y="1600200"/>
            <a:ext cx="6387353" cy="2172018"/>
          </a:xfrm>
          <a:ln>
            <a:noFill/>
          </a:ln>
        </p:spPr>
        <p:txBody>
          <a:bodyPr>
            <a:noAutofit/>
          </a:bodyPr>
          <a:lstStyle>
            <a:lvl1pPr marL="0" indent="0">
              <a:lnSpc>
                <a:spcPct val="108000"/>
              </a:lnSpc>
              <a:spcBef>
                <a:spcPts val="1200"/>
              </a:spcBef>
              <a:buClr>
                <a:schemeClr val="accent2"/>
              </a:buClr>
              <a:buNone/>
              <a:defRPr sz="1400"/>
            </a:lvl1pPr>
            <a:lvl2pPr marL="457200" indent="0">
              <a:lnSpc>
                <a:spcPct val="105000"/>
              </a:lnSpc>
              <a:buClr>
                <a:schemeClr val="accent4"/>
              </a:buClr>
              <a:buNone/>
              <a:defRPr sz="1400"/>
            </a:lvl2pPr>
            <a:lvl3pPr marL="914400" indent="0">
              <a:lnSpc>
                <a:spcPct val="105000"/>
              </a:lnSpc>
              <a:buClr>
                <a:schemeClr val="accent4"/>
              </a:buClr>
              <a:buNone/>
              <a:defRPr sz="1400"/>
            </a:lvl3pPr>
            <a:lvl4pPr marL="1371600" indent="0">
              <a:lnSpc>
                <a:spcPct val="105000"/>
              </a:lnSpc>
              <a:buClr>
                <a:schemeClr val="accent4"/>
              </a:buClr>
              <a:buNone/>
              <a:defRPr sz="1400"/>
            </a:lvl4pPr>
            <a:lvl5pPr marL="1828800" indent="0">
              <a:lnSpc>
                <a:spcPct val="105000"/>
              </a:lnSpc>
              <a:buClr>
                <a:schemeClr val="accent4"/>
              </a:buClr>
              <a:buFont typeface="Arial" panose="020B0604020202020204" pitchFamily="34" charset="0"/>
              <a:buNone/>
              <a:defRPr sz="1400"/>
            </a:lvl5pPr>
          </a:lstStyle>
          <a:p>
            <a:pPr lvl="0"/>
            <a:r>
              <a:rPr lang="en-US"/>
              <a:t>Speaker bio</a:t>
            </a:r>
            <a:endParaRPr lang="en-US" dirty="0"/>
          </a:p>
        </p:txBody>
      </p:sp>
      <p:sp>
        <p:nvSpPr>
          <p:cNvPr id="11" name="Content Placeholder 10"/>
          <p:cNvSpPr>
            <a:spLocks noGrp="1"/>
          </p:cNvSpPr>
          <p:nvPr>
            <p:ph sz="quarter" idx="14" hasCustomPrompt="1"/>
          </p:nvPr>
        </p:nvSpPr>
        <p:spPr>
          <a:xfrm>
            <a:off x="5272447" y="3995928"/>
            <a:ext cx="6370349" cy="2172018"/>
          </a:xfrm>
          <a:ln>
            <a:noFill/>
          </a:ln>
        </p:spPr>
        <p:txBody>
          <a:bodyPr>
            <a:noAutofit/>
          </a:bodyPr>
          <a:lstStyle>
            <a:lvl1pPr marL="0" indent="0">
              <a:lnSpc>
                <a:spcPct val="108000"/>
              </a:lnSpc>
              <a:spcBef>
                <a:spcPts val="1200"/>
              </a:spcBef>
              <a:buNone/>
              <a:defRPr sz="1400"/>
            </a:lvl1pPr>
            <a:lvl2pPr marL="457200" indent="0">
              <a:buNone/>
              <a:defRPr sz="1400"/>
            </a:lvl2pPr>
            <a:lvl3pPr marL="914400" indent="0">
              <a:buNone/>
              <a:defRPr sz="1400"/>
            </a:lvl3pPr>
            <a:lvl4pPr marL="1371600" indent="0">
              <a:buNone/>
              <a:defRPr sz="1400"/>
            </a:lvl4pPr>
            <a:lvl5pPr marL="1828800" indent="0">
              <a:buFont typeface="Arial" panose="020B0604020202020204" pitchFamily="34" charset="0"/>
              <a:buNone/>
              <a:defRPr sz="1400"/>
            </a:lvl5pPr>
          </a:lstStyle>
          <a:p>
            <a:pPr lvl="0"/>
            <a:r>
              <a:rPr lang="en-US"/>
              <a:t>Speaker bio</a:t>
            </a:r>
            <a:endParaRPr lang="en-US" dirty="0"/>
          </a:p>
        </p:txBody>
      </p:sp>
      <p:sp>
        <p:nvSpPr>
          <p:cNvPr id="10" name="Picture Placeholder 4"/>
          <p:cNvSpPr>
            <a:spLocks noGrp="1"/>
          </p:cNvSpPr>
          <p:nvPr>
            <p:ph type="pic" sz="quarter" idx="16" hasCustomPrompt="1"/>
          </p:nvPr>
        </p:nvSpPr>
        <p:spPr>
          <a:xfrm>
            <a:off x="533400" y="1828800"/>
            <a:ext cx="914400" cy="914400"/>
          </a:xfrm>
        </p:spPr>
        <p:txBody>
          <a:bodyPr>
            <a:noAutofit/>
          </a:bodyPr>
          <a:lstStyle>
            <a:lvl1pPr marL="0" indent="0">
              <a:buNone/>
              <a:defRPr sz="1050"/>
            </a:lvl1pPr>
          </a:lstStyle>
          <a:p>
            <a:r>
              <a:rPr lang="en-US" dirty="0"/>
              <a:t>Click on icon to add headshot</a:t>
            </a:r>
          </a:p>
        </p:txBody>
      </p:sp>
      <p:sp>
        <p:nvSpPr>
          <p:cNvPr id="16" name="Text Placeholder 7"/>
          <p:cNvSpPr>
            <a:spLocks noGrp="1"/>
          </p:cNvSpPr>
          <p:nvPr>
            <p:ph type="body" sz="quarter" idx="17" hasCustomPrompt="1"/>
          </p:nvPr>
        </p:nvSpPr>
        <p:spPr>
          <a:xfrm>
            <a:off x="1609860" y="1783080"/>
            <a:ext cx="3173406"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17" name="Text Placeholder 7"/>
          <p:cNvSpPr>
            <a:spLocks noGrp="1"/>
          </p:cNvSpPr>
          <p:nvPr>
            <p:ph type="body" sz="quarter" idx="18" hasCustomPrompt="1"/>
          </p:nvPr>
        </p:nvSpPr>
        <p:spPr>
          <a:xfrm>
            <a:off x="1609860" y="2368297"/>
            <a:ext cx="3173406"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sp>
        <p:nvSpPr>
          <p:cNvPr id="18" name="Picture Placeholder 4"/>
          <p:cNvSpPr>
            <a:spLocks noGrp="1"/>
          </p:cNvSpPr>
          <p:nvPr>
            <p:ph type="pic" sz="quarter" idx="19" hasCustomPrompt="1"/>
          </p:nvPr>
        </p:nvSpPr>
        <p:spPr>
          <a:xfrm>
            <a:off x="533400" y="4224528"/>
            <a:ext cx="914400" cy="914400"/>
          </a:xfrm>
        </p:spPr>
        <p:txBody>
          <a:bodyPr>
            <a:noAutofit/>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050"/>
            </a:lvl1pPr>
          </a:lstStyle>
          <a:p>
            <a:r>
              <a:rPr lang="en-US" dirty="0"/>
              <a:t>Click on icon to add headshot</a:t>
            </a:r>
          </a:p>
        </p:txBody>
      </p:sp>
      <p:sp>
        <p:nvSpPr>
          <p:cNvPr id="19" name="Text Placeholder 7"/>
          <p:cNvSpPr>
            <a:spLocks noGrp="1"/>
          </p:cNvSpPr>
          <p:nvPr>
            <p:ph type="body" sz="quarter" idx="20" hasCustomPrompt="1"/>
          </p:nvPr>
        </p:nvSpPr>
        <p:spPr>
          <a:xfrm>
            <a:off x="1611084" y="4178808"/>
            <a:ext cx="3173406"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20" name="Text Placeholder 7"/>
          <p:cNvSpPr>
            <a:spLocks noGrp="1"/>
          </p:cNvSpPr>
          <p:nvPr>
            <p:ph type="body" sz="quarter" idx="21" hasCustomPrompt="1"/>
          </p:nvPr>
        </p:nvSpPr>
        <p:spPr>
          <a:xfrm>
            <a:off x="1611084" y="4764025"/>
            <a:ext cx="3173406"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cxnSp>
        <p:nvCxnSpPr>
          <p:cNvPr id="21" name="Straight Connector 20"/>
          <p:cNvCxnSpPr>
            <a:cxnSpLocks/>
          </p:cNvCxnSpPr>
          <p:nvPr/>
        </p:nvCxnSpPr>
        <p:spPr>
          <a:xfrm>
            <a:off x="533400" y="1636640"/>
            <a:ext cx="4305154"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EC143C-87E0-4844-A675-310560324307}"/>
              </a:ext>
            </a:extLst>
          </p:cNvPr>
          <p:cNvCxnSpPr>
            <a:cxnSpLocks/>
          </p:cNvCxnSpPr>
          <p:nvPr userDrawn="1"/>
        </p:nvCxnSpPr>
        <p:spPr>
          <a:xfrm>
            <a:off x="533400" y="3995928"/>
            <a:ext cx="4305154"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 Placeholder 4">
            <a:extLst>
              <a:ext uri="{FF2B5EF4-FFF2-40B4-BE49-F238E27FC236}">
                <a16:creationId xmlns:a16="http://schemas.microsoft.com/office/drawing/2014/main" id="{3EDD04BB-FEF5-E870-0CAF-E6EF0467FDE8}"/>
              </a:ext>
            </a:extLst>
          </p:cNvPr>
          <p:cNvSpPr>
            <a:spLocks noGrp="1"/>
          </p:cNvSpPr>
          <p:nvPr>
            <p:ph type="body" sz="quarter" idx="36"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6" name="Text Placeholder 7">
            <a:extLst>
              <a:ext uri="{FF2B5EF4-FFF2-40B4-BE49-F238E27FC236}">
                <a16:creationId xmlns:a16="http://schemas.microsoft.com/office/drawing/2014/main" id="{C58666AC-2FF0-CE01-949B-3C968780D728}"/>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1" name="Title Placeholder 1">
            <a:extLst>
              <a:ext uri="{FF2B5EF4-FFF2-40B4-BE49-F238E27FC236}">
                <a16:creationId xmlns:a16="http://schemas.microsoft.com/office/drawing/2014/main" id="{AE5E6861-B958-A036-103D-699C0AB674B2}"/>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604601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ullets w/Photo">
    <p:spTree>
      <p:nvGrpSpPr>
        <p:cNvPr id="1" name=""/>
        <p:cNvGrpSpPr/>
        <p:nvPr/>
      </p:nvGrpSpPr>
      <p:grpSpPr>
        <a:xfrm>
          <a:off x="0" y="0"/>
          <a:ext cx="0" cy="0"/>
          <a:chOff x="0" y="0"/>
          <a:chExt cx="0" cy="0"/>
        </a:xfrm>
      </p:grpSpPr>
      <p:sp>
        <p:nvSpPr>
          <p:cNvPr id="14" name="Content Placeholder 10"/>
          <p:cNvSpPr>
            <a:spLocks noGrp="1" noChangeAspect="1"/>
          </p:cNvSpPr>
          <p:nvPr>
            <p:ph sz="quarter" idx="14" hasCustomPrompt="1"/>
          </p:nvPr>
        </p:nvSpPr>
        <p:spPr>
          <a:xfrm>
            <a:off x="6328435" y="1234107"/>
            <a:ext cx="5325033" cy="4663773"/>
          </a:xfrm>
          <a:ln>
            <a:noFill/>
          </a:ln>
        </p:spPr>
        <p:txBody>
          <a:bodyPr>
            <a:noAutofit/>
          </a:bodyPr>
          <a:lstStyle>
            <a:lvl1pPr marL="0" indent="0">
              <a:buNone/>
              <a:defRPr sz="2400" baseline="0"/>
            </a:lvl1pPr>
          </a:lstStyle>
          <a:p>
            <a:pPr lvl="0"/>
            <a:r>
              <a:rPr lang="en-US" dirty="0"/>
              <a:t>Click on photo icon below to add photo</a:t>
            </a:r>
          </a:p>
        </p:txBody>
      </p:sp>
      <p:sp>
        <p:nvSpPr>
          <p:cNvPr id="9" name="Content Placeholder 14">
            <a:extLst>
              <a:ext uri="{FF2B5EF4-FFF2-40B4-BE49-F238E27FC236}">
                <a16:creationId xmlns:a16="http://schemas.microsoft.com/office/drawing/2014/main" id="{99719743-8556-9446-92E5-F66EA70B42C7}"/>
              </a:ext>
            </a:extLst>
          </p:cNvPr>
          <p:cNvSpPr>
            <a:spLocks noGrp="1"/>
          </p:cNvSpPr>
          <p:nvPr>
            <p:ph sz="quarter" idx="20"/>
          </p:nvPr>
        </p:nvSpPr>
        <p:spPr>
          <a:xfrm>
            <a:off x="533401" y="1234107"/>
            <a:ext cx="5325034"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4">
            <a:extLst>
              <a:ext uri="{FF2B5EF4-FFF2-40B4-BE49-F238E27FC236}">
                <a16:creationId xmlns:a16="http://schemas.microsoft.com/office/drawing/2014/main" id="{48926F9D-3CA5-818D-61BB-B5E35CBED4F0}"/>
              </a:ext>
            </a:extLst>
          </p:cNvPr>
          <p:cNvSpPr>
            <a:spLocks noGrp="1"/>
          </p:cNvSpPr>
          <p:nvPr>
            <p:ph type="body" sz="quarter" idx="21"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8ABACB62-8E9A-F8C9-3B4A-1B5D8F1AB489}"/>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Title Placeholder 1">
            <a:extLst>
              <a:ext uri="{FF2B5EF4-FFF2-40B4-BE49-F238E27FC236}">
                <a16:creationId xmlns:a16="http://schemas.microsoft.com/office/drawing/2014/main" id="{F00AF00D-7D2F-5723-B8B3-9EB43A7A503C}"/>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30413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hort Quote">
    <p:spTree>
      <p:nvGrpSpPr>
        <p:cNvPr id="1" name=""/>
        <p:cNvGrpSpPr/>
        <p:nvPr/>
      </p:nvGrpSpPr>
      <p:grpSpPr>
        <a:xfrm>
          <a:off x="0" y="0"/>
          <a:ext cx="0" cy="0"/>
          <a:chOff x="0" y="0"/>
          <a:chExt cx="0" cy="0"/>
        </a:xfrm>
      </p:grpSpPr>
      <p:sp>
        <p:nvSpPr>
          <p:cNvPr id="9" name="Freeform 6"/>
          <p:cNvSpPr>
            <a:spLocks noChangeAspect="1" noEditPoints="1"/>
          </p:cNvSpPr>
          <p:nvPr userDrawn="1"/>
        </p:nvSpPr>
        <p:spPr bwMode="ltGray">
          <a:xfrm>
            <a:off x="1095034" y="1371600"/>
            <a:ext cx="2134475"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253746">
              <a:alpha val="10000"/>
            </a:srgb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65" y="1866900"/>
            <a:ext cx="9745735" cy="3429000"/>
          </a:xfrm>
        </p:spPr>
        <p:txBody>
          <a:bodyPr anchor="ctr">
            <a:noAutofit/>
          </a:bodyPr>
          <a:lstStyle>
            <a:lvl1pPr marL="0" indent="0">
              <a:lnSpc>
                <a:spcPct val="110000"/>
              </a:lnSpc>
              <a:buNone/>
              <a:defRPr sz="4800" b="1" cap="none" baseline="0">
                <a:solidFill>
                  <a:schemeClr val="accent1"/>
                </a:solidFill>
                <a:latin typeface="+mn-lt"/>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Short Quote</a:t>
            </a:r>
          </a:p>
          <a:p>
            <a:pPr lvl="1"/>
            <a:r>
              <a:rPr lang="en-US" dirty="0"/>
              <a:t>Second level</a:t>
            </a:r>
          </a:p>
        </p:txBody>
      </p:sp>
      <p:sp>
        <p:nvSpPr>
          <p:cNvPr id="7" name="Text Placeholder 7">
            <a:extLst>
              <a:ext uri="{FF2B5EF4-FFF2-40B4-BE49-F238E27FC236}">
                <a16:creationId xmlns:a16="http://schemas.microsoft.com/office/drawing/2014/main" id="{03D456B5-D20F-0970-343D-ADBDD52C35B3}"/>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68576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ong Quote">
    <p:spTree>
      <p:nvGrpSpPr>
        <p:cNvPr id="1" name=""/>
        <p:cNvGrpSpPr/>
        <p:nvPr/>
      </p:nvGrpSpPr>
      <p:grpSpPr>
        <a:xfrm>
          <a:off x="0" y="0"/>
          <a:ext cx="0" cy="0"/>
          <a:chOff x="0" y="0"/>
          <a:chExt cx="0" cy="0"/>
        </a:xfrm>
      </p:grpSpPr>
      <p:sp>
        <p:nvSpPr>
          <p:cNvPr id="10" name="Freeform 6"/>
          <p:cNvSpPr>
            <a:spLocks noChangeAspect="1" noEditPoints="1"/>
          </p:cNvSpPr>
          <p:nvPr userDrawn="1"/>
        </p:nvSpPr>
        <p:spPr bwMode="ltGray">
          <a:xfrm>
            <a:off x="1095022" y="1371600"/>
            <a:ext cx="2134477"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253746">
              <a:alpha val="10000"/>
            </a:srgb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53" y="1866900"/>
            <a:ext cx="9745746" cy="3429000"/>
          </a:xfrm>
        </p:spPr>
        <p:txBody>
          <a:bodyPr anchor="ctr">
            <a:noAutofit/>
          </a:bodyPr>
          <a:lstStyle>
            <a:lvl1pPr marL="0" indent="0">
              <a:lnSpc>
                <a:spcPct val="110000"/>
              </a:lnSpc>
              <a:buNone/>
              <a:defRPr sz="3600" b="1" cap="none" baseline="0">
                <a:solidFill>
                  <a:schemeClr val="accent1"/>
                </a:solidFill>
                <a:latin typeface="+mn-lt"/>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Long quote</a:t>
            </a:r>
          </a:p>
          <a:p>
            <a:pPr lvl="1"/>
            <a:r>
              <a:rPr lang="en-US" dirty="0"/>
              <a:t>Second level</a:t>
            </a:r>
          </a:p>
        </p:txBody>
      </p:sp>
      <p:sp>
        <p:nvSpPr>
          <p:cNvPr id="7" name="Text Placeholder 7">
            <a:extLst>
              <a:ext uri="{FF2B5EF4-FFF2-40B4-BE49-F238E27FC236}">
                <a16:creationId xmlns:a16="http://schemas.microsoft.com/office/drawing/2014/main" id="{BD44671C-3841-9590-2110-6EBC2A1A98A7}"/>
              </a:ext>
            </a:extLst>
          </p:cNvPr>
          <p:cNvSpPr>
            <a:spLocks noGrp="1"/>
          </p:cNvSpPr>
          <p:nvPr>
            <p:ph type="body" sz="quarter" idx="22"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443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ng Quote w/Dark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C77D04-A14A-42A6-B5C1-522AEC48F495}"/>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2" name="Rectangle 11">
            <a:extLst>
              <a:ext uri="{FF2B5EF4-FFF2-40B4-BE49-F238E27FC236}">
                <a16:creationId xmlns:a16="http://schemas.microsoft.com/office/drawing/2014/main" id="{7C718020-B14A-448F-A1D6-06AAD54F07D8}"/>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6" name="Text Placeholder 7">
            <a:extLst>
              <a:ext uri="{FF2B5EF4-FFF2-40B4-BE49-F238E27FC236}">
                <a16:creationId xmlns:a16="http://schemas.microsoft.com/office/drawing/2014/main" id="{F376B806-4219-4C5C-952C-3189F5F219F0}"/>
              </a:ext>
            </a:extLst>
          </p:cNvPr>
          <p:cNvSpPr>
            <a:spLocks noGrp="1"/>
          </p:cNvSpPr>
          <p:nvPr>
            <p:ph type="body" sz="quarter" idx="17" hasCustomPrompt="1"/>
          </p:nvPr>
        </p:nvSpPr>
        <p:spPr>
          <a:xfrm>
            <a:off x="6328435" y="1883569"/>
            <a:ext cx="5330165" cy="3657600"/>
          </a:xfrm>
          <a:solidFill>
            <a:schemeClr val="bg1">
              <a:alpha val="89000"/>
            </a:schemeClr>
          </a:solidFill>
        </p:spPr>
        <p:txBody>
          <a:bodyPr lIns="182880" tIns="0" rIns="182880" bIns="182880"/>
          <a:lstStyle>
            <a:lvl1pPr marL="0" indent="0">
              <a:buNone/>
              <a:defRPr sz="2000" cap="all" baseline="0">
                <a:solidFill>
                  <a:srgbClr val="E5E5E5"/>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1" name="Text Placeholder 2">
            <a:extLst>
              <a:ext uri="{FF2B5EF4-FFF2-40B4-BE49-F238E27FC236}">
                <a16:creationId xmlns:a16="http://schemas.microsoft.com/office/drawing/2014/main" id="{1C3E5AEA-2029-4D37-B8DB-1C2EF41471FF}"/>
              </a:ext>
            </a:extLst>
          </p:cNvPr>
          <p:cNvSpPr>
            <a:spLocks noGrp="1"/>
          </p:cNvSpPr>
          <p:nvPr>
            <p:ph type="body" sz="quarter" idx="18" hasCustomPrompt="1"/>
          </p:nvPr>
        </p:nvSpPr>
        <p:spPr>
          <a:xfrm>
            <a:off x="6705590" y="2423160"/>
            <a:ext cx="4635719" cy="2896552"/>
          </a:xfrm>
        </p:spPr>
        <p:txBody>
          <a:bodyPr/>
          <a:lstStyle>
            <a:lvl1pPr marL="0" indent="0">
              <a:spcBef>
                <a:spcPts val="0"/>
              </a:spcBef>
              <a:buNone/>
              <a:defRPr sz="2000" b="1" baseline="0">
                <a:solidFill>
                  <a:schemeClr val="accent1"/>
                </a:solidFill>
                <a:latin typeface="+mn-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bold </a:t>
            </a:r>
            <a:br>
              <a:rPr lang="en-US" dirty="0"/>
            </a:br>
            <a:r>
              <a:rPr lang="en-US" dirty="0"/>
              <a:t>20 </a:t>
            </a:r>
            <a:r>
              <a:rPr lang="en-US" dirty="0" err="1"/>
              <a:t>pt</a:t>
            </a:r>
            <a:r>
              <a:rPr lang="en-US" dirty="0"/>
              <a:t> dark blue, sentence case. Adjust placement for best fit with selected image. Add oversized single quotation mark at beginning, as shown in master template.</a:t>
            </a:r>
          </a:p>
        </p:txBody>
      </p:sp>
      <p:sp>
        <p:nvSpPr>
          <p:cNvPr id="15" name="Text Placeholder 7">
            <a:extLst>
              <a:ext uri="{FF2B5EF4-FFF2-40B4-BE49-F238E27FC236}">
                <a16:creationId xmlns:a16="http://schemas.microsoft.com/office/drawing/2014/main" id="{02D1F2D4-706D-5D15-09D8-C33881BDF370}"/>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08483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ong Quote w/Light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14E3F22-0766-4C60-8676-F6583CE7A324}"/>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3" name="Rectangle 12">
            <a:extLst>
              <a:ext uri="{FF2B5EF4-FFF2-40B4-BE49-F238E27FC236}">
                <a16:creationId xmlns:a16="http://schemas.microsoft.com/office/drawing/2014/main" id="{BB159814-D55A-4363-A688-3982B1CA3F3D}"/>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Tx/>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7C0D9C51-DBA1-4AB1-96EC-803BFB613FEB}"/>
              </a:ext>
            </a:extLst>
          </p:cNvPr>
          <p:cNvSpPr>
            <a:spLocks noGrp="1"/>
          </p:cNvSpPr>
          <p:nvPr>
            <p:ph type="body" sz="quarter" idx="17" hasCustomPrompt="1"/>
          </p:nvPr>
        </p:nvSpPr>
        <p:spPr>
          <a:xfrm>
            <a:off x="6328435" y="1883569"/>
            <a:ext cx="5325033" cy="3657600"/>
          </a:xfrm>
          <a:solidFill>
            <a:srgbClr val="253746">
              <a:alpha val="94000"/>
            </a:srgbClr>
          </a:solidFill>
        </p:spPr>
        <p:txBody>
          <a:bodyPr lIns="182880" tIns="0" rIns="182880" bIns="182880"/>
          <a:lstStyle>
            <a:lvl1pPr marL="0" indent="0">
              <a:buNone/>
              <a:defRPr sz="1400" cap="all" baseline="0">
                <a:solidFill>
                  <a:srgbClr val="454545">
                    <a:alpha val="95000"/>
                  </a:srgbClr>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9" name="Text Placeholder 2">
            <a:extLst>
              <a:ext uri="{FF2B5EF4-FFF2-40B4-BE49-F238E27FC236}">
                <a16:creationId xmlns:a16="http://schemas.microsoft.com/office/drawing/2014/main" id="{99A798F3-F488-4F3B-930C-8D8681991AF3}"/>
              </a:ext>
            </a:extLst>
          </p:cNvPr>
          <p:cNvSpPr>
            <a:spLocks noGrp="1"/>
          </p:cNvSpPr>
          <p:nvPr>
            <p:ph type="body" sz="quarter" idx="18" hasCustomPrompt="1"/>
          </p:nvPr>
        </p:nvSpPr>
        <p:spPr>
          <a:xfrm>
            <a:off x="6704921" y="2423160"/>
            <a:ext cx="4631256" cy="2896552"/>
          </a:xfrm>
        </p:spPr>
        <p:txBody>
          <a:bodyPr/>
          <a:lstStyle>
            <a:lvl1pPr marL="0" indent="0">
              <a:spcBef>
                <a:spcPts val="0"/>
              </a:spcBef>
              <a:buNone/>
              <a:defRPr sz="2000" b="1" baseline="0">
                <a:solidFill>
                  <a:schemeClr val="bg1"/>
                </a:solidFill>
                <a:latin typeface="+mn-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bold </a:t>
            </a:r>
            <a:br>
              <a:rPr lang="en-US" dirty="0"/>
            </a:br>
            <a:r>
              <a:rPr lang="en-US" dirty="0"/>
              <a:t>20 </a:t>
            </a:r>
            <a:r>
              <a:rPr lang="en-US" dirty="0" err="1"/>
              <a:t>pt</a:t>
            </a:r>
            <a:r>
              <a:rPr lang="en-US" dirty="0"/>
              <a:t> white, sentence case. Adjust placement for best fit with selected image. Add oversized single quotation mark at beginning, as shown in master template.</a:t>
            </a:r>
          </a:p>
        </p:txBody>
      </p:sp>
      <p:sp>
        <p:nvSpPr>
          <p:cNvPr id="12" name="Text Placeholder 7">
            <a:extLst>
              <a:ext uri="{FF2B5EF4-FFF2-40B4-BE49-F238E27FC236}">
                <a16:creationId xmlns:a16="http://schemas.microsoft.com/office/drawing/2014/main" id="{553AE256-2891-53F9-CF0B-94B0DE9EAF22}"/>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137298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Blocks">
    <p:spTree>
      <p:nvGrpSpPr>
        <p:cNvPr id="1" name=""/>
        <p:cNvGrpSpPr/>
        <p:nvPr/>
      </p:nvGrpSpPr>
      <p:grpSpPr>
        <a:xfrm>
          <a:off x="0" y="0"/>
          <a:ext cx="0" cy="0"/>
          <a:chOff x="0" y="0"/>
          <a:chExt cx="0" cy="0"/>
        </a:xfrm>
      </p:grpSpPr>
      <p:sp>
        <p:nvSpPr>
          <p:cNvPr id="8" name="Rectangle 7"/>
          <p:cNvSpPr>
            <a:spLocks noChangeAspect="1"/>
          </p:cNvSpPr>
          <p:nvPr/>
        </p:nvSpPr>
        <p:spPr bwMode="ltGray">
          <a:xfrm>
            <a:off x="3789862"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9" name="Rectangle 8"/>
          <p:cNvSpPr/>
          <p:nvPr/>
        </p:nvSpPr>
        <p:spPr bwMode="ltGray">
          <a:xfrm>
            <a:off x="6073451"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1" name="Rectangle 10"/>
          <p:cNvSpPr/>
          <p:nvPr/>
        </p:nvSpPr>
        <p:spPr bwMode="ltGray">
          <a:xfrm>
            <a:off x="3789862"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2" name="Rectangle 11"/>
          <p:cNvSpPr/>
          <p:nvPr/>
        </p:nvSpPr>
        <p:spPr bwMode="ltGray">
          <a:xfrm>
            <a:off x="6073451"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3" name="Text Placeholder 2"/>
          <p:cNvSpPr>
            <a:spLocks noGrp="1"/>
          </p:cNvSpPr>
          <p:nvPr>
            <p:ph type="body" sz="quarter" idx="16" hasCustomPrompt="1"/>
          </p:nvPr>
        </p:nvSpPr>
        <p:spPr>
          <a:xfrm>
            <a:off x="4026307" y="1363851"/>
            <a:ext cx="1799927" cy="1056583"/>
          </a:xfrm>
        </p:spPr>
        <p:txBody>
          <a:bodyPr anchor="b"/>
          <a:lstStyle>
            <a:lvl1pPr marL="0" indent="0">
              <a:lnSpc>
                <a:spcPts val="2000"/>
              </a:lnSpc>
              <a:spcBef>
                <a:spcPts val="0"/>
              </a:spcBef>
              <a:buNone/>
              <a:defRPr sz="1800" b="1" cap="all" baseline="0">
                <a:solidFill>
                  <a:srgbClr val="05C3DE"/>
                </a:solidFill>
              </a:defRPr>
            </a:lvl1pPr>
          </a:lstStyle>
          <a:p>
            <a:pPr lvl="0"/>
            <a:r>
              <a:rPr lang="en-US" dirty="0"/>
              <a:t>subhead 2 lines max</a:t>
            </a:r>
          </a:p>
        </p:txBody>
      </p:sp>
      <p:sp>
        <p:nvSpPr>
          <p:cNvPr id="5" name="Text Placeholder 4"/>
          <p:cNvSpPr>
            <a:spLocks noGrp="1"/>
          </p:cNvSpPr>
          <p:nvPr>
            <p:ph type="body" sz="quarter" idx="17" hasCustomPrompt="1"/>
          </p:nvPr>
        </p:nvSpPr>
        <p:spPr>
          <a:xfrm>
            <a:off x="4026307" y="2431198"/>
            <a:ext cx="1799927" cy="1167194"/>
          </a:xfrm>
        </p:spPr>
        <p:txBody>
          <a:bodyPr/>
          <a:lstStyle>
            <a:lvl1pPr marL="0" indent="0">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19" name="Text Placeholder 18"/>
          <p:cNvSpPr>
            <a:spLocks noGrp="1"/>
          </p:cNvSpPr>
          <p:nvPr>
            <p:ph type="body" sz="quarter" idx="18" hasCustomPrompt="1"/>
          </p:nvPr>
        </p:nvSpPr>
        <p:spPr>
          <a:xfrm>
            <a:off x="6291630" y="1363851"/>
            <a:ext cx="1812984" cy="1056583"/>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1" name="Text Placeholder 20"/>
          <p:cNvSpPr>
            <a:spLocks noGrp="1"/>
          </p:cNvSpPr>
          <p:nvPr>
            <p:ph type="body" sz="quarter" idx="19" hasCustomPrompt="1"/>
          </p:nvPr>
        </p:nvSpPr>
        <p:spPr>
          <a:xfrm>
            <a:off x="6291629" y="2435094"/>
            <a:ext cx="1812986" cy="1169435"/>
          </a:xfrm>
        </p:spPr>
        <p:txBody>
          <a:bodyPr vert="horz" lIns="0" tIns="0" rIns="0" bIns="0" rtlCol="0">
            <a:noAutofit/>
          </a:bodyPr>
          <a:lstStyle>
            <a:lvl1pPr marL="0" indent="0">
              <a:lnSpc>
                <a:spcPct val="100000"/>
              </a:lnSpc>
              <a:spcBef>
                <a:spcPts val="600"/>
              </a:spcBef>
              <a:buNone/>
              <a:defRPr lang="en-US" sz="1400" b="1" baseline="0" dirty="0" smtClean="0">
                <a:solidFill>
                  <a:schemeClr val="bg1"/>
                </a:solidFill>
              </a:defRPr>
            </a:lvl1pPr>
            <a:lvl2pPr>
              <a:defRPr lang="en-US" dirty="0" smtClean="0"/>
            </a:lvl2pPr>
            <a:lvl3pPr>
              <a:defRPr lang="en-US" dirty="0" smtClean="0"/>
            </a:lvl3pPr>
            <a:lvl4pPr>
              <a:defRPr lang="en-US" dirty="0" smtClean="0"/>
            </a:lvl4pPr>
            <a:lvl5pPr>
              <a:defRPr lang="en-US" dirty="0"/>
            </a:lvl5pPr>
          </a:lstStyle>
          <a:p>
            <a:pPr lvl="0"/>
            <a:r>
              <a:rPr lang="en-US" dirty="0"/>
              <a:t>Detailed information, four lines max. Adjust position as needed.</a:t>
            </a:r>
          </a:p>
        </p:txBody>
      </p:sp>
      <p:sp>
        <p:nvSpPr>
          <p:cNvPr id="23" name="Text Placeholder 22"/>
          <p:cNvSpPr>
            <a:spLocks noGrp="1"/>
          </p:cNvSpPr>
          <p:nvPr>
            <p:ph type="body" sz="quarter" idx="20" hasCustomPrompt="1"/>
          </p:nvPr>
        </p:nvSpPr>
        <p:spPr>
          <a:xfrm>
            <a:off x="4026307" y="3644834"/>
            <a:ext cx="1799927" cy="1068857"/>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5" name="Text Placeholder 24"/>
          <p:cNvSpPr>
            <a:spLocks noGrp="1"/>
          </p:cNvSpPr>
          <p:nvPr>
            <p:ph type="body" sz="quarter" idx="21" hasCustomPrompt="1"/>
          </p:nvPr>
        </p:nvSpPr>
        <p:spPr>
          <a:xfrm>
            <a:off x="6282844" y="3644834"/>
            <a:ext cx="1819583" cy="1079358"/>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7" name="Text Placeholder 26"/>
          <p:cNvSpPr>
            <a:spLocks noGrp="1"/>
          </p:cNvSpPr>
          <p:nvPr>
            <p:ph type="body" sz="quarter" idx="22" hasCustomPrompt="1"/>
          </p:nvPr>
        </p:nvSpPr>
        <p:spPr>
          <a:xfrm>
            <a:off x="4026307" y="4724192"/>
            <a:ext cx="1799927" cy="1161320"/>
          </a:xfrm>
        </p:spPr>
        <p:txBody>
          <a:bodyPr/>
          <a:lstStyle>
            <a:lvl1pPr marL="0" indent="0">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29" name="Text Placeholder 28"/>
          <p:cNvSpPr>
            <a:spLocks noGrp="1"/>
          </p:cNvSpPr>
          <p:nvPr>
            <p:ph type="body" sz="quarter" idx="23" hasCustomPrompt="1"/>
          </p:nvPr>
        </p:nvSpPr>
        <p:spPr>
          <a:xfrm>
            <a:off x="6291629" y="4732643"/>
            <a:ext cx="1812985" cy="1152870"/>
          </a:xfrm>
        </p:spPr>
        <p:txBody>
          <a:bodyPr/>
          <a:lstStyle>
            <a:lvl1pPr marL="0" indent="0" algn="l">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20" name="Text Placeholder 4">
            <a:extLst>
              <a:ext uri="{FF2B5EF4-FFF2-40B4-BE49-F238E27FC236}">
                <a16:creationId xmlns:a16="http://schemas.microsoft.com/office/drawing/2014/main" id="{5572BF8D-450A-95BD-29F6-01C7BC7BF09D}"/>
              </a:ext>
            </a:extLst>
          </p:cNvPr>
          <p:cNvSpPr>
            <a:spLocks noGrp="1"/>
          </p:cNvSpPr>
          <p:nvPr>
            <p:ph type="body" sz="quarter" idx="36"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6" name="Text Placeholder 7">
            <a:extLst>
              <a:ext uri="{FF2B5EF4-FFF2-40B4-BE49-F238E27FC236}">
                <a16:creationId xmlns:a16="http://schemas.microsoft.com/office/drawing/2014/main" id="{B0DD1F3A-C2AD-9320-B6B7-6DACB018C51D}"/>
              </a:ext>
            </a:extLst>
          </p:cNvPr>
          <p:cNvSpPr>
            <a:spLocks noGrp="1"/>
          </p:cNvSpPr>
          <p:nvPr>
            <p:ph type="body" sz="quarter" idx="3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3" name="Title Placeholder 1">
            <a:extLst>
              <a:ext uri="{FF2B5EF4-FFF2-40B4-BE49-F238E27FC236}">
                <a16:creationId xmlns:a16="http://schemas.microsoft.com/office/drawing/2014/main" id="{179E91BB-2493-2429-ACB4-EC60AC711586}"/>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019566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mag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3A5A24E-394C-4AA0-9F0D-42E93FB9917B}"/>
              </a:ext>
            </a:extLst>
          </p:cNvPr>
          <p:cNvSpPr/>
          <p:nvPr userDrawn="1"/>
        </p:nvSpPr>
        <p:spPr>
          <a:xfrm>
            <a:off x="0" y="6241312"/>
            <a:ext cx="12188952" cy="616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7" name="Picture Placeholder 3">
            <a:extLst>
              <a:ext uri="{FF2B5EF4-FFF2-40B4-BE49-F238E27FC236}">
                <a16:creationId xmlns:a16="http://schemas.microsoft.com/office/drawing/2014/main" id="{6ADFCE8F-69B8-4E38-A4F9-8E1F099DAB29}"/>
              </a:ext>
            </a:extLst>
          </p:cNvPr>
          <p:cNvSpPr>
            <a:spLocks noGrp="1"/>
          </p:cNvSpPr>
          <p:nvPr>
            <p:ph type="pic" sz="quarter" idx="15" hasCustomPrompt="1"/>
          </p:nvPr>
        </p:nvSpPr>
        <p:spPr>
          <a:xfrm>
            <a:off x="0" y="1371600"/>
            <a:ext cx="12192000" cy="4681538"/>
          </a:xfrm>
        </p:spPr>
        <p:txBody>
          <a:bodyPr/>
          <a:lstStyle>
            <a:lvl1pPr marL="0" indent="0">
              <a:buNone/>
              <a:defRPr sz="1600"/>
            </a:lvl1pPr>
          </a:lstStyle>
          <a:p>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4" name="Text Placeholder 13"/>
          <p:cNvSpPr>
            <a:spLocks noGrp="1"/>
          </p:cNvSpPr>
          <p:nvPr>
            <p:ph type="body" sz="quarter" idx="14" hasCustomPrompt="1"/>
          </p:nvPr>
        </p:nvSpPr>
        <p:spPr>
          <a:xfrm>
            <a:off x="1525" y="4614431"/>
            <a:ext cx="6094475" cy="1101589"/>
          </a:xfrm>
          <a:solidFill>
            <a:srgbClr val="054C70"/>
          </a:solidFill>
        </p:spPr>
        <p:txBody>
          <a:bodyPr lIns="1005840" tIns="91440" rIns="91440" bIns="91440" anchor="ctr" anchorCtr="0">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3" name="Text Placeholder 11">
            <a:extLst>
              <a:ext uri="{FF2B5EF4-FFF2-40B4-BE49-F238E27FC236}">
                <a16:creationId xmlns:a16="http://schemas.microsoft.com/office/drawing/2014/main" id="{E6089B23-4A21-4EF5-9398-EDA642FEDA67}"/>
              </a:ext>
            </a:extLst>
          </p:cNvPr>
          <p:cNvSpPr>
            <a:spLocks noGrp="1"/>
          </p:cNvSpPr>
          <p:nvPr>
            <p:ph type="body" sz="quarter" idx="13" hasCustomPrompt="1"/>
          </p:nvPr>
        </p:nvSpPr>
        <p:spPr>
          <a:xfrm>
            <a:off x="0" y="2473188"/>
            <a:ext cx="9192126" cy="2158969"/>
          </a:xfrm>
          <a:solidFill>
            <a:schemeClr val="bg1">
              <a:alpha val="89000"/>
            </a:schemeClr>
          </a:solidFill>
        </p:spPr>
        <p:txBody>
          <a:bodyPr lIns="1005840" tIns="658368" rIns="91440" bIns="182880" anchor="t" anchorCtr="0">
            <a:noAutofit/>
          </a:bodyPr>
          <a:lstStyle>
            <a:lvl1pPr marL="0" indent="0">
              <a:lnSpc>
                <a:spcPct val="87000"/>
              </a:lnSpc>
              <a:spcBef>
                <a:spcPts val="0"/>
              </a:spcBef>
              <a:buNone/>
              <a:defRPr sz="4800" b="1" cap="none" baseline="0">
                <a:solidFill>
                  <a:srgbClr val="054C70"/>
                </a:solidFill>
                <a:latin typeface="+mn-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br>
              <a:rPr lang="en-US" dirty="0"/>
            </a:br>
            <a:r>
              <a:rPr lang="en-US" dirty="0"/>
              <a:t>2 Lines Max</a:t>
            </a:r>
          </a:p>
        </p:txBody>
      </p:sp>
      <p:sp>
        <p:nvSpPr>
          <p:cNvPr id="11" name="Text Placeholder 4">
            <a:extLst>
              <a:ext uri="{FF2B5EF4-FFF2-40B4-BE49-F238E27FC236}">
                <a16:creationId xmlns:a16="http://schemas.microsoft.com/office/drawing/2014/main" id="{F0F30CD2-CA88-4FBD-AB8A-99A636898638}"/>
              </a:ext>
            </a:extLst>
          </p:cNvPr>
          <p:cNvSpPr>
            <a:spLocks noGrp="1"/>
          </p:cNvSpPr>
          <p:nvPr>
            <p:ph type="body" sz="quarter" idx="12" hasCustomPrompt="1"/>
          </p:nvPr>
        </p:nvSpPr>
        <p:spPr>
          <a:xfrm>
            <a:off x="1018320" y="2566530"/>
            <a:ext cx="7370769" cy="533724"/>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rgbClr val="054C70"/>
                </a:solidFill>
              </a:defRPr>
            </a:lvl1pPr>
          </a:lstStyle>
          <a:p>
            <a:pPr lvl="0"/>
            <a:r>
              <a:rPr lang="en-US" dirty="0"/>
              <a:t>First Line Title</a:t>
            </a:r>
          </a:p>
        </p:txBody>
      </p:sp>
      <p:pic>
        <p:nvPicPr>
          <p:cNvPr id="2" name="Picture 1">
            <a:extLst>
              <a:ext uri="{FF2B5EF4-FFF2-40B4-BE49-F238E27FC236}">
                <a16:creationId xmlns:a16="http://schemas.microsoft.com/office/drawing/2014/main" id="{713AD6AA-C18D-EDD8-3BEF-17E6EA124B2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4" name="Picture 3">
            <a:extLst>
              <a:ext uri="{FF2B5EF4-FFF2-40B4-BE49-F238E27FC236}">
                <a16:creationId xmlns:a16="http://schemas.microsoft.com/office/drawing/2014/main" id="{010C1055-04AE-751C-7A49-EA471A1008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664425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Block Three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28516"/>
            <a:ext cx="3520440" cy="352044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1" name="Text Placeholder 4">
            <a:extLst>
              <a:ext uri="{FF2B5EF4-FFF2-40B4-BE49-F238E27FC236}">
                <a16:creationId xmlns:a16="http://schemas.microsoft.com/office/drawing/2014/main" id="{E37EBE59-CAA9-16D9-4A0D-25EBA31240CC}"/>
              </a:ext>
            </a:extLst>
          </p:cNvPr>
          <p:cNvSpPr>
            <a:spLocks noGrp="1"/>
          </p:cNvSpPr>
          <p:nvPr>
            <p:ph type="body" sz="quarter" idx="22"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Text Placeholder 7">
            <a:extLst>
              <a:ext uri="{FF2B5EF4-FFF2-40B4-BE49-F238E27FC236}">
                <a16:creationId xmlns:a16="http://schemas.microsoft.com/office/drawing/2014/main" id="{F2FEF60E-DCDE-B5DA-90B1-E7C7F7AABF3D}"/>
              </a:ext>
            </a:extLst>
          </p:cNvPr>
          <p:cNvSpPr>
            <a:spLocks noGrp="1"/>
          </p:cNvSpPr>
          <p:nvPr>
            <p:ph type="body" sz="quarter" idx="23"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itle Placeholder 1">
            <a:extLst>
              <a:ext uri="{FF2B5EF4-FFF2-40B4-BE49-F238E27FC236}">
                <a16:creationId xmlns:a16="http://schemas.microsoft.com/office/drawing/2014/main" id="{1354F779-136C-6714-9C02-1D23A90E5D8E}"/>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3" name="Content Placeholder 2">
            <a:extLst>
              <a:ext uri="{FF2B5EF4-FFF2-40B4-BE49-F238E27FC236}">
                <a16:creationId xmlns:a16="http://schemas.microsoft.com/office/drawing/2014/main" id="{6C3A0C96-DADE-7D0B-AC42-7A4EC69450C9}"/>
              </a:ext>
            </a:extLst>
          </p:cNvPr>
          <p:cNvSpPr>
            <a:spLocks noGrp="1"/>
          </p:cNvSpPr>
          <p:nvPr>
            <p:ph idx="30"/>
          </p:nvPr>
        </p:nvSpPr>
        <p:spPr>
          <a:xfrm>
            <a:off x="4335779" y="1928516"/>
            <a:ext cx="3520440" cy="352044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4" name="Content Placeholder 2">
            <a:extLst>
              <a:ext uri="{FF2B5EF4-FFF2-40B4-BE49-F238E27FC236}">
                <a16:creationId xmlns:a16="http://schemas.microsoft.com/office/drawing/2014/main" id="{DC2067A9-CB5B-8C85-8D86-0CE295076C20}"/>
              </a:ext>
            </a:extLst>
          </p:cNvPr>
          <p:cNvSpPr>
            <a:spLocks noGrp="1"/>
          </p:cNvSpPr>
          <p:nvPr>
            <p:ph idx="31"/>
          </p:nvPr>
        </p:nvSpPr>
        <p:spPr>
          <a:xfrm>
            <a:off x="8138159" y="1928516"/>
            <a:ext cx="3520440" cy="352044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Tree>
    <p:extLst>
      <p:ext uri="{BB962C8B-B14F-4D97-AF65-F5344CB8AC3E}">
        <p14:creationId xmlns:p14="http://schemas.microsoft.com/office/powerpoint/2010/main" val="3168913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Block Six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3477"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968678"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7443879"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2493477"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4968678"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7443879"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3" name="Text Placeholder 4">
            <a:extLst>
              <a:ext uri="{FF2B5EF4-FFF2-40B4-BE49-F238E27FC236}">
                <a16:creationId xmlns:a16="http://schemas.microsoft.com/office/drawing/2014/main" id="{1492E4FB-674F-6E41-26AB-BCE92ED5913E}"/>
              </a:ext>
            </a:extLst>
          </p:cNvPr>
          <p:cNvSpPr>
            <a:spLocks noGrp="1"/>
          </p:cNvSpPr>
          <p:nvPr>
            <p:ph type="body" sz="quarter" idx="25"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ext Placeholder 7">
            <a:extLst>
              <a:ext uri="{FF2B5EF4-FFF2-40B4-BE49-F238E27FC236}">
                <a16:creationId xmlns:a16="http://schemas.microsoft.com/office/drawing/2014/main" id="{86E8DC29-C7CC-866A-B503-1CF5DB13F938}"/>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4" name="Title Placeholder 1">
            <a:extLst>
              <a:ext uri="{FF2B5EF4-FFF2-40B4-BE49-F238E27FC236}">
                <a16:creationId xmlns:a16="http://schemas.microsoft.com/office/drawing/2014/main" id="{5BC498D7-4BE1-0530-A67B-1C51A0D86530}"/>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36280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Block Eight Vertical">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9034"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3704235"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6179436"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1229034"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3704235"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6179436"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0" name="Content Placeholder 2">
            <a:extLst>
              <a:ext uri="{FF2B5EF4-FFF2-40B4-BE49-F238E27FC236}">
                <a16:creationId xmlns:a16="http://schemas.microsoft.com/office/drawing/2014/main" id="{4FD0328B-D351-1049-A9BE-92CA87F23A79}"/>
              </a:ext>
            </a:extLst>
          </p:cNvPr>
          <p:cNvSpPr>
            <a:spLocks noGrp="1"/>
          </p:cNvSpPr>
          <p:nvPr>
            <p:ph idx="27"/>
          </p:nvPr>
        </p:nvSpPr>
        <p:spPr>
          <a:xfrm>
            <a:off x="8658317"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1" name="Content Placeholder 2">
            <a:extLst>
              <a:ext uri="{FF2B5EF4-FFF2-40B4-BE49-F238E27FC236}">
                <a16:creationId xmlns:a16="http://schemas.microsoft.com/office/drawing/2014/main" id="{6D228CD0-BF7F-194D-838D-F7BAEB8DFCA4}"/>
              </a:ext>
            </a:extLst>
          </p:cNvPr>
          <p:cNvSpPr>
            <a:spLocks noGrp="1"/>
          </p:cNvSpPr>
          <p:nvPr>
            <p:ph idx="28"/>
          </p:nvPr>
        </p:nvSpPr>
        <p:spPr>
          <a:xfrm>
            <a:off x="8658317"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5" name="Text Placeholder 4">
            <a:extLst>
              <a:ext uri="{FF2B5EF4-FFF2-40B4-BE49-F238E27FC236}">
                <a16:creationId xmlns:a16="http://schemas.microsoft.com/office/drawing/2014/main" id="{3E735767-A713-6C0B-EB71-66E1992A3A8E}"/>
              </a:ext>
            </a:extLst>
          </p:cNvPr>
          <p:cNvSpPr>
            <a:spLocks noGrp="1"/>
          </p:cNvSpPr>
          <p:nvPr>
            <p:ph type="body" sz="quarter" idx="29"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3" name="Text Placeholder 7">
            <a:extLst>
              <a:ext uri="{FF2B5EF4-FFF2-40B4-BE49-F238E27FC236}">
                <a16:creationId xmlns:a16="http://schemas.microsoft.com/office/drawing/2014/main" id="{1FF6D1C4-BA6C-E27A-9B0E-5DB3D0DA7AFA}"/>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8" name="Title Placeholder 1">
            <a:extLst>
              <a:ext uri="{FF2B5EF4-FFF2-40B4-BE49-F238E27FC236}">
                <a16:creationId xmlns:a16="http://schemas.microsoft.com/office/drawing/2014/main" id="{E95E62BE-6943-5565-6213-3A879627F2B2}"/>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1472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atistics On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b="11734"/>
          <a:stretch/>
        </p:blipFill>
        <p:spPr>
          <a:xfrm>
            <a:off x="1524" y="0"/>
            <a:ext cx="12188952" cy="6053328"/>
          </a:xfrm>
          <a:prstGeom prst="rect">
            <a:avLst/>
          </a:prstGeom>
        </p:spPr>
      </p:pic>
      <p:sp>
        <p:nvSpPr>
          <p:cNvPr id="4" name="Text Placeholder 3"/>
          <p:cNvSpPr>
            <a:spLocks noGrp="1"/>
          </p:cNvSpPr>
          <p:nvPr>
            <p:ph type="body" sz="quarter" idx="14" hasCustomPrompt="1"/>
          </p:nvPr>
        </p:nvSpPr>
        <p:spPr>
          <a:xfrm>
            <a:off x="413733" y="1196114"/>
            <a:ext cx="6308648" cy="3607748"/>
          </a:xfrm>
        </p:spPr>
        <p:txBody>
          <a:bodyPr anchor="b"/>
          <a:lstStyle>
            <a:lvl1pPr marL="0" indent="0" algn="l">
              <a:buNone/>
              <a:defRPr sz="24750" b="1">
                <a:solidFill>
                  <a:schemeClr val="accent1"/>
                </a:solidFill>
              </a:defRPr>
            </a:lvl1pPr>
          </a:lstStyle>
          <a:p>
            <a:pPr lvl="0"/>
            <a:r>
              <a:rPr lang="en-US" dirty="0"/>
              <a:t>00</a:t>
            </a:r>
          </a:p>
        </p:txBody>
      </p:sp>
      <p:sp>
        <p:nvSpPr>
          <p:cNvPr id="13" name="Text Placeholder 12"/>
          <p:cNvSpPr>
            <a:spLocks noGrp="1"/>
          </p:cNvSpPr>
          <p:nvPr>
            <p:ph type="body" sz="quarter" idx="16" hasCustomPrompt="1"/>
          </p:nvPr>
        </p:nvSpPr>
        <p:spPr>
          <a:xfrm>
            <a:off x="544797" y="4365878"/>
            <a:ext cx="11113802" cy="1345597"/>
          </a:xfrm>
        </p:spPr>
        <p:txBody>
          <a:bodyPr/>
          <a:lstStyle>
            <a:lvl1pPr marL="0" indent="0">
              <a:buNone/>
              <a:defRPr sz="3850" baseline="0">
                <a:solidFill>
                  <a:schemeClr val="tx2"/>
                </a:solidFill>
              </a:defRPr>
            </a:lvl1pPr>
          </a:lstStyle>
          <a:p>
            <a:pPr lvl="0"/>
            <a:r>
              <a:rPr lang="en-US" dirty="0"/>
              <a:t>text about statistic. Add percentage sign as needed.</a:t>
            </a:r>
          </a:p>
        </p:txBody>
      </p:sp>
      <p:sp>
        <p:nvSpPr>
          <p:cNvPr id="8" name="Text Placeholder 7">
            <a:extLst>
              <a:ext uri="{FF2B5EF4-FFF2-40B4-BE49-F238E27FC236}">
                <a16:creationId xmlns:a16="http://schemas.microsoft.com/office/drawing/2014/main" id="{33E9438F-1457-D389-48CF-2E33DEA220E6}"/>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253005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istics One w/Dark Imag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b="12000"/>
          <a:stretch/>
        </p:blipFill>
        <p:spPr>
          <a:xfrm>
            <a:off x="1524" y="0"/>
            <a:ext cx="12188952" cy="603504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533400" y="830353"/>
            <a:ext cx="4572000" cy="4572000"/>
          </a:xfrm>
          <a:solidFill>
            <a:schemeClr val="bg1">
              <a:alpha val="89000"/>
            </a:schemeClr>
          </a:solidFill>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3" name="Text Placeholder 12"/>
          <p:cNvSpPr>
            <a:spLocks noGrp="1"/>
          </p:cNvSpPr>
          <p:nvPr>
            <p:ph type="body" sz="quarter" idx="16" hasCustomPrompt="1"/>
          </p:nvPr>
        </p:nvSpPr>
        <p:spPr>
          <a:xfrm>
            <a:off x="981799" y="3472732"/>
            <a:ext cx="3773215" cy="1872984"/>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9" name="Text Placeholder 7">
            <a:extLst>
              <a:ext uri="{FF2B5EF4-FFF2-40B4-BE49-F238E27FC236}">
                <a16:creationId xmlns:a16="http://schemas.microsoft.com/office/drawing/2014/main" id="{25B0D73A-6F98-4B61-01BD-C24EE1F13446}"/>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3672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atistics One w/Light Imag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b="12000"/>
          <a:stretch/>
        </p:blipFill>
        <p:spPr>
          <a:xfrm>
            <a:off x="1524" y="0"/>
            <a:ext cx="12188952" cy="603504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533400" y="830353"/>
            <a:ext cx="4572000" cy="4572000"/>
          </a:xfrm>
          <a:solidFill>
            <a:srgbClr val="253746">
              <a:alpha val="94118"/>
            </a:srgbClr>
          </a:solidFill>
        </p:spPr>
        <p:txBody>
          <a:bodyPr lIns="365760" tIns="365760" rIns="365760" bIns="365760" anchor="t" anchorCtr="0"/>
          <a:lstStyle>
            <a:lvl1pPr marL="0" indent="0" algn="l">
              <a:buNone/>
              <a:defRPr sz="16500" b="1">
                <a:solidFill>
                  <a:srgbClr val="05C3DE"/>
                </a:solidFill>
              </a:defRPr>
            </a:lvl1pPr>
          </a:lstStyle>
          <a:p>
            <a:pPr lvl="0"/>
            <a:r>
              <a:rPr lang="en-US" dirty="0"/>
              <a:t>00</a:t>
            </a:r>
          </a:p>
        </p:txBody>
      </p:sp>
      <p:sp>
        <p:nvSpPr>
          <p:cNvPr id="13" name="Text Placeholder 12"/>
          <p:cNvSpPr>
            <a:spLocks noGrp="1"/>
          </p:cNvSpPr>
          <p:nvPr>
            <p:ph type="body" sz="quarter" idx="16" hasCustomPrompt="1"/>
          </p:nvPr>
        </p:nvSpPr>
        <p:spPr>
          <a:xfrm>
            <a:off x="981799" y="3472732"/>
            <a:ext cx="3773215" cy="1872984"/>
          </a:xfrm>
        </p:spPr>
        <p:txBody>
          <a:bodyPr/>
          <a:lstStyle>
            <a:lvl1pPr marL="0" indent="0">
              <a:buNone/>
              <a:defRPr sz="2400" baseline="0">
                <a:solidFill>
                  <a:schemeClr val="bg1"/>
                </a:solidFill>
              </a:defRPr>
            </a:lvl1pPr>
          </a:lstStyle>
          <a:p>
            <a:pPr lvl="0"/>
            <a:r>
              <a:rPr lang="en-US" dirty="0"/>
              <a:t>text about statistic. Add percentage sign as needed.</a:t>
            </a:r>
          </a:p>
        </p:txBody>
      </p:sp>
      <p:sp>
        <p:nvSpPr>
          <p:cNvPr id="9" name="Text Placeholder 7">
            <a:extLst>
              <a:ext uri="{FF2B5EF4-FFF2-40B4-BE49-F238E27FC236}">
                <a16:creationId xmlns:a16="http://schemas.microsoft.com/office/drawing/2014/main" id="{E488B5DA-6E91-04BC-8BF0-DCE09283B4AA}"/>
              </a:ext>
            </a:extLst>
          </p:cNvPr>
          <p:cNvSpPr>
            <a:spLocks noGrp="1"/>
          </p:cNvSpPr>
          <p:nvPr>
            <p:ph type="body" sz="quarter" idx="30"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103136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istics Tw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E56DB4-D180-45A4-98F0-11408E6B6F63}"/>
              </a:ext>
            </a:extLst>
          </p:cNvPr>
          <p:cNvSpPr>
            <a:spLocks noGrp="1"/>
          </p:cNvSpPr>
          <p:nvPr>
            <p:ph idx="1" hasCustomPrompt="1"/>
          </p:nvPr>
        </p:nvSpPr>
        <p:spPr>
          <a:xfrm>
            <a:off x="987552"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cxnSp>
        <p:nvCxnSpPr>
          <p:cNvPr id="8" name="Straight Connector 7">
            <a:extLst>
              <a:ext uri="{FF2B5EF4-FFF2-40B4-BE49-F238E27FC236}">
                <a16:creationId xmlns:a16="http://schemas.microsoft.com/office/drawing/2014/main" id="{9284F625-11E6-49A3-B79C-16D8599D72A7}"/>
              </a:ext>
            </a:extLst>
          </p:cNvPr>
          <p:cNvCxnSpPr>
            <a:cxnSpLocks/>
          </p:cNvCxnSpPr>
          <p:nvPr userDrawn="1"/>
        </p:nvCxnSpPr>
        <p:spPr>
          <a:xfrm flipH="1">
            <a:off x="6073089" y="1368910"/>
            <a:ext cx="1645" cy="4628209"/>
          </a:xfrm>
          <a:prstGeom prst="line">
            <a:avLst/>
          </a:prstGeom>
          <a:ln w="63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12">
            <a:extLst>
              <a:ext uri="{FF2B5EF4-FFF2-40B4-BE49-F238E27FC236}">
                <a16:creationId xmlns:a16="http://schemas.microsoft.com/office/drawing/2014/main" id="{5510DD91-1C0C-4B08-B7EA-4F5E8799C4DB}"/>
              </a:ext>
            </a:extLst>
          </p:cNvPr>
          <p:cNvSpPr>
            <a:spLocks noGrp="1"/>
          </p:cNvSpPr>
          <p:nvPr>
            <p:ph type="body" sz="quarter" idx="16" hasCustomPrompt="1"/>
          </p:nvPr>
        </p:nvSpPr>
        <p:spPr>
          <a:xfrm>
            <a:off x="1442569"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Content Placeholder 2">
            <a:extLst>
              <a:ext uri="{FF2B5EF4-FFF2-40B4-BE49-F238E27FC236}">
                <a16:creationId xmlns:a16="http://schemas.microsoft.com/office/drawing/2014/main" id="{7551D9E7-737A-4B74-BB27-88E0243F1838}"/>
              </a:ext>
            </a:extLst>
          </p:cNvPr>
          <p:cNvSpPr>
            <a:spLocks noGrp="1"/>
          </p:cNvSpPr>
          <p:nvPr>
            <p:ph idx="17" hasCustomPrompt="1"/>
          </p:nvPr>
        </p:nvSpPr>
        <p:spPr>
          <a:xfrm>
            <a:off x="6614321"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sp>
        <p:nvSpPr>
          <p:cNvPr id="12" name="Text Placeholder 12">
            <a:extLst>
              <a:ext uri="{FF2B5EF4-FFF2-40B4-BE49-F238E27FC236}">
                <a16:creationId xmlns:a16="http://schemas.microsoft.com/office/drawing/2014/main" id="{1C67D498-7CF7-4E3B-AE72-0622E898195D}"/>
              </a:ext>
            </a:extLst>
          </p:cNvPr>
          <p:cNvSpPr>
            <a:spLocks noGrp="1"/>
          </p:cNvSpPr>
          <p:nvPr>
            <p:ph type="body" sz="quarter" idx="18" hasCustomPrompt="1"/>
          </p:nvPr>
        </p:nvSpPr>
        <p:spPr>
          <a:xfrm>
            <a:off x="7069338"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3" name="Text Placeholder 4">
            <a:extLst>
              <a:ext uri="{FF2B5EF4-FFF2-40B4-BE49-F238E27FC236}">
                <a16:creationId xmlns:a16="http://schemas.microsoft.com/office/drawing/2014/main" id="{34B0D0F4-3DAC-ABC3-C278-49DDDB15B75C}"/>
              </a:ext>
            </a:extLst>
          </p:cNvPr>
          <p:cNvSpPr>
            <a:spLocks noGrp="1"/>
          </p:cNvSpPr>
          <p:nvPr>
            <p:ph type="body" sz="quarter" idx="25"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7" name="Text Placeholder 7">
            <a:extLst>
              <a:ext uri="{FF2B5EF4-FFF2-40B4-BE49-F238E27FC236}">
                <a16:creationId xmlns:a16="http://schemas.microsoft.com/office/drawing/2014/main" id="{167620CD-C226-9736-48E1-9759AB88A00E}"/>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1" name="Title Placeholder 1">
            <a:extLst>
              <a:ext uri="{FF2B5EF4-FFF2-40B4-BE49-F238E27FC236}">
                <a16:creationId xmlns:a16="http://schemas.microsoft.com/office/drawing/2014/main" id="{470D927B-9039-3253-C2CA-05700DD8CE51}"/>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227445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istics Two w/Dark Image">
    <p:spTree>
      <p:nvGrpSpPr>
        <p:cNvPr id="1" name=""/>
        <p:cNvGrpSpPr/>
        <p:nvPr/>
      </p:nvGrpSpPr>
      <p:grpSpPr>
        <a:xfrm>
          <a:off x="0" y="0"/>
          <a:ext cx="0" cy="0"/>
          <a:chOff x="0" y="0"/>
          <a:chExt cx="0" cy="0"/>
        </a:xfrm>
      </p:grpSpPr>
      <p:sp>
        <p:nvSpPr>
          <p:cNvPr id="21" name="Picture Placeholder 3">
            <a:extLst>
              <a:ext uri="{FF2B5EF4-FFF2-40B4-BE49-F238E27FC236}">
                <a16:creationId xmlns:a16="http://schemas.microsoft.com/office/drawing/2014/main" id="{1140EC96-E03F-330A-E56C-4392884872CC}"/>
              </a:ext>
            </a:extLst>
          </p:cNvPr>
          <p:cNvSpPr>
            <a:spLocks noGrp="1"/>
          </p:cNvSpPr>
          <p:nvPr>
            <p:ph type="pic" sz="quarter" idx="15" hasCustomPrompt="1"/>
          </p:nvPr>
        </p:nvSpPr>
        <p:spPr>
          <a:xfrm>
            <a:off x="0" y="1219200"/>
            <a:ext cx="12192000" cy="4833937"/>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533400"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533400"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0" name="Text Placeholder 4">
            <a:extLst>
              <a:ext uri="{FF2B5EF4-FFF2-40B4-BE49-F238E27FC236}">
                <a16:creationId xmlns:a16="http://schemas.microsoft.com/office/drawing/2014/main" id="{62002AEC-4FA1-479C-330A-189C03219E5F}"/>
              </a:ext>
            </a:extLst>
          </p:cNvPr>
          <p:cNvSpPr>
            <a:spLocks noGrp="1"/>
          </p:cNvSpPr>
          <p:nvPr>
            <p:ph type="body" sz="quarter" idx="25"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E8D3A6CE-5B1C-1628-DC32-CA161BA9913E}"/>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itle Placeholder 1">
            <a:extLst>
              <a:ext uri="{FF2B5EF4-FFF2-40B4-BE49-F238E27FC236}">
                <a16:creationId xmlns:a16="http://schemas.microsoft.com/office/drawing/2014/main" id="{2887CA40-6F41-5B7A-AD7E-8DB88C8024A4}"/>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43040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44" userDrawn="1">
          <p15:clr>
            <a:srgbClr val="FBAE40"/>
          </p15:clr>
        </p15:guide>
        <p15:guide id="2" orient="horz" pos="816" userDrawn="1">
          <p15:clr>
            <a:srgbClr val="A4A3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tistics Two w/Light Image">
    <p:spTree>
      <p:nvGrpSpPr>
        <p:cNvPr id="1" name=""/>
        <p:cNvGrpSpPr/>
        <p:nvPr/>
      </p:nvGrpSpPr>
      <p:grpSpPr>
        <a:xfrm>
          <a:off x="0" y="0"/>
          <a:ext cx="0" cy="0"/>
          <a:chOff x="0" y="0"/>
          <a:chExt cx="0" cy="0"/>
        </a:xfrm>
      </p:grpSpPr>
      <p:sp>
        <p:nvSpPr>
          <p:cNvPr id="21" name="Picture Placeholder 3">
            <a:extLst>
              <a:ext uri="{FF2B5EF4-FFF2-40B4-BE49-F238E27FC236}">
                <a16:creationId xmlns:a16="http://schemas.microsoft.com/office/drawing/2014/main" id="{B3306BD9-04C4-7DB9-4EA5-48C6B8486578}"/>
              </a:ext>
            </a:extLst>
          </p:cNvPr>
          <p:cNvSpPr>
            <a:spLocks noGrp="1"/>
          </p:cNvSpPr>
          <p:nvPr>
            <p:ph type="pic" sz="quarter" idx="15" hasCustomPrompt="1"/>
          </p:nvPr>
        </p:nvSpPr>
        <p:spPr>
          <a:xfrm>
            <a:off x="0" y="1219200"/>
            <a:ext cx="12192000" cy="4833937"/>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9601199" y="1523860"/>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9601199" y="3713258"/>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0" name="Text Placeholder 4">
            <a:extLst>
              <a:ext uri="{FF2B5EF4-FFF2-40B4-BE49-F238E27FC236}">
                <a16:creationId xmlns:a16="http://schemas.microsoft.com/office/drawing/2014/main" id="{907D7752-5CA4-C627-8D23-08F84FFA9A45}"/>
              </a:ext>
            </a:extLst>
          </p:cNvPr>
          <p:cNvSpPr>
            <a:spLocks noGrp="1"/>
          </p:cNvSpPr>
          <p:nvPr>
            <p:ph type="body" sz="quarter" idx="25"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3" name="Text Placeholder 7">
            <a:extLst>
              <a:ext uri="{FF2B5EF4-FFF2-40B4-BE49-F238E27FC236}">
                <a16:creationId xmlns:a16="http://schemas.microsoft.com/office/drawing/2014/main" id="{1AA526B3-45F0-7424-005A-38CBCBB57FDE}"/>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itle Placeholder 1">
            <a:extLst>
              <a:ext uri="{FF2B5EF4-FFF2-40B4-BE49-F238E27FC236}">
                <a16:creationId xmlns:a16="http://schemas.microsoft.com/office/drawing/2014/main" id="{F4F82327-C88B-1E8D-542D-5D265D3C1C18}"/>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269233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tatistics Four">
    <p:spTree>
      <p:nvGrpSpPr>
        <p:cNvPr id="1" name=""/>
        <p:cNvGrpSpPr/>
        <p:nvPr/>
      </p:nvGrpSpPr>
      <p:grpSpPr>
        <a:xfrm>
          <a:off x="0" y="0"/>
          <a:ext cx="0" cy="0"/>
          <a:chOff x="0" y="0"/>
          <a:chExt cx="0" cy="0"/>
        </a:xfrm>
      </p:grpSpPr>
      <p:sp>
        <p:nvSpPr>
          <p:cNvPr id="33" name="Text Placeholder 3">
            <a:extLst>
              <a:ext uri="{FF2B5EF4-FFF2-40B4-BE49-F238E27FC236}">
                <a16:creationId xmlns:a16="http://schemas.microsoft.com/office/drawing/2014/main" id="{CAAFFB52-412F-46B1-AAFC-666A599CAEA8}"/>
              </a:ext>
            </a:extLst>
          </p:cNvPr>
          <p:cNvSpPr>
            <a:spLocks noGrp="1"/>
          </p:cNvSpPr>
          <p:nvPr>
            <p:ph type="body" sz="quarter" idx="22" hasCustomPrompt="1"/>
          </p:nvPr>
        </p:nvSpPr>
        <p:spPr>
          <a:xfrm>
            <a:off x="5304102" y="1375138"/>
            <a:ext cx="6354497"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4" name="Text Placeholder 3">
            <a:extLst>
              <a:ext uri="{FF2B5EF4-FFF2-40B4-BE49-F238E27FC236}">
                <a16:creationId xmlns:a16="http://schemas.microsoft.com/office/drawing/2014/main" id="{EEDADF43-3F5B-4993-AFEF-B1B724E1702D}"/>
              </a:ext>
            </a:extLst>
          </p:cNvPr>
          <p:cNvSpPr>
            <a:spLocks noGrp="1"/>
          </p:cNvSpPr>
          <p:nvPr>
            <p:ph type="body" sz="quarter" idx="23" hasCustomPrompt="1"/>
          </p:nvPr>
        </p:nvSpPr>
        <p:spPr>
          <a:xfrm>
            <a:off x="5304102" y="2939575"/>
            <a:ext cx="6354497" cy="1280160"/>
          </a:xfrm>
          <a:solidFill>
            <a:srgbClr val="05C3DE"/>
          </a:solidFill>
          <a:ln w="6350">
            <a:noFill/>
          </a:ln>
        </p:spPr>
        <p:txBody>
          <a:bodyPr lIns="182880" tIns="91440" rIns="91440" bIns="45720" anchor="b" anchorCtr="0"/>
          <a:lstStyle>
            <a:lvl1pPr marL="0" indent="0" algn="l">
              <a:buNone/>
              <a:defRPr sz="8000" b="1">
                <a:solidFill>
                  <a:srgbClr val="054C70"/>
                </a:solidFill>
              </a:defRPr>
            </a:lvl1pPr>
          </a:lstStyle>
          <a:p>
            <a:pPr lvl="0"/>
            <a:r>
              <a:rPr lang="en-US" dirty="0"/>
              <a:t>00</a:t>
            </a:r>
          </a:p>
        </p:txBody>
      </p:sp>
      <p:sp>
        <p:nvSpPr>
          <p:cNvPr id="35" name="Text Placeholder 3">
            <a:extLst>
              <a:ext uri="{FF2B5EF4-FFF2-40B4-BE49-F238E27FC236}">
                <a16:creationId xmlns:a16="http://schemas.microsoft.com/office/drawing/2014/main" id="{74EDA5C6-A749-43D4-BEE5-B90B3E6D69D3}"/>
              </a:ext>
            </a:extLst>
          </p:cNvPr>
          <p:cNvSpPr>
            <a:spLocks noGrp="1"/>
          </p:cNvSpPr>
          <p:nvPr>
            <p:ph type="body" sz="quarter" idx="24" hasCustomPrompt="1"/>
          </p:nvPr>
        </p:nvSpPr>
        <p:spPr>
          <a:xfrm>
            <a:off x="5304102" y="4504011"/>
            <a:ext cx="6354497"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0" name="Text Placeholder 29">
            <a:extLst>
              <a:ext uri="{FF2B5EF4-FFF2-40B4-BE49-F238E27FC236}">
                <a16:creationId xmlns:a16="http://schemas.microsoft.com/office/drawing/2014/main" id="{58102683-399A-474D-A5E4-03316E2F8E3F}"/>
              </a:ext>
            </a:extLst>
          </p:cNvPr>
          <p:cNvSpPr>
            <a:spLocks noGrp="1"/>
          </p:cNvSpPr>
          <p:nvPr>
            <p:ph type="body" sz="quarter" idx="21" hasCustomPrompt="1"/>
          </p:nvPr>
        </p:nvSpPr>
        <p:spPr>
          <a:xfrm>
            <a:off x="7232507" y="1583323"/>
            <a:ext cx="3859721" cy="840895"/>
          </a:xfrm>
        </p:spPr>
        <p:txBody>
          <a:bodyPr anchor="b"/>
          <a:lstStyle>
            <a:lvl1pPr marL="0" indent="0">
              <a:lnSpc>
                <a:spcPct val="100000"/>
              </a:lnSpc>
              <a:spcBef>
                <a:spcPts val="600"/>
              </a:spcBef>
              <a:buNone/>
              <a:defRPr>
                <a:solidFill>
                  <a:schemeClr val="bg1"/>
                </a:solidFill>
              </a:defRPr>
            </a:lvl1pPr>
          </a:lstStyle>
          <a:p>
            <a:pPr lvl="0"/>
            <a:r>
              <a:rPr lang="en-US" dirty="0"/>
              <a:t>text about statistic. Add percentage sign as needed.</a:t>
            </a:r>
          </a:p>
        </p:txBody>
      </p:sp>
      <p:sp>
        <p:nvSpPr>
          <p:cNvPr id="27" name="Text Placeholder 12">
            <a:extLst>
              <a:ext uri="{FF2B5EF4-FFF2-40B4-BE49-F238E27FC236}">
                <a16:creationId xmlns:a16="http://schemas.microsoft.com/office/drawing/2014/main" id="{87CCB4FB-EA2D-4CD3-ABAA-545719E41D58}"/>
              </a:ext>
            </a:extLst>
          </p:cNvPr>
          <p:cNvSpPr>
            <a:spLocks noGrp="1"/>
          </p:cNvSpPr>
          <p:nvPr>
            <p:ph type="body" sz="quarter" idx="19" hasCustomPrompt="1"/>
          </p:nvPr>
        </p:nvSpPr>
        <p:spPr>
          <a:xfrm>
            <a:off x="7232507" y="3147760"/>
            <a:ext cx="3859721" cy="840895"/>
          </a:xfrm>
        </p:spPr>
        <p:txBody>
          <a:bodyPr anchor="b"/>
          <a:lstStyle>
            <a:lvl1pPr marL="0" indent="0">
              <a:lnSpc>
                <a:spcPct val="100000"/>
              </a:lnSpc>
              <a:spcBef>
                <a:spcPts val="600"/>
              </a:spcBef>
              <a:buNone/>
              <a:defRPr sz="2000" baseline="0">
                <a:solidFill>
                  <a:srgbClr val="002F48"/>
                </a:solidFill>
              </a:defRPr>
            </a:lvl1pPr>
          </a:lstStyle>
          <a:p>
            <a:pPr lvl="0"/>
            <a:r>
              <a:rPr lang="en-US" dirty="0"/>
              <a:t>text about statistic. Add percentage sign as needed.</a:t>
            </a:r>
          </a:p>
        </p:txBody>
      </p:sp>
      <p:sp>
        <p:nvSpPr>
          <p:cNvPr id="24" name="Text Placeholder 12">
            <a:extLst>
              <a:ext uri="{FF2B5EF4-FFF2-40B4-BE49-F238E27FC236}">
                <a16:creationId xmlns:a16="http://schemas.microsoft.com/office/drawing/2014/main" id="{C11FE327-B8AB-49FE-91A7-75A18E09D86A}"/>
              </a:ext>
            </a:extLst>
          </p:cNvPr>
          <p:cNvSpPr>
            <a:spLocks noGrp="1"/>
          </p:cNvSpPr>
          <p:nvPr>
            <p:ph type="body" sz="quarter" idx="18" hasCustomPrompt="1"/>
          </p:nvPr>
        </p:nvSpPr>
        <p:spPr>
          <a:xfrm>
            <a:off x="7232507" y="4712196"/>
            <a:ext cx="3859721" cy="840895"/>
          </a:xfrm>
        </p:spPr>
        <p:txBody>
          <a:bodyPr anchor="b"/>
          <a:lstStyle>
            <a:lvl1pPr marL="0" indent="0">
              <a:lnSpc>
                <a:spcPct val="100000"/>
              </a:lnSpc>
              <a:spcBef>
                <a:spcPts val="600"/>
              </a:spcBef>
              <a:buNone/>
              <a:defRPr sz="2000" baseline="0">
                <a:solidFill>
                  <a:schemeClr val="bg1"/>
                </a:solidFill>
              </a:defRPr>
            </a:lvl1pPr>
          </a:lstStyle>
          <a:p>
            <a:pPr lvl="0"/>
            <a:r>
              <a:rPr lang="en-US" dirty="0"/>
              <a:t>text about statistic. Add  percentage sign as needed.</a:t>
            </a:r>
          </a:p>
        </p:txBody>
      </p:sp>
      <p:sp>
        <p:nvSpPr>
          <p:cNvPr id="10" name="Text Placeholder 3">
            <a:extLst>
              <a:ext uri="{FF2B5EF4-FFF2-40B4-BE49-F238E27FC236}">
                <a16:creationId xmlns:a16="http://schemas.microsoft.com/office/drawing/2014/main" id="{35F042F6-20D9-44AD-A24D-B481DB4F090B}"/>
              </a:ext>
            </a:extLst>
          </p:cNvPr>
          <p:cNvSpPr>
            <a:spLocks noGrp="1"/>
          </p:cNvSpPr>
          <p:nvPr>
            <p:ph type="body" sz="quarter" idx="14" hasCustomPrompt="1"/>
          </p:nvPr>
        </p:nvSpPr>
        <p:spPr>
          <a:xfrm>
            <a:off x="533400" y="1375138"/>
            <a:ext cx="4407408" cy="4407408"/>
          </a:xfrm>
          <a:noFill/>
          <a:ln w="6350">
            <a:solidFill>
              <a:srgbClr val="05C3DE"/>
            </a:solidFill>
          </a:ln>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1" name="Text Placeholder 12">
            <a:extLst>
              <a:ext uri="{FF2B5EF4-FFF2-40B4-BE49-F238E27FC236}">
                <a16:creationId xmlns:a16="http://schemas.microsoft.com/office/drawing/2014/main" id="{B997DBC5-8B4D-4EF1-803E-6B94641B2BF7}"/>
              </a:ext>
            </a:extLst>
          </p:cNvPr>
          <p:cNvSpPr>
            <a:spLocks noGrp="1"/>
          </p:cNvSpPr>
          <p:nvPr>
            <p:ph type="body" sz="quarter" idx="16" hasCustomPrompt="1"/>
          </p:nvPr>
        </p:nvSpPr>
        <p:spPr>
          <a:xfrm>
            <a:off x="896695" y="4008467"/>
            <a:ext cx="3773215" cy="1756109"/>
          </a:xfrm>
        </p:spPr>
        <p:txBody>
          <a:bodyPr/>
          <a:lstStyle>
            <a:lvl1pPr marL="0" indent="0">
              <a:lnSpc>
                <a:spcPct val="100000"/>
              </a:lnSpc>
              <a:spcBef>
                <a:spcPts val="600"/>
              </a:spcBef>
              <a:buNone/>
              <a:defRPr sz="2400" baseline="0">
                <a:solidFill>
                  <a:schemeClr val="accent1"/>
                </a:solidFill>
              </a:defRPr>
            </a:lvl1pPr>
          </a:lstStyle>
          <a:p>
            <a:pPr lvl="0"/>
            <a:r>
              <a:rPr lang="en-US" dirty="0"/>
              <a:t>text about statistic. Add percentage sign above as needed.</a:t>
            </a:r>
          </a:p>
        </p:txBody>
      </p:sp>
      <p:sp>
        <p:nvSpPr>
          <p:cNvPr id="15" name="Text Placeholder 4">
            <a:extLst>
              <a:ext uri="{FF2B5EF4-FFF2-40B4-BE49-F238E27FC236}">
                <a16:creationId xmlns:a16="http://schemas.microsoft.com/office/drawing/2014/main" id="{88DC1C77-3D41-6D3A-3B7B-B2DAA1BB78F9}"/>
              </a:ext>
            </a:extLst>
          </p:cNvPr>
          <p:cNvSpPr>
            <a:spLocks noGrp="1"/>
          </p:cNvSpPr>
          <p:nvPr>
            <p:ph type="body" sz="quarter" idx="25"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8" name="Text Placeholder 7">
            <a:extLst>
              <a:ext uri="{FF2B5EF4-FFF2-40B4-BE49-F238E27FC236}">
                <a16:creationId xmlns:a16="http://schemas.microsoft.com/office/drawing/2014/main" id="{EBA2F6D7-4C92-6070-C24C-326D635C1832}"/>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3" name="Title Placeholder 1">
            <a:extLst>
              <a:ext uri="{FF2B5EF4-FFF2-40B4-BE49-F238E27FC236}">
                <a16:creationId xmlns:a16="http://schemas.microsoft.com/office/drawing/2014/main" id="{15A665C3-571A-D37B-2F21-00623854EB8D}"/>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63328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_White Photo">
    <p:spTree>
      <p:nvGrpSpPr>
        <p:cNvPr id="1" name=""/>
        <p:cNvGrpSpPr/>
        <p:nvPr/>
      </p:nvGrpSpPr>
      <p:grpSpPr>
        <a:xfrm>
          <a:off x="0" y="0"/>
          <a:ext cx="0" cy="0"/>
          <a:chOff x="0" y="0"/>
          <a:chExt cx="0" cy="0"/>
        </a:xfrm>
      </p:grpSpPr>
      <p:sp>
        <p:nvSpPr>
          <p:cNvPr id="14" name="Text Placeholder 13"/>
          <p:cNvSpPr>
            <a:spLocks noGrp="1"/>
          </p:cNvSpPr>
          <p:nvPr>
            <p:ph type="body" sz="quarter" idx="14" hasCustomPrompt="1"/>
          </p:nvPr>
        </p:nvSpPr>
        <p:spPr>
          <a:xfrm>
            <a:off x="4377608" y="5034538"/>
            <a:ext cx="6833372" cy="958055"/>
          </a:xfrm>
        </p:spPr>
        <p:txBody>
          <a:bodyPr>
            <a:noAutofit/>
          </a:bodyPr>
          <a:lstStyle>
            <a:lvl1pPr marL="0" indent="0">
              <a:spcBef>
                <a:spcPts val="0"/>
              </a:spcBef>
              <a:buNone/>
              <a:defRPr sz="1600">
                <a:solidFill>
                  <a:schemeClr val="accent3"/>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69698" y="658833"/>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10" name="Text Placeholder 4">
            <a:extLst>
              <a:ext uri="{FF2B5EF4-FFF2-40B4-BE49-F238E27FC236}">
                <a16:creationId xmlns:a16="http://schemas.microsoft.com/office/drawing/2014/main" id="{6A177FA2-49E3-D5F5-8276-16F530CB37A5}"/>
              </a:ext>
            </a:extLst>
          </p:cNvPr>
          <p:cNvSpPr>
            <a:spLocks noGrp="1"/>
          </p:cNvSpPr>
          <p:nvPr>
            <p:ph type="body" sz="quarter" idx="12" hasCustomPrompt="1"/>
          </p:nvPr>
        </p:nvSpPr>
        <p:spPr>
          <a:xfrm>
            <a:off x="4377608" y="1513397"/>
            <a:ext cx="6833372"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lvl1pPr>
          </a:lstStyle>
          <a:p>
            <a:pPr lvl="0"/>
            <a:r>
              <a:rPr lang="en-US" dirty="0"/>
              <a:t>First Line Title</a:t>
            </a:r>
          </a:p>
        </p:txBody>
      </p:sp>
      <p:sp>
        <p:nvSpPr>
          <p:cNvPr id="13" name="Text Placeholder 11">
            <a:extLst>
              <a:ext uri="{FF2B5EF4-FFF2-40B4-BE49-F238E27FC236}">
                <a16:creationId xmlns:a16="http://schemas.microsoft.com/office/drawing/2014/main" id="{B8F3153F-812A-B6B1-1DAA-1834C2D507EF}"/>
              </a:ext>
            </a:extLst>
          </p:cNvPr>
          <p:cNvSpPr>
            <a:spLocks noGrp="1"/>
          </p:cNvSpPr>
          <p:nvPr>
            <p:ph type="body" sz="quarter" idx="13" hasCustomPrompt="1"/>
          </p:nvPr>
        </p:nvSpPr>
        <p:spPr>
          <a:xfrm>
            <a:off x="4369698" y="3073703"/>
            <a:ext cx="6841282" cy="1286140"/>
          </a:xfrm>
        </p:spPr>
        <p:txBody>
          <a:bodyPr>
            <a:noAutofit/>
          </a:bodyPr>
          <a:lstStyle>
            <a:lvl1pPr marL="0" indent="0">
              <a:lnSpc>
                <a:spcPct val="94000"/>
              </a:lnSpc>
              <a:spcBef>
                <a:spcPts val="0"/>
              </a:spcBef>
              <a:buNone/>
              <a:defRPr sz="4800" b="1" i="0" cap="none" baseline="0">
                <a:solidFill>
                  <a:schemeClr val="accent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a:t>
            </a:r>
          </a:p>
          <a:p>
            <a:r>
              <a:rPr lang="en-US" dirty="0"/>
              <a:t>Line Title</a:t>
            </a:r>
          </a:p>
        </p:txBody>
      </p:sp>
      <p:sp>
        <p:nvSpPr>
          <p:cNvPr id="7" name="Picture Placeholder 6">
            <a:extLst>
              <a:ext uri="{FF2B5EF4-FFF2-40B4-BE49-F238E27FC236}">
                <a16:creationId xmlns:a16="http://schemas.microsoft.com/office/drawing/2014/main" id="{D36C937F-793C-4C9A-36F1-6E619E33BA61}"/>
              </a:ext>
            </a:extLst>
          </p:cNvPr>
          <p:cNvSpPr>
            <a:spLocks noGrp="1"/>
          </p:cNvSpPr>
          <p:nvPr>
            <p:ph type="pic" sz="quarter" idx="18"/>
          </p:nvPr>
        </p:nvSpPr>
        <p:spPr>
          <a:xfrm>
            <a:off x="0" y="0"/>
            <a:ext cx="3852863" cy="6858000"/>
          </a:xfrm>
        </p:spPr>
        <p:txBody>
          <a:bodyPr/>
          <a:lstStyle/>
          <a:p>
            <a:r>
              <a:rPr lang="en-US"/>
              <a:t>Click icon to add picture</a:t>
            </a:r>
            <a:endParaRPr lang="en-US" dirty="0"/>
          </a:p>
        </p:txBody>
      </p:sp>
      <p:sp>
        <p:nvSpPr>
          <p:cNvPr id="2" name="Rectangle 1">
            <a:extLst>
              <a:ext uri="{FF2B5EF4-FFF2-40B4-BE49-F238E27FC236}">
                <a16:creationId xmlns:a16="http://schemas.microsoft.com/office/drawing/2014/main" id="{D1A2B140-09C1-DC8D-346A-03B638065680}"/>
              </a:ext>
            </a:extLst>
          </p:cNvPr>
          <p:cNvSpPr/>
          <p:nvPr userDrawn="1"/>
        </p:nvSpPr>
        <p:spPr>
          <a:xfrm>
            <a:off x="4369698" y="4751415"/>
            <a:ext cx="785228"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Tree>
    <p:extLst>
      <p:ext uri="{BB962C8B-B14F-4D97-AF65-F5344CB8AC3E}">
        <p14:creationId xmlns:p14="http://schemas.microsoft.com/office/powerpoint/2010/main" val="2494833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tatistics Four w/Dark Image">
    <p:spTree>
      <p:nvGrpSpPr>
        <p:cNvPr id="1" name=""/>
        <p:cNvGrpSpPr/>
        <p:nvPr/>
      </p:nvGrpSpPr>
      <p:grpSpPr>
        <a:xfrm>
          <a:off x="0" y="0"/>
          <a:ext cx="0" cy="0"/>
          <a:chOff x="0" y="0"/>
          <a:chExt cx="0" cy="0"/>
        </a:xfrm>
      </p:grpSpPr>
      <p:sp>
        <p:nvSpPr>
          <p:cNvPr id="12" name="Picture Placeholder 3">
            <a:extLst>
              <a:ext uri="{FF2B5EF4-FFF2-40B4-BE49-F238E27FC236}">
                <a16:creationId xmlns:a16="http://schemas.microsoft.com/office/drawing/2014/main" id="{6001189D-D26D-396C-4155-C6FEAC089FC4}"/>
              </a:ext>
            </a:extLst>
          </p:cNvPr>
          <p:cNvSpPr>
            <a:spLocks noGrp="1"/>
          </p:cNvSpPr>
          <p:nvPr>
            <p:ph type="pic" sz="quarter" idx="15" hasCustomPrompt="1"/>
          </p:nvPr>
        </p:nvSpPr>
        <p:spPr>
          <a:xfrm>
            <a:off x="0" y="1219200"/>
            <a:ext cx="12192000" cy="4833937"/>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21" name="Text Placeholder 16">
            <a:extLst>
              <a:ext uri="{FF2B5EF4-FFF2-40B4-BE49-F238E27FC236}">
                <a16:creationId xmlns:a16="http://schemas.microsoft.com/office/drawing/2014/main" id="{A39ACB4D-702D-CF69-2BBB-9C271E724BC5}"/>
              </a:ext>
            </a:extLst>
          </p:cNvPr>
          <p:cNvSpPr>
            <a:spLocks noGrp="1"/>
          </p:cNvSpPr>
          <p:nvPr>
            <p:ph type="body" sz="quarter" idx="21"/>
          </p:nvPr>
        </p:nvSpPr>
        <p:spPr>
          <a:xfrm>
            <a:off x="533400"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2" name="Text Placeholder 16">
            <a:extLst>
              <a:ext uri="{FF2B5EF4-FFF2-40B4-BE49-F238E27FC236}">
                <a16:creationId xmlns:a16="http://schemas.microsoft.com/office/drawing/2014/main" id="{BCF1A6D9-3107-6456-E06A-4E584FC695D2}"/>
              </a:ext>
            </a:extLst>
          </p:cNvPr>
          <p:cNvSpPr>
            <a:spLocks noGrp="1"/>
          </p:cNvSpPr>
          <p:nvPr>
            <p:ph type="body" sz="quarter" idx="23"/>
          </p:nvPr>
        </p:nvSpPr>
        <p:spPr>
          <a:xfrm>
            <a:off x="533400"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4" name="Text Placeholder 4">
            <a:extLst>
              <a:ext uri="{FF2B5EF4-FFF2-40B4-BE49-F238E27FC236}">
                <a16:creationId xmlns:a16="http://schemas.microsoft.com/office/drawing/2014/main" id="{09C3D607-6D87-7B95-A2DF-D19ABC720251}"/>
              </a:ext>
            </a:extLst>
          </p:cNvPr>
          <p:cNvSpPr>
            <a:spLocks noGrp="1"/>
          </p:cNvSpPr>
          <p:nvPr>
            <p:ph type="body" sz="quarter" idx="25"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5" name="Text Placeholder 7">
            <a:extLst>
              <a:ext uri="{FF2B5EF4-FFF2-40B4-BE49-F238E27FC236}">
                <a16:creationId xmlns:a16="http://schemas.microsoft.com/office/drawing/2014/main" id="{4F6CCCEE-C418-B21C-AB1B-82582F78AB08}"/>
              </a:ext>
            </a:extLst>
          </p:cNvPr>
          <p:cNvSpPr>
            <a:spLocks noGrp="1"/>
          </p:cNvSpPr>
          <p:nvPr>
            <p:ph type="body" sz="quarter" idx="26"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7" name="Title Placeholder 1">
            <a:extLst>
              <a:ext uri="{FF2B5EF4-FFF2-40B4-BE49-F238E27FC236}">
                <a16:creationId xmlns:a16="http://schemas.microsoft.com/office/drawing/2014/main" id="{AFA32D9A-6AB2-66E2-4020-E1754D052F08}"/>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28" name="Text Placeholder 16">
            <a:extLst>
              <a:ext uri="{FF2B5EF4-FFF2-40B4-BE49-F238E27FC236}">
                <a16:creationId xmlns:a16="http://schemas.microsoft.com/office/drawing/2014/main" id="{9CAE2530-3867-C5F2-ECB5-E73558476E89}"/>
              </a:ext>
            </a:extLst>
          </p:cNvPr>
          <p:cNvSpPr>
            <a:spLocks noGrp="1"/>
          </p:cNvSpPr>
          <p:nvPr>
            <p:ph type="body" sz="quarter" idx="28"/>
          </p:nvPr>
        </p:nvSpPr>
        <p:spPr>
          <a:xfrm>
            <a:off x="2737285"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9" name="Text Placeholder 16">
            <a:extLst>
              <a:ext uri="{FF2B5EF4-FFF2-40B4-BE49-F238E27FC236}">
                <a16:creationId xmlns:a16="http://schemas.microsoft.com/office/drawing/2014/main" id="{87F09FF3-941E-8378-9AEE-8ED4993EF0D7}"/>
              </a:ext>
            </a:extLst>
          </p:cNvPr>
          <p:cNvSpPr>
            <a:spLocks noGrp="1"/>
          </p:cNvSpPr>
          <p:nvPr>
            <p:ph type="body" sz="quarter" idx="29"/>
          </p:nvPr>
        </p:nvSpPr>
        <p:spPr>
          <a:xfrm>
            <a:off x="2737285"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Tree>
    <p:extLst>
      <p:ext uri="{BB962C8B-B14F-4D97-AF65-F5344CB8AC3E}">
        <p14:creationId xmlns:p14="http://schemas.microsoft.com/office/powerpoint/2010/main" val="1779381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tatistics Four w/Light Image">
    <p:spTree>
      <p:nvGrpSpPr>
        <p:cNvPr id="1" name=""/>
        <p:cNvGrpSpPr/>
        <p:nvPr/>
      </p:nvGrpSpPr>
      <p:grpSpPr>
        <a:xfrm>
          <a:off x="0" y="0"/>
          <a:ext cx="0" cy="0"/>
          <a:chOff x="0" y="0"/>
          <a:chExt cx="0" cy="0"/>
        </a:xfrm>
      </p:grpSpPr>
      <p:sp>
        <p:nvSpPr>
          <p:cNvPr id="12" name="Picture Placeholder 3">
            <a:extLst>
              <a:ext uri="{FF2B5EF4-FFF2-40B4-BE49-F238E27FC236}">
                <a16:creationId xmlns:a16="http://schemas.microsoft.com/office/drawing/2014/main" id="{6E90C717-2302-C1EB-A381-5AD5118CB123}"/>
              </a:ext>
            </a:extLst>
          </p:cNvPr>
          <p:cNvSpPr>
            <a:spLocks noGrp="1"/>
          </p:cNvSpPr>
          <p:nvPr>
            <p:ph type="pic" sz="quarter" idx="15" hasCustomPrompt="1"/>
          </p:nvPr>
        </p:nvSpPr>
        <p:spPr>
          <a:xfrm>
            <a:off x="0" y="1219200"/>
            <a:ext cx="12192000" cy="4833937"/>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533400" y="1523860"/>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2737285" y="1523860"/>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533400" y="3713258"/>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2737285" y="3713258"/>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4" name="Text Placeholder 4">
            <a:extLst>
              <a:ext uri="{FF2B5EF4-FFF2-40B4-BE49-F238E27FC236}">
                <a16:creationId xmlns:a16="http://schemas.microsoft.com/office/drawing/2014/main" id="{6984A049-FA21-CDF8-3A8A-AF42CC00A94A}"/>
              </a:ext>
            </a:extLst>
          </p:cNvPr>
          <p:cNvSpPr>
            <a:spLocks noGrp="1"/>
          </p:cNvSpPr>
          <p:nvPr>
            <p:ph type="body" sz="quarter" idx="26"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5" name="Text Placeholder 7">
            <a:extLst>
              <a:ext uri="{FF2B5EF4-FFF2-40B4-BE49-F238E27FC236}">
                <a16:creationId xmlns:a16="http://schemas.microsoft.com/office/drawing/2014/main" id="{BDFE693A-D880-7C80-E4DA-2A8BB390050B}"/>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7" name="Title Placeholder 1">
            <a:extLst>
              <a:ext uri="{FF2B5EF4-FFF2-40B4-BE49-F238E27FC236}">
                <a16:creationId xmlns:a16="http://schemas.microsoft.com/office/drawing/2014/main" id="{E7C30084-780A-F6C3-F9F8-C61409B8F8A2}"/>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41389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2/3 Content w/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42D3D7-0180-4430-BBD1-3C723535A837}"/>
              </a:ext>
            </a:extLst>
          </p:cNvPr>
          <p:cNvSpPr>
            <a:spLocks noGrp="1"/>
          </p:cNvSpPr>
          <p:nvPr>
            <p:ph type="pic" sz="quarter" idx="14"/>
          </p:nvPr>
        </p:nvSpPr>
        <p:spPr>
          <a:xfrm>
            <a:off x="7928264" y="0"/>
            <a:ext cx="4263736" cy="6858000"/>
          </a:xfrm>
        </p:spPr>
        <p:txBody>
          <a:bodyPr/>
          <a:lstStyle/>
          <a:p>
            <a:r>
              <a:rPr lang="en-US"/>
              <a:t>Click icon to add picture</a:t>
            </a:r>
          </a:p>
        </p:txBody>
      </p:sp>
      <p:sp>
        <p:nvSpPr>
          <p:cNvPr id="20" name="Slide Number">
            <a:extLst>
              <a:ext uri="{FF2B5EF4-FFF2-40B4-BE49-F238E27FC236}">
                <a16:creationId xmlns:a16="http://schemas.microsoft.com/office/drawing/2014/main" id="{4E7DF363-1AAF-CE40-9302-8DCD11967D25}"/>
              </a:ext>
            </a:extLst>
          </p:cNvPr>
          <p:cNvSpPr txBox="1"/>
          <p:nvPr userDrawn="1"/>
        </p:nvSpPr>
        <p:spPr>
          <a:xfrm>
            <a:off x="7555898"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C95A8B27-3BFE-9C40-B1CA-0321FA82283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42972" y="6710041"/>
            <a:ext cx="1611108" cy="66292"/>
          </a:xfrm>
          <a:prstGeom prst="rect">
            <a:avLst/>
          </a:prstGeom>
        </p:spPr>
      </p:pic>
      <p:cxnSp>
        <p:nvCxnSpPr>
          <p:cNvPr id="22" name="Straight Connector 21">
            <a:extLst>
              <a:ext uri="{FF2B5EF4-FFF2-40B4-BE49-F238E27FC236}">
                <a16:creationId xmlns:a16="http://schemas.microsoft.com/office/drawing/2014/main" id="{A4BD07FF-45E6-9545-BAA5-BA044570E2BC}"/>
              </a:ext>
            </a:extLst>
          </p:cNvPr>
          <p:cNvCxnSpPr>
            <a:cxnSpLocks/>
          </p:cNvCxnSpPr>
          <p:nvPr userDrawn="1"/>
        </p:nvCxnSpPr>
        <p:spPr>
          <a:xfrm>
            <a:off x="7555898"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0" y="6628377"/>
            <a:ext cx="7928264"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
        <p:nvSpPr>
          <p:cNvPr id="26" name="Text Placeholder 4">
            <a:extLst>
              <a:ext uri="{FF2B5EF4-FFF2-40B4-BE49-F238E27FC236}">
                <a16:creationId xmlns:a16="http://schemas.microsoft.com/office/drawing/2014/main" id="{D66875A5-181C-F8D2-7367-A8CF4FF88570}"/>
              </a:ext>
            </a:extLst>
          </p:cNvPr>
          <p:cNvSpPr>
            <a:spLocks noGrp="1"/>
          </p:cNvSpPr>
          <p:nvPr>
            <p:ph type="body" sz="quarter" idx="22"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533401"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Content Placeholder 14">
            <a:extLst>
              <a:ext uri="{FF2B5EF4-FFF2-40B4-BE49-F238E27FC236}">
                <a16:creationId xmlns:a16="http://schemas.microsoft.com/office/drawing/2014/main" id="{7E03DC64-3DD9-0422-BE8A-1C9745FC0D41}"/>
              </a:ext>
            </a:extLst>
          </p:cNvPr>
          <p:cNvSpPr>
            <a:spLocks noGrp="1"/>
          </p:cNvSpPr>
          <p:nvPr>
            <p:ph sz="quarter" idx="20"/>
          </p:nvPr>
        </p:nvSpPr>
        <p:spPr>
          <a:xfrm>
            <a:off x="533400" y="1234107"/>
            <a:ext cx="7170687"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itle Placeholder 1">
            <a:extLst>
              <a:ext uri="{FF2B5EF4-FFF2-40B4-BE49-F238E27FC236}">
                <a16:creationId xmlns:a16="http://schemas.microsoft.com/office/drawing/2014/main" id="{B3B8F372-9024-E80A-E32D-F837B824A2B9}"/>
              </a:ext>
            </a:extLst>
          </p:cNvPr>
          <p:cNvSpPr>
            <a:spLocks noGrp="1"/>
          </p:cNvSpPr>
          <p:nvPr>
            <p:ph type="title"/>
          </p:nvPr>
        </p:nvSpPr>
        <p:spPr>
          <a:xfrm>
            <a:off x="533400" y="272429"/>
            <a:ext cx="7170687"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66976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 Content w/ Image and sub">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42D3D7-0180-4430-BBD1-3C723535A837}"/>
              </a:ext>
            </a:extLst>
          </p:cNvPr>
          <p:cNvSpPr>
            <a:spLocks noGrp="1"/>
          </p:cNvSpPr>
          <p:nvPr>
            <p:ph type="pic" sz="quarter" idx="14"/>
          </p:nvPr>
        </p:nvSpPr>
        <p:spPr>
          <a:xfrm>
            <a:off x="7928264" y="0"/>
            <a:ext cx="4263736" cy="6858000"/>
          </a:xfrm>
        </p:spPr>
        <p:txBody>
          <a:bodyPr/>
          <a:lstStyle/>
          <a:p>
            <a:r>
              <a:rPr lang="en-US"/>
              <a:t>Click icon to add picture</a:t>
            </a:r>
          </a:p>
        </p:txBody>
      </p:sp>
      <p:sp>
        <p:nvSpPr>
          <p:cNvPr id="20" name="Slide Number">
            <a:extLst>
              <a:ext uri="{FF2B5EF4-FFF2-40B4-BE49-F238E27FC236}">
                <a16:creationId xmlns:a16="http://schemas.microsoft.com/office/drawing/2014/main" id="{4E7DF363-1AAF-CE40-9302-8DCD11967D25}"/>
              </a:ext>
            </a:extLst>
          </p:cNvPr>
          <p:cNvSpPr txBox="1"/>
          <p:nvPr userDrawn="1"/>
        </p:nvSpPr>
        <p:spPr>
          <a:xfrm>
            <a:off x="7555898"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C95A8B27-3BFE-9C40-B1CA-0321FA82283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42972" y="6710041"/>
            <a:ext cx="1611108" cy="66292"/>
          </a:xfrm>
          <a:prstGeom prst="rect">
            <a:avLst/>
          </a:prstGeom>
        </p:spPr>
      </p:pic>
      <p:cxnSp>
        <p:nvCxnSpPr>
          <p:cNvPr id="22" name="Straight Connector 21">
            <a:extLst>
              <a:ext uri="{FF2B5EF4-FFF2-40B4-BE49-F238E27FC236}">
                <a16:creationId xmlns:a16="http://schemas.microsoft.com/office/drawing/2014/main" id="{A4BD07FF-45E6-9545-BAA5-BA044570E2BC}"/>
              </a:ext>
            </a:extLst>
          </p:cNvPr>
          <p:cNvCxnSpPr>
            <a:cxnSpLocks/>
          </p:cNvCxnSpPr>
          <p:nvPr userDrawn="1"/>
        </p:nvCxnSpPr>
        <p:spPr>
          <a:xfrm>
            <a:off x="7555898"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0" y="6628377"/>
            <a:ext cx="7928264"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
        <p:nvSpPr>
          <p:cNvPr id="17" name="Text Placeholder 3">
            <a:extLst>
              <a:ext uri="{FF2B5EF4-FFF2-40B4-BE49-F238E27FC236}">
                <a16:creationId xmlns:a16="http://schemas.microsoft.com/office/drawing/2014/main" id="{B4B44005-4A65-800A-434B-BEAA6DDEE199}"/>
              </a:ext>
            </a:extLst>
          </p:cNvPr>
          <p:cNvSpPr>
            <a:spLocks noGrp="1"/>
          </p:cNvSpPr>
          <p:nvPr>
            <p:ph type="body" sz="quarter" idx="16" hasCustomPrompt="1"/>
          </p:nvPr>
        </p:nvSpPr>
        <p:spPr>
          <a:xfrm>
            <a:off x="533094" y="1255572"/>
            <a:ext cx="7170995"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5" name="Content Placeholder 14">
            <a:extLst>
              <a:ext uri="{FF2B5EF4-FFF2-40B4-BE49-F238E27FC236}">
                <a16:creationId xmlns:a16="http://schemas.microsoft.com/office/drawing/2014/main" id="{B26CD7AB-7A25-601E-8343-D726210D021A}"/>
              </a:ext>
            </a:extLst>
          </p:cNvPr>
          <p:cNvSpPr>
            <a:spLocks noGrp="1"/>
          </p:cNvSpPr>
          <p:nvPr>
            <p:ph sz="quarter" idx="21"/>
          </p:nvPr>
        </p:nvSpPr>
        <p:spPr>
          <a:xfrm>
            <a:off x="533400" y="1676400"/>
            <a:ext cx="7162795"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4">
            <a:extLst>
              <a:ext uri="{FF2B5EF4-FFF2-40B4-BE49-F238E27FC236}">
                <a16:creationId xmlns:a16="http://schemas.microsoft.com/office/drawing/2014/main" id="{D66875A5-181C-F8D2-7367-A8CF4FF88570}"/>
              </a:ext>
            </a:extLst>
          </p:cNvPr>
          <p:cNvSpPr>
            <a:spLocks noGrp="1"/>
          </p:cNvSpPr>
          <p:nvPr>
            <p:ph type="body" sz="quarter" idx="22"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533401"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0" name="Title Placeholder 1">
            <a:extLst>
              <a:ext uri="{FF2B5EF4-FFF2-40B4-BE49-F238E27FC236}">
                <a16:creationId xmlns:a16="http://schemas.microsoft.com/office/drawing/2014/main" id="{673ECDE9-BF3C-9E4D-7626-138A958BBF13}"/>
              </a:ext>
            </a:extLst>
          </p:cNvPr>
          <p:cNvSpPr>
            <a:spLocks noGrp="1"/>
          </p:cNvSpPr>
          <p:nvPr>
            <p:ph type="title"/>
          </p:nvPr>
        </p:nvSpPr>
        <p:spPr>
          <a:xfrm>
            <a:off x="533400" y="272429"/>
            <a:ext cx="7170687" cy="709874"/>
          </a:xfrm>
          <a:prstGeom prst="rect">
            <a:avLst/>
          </a:prstGeom>
        </p:spPr>
        <p:txBody>
          <a:bodyPr vert="horz" lIns="0" tIns="0" rIns="0" bIns="0" rtlCol="0" anchor="b">
            <a:noAutofit/>
          </a:bodyPr>
          <a:lstStyle/>
          <a:p>
            <a:r>
              <a:rPr lang="en-US" dirty="0"/>
              <a:t>Click to edit Master title style</a:t>
            </a:r>
          </a:p>
        </p:txBody>
      </p:sp>
    </p:spTree>
    <p:extLst>
      <p:ext uri="{BB962C8B-B14F-4D97-AF65-F5344CB8AC3E}">
        <p14:creationId xmlns:p14="http://schemas.microsoft.com/office/powerpoint/2010/main" val="3128275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2/3 Content w/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42D3D7-0180-4430-BBD1-3C723535A837}"/>
              </a:ext>
            </a:extLst>
          </p:cNvPr>
          <p:cNvSpPr>
            <a:spLocks noGrp="1"/>
          </p:cNvSpPr>
          <p:nvPr>
            <p:ph type="pic" sz="quarter" idx="14"/>
          </p:nvPr>
        </p:nvSpPr>
        <p:spPr>
          <a:xfrm>
            <a:off x="6828809" y="0"/>
            <a:ext cx="5363191" cy="6858000"/>
          </a:xfrm>
        </p:spPr>
        <p:txBody>
          <a:bodyPr/>
          <a:lstStyle/>
          <a:p>
            <a:r>
              <a:rPr lang="en-US"/>
              <a:t>Click icon to add picture</a:t>
            </a:r>
          </a:p>
        </p:txBody>
      </p:sp>
      <p:sp>
        <p:nvSpPr>
          <p:cNvPr id="12" name="Text Placeholder 4">
            <a:extLst>
              <a:ext uri="{FF2B5EF4-FFF2-40B4-BE49-F238E27FC236}">
                <a16:creationId xmlns:a16="http://schemas.microsoft.com/office/drawing/2014/main" id="{5176F1CF-FE42-4D5C-8E41-4EF17946D87E}"/>
              </a:ext>
            </a:extLst>
          </p:cNvPr>
          <p:cNvSpPr>
            <a:spLocks noGrp="1"/>
          </p:cNvSpPr>
          <p:nvPr>
            <p:ph type="body" sz="quarter" idx="17" hasCustomPrompt="1"/>
          </p:nvPr>
        </p:nvSpPr>
        <p:spPr>
          <a:xfrm>
            <a:off x="533400" y="1371601"/>
            <a:ext cx="5760720"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1" name="Title Placeholder 1">
            <a:extLst>
              <a:ext uri="{FF2B5EF4-FFF2-40B4-BE49-F238E27FC236}">
                <a16:creationId xmlns:a16="http://schemas.microsoft.com/office/drawing/2014/main" id="{86204444-5F64-354E-91D6-5467CE595C51}"/>
              </a:ext>
            </a:extLst>
          </p:cNvPr>
          <p:cNvSpPr>
            <a:spLocks noGrp="1"/>
          </p:cNvSpPr>
          <p:nvPr>
            <p:ph type="title"/>
          </p:nvPr>
        </p:nvSpPr>
        <p:spPr>
          <a:xfrm>
            <a:off x="533400" y="272430"/>
            <a:ext cx="5760720" cy="709874"/>
          </a:xfrm>
          <a:prstGeom prst="rect">
            <a:avLst/>
          </a:prstGeom>
        </p:spPr>
        <p:txBody>
          <a:bodyPr vert="horz" lIns="0" tIns="0" rIns="0" bIns="0" rtlCol="0" anchor="b">
            <a:noAutofit/>
          </a:bodyPr>
          <a:lstStyle/>
          <a:p>
            <a:r>
              <a:rPr lang="en-US" dirty="0"/>
              <a:t>Click to edit Master title style</a:t>
            </a:r>
          </a:p>
        </p:txBody>
      </p:sp>
      <p:sp>
        <p:nvSpPr>
          <p:cNvPr id="13" name="Text Placeholder 4">
            <a:extLst>
              <a:ext uri="{FF2B5EF4-FFF2-40B4-BE49-F238E27FC236}">
                <a16:creationId xmlns:a16="http://schemas.microsoft.com/office/drawing/2014/main" id="{91BA3C79-8C47-C74E-8834-FA89BDFF670E}"/>
              </a:ext>
            </a:extLst>
          </p:cNvPr>
          <p:cNvSpPr>
            <a:spLocks noGrp="1"/>
          </p:cNvSpPr>
          <p:nvPr>
            <p:ph type="body" sz="quarter" idx="32" hasCustomPrompt="1"/>
          </p:nvPr>
        </p:nvSpPr>
        <p:spPr>
          <a:xfrm>
            <a:off x="533400" y="1145196"/>
            <a:ext cx="5760720"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D2A5F254-7972-9D40-8670-A83ADDA08094}"/>
              </a:ext>
            </a:extLst>
          </p:cNvPr>
          <p:cNvSpPr>
            <a:spLocks noGrp="1"/>
          </p:cNvSpPr>
          <p:nvPr>
            <p:ph sz="quarter" idx="34"/>
          </p:nvPr>
        </p:nvSpPr>
        <p:spPr>
          <a:xfrm>
            <a:off x="533400" y="1872617"/>
            <a:ext cx="5760720" cy="40252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7">
            <a:extLst>
              <a:ext uri="{FF2B5EF4-FFF2-40B4-BE49-F238E27FC236}">
                <a16:creationId xmlns:a16="http://schemas.microsoft.com/office/drawing/2014/main" id="{C70ADE46-35DA-1B4D-914E-F87DB8E1FA0F}"/>
              </a:ext>
            </a:extLst>
          </p:cNvPr>
          <p:cNvSpPr>
            <a:spLocks noGrp="1"/>
          </p:cNvSpPr>
          <p:nvPr>
            <p:ph type="body" sz="quarter" idx="33" hasCustomPrompt="1"/>
          </p:nvPr>
        </p:nvSpPr>
        <p:spPr>
          <a:xfrm>
            <a:off x="533400" y="6053328"/>
            <a:ext cx="5760720"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Slide Number">
            <a:extLst>
              <a:ext uri="{FF2B5EF4-FFF2-40B4-BE49-F238E27FC236}">
                <a16:creationId xmlns:a16="http://schemas.microsoft.com/office/drawing/2014/main" id="{4E7DF363-1AAF-CE40-9302-8DCD11967D25}"/>
              </a:ext>
            </a:extLst>
          </p:cNvPr>
          <p:cNvSpPr txBox="1"/>
          <p:nvPr userDrawn="1"/>
        </p:nvSpPr>
        <p:spPr>
          <a:xfrm>
            <a:off x="6463049"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C95A8B27-3BFE-9C40-B1CA-0321FA82283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40272" y="6710041"/>
            <a:ext cx="1611108" cy="66292"/>
          </a:xfrm>
          <a:prstGeom prst="rect">
            <a:avLst/>
          </a:prstGeom>
        </p:spPr>
      </p:pic>
      <p:cxnSp>
        <p:nvCxnSpPr>
          <p:cNvPr id="22" name="Straight Connector 21">
            <a:extLst>
              <a:ext uri="{FF2B5EF4-FFF2-40B4-BE49-F238E27FC236}">
                <a16:creationId xmlns:a16="http://schemas.microsoft.com/office/drawing/2014/main" id="{A4BD07FF-45E6-9545-BAA5-BA044570E2BC}"/>
              </a:ext>
            </a:extLst>
          </p:cNvPr>
          <p:cNvCxnSpPr>
            <a:cxnSpLocks/>
          </p:cNvCxnSpPr>
          <p:nvPr userDrawn="1"/>
        </p:nvCxnSpPr>
        <p:spPr>
          <a:xfrm>
            <a:off x="6463049"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0" y="6628377"/>
            <a:ext cx="6829926"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Tree>
    <p:extLst>
      <p:ext uri="{BB962C8B-B14F-4D97-AF65-F5344CB8AC3E}">
        <p14:creationId xmlns:p14="http://schemas.microsoft.com/office/powerpoint/2010/main" val="767241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_2/3 Content w/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42D3D7-0180-4430-BBD1-3C723535A837}"/>
              </a:ext>
            </a:extLst>
          </p:cNvPr>
          <p:cNvSpPr>
            <a:spLocks noGrp="1"/>
          </p:cNvSpPr>
          <p:nvPr>
            <p:ph type="pic" sz="quarter" idx="14"/>
          </p:nvPr>
        </p:nvSpPr>
        <p:spPr>
          <a:xfrm>
            <a:off x="7337" y="0"/>
            <a:ext cx="4263736" cy="6858000"/>
          </a:xfrm>
        </p:spPr>
        <p:txBody>
          <a:bodyPr/>
          <a:lstStyle/>
          <a:p>
            <a:r>
              <a:rPr lang="en-US"/>
              <a:t>Click icon to add picture</a:t>
            </a:r>
            <a:endParaRPr lang="en-US" dirty="0"/>
          </a:p>
        </p:txBody>
      </p: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4271073" y="6627353"/>
            <a:ext cx="7928264"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4460089"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
        <p:nvSpPr>
          <p:cNvPr id="26" name="Text Placeholder 4">
            <a:extLst>
              <a:ext uri="{FF2B5EF4-FFF2-40B4-BE49-F238E27FC236}">
                <a16:creationId xmlns:a16="http://schemas.microsoft.com/office/drawing/2014/main" id="{D66875A5-181C-F8D2-7367-A8CF4FF88570}"/>
              </a:ext>
            </a:extLst>
          </p:cNvPr>
          <p:cNvSpPr>
            <a:spLocks noGrp="1"/>
          </p:cNvSpPr>
          <p:nvPr>
            <p:ph type="body" sz="quarter" idx="22" hasCustomPrompt="1"/>
          </p:nvPr>
        </p:nvSpPr>
        <p:spPr>
          <a:xfrm>
            <a:off x="4461674"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7" name="Text Placeholder 7">
            <a:extLst>
              <a:ext uri="{FF2B5EF4-FFF2-40B4-BE49-F238E27FC236}">
                <a16:creationId xmlns:a16="http://schemas.microsoft.com/office/drawing/2014/main" id="{E498DB25-1602-D02F-7925-9DDE9AC9F118}"/>
              </a:ext>
            </a:extLst>
          </p:cNvPr>
          <p:cNvSpPr>
            <a:spLocks noGrp="1"/>
          </p:cNvSpPr>
          <p:nvPr>
            <p:ph type="body" sz="quarter" idx="23" hasCustomPrompt="1"/>
          </p:nvPr>
        </p:nvSpPr>
        <p:spPr>
          <a:xfrm>
            <a:off x="4461675"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Content Placeholder 14">
            <a:extLst>
              <a:ext uri="{FF2B5EF4-FFF2-40B4-BE49-F238E27FC236}">
                <a16:creationId xmlns:a16="http://schemas.microsoft.com/office/drawing/2014/main" id="{7E03DC64-3DD9-0422-BE8A-1C9745FC0D41}"/>
              </a:ext>
            </a:extLst>
          </p:cNvPr>
          <p:cNvSpPr>
            <a:spLocks noGrp="1"/>
          </p:cNvSpPr>
          <p:nvPr>
            <p:ph sz="quarter" idx="20"/>
          </p:nvPr>
        </p:nvSpPr>
        <p:spPr>
          <a:xfrm>
            <a:off x="4461674" y="1234107"/>
            <a:ext cx="7170687" cy="4663773"/>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itle Placeholder 1">
            <a:extLst>
              <a:ext uri="{FF2B5EF4-FFF2-40B4-BE49-F238E27FC236}">
                <a16:creationId xmlns:a16="http://schemas.microsoft.com/office/drawing/2014/main" id="{B3B8F372-9024-E80A-E32D-F837B824A2B9}"/>
              </a:ext>
            </a:extLst>
          </p:cNvPr>
          <p:cNvSpPr>
            <a:spLocks noGrp="1"/>
          </p:cNvSpPr>
          <p:nvPr>
            <p:ph type="title"/>
          </p:nvPr>
        </p:nvSpPr>
        <p:spPr>
          <a:xfrm>
            <a:off x="4461674" y="272429"/>
            <a:ext cx="7170687" cy="709874"/>
          </a:xfrm>
          <a:prstGeom prst="rect">
            <a:avLst/>
          </a:prstGeom>
        </p:spPr>
        <p:txBody>
          <a:bodyPr vert="horz" lIns="0" tIns="0" rIns="0" bIns="0" rtlCol="0" anchor="b">
            <a:noAutofit/>
          </a:bodyPr>
          <a:lstStyle/>
          <a:p>
            <a:r>
              <a:rPr lang="en-US" dirty="0"/>
              <a:t>Click to edit Master title style</a:t>
            </a:r>
          </a:p>
        </p:txBody>
      </p:sp>
      <p:sp>
        <p:nvSpPr>
          <p:cNvPr id="14" name="Slide Number">
            <a:extLst>
              <a:ext uri="{FF2B5EF4-FFF2-40B4-BE49-F238E27FC236}">
                <a16:creationId xmlns:a16="http://schemas.microsoft.com/office/drawing/2014/main" id="{CEA35C2A-F708-1FE6-6288-3B202B87E9FD}"/>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17" name="Picture 16">
            <a:extLst>
              <a:ext uri="{FF2B5EF4-FFF2-40B4-BE49-F238E27FC236}">
                <a16:creationId xmlns:a16="http://schemas.microsoft.com/office/drawing/2014/main" id="{90C0995C-4D79-66B4-F070-07451A50139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13314" y="6710041"/>
            <a:ext cx="1611108" cy="66292"/>
          </a:xfrm>
          <a:prstGeom prst="rect">
            <a:avLst/>
          </a:prstGeom>
        </p:spPr>
      </p:pic>
      <p:cxnSp>
        <p:nvCxnSpPr>
          <p:cNvPr id="19" name="Straight Connector 18">
            <a:extLst>
              <a:ext uri="{FF2B5EF4-FFF2-40B4-BE49-F238E27FC236}">
                <a16:creationId xmlns:a16="http://schemas.microsoft.com/office/drawing/2014/main" id="{604BC79D-D91E-52E1-8CB9-E12EF4C758A7}"/>
              </a:ext>
            </a:extLst>
          </p:cNvPr>
          <p:cNvCxnSpPr>
            <a:cxnSpLocks/>
          </p:cNvCxnSpPr>
          <p:nvPr userDrawn="1"/>
        </p:nvCxnSpPr>
        <p:spPr>
          <a:xfrm>
            <a:off x="11826240"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4477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2/3 Content w/ Image and sub">
    <p:spTree>
      <p:nvGrpSpPr>
        <p:cNvPr id="1" name=""/>
        <p:cNvGrpSpPr/>
        <p:nvPr/>
      </p:nvGrpSpPr>
      <p:grpSpPr>
        <a:xfrm>
          <a:off x="0" y="0"/>
          <a:ext cx="0" cy="0"/>
          <a:chOff x="0" y="0"/>
          <a:chExt cx="0" cy="0"/>
        </a:xfrm>
      </p:grpSpPr>
      <p:sp>
        <p:nvSpPr>
          <p:cNvPr id="17" name="Text Placeholder 3">
            <a:extLst>
              <a:ext uri="{FF2B5EF4-FFF2-40B4-BE49-F238E27FC236}">
                <a16:creationId xmlns:a16="http://schemas.microsoft.com/office/drawing/2014/main" id="{B4B44005-4A65-800A-434B-BEAA6DDEE199}"/>
              </a:ext>
            </a:extLst>
          </p:cNvPr>
          <p:cNvSpPr>
            <a:spLocks noGrp="1"/>
          </p:cNvSpPr>
          <p:nvPr>
            <p:ph type="body" sz="quarter" idx="16" hasCustomPrompt="1"/>
          </p:nvPr>
        </p:nvSpPr>
        <p:spPr>
          <a:xfrm>
            <a:off x="4460089" y="1255572"/>
            <a:ext cx="7170995"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5" name="Content Placeholder 14">
            <a:extLst>
              <a:ext uri="{FF2B5EF4-FFF2-40B4-BE49-F238E27FC236}">
                <a16:creationId xmlns:a16="http://schemas.microsoft.com/office/drawing/2014/main" id="{B26CD7AB-7A25-601E-8343-D726210D021A}"/>
              </a:ext>
            </a:extLst>
          </p:cNvPr>
          <p:cNvSpPr>
            <a:spLocks noGrp="1"/>
          </p:cNvSpPr>
          <p:nvPr>
            <p:ph sz="quarter" idx="21"/>
          </p:nvPr>
        </p:nvSpPr>
        <p:spPr>
          <a:xfrm>
            <a:off x="4460395" y="1676400"/>
            <a:ext cx="7162795" cy="4221480"/>
          </a:xfrm>
        </p:spPr>
        <p:txBody>
          <a:bodyPr/>
          <a:lstStyle>
            <a:lvl1pPr>
              <a:lnSpc>
                <a:spcPct val="110000"/>
              </a:lnSpc>
              <a:defRPr/>
            </a:lvl1pPr>
            <a:lvl2pPr>
              <a:lnSpc>
                <a:spcPct val="110000"/>
              </a:lnSpc>
              <a:defRPr/>
            </a:lvl2pPr>
            <a:lvl3pPr>
              <a:lnSpc>
                <a:spcPct val="110000"/>
              </a:lnSpc>
              <a:defRPr/>
            </a:lvl3pPr>
            <a:lvl4pPr marL="905256" indent="0">
              <a:lnSpc>
                <a:spcPct val="110000"/>
              </a:lnSpc>
              <a:buNone/>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Picture Placeholder 7">
            <a:extLst>
              <a:ext uri="{FF2B5EF4-FFF2-40B4-BE49-F238E27FC236}">
                <a16:creationId xmlns:a16="http://schemas.microsoft.com/office/drawing/2014/main" id="{67D9C7E2-14C6-2EDB-CEA3-F10211F6B5B5}"/>
              </a:ext>
            </a:extLst>
          </p:cNvPr>
          <p:cNvSpPr>
            <a:spLocks noGrp="1"/>
          </p:cNvSpPr>
          <p:nvPr>
            <p:ph type="pic" sz="quarter" idx="14"/>
          </p:nvPr>
        </p:nvSpPr>
        <p:spPr>
          <a:xfrm>
            <a:off x="7337" y="0"/>
            <a:ext cx="4263736" cy="6858000"/>
          </a:xfrm>
        </p:spPr>
        <p:txBody>
          <a:bodyPr/>
          <a:lstStyle/>
          <a:p>
            <a:r>
              <a:rPr lang="en-US"/>
              <a:t>Click icon to add picture</a:t>
            </a:r>
            <a:endParaRPr lang="en-US" dirty="0"/>
          </a:p>
        </p:txBody>
      </p:sp>
      <p:cxnSp>
        <p:nvCxnSpPr>
          <p:cNvPr id="18" name="Straight Connector 17">
            <a:extLst>
              <a:ext uri="{FF2B5EF4-FFF2-40B4-BE49-F238E27FC236}">
                <a16:creationId xmlns:a16="http://schemas.microsoft.com/office/drawing/2014/main" id="{9072D397-50CA-D1E8-9E31-ECFC46A2E879}"/>
              </a:ext>
            </a:extLst>
          </p:cNvPr>
          <p:cNvCxnSpPr>
            <a:cxnSpLocks/>
          </p:cNvCxnSpPr>
          <p:nvPr userDrawn="1"/>
        </p:nvCxnSpPr>
        <p:spPr>
          <a:xfrm>
            <a:off x="4271073" y="6627353"/>
            <a:ext cx="7928264"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710EE0D-1BE6-7F39-27F0-09F7D0D7B714}"/>
              </a:ext>
            </a:extLst>
          </p:cNvPr>
          <p:cNvSpPr txBox="1"/>
          <p:nvPr userDrawn="1"/>
        </p:nvSpPr>
        <p:spPr>
          <a:xfrm>
            <a:off x="4460089"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
        <p:nvSpPr>
          <p:cNvPr id="29" name="Text Placeholder 4">
            <a:extLst>
              <a:ext uri="{FF2B5EF4-FFF2-40B4-BE49-F238E27FC236}">
                <a16:creationId xmlns:a16="http://schemas.microsoft.com/office/drawing/2014/main" id="{49956244-97A0-550B-1E8F-29C3E56B2B9D}"/>
              </a:ext>
            </a:extLst>
          </p:cNvPr>
          <p:cNvSpPr>
            <a:spLocks noGrp="1"/>
          </p:cNvSpPr>
          <p:nvPr>
            <p:ph type="body" sz="quarter" idx="22" hasCustomPrompt="1"/>
          </p:nvPr>
        </p:nvSpPr>
        <p:spPr>
          <a:xfrm>
            <a:off x="4461674"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31" name="Text Placeholder 7">
            <a:extLst>
              <a:ext uri="{FF2B5EF4-FFF2-40B4-BE49-F238E27FC236}">
                <a16:creationId xmlns:a16="http://schemas.microsoft.com/office/drawing/2014/main" id="{19D0FEF3-38A7-01A8-EF9C-B40420D3C0CA}"/>
              </a:ext>
            </a:extLst>
          </p:cNvPr>
          <p:cNvSpPr>
            <a:spLocks noGrp="1"/>
          </p:cNvSpPr>
          <p:nvPr>
            <p:ph type="body" sz="quarter" idx="23" hasCustomPrompt="1"/>
          </p:nvPr>
        </p:nvSpPr>
        <p:spPr>
          <a:xfrm>
            <a:off x="4461675" y="6053328"/>
            <a:ext cx="717068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33" name="Title Placeholder 1">
            <a:extLst>
              <a:ext uri="{FF2B5EF4-FFF2-40B4-BE49-F238E27FC236}">
                <a16:creationId xmlns:a16="http://schemas.microsoft.com/office/drawing/2014/main" id="{B30ECC6E-61FD-525D-CD0A-2913A43A5B4A}"/>
              </a:ext>
            </a:extLst>
          </p:cNvPr>
          <p:cNvSpPr>
            <a:spLocks noGrp="1"/>
          </p:cNvSpPr>
          <p:nvPr>
            <p:ph type="title"/>
          </p:nvPr>
        </p:nvSpPr>
        <p:spPr>
          <a:xfrm>
            <a:off x="4461674" y="272429"/>
            <a:ext cx="7170687" cy="709874"/>
          </a:xfrm>
          <a:prstGeom prst="rect">
            <a:avLst/>
          </a:prstGeom>
        </p:spPr>
        <p:txBody>
          <a:bodyPr vert="horz" lIns="0" tIns="0" rIns="0" bIns="0" rtlCol="0" anchor="b">
            <a:noAutofit/>
          </a:bodyPr>
          <a:lstStyle/>
          <a:p>
            <a:r>
              <a:rPr lang="en-US" dirty="0"/>
              <a:t>Click to edit Master title style</a:t>
            </a:r>
          </a:p>
        </p:txBody>
      </p:sp>
      <p:sp>
        <p:nvSpPr>
          <p:cNvPr id="34" name="Slide Number">
            <a:extLst>
              <a:ext uri="{FF2B5EF4-FFF2-40B4-BE49-F238E27FC236}">
                <a16:creationId xmlns:a16="http://schemas.microsoft.com/office/drawing/2014/main" id="{F3D5241D-F029-689A-0E4B-42490A4E0C25}"/>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35" name="Picture 34">
            <a:extLst>
              <a:ext uri="{FF2B5EF4-FFF2-40B4-BE49-F238E27FC236}">
                <a16:creationId xmlns:a16="http://schemas.microsoft.com/office/drawing/2014/main" id="{7C0123E6-0B19-A107-0512-00BF5BA90C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13314" y="6710041"/>
            <a:ext cx="1611108" cy="66292"/>
          </a:xfrm>
          <a:prstGeom prst="rect">
            <a:avLst/>
          </a:prstGeom>
        </p:spPr>
      </p:pic>
      <p:cxnSp>
        <p:nvCxnSpPr>
          <p:cNvPr id="36" name="Straight Connector 35">
            <a:extLst>
              <a:ext uri="{FF2B5EF4-FFF2-40B4-BE49-F238E27FC236}">
                <a16:creationId xmlns:a16="http://schemas.microsoft.com/office/drawing/2014/main" id="{F161C84D-EB6F-E342-E10A-B551660C2122}"/>
              </a:ext>
            </a:extLst>
          </p:cNvPr>
          <p:cNvCxnSpPr>
            <a:cxnSpLocks/>
          </p:cNvCxnSpPr>
          <p:nvPr userDrawn="1"/>
        </p:nvCxnSpPr>
        <p:spPr>
          <a:xfrm>
            <a:off x="11826240"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6778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3_2/3 Content w/ Image">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5176F1CF-FE42-4D5C-8E41-4EF17946D87E}"/>
              </a:ext>
            </a:extLst>
          </p:cNvPr>
          <p:cNvSpPr>
            <a:spLocks noGrp="1"/>
          </p:cNvSpPr>
          <p:nvPr>
            <p:ph type="body" sz="quarter" idx="17" hasCustomPrompt="1"/>
          </p:nvPr>
        </p:nvSpPr>
        <p:spPr>
          <a:xfrm>
            <a:off x="6560919" y="1371601"/>
            <a:ext cx="5210893"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1" name="Title Placeholder 1">
            <a:extLst>
              <a:ext uri="{FF2B5EF4-FFF2-40B4-BE49-F238E27FC236}">
                <a16:creationId xmlns:a16="http://schemas.microsoft.com/office/drawing/2014/main" id="{86204444-5F64-354E-91D6-5467CE595C51}"/>
              </a:ext>
            </a:extLst>
          </p:cNvPr>
          <p:cNvSpPr>
            <a:spLocks noGrp="1"/>
          </p:cNvSpPr>
          <p:nvPr>
            <p:ph type="title"/>
          </p:nvPr>
        </p:nvSpPr>
        <p:spPr>
          <a:xfrm>
            <a:off x="6560919" y="272430"/>
            <a:ext cx="5210891" cy="709874"/>
          </a:xfrm>
          <a:prstGeom prst="rect">
            <a:avLst/>
          </a:prstGeom>
        </p:spPr>
        <p:txBody>
          <a:bodyPr vert="horz" lIns="0" tIns="0" rIns="0" bIns="0" rtlCol="0" anchor="b">
            <a:noAutofit/>
          </a:bodyPr>
          <a:lstStyle/>
          <a:p>
            <a:r>
              <a:rPr lang="en-US" dirty="0"/>
              <a:t>Click to edit Master title style</a:t>
            </a:r>
          </a:p>
        </p:txBody>
      </p:sp>
      <p:sp>
        <p:nvSpPr>
          <p:cNvPr id="13" name="Text Placeholder 4">
            <a:extLst>
              <a:ext uri="{FF2B5EF4-FFF2-40B4-BE49-F238E27FC236}">
                <a16:creationId xmlns:a16="http://schemas.microsoft.com/office/drawing/2014/main" id="{91BA3C79-8C47-C74E-8834-FA89BDFF670E}"/>
              </a:ext>
            </a:extLst>
          </p:cNvPr>
          <p:cNvSpPr>
            <a:spLocks noGrp="1"/>
          </p:cNvSpPr>
          <p:nvPr>
            <p:ph type="body" sz="quarter" idx="32" hasCustomPrompt="1"/>
          </p:nvPr>
        </p:nvSpPr>
        <p:spPr>
          <a:xfrm>
            <a:off x="6560919" y="1145196"/>
            <a:ext cx="3818667"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D2A5F254-7972-9D40-8670-A83ADDA08094}"/>
              </a:ext>
            </a:extLst>
          </p:cNvPr>
          <p:cNvSpPr>
            <a:spLocks noGrp="1"/>
          </p:cNvSpPr>
          <p:nvPr>
            <p:ph sz="quarter" idx="34"/>
          </p:nvPr>
        </p:nvSpPr>
        <p:spPr>
          <a:xfrm>
            <a:off x="6560919" y="1872617"/>
            <a:ext cx="5210891" cy="40252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7">
            <a:extLst>
              <a:ext uri="{FF2B5EF4-FFF2-40B4-BE49-F238E27FC236}">
                <a16:creationId xmlns:a16="http://schemas.microsoft.com/office/drawing/2014/main" id="{C70ADE46-35DA-1B4D-914E-F87DB8E1FA0F}"/>
              </a:ext>
            </a:extLst>
          </p:cNvPr>
          <p:cNvSpPr>
            <a:spLocks noGrp="1"/>
          </p:cNvSpPr>
          <p:nvPr>
            <p:ph type="body" sz="quarter" idx="33" hasCustomPrompt="1"/>
          </p:nvPr>
        </p:nvSpPr>
        <p:spPr>
          <a:xfrm>
            <a:off x="6560919" y="6053328"/>
            <a:ext cx="521089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Slide Number">
            <a:extLst>
              <a:ext uri="{FF2B5EF4-FFF2-40B4-BE49-F238E27FC236}">
                <a16:creationId xmlns:a16="http://schemas.microsoft.com/office/drawing/2014/main" id="{4E7DF363-1AAF-CE40-9302-8DCD11967D25}"/>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C95A8B27-3BFE-9C40-B1CA-0321FA82283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113314" y="6710041"/>
            <a:ext cx="1611108" cy="66292"/>
          </a:xfrm>
          <a:prstGeom prst="rect">
            <a:avLst/>
          </a:prstGeom>
        </p:spPr>
      </p:pic>
      <p:cxnSp>
        <p:nvCxnSpPr>
          <p:cNvPr id="22" name="Straight Connector 21">
            <a:extLst>
              <a:ext uri="{FF2B5EF4-FFF2-40B4-BE49-F238E27FC236}">
                <a16:creationId xmlns:a16="http://schemas.microsoft.com/office/drawing/2014/main" id="{A4BD07FF-45E6-9545-BAA5-BA044570E2BC}"/>
              </a:ext>
            </a:extLst>
          </p:cNvPr>
          <p:cNvCxnSpPr>
            <a:cxnSpLocks/>
          </p:cNvCxnSpPr>
          <p:nvPr userDrawn="1"/>
        </p:nvCxnSpPr>
        <p:spPr>
          <a:xfrm>
            <a:off x="11826240"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6096000" y="6628377"/>
            <a:ext cx="6096000"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6271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
        <p:nvSpPr>
          <p:cNvPr id="16" name="Picture Placeholder 7">
            <a:extLst>
              <a:ext uri="{FF2B5EF4-FFF2-40B4-BE49-F238E27FC236}">
                <a16:creationId xmlns:a16="http://schemas.microsoft.com/office/drawing/2014/main" id="{AF12168D-64D7-6047-877A-9D7ABEF4C91A}"/>
              </a:ext>
            </a:extLst>
          </p:cNvPr>
          <p:cNvSpPr>
            <a:spLocks noGrp="1"/>
          </p:cNvSpPr>
          <p:nvPr>
            <p:ph type="pic" sz="quarter" idx="14"/>
          </p:nvPr>
        </p:nvSpPr>
        <p:spPr>
          <a:xfrm>
            <a:off x="-1" y="0"/>
            <a:ext cx="6096000" cy="6858000"/>
          </a:xfrm>
        </p:spPr>
        <p:txBody>
          <a:bodyPr/>
          <a:lstStyle/>
          <a:p>
            <a:r>
              <a:rPr lang="en-US"/>
              <a:t>Click icon to add picture</a:t>
            </a:r>
          </a:p>
        </p:txBody>
      </p:sp>
    </p:spTree>
    <p:extLst>
      <p:ext uri="{BB962C8B-B14F-4D97-AF65-F5344CB8AC3E}">
        <p14:creationId xmlns:p14="http://schemas.microsoft.com/office/powerpoint/2010/main" val="1168665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act Sheet">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C71B4307-02A5-C29B-2208-86BE79F401E8}"/>
              </a:ext>
            </a:extLst>
          </p:cNvPr>
          <p:cNvSpPr>
            <a:spLocks noGrp="1"/>
          </p:cNvSpPr>
          <p:nvPr>
            <p:ph type="body" sz="quarter" idx="26"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0" name="Text Placeholder 7">
            <a:extLst>
              <a:ext uri="{FF2B5EF4-FFF2-40B4-BE49-F238E27FC236}">
                <a16:creationId xmlns:a16="http://schemas.microsoft.com/office/drawing/2014/main" id="{88D9D1E3-03B4-442B-2C5D-18C8A36B2356}"/>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Placeholder 1">
            <a:extLst>
              <a:ext uri="{FF2B5EF4-FFF2-40B4-BE49-F238E27FC236}">
                <a16:creationId xmlns:a16="http://schemas.microsoft.com/office/drawing/2014/main" id="{24A372D6-9B92-BF8B-48E8-39B529AE0004}"/>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8" name="Picture Placeholder 7">
            <a:extLst>
              <a:ext uri="{FF2B5EF4-FFF2-40B4-BE49-F238E27FC236}">
                <a16:creationId xmlns:a16="http://schemas.microsoft.com/office/drawing/2014/main" id="{DD2B633B-7685-D97F-C1FE-413F33826A24}"/>
              </a:ext>
            </a:extLst>
          </p:cNvPr>
          <p:cNvSpPr>
            <a:spLocks noGrp="1"/>
          </p:cNvSpPr>
          <p:nvPr>
            <p:ph type="pic" sz="quarter" idx="15"/>
          </p:nvPr>
        </p:nvSpPr>
        <p:spPr>
          <a:xfrm>
            <a:off x="533400" y="1894629"/>
            <a:ext cx="2561939" cy="1695377"/>
          </a:xfrm>
        </p:spPr>
        <p:txBody>
          <a:bodyPr/>
          <a:lstStyle>
            <a:lvl1pPr>
              <a:defRPr>
                <a:solidFill>
                  <a:schemeClr val="accent5"/>
                </a:solidFill>
              </a:defRPr>
            </a:lvl1pPr>
          </a:lstStyle>
          <a:p>
            <a:r>
              <a:rPr lang="en-US"/>
              <a:t>Click icon to add picture</a:t>
            </a:r>
          </a:p>
        </p:txBody>
      </p:sp>
      <p:sp>
        <p:nvSpPr>
          <p:cNvPr id="9" name="Text Placeholder 2">
            <a:extLst>
              <a:ext uri="{FF2B5EF4-FFF2-40B4-BE49-F238E27FC236}">
                <a16:creationId xmlns:a16="http://schemas.microsoft.com/office/drawing/2014/main" id="{34274FCE-8267-60D3-1981-E6A54C1118FF}"/>
              </a:ext>
            </a:extLst>
          </p:cNvPr>
          <p:cNvSpPr>
            <a:spLocks noGrp="1"/>
          </p:cNvSpPr>
          <p:nvPr>
            <p:ph type="body" sz="quarter" idx="10" hasCustomPrompt="1"/>
          </p:nvPr>
        </p:nvSpPr>
        <p:spPr>
          <a:xfrm>
            <a:off x="535456"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13" name="Picture Placeholder 7">
            <a:extLst>
              <a:ext uri="{FF2B5EF4-FFF2-40B4-BE49-F238E27FC236}">
                <a16:creationId xmlns:a16="http://schemas.microsoft.com/office/drawing/2014/main" id="{D2603624-BEB8-DD91-568B-27B10FC397FF}"/>
              </a:ext>
            </a:extLst>
          </p:cNvPr>
          <p:cNvSpPr>
            <a:spLocks noGrp="1"/>
          </p:cNvSpPr>
          <p:nvPr>
            <p:ph type="pic" sz="quarter" idx="22"/>
          </p:nvPr>
        </p:nvSpPr>
        <p:spPr>
          <a:xfrm>
            <a:off x="3387135" y="1894629"/>
            <a:ext cx="2561939" cy="1695377"/>
          </a:xfrm>
        </p:spPr>
        <p:txBody>
          <a:bodyPr/>
          <a:lstStyle>
            <a:lvl1pPr>
              <a:defRPr>
                <a:solidFill>
                  <a:schemeClr val="accent5"/>
                </a:solidFill>
              </a:defRPr>
            </a:lvl1pPr>
          </a:lstStyle>
          <a:p>
            <a:r>
              <a:rPr lang="en-US"/>
              <a:t>Click icon to add picture</a:t>
            </a:r>
          </a:p>
        </p:txBody>
      </p:sp>
      <p:sp>
        <p:nvSpPr>
          <p:cNvPr id="14" name="Text Placeholder 2">
            <a:extLst>
              <a:ext uri="{FF2B5EF4-FFF2-40B4-BE49-F238E27FC236}">
                <a16:creationId xmlns:a16="http://schemas.microsoft.com/office/drawing/2014/main" id="{3A40928C-8B7C-1B3A-CDE7-FFE4E3D976C2}"/>
              </a:ext>
            </a:extLst>
          </p:cNvPr>
          <p:cNvSpPr>
            <a:spLocks noGrp="1"/>
          </p:cNvSpPr>
          <p:nvPr>
            <p:ph type="body" sz="quarter" idx="23" hasCustomPrompt="1"/>
          </p:nvPr>
        </p:nvSpPr>
        <p:spPr>
          <a:xfrm>
            <a:off x="3388506"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16" name="Picture Placeholder 7">
            <a:extLst>
              <a:ext uri="{FF2B5EF4-FFF2-40B4-BE49-F238E27FC236}">
                <a16:creationId xmlns:a16="http://schemas.microsoft.com/office/drawing/2014/main" id="{489207AC-C5F2-30AD-5E3B-CA8554C2A6A3}"/>
              </a:ext>
            </a:extLst>
          </p:cNvPr>
          <p:cNvSpPr>
            <a:spLocks noGrp="1"/>
          </p:cNvSpPr>
          <p:nvPr>
            <p:ph type="pic" sz="quarter" idx="24"/>
          </p:nvPr>
        </p:nvSpPr>
        <p:spPr>
          <a:xfrm>
            <a:off x="6240870" y="1894629"/>
            <a:ext cx="2561939" cy="1695377"/>
          </a:xfrm>
        </p:spPr>
        <p:txBody>
          <a:bodyPr/>
          <a:lstStyle>
            <a:lvl1pPr>
              <a:defRPr>
                <a:solidFill>
                  <a:schemeClr val="accent5"/>
                </a:solidFill>
              </a:defRPr>
            </a:lvl1pPr>
          </a:lstStyle>
          <a:p>
            <a:r>
              <a:rPr lang="en-US"/>
              <a:t>Click icon to add picture</a:t>
            </a:r>
            <a:endParaRPr lang="en-US" dirty="0"/>
          </a:p>
        </p:txBody>
      </p:sp>
      <p:sp>
        <p:nvSpPr>
          <p:cNvPr id="17" name="Text Placeholder 2">
            <a:extLst>
              <a:ext uri="{FF2B5EF4-FFF2-40B4-BE49-F238E27FC236}">
                <a16:creationId xmlns:a16="http://schemas.microsoft.com/office/drawing/2014/main" id="{16E622DA-6656-A155-57D3-B49FC7BC1A59}"/>
              </a:ext>
            </a:extLst>
          </p:cNvPr>
          <p:cNvSpPr>
            <a:spLocks noGrp="1"/>
          </p:cNvSpPr>
          <p:nvPr>
            <p:ph type="body" sz="quarter" idx="25" hasCustomPrompt="1"/>
          </p:nvPr>
        </p:nvSpPr>
        <p:spPr>
          <a:xfrm>
            <a:off x="6241556"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18" name="Picture Placeholder 7">
            <a:extLst>
              <a:ext uri="{FF2B5EF4-FFF2-40B4-BE49-F238E27FC236}">
                <a16:creationId xmlns:a16="http://schemas.microsoft.com/office/drawing/2014/main" id="{4DEA6AA4-FBF2-F793-7954-84B68493FBDF}"/>
              </a:ext>
            </a:extLst>
          </p:cNvPr>
          <p:cNvSpPr>
            <a:spLocks noGrp="1"/>
          </p:cNvSpPr>
          <p:nvPr>
            <p:ph type="pic" sz="quarter" idx="29"/>
          </p:nvPr>
        </p:nvSpPr>
        <p:spPr>
          <a:xfrm>
            <a:off x="9094605" y="1894629"/>
            <a:ext cx="2561939" cy="1695377"/>
          </a:xfrm>
        </p:spPr>
        <p:txBody>
          <a:bodyPr/>
          <a:lstStyle>
            <a:lvl1pPr>
              <a:defRPr>
                <a:solidFill>
                  <a:schemeClr val="accent5"/>
                </a:solidFill>
              </a:defRPr>
            </a:lvl1pPr>
          </a:lstStyle>
          <a:p>
            <a:r>
              <a:rPr lang="en-US"/>
              <a:t>Click icon to add picture</a:t>
            </a:r>
            <a:endParaRPr lang="en-US" dirty="0"/>
          </a:p>
        </p:txBody>
      </p:sp>
      <p:sp>
        <p:nvSpPr>
          <p:cNvPr id="19" name="Text Placeholder 2">
            <a:extLst>
              <a:ext uri="{FF2B5EF4-FFF2-40B4-BE49-F238E27FC236}">
                <a16:creationId xmlns:a16="http://schemas.microsoft.com/office/drawing/2014/main" id="{1A8BA26A-0816-587B-3E58-1C7B62F587BE}"/>
              </a:ext>
            </a:extLst>
          </p:cNvPr>
          <p:cNvSpPr>
            <a:spLocks noGrp="1"/>
          </p:cNvSpPr>
          <p:nvPr>
            <p:ph type="body" sz="quarter" idx="30" hasCustomPrompt="1"/>
          </p:nvPr>
        </p:nvSpPr>
        <p:spPr>
          <a:xfrm>
            <a:off x="9094605" y="3619503"/>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0" name="Picture Placeholder 7">
            <a:extLst>
              <a:ext uri="{FF2B5EF4-FFF2-40B4-BE49-F238E27FC236}">
                <a16:creationId xmlns:a16="http://schemas.microsoft.com/office/drawing/2014/main" id="{7A541337-A220-1952-1088-03B05759A294}"/>
              </a:ext>
            </a:extLst>
          </p:cNvPr>
          <p:cNvSpPr>
            <a:spLocks noGrp="1"/>
          </p:cNvSpPr>
          <p:nvPr>
            <p:ph type="pic" sz="quarter" idx="31"/>
          </p:nvPr>
        </p:nvSpPr>
        <p:spPr>
          <a:xfrm>
            <a:off x="533400" y="4073052"/>
            <a:ext cx="2561939" cy="1695377"/>
          </a:xfrm>
        </p:spPr>
        <p:txBody>
          <a:bodyPr/>
          <a:lstStyle>
            <a:lvl1pPr>
              <a:defRPr>
                <a:solidFill>
                  <a:schemeClr val="accent5"/>
                </a:solidFill>
              </a:defRPr>
            </a:lvl1pPr>
          </a:lstStyle>
          <a:p>
            <a:r>
              <a:rPr lang="en-US"/>
              <a:t>Click icon to add picture</a:t>
            </a:r>
            <a:endParaRPr lang="en-US" dirty="0"/>
          </a:p>
        </p:txBody>
      </p:sp>
      <p:sp>
        <p:nvSpPr>
          <p:cNvPr id="21" name="Text Placeholder 2">
            <a:extLst>
              <a:ext uri="{FF2B5EF4-FFF2-40B4-BE49-F238E27FC236}">
                <a16:creationId xmlns:a16="http://schemas.microsoft.com/office/drawing/2014/main" id="{031EDC92-B610-72AD-2DCF-0419B709C364}"/>
              </a:ext>
            </a:extLst>
          </p:cNvPr>
          <p:cNvSpPr>
            <a:spLocks noGrp="1"/>
          </p:cNvSpPr>
          <p:nvPr>
            <p:ph type="body" sz="quarter" idx="32" hasCustomPrompt="1"/>
          </p:nvPr>
        </p:nvSpPr>
        <p:spPr>
          <a:xfrm>
            <a:off x="535456"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2" name="Picture Placeholder 7">
            <a:extLst>
              <a:ext uri="{FF2B5EF4-FFF2-40B4-BE49-F238E27FC236}">
                <a16:creationId xmlns:a16="http://schemas.microsoft.com/office/drawing/2014/main" id="{D02F6CDB-5734-B27F-A1C0-D338332E5F9B}"/>
              </a:ext>
            </a:extLst>
          </p:cNvPr>
          <p:cNvSpPr>
            <a:spLocks noGrp="1"/>
          </p:cNvSpPr>
          <p:nvPr>
            <p:ph type="pic" sz="quarter" idx="33"/>
          </p:nvPr>
        </p:nvSpPr>
        <p:spPr>
          <a:xfrm>
            <a:off x="3387135" y="4073052"/>
            <a:ext cx="2561939" cy="1695377"/>
          </a:xfrm>
        </p:spPr>
        <p:txBody>
          <a:bodyPr/>
          <a:lstStyle>
            <a:lvl1pPr>
              <a:defRPr>
                <a:solidFill>
                  <a:schemeClr val="accent5"/>
                </a:solidFill>
              </a:defRPr>
            </a:lvl1pPr>
          </a:lstStyle>
          <a:p>
            <a:r>
              <a:rPr lang="en-US"/>
              <a:t>Click icon to add picture</a:t>
            </a:r>
          </a:p>
        </p:txBody>
      </p:sp>
      <p:sp>
        <p:nvSpPr>
          <p:cNvPr id="23" name="Text Placeholder 2">
            <a:extLst>
              <a:ext uri="{FF2B5EF4-FFF2-40B4-BE49-F238E27FC236}">
                <a16:creationId xmlns:a16="http://schemas.microsoft.com/office/drawing/2014/main" id="{7CFA46C6-B83E-5036-70B7-58A84B2E2C81}"/>
              </a:ext>
            </a:extLst>
          </p:cNvPr>
          <p:cNvSpPr>
            <a:spLocks noGrp="1"/>
          </p:cNvSpPr>
          <p:nvPr>
            <p:ph type="body" sz="quarter" idx="34" hasCustomPrompt="1"/>
          </p:nvPr>
        </p:nvSpPr>
        <p:spPr>
          <a:xfrm>
            <a:off x="3388506"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4" name="Picture Placeholder 7">
            <a:extLst>
              <a:ext uri="{FF2B5EF4-FFF2-40B4-BE49-F238E27FC236}">
                <a16:creationId xmlns:a16="http://schemas.microsoft.com/office/drawing/2014/main" id="{94A84265-8664-D43A-7748-5896CD9EF533}"/>
              </a:ext>
            </a:extLst>
          </p:cNvPr>
          <p:cNvSpPr>
            <a:spLocks noGrp="1"/>
          </p:cNvSpPr>
          <p:nvPr>
            <p:ph type="pic" sz="quarter" idx="35"/>
          </p:nvPr>
        </p:nvSpPr>
        <p:spPr>
          <a:xfrm>
            <a:off x="6240870" y="4073052"/>
            <a:ext cx="2561939" cy="1695377"/>
          </a:xfrm>
        </p:spPr>
        <p:txBody>
          <a:bodyPr/>
          <a:lstStyle>
            <a:lvl1pPr>
              <a:defRPr>
                <a:solidFill>
                  <a:schemeClr val="accent5"/>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25F77604-04CA-E388-6DDE-D65330A6ACAD}"/>
              </a:ext>
            </a:extLst>
          </p:cNvPr>
          <p:cNvSpPr>
            <a:spLocks noGrp="1"/>
          </p:cNvSpPr>
          <p:nvPr>
            <p:ph type="body" sz="quarter" idx="36" hasCustomPrompt="1"/>
          </p:nvPr>
        </p:nvSpPr>
        <p:spPr>
          <a:xfrm>
            <a:off x="6241556"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
        <p:nvSpPr>
          <p:cNvPr id="26" name="Picture Placeholder 7">
            <a:extLst>
              <a:ext uri="{FF2B5EF4-FFF2-40B4-BE49-F238E27FC236}">
                <a16:creationId xmlns:a16="http://schemas.microsoft.com/office/drawing/2014/main" id="{1C00E2A8-E324-CDC0-D50F-044F4BE9BF29}"/>
              </a:ext>
            </a:extLst>
          </p:cNvPr>
          <p:cNvSpPr>
            <a:spLocks noGrp="1"/>
          </p:cNvSpPr>
          <p:nvPr>
            <p:ph type="pic" sz="quarter" idx="37"/>
          </p:nvPr>
        </p:nvSpPr>
        <p:spPr>
          <a:xfrm>
            <a:off x="9094605" y="4073052"/>
            <a:ext cx="2561939" cy="1695377"/>
          </a:xfrm>
        </p:spPr>
        <p:txBody>
          <a:bodyPr/>
          <a:lstStyle>
            <a:lvl1pPr>
              <a:defRPr>
                <a:solidFill>
                  <a:schemeClr val="accent5"/>
                </a:solidFill>
              </a:defRPr>
            </a:lvl1pPr>
          </a:lstStyle>
          <a:p>
            <a:r>
              <a:rPr lang="en-US"/>
              <a:t>Click icon to add picture</a:t>
            </a:r>
            <a:endParaRPr lang="en-US" dirty="0"/>
          </a:p>
        </p:txBody>
      </p:sp>
      <p:sp>
        <p:nvSpPr>
          <p:cNvPr id="27" name="Text Placeholder 2">
            <a:extLst>
              <a:ext uri="{FF2B5EF4-FFF2-40B4-BE49-F238E27FC236}">
                <a16:creationId xmlns:a16="http://schemas.microsoft.com/office/drawing/2014/main" id="{AE92BFC8-CBC3-D289-601E-966C770A652D}"/>
              </a:ext>
            </a:extLst>
          </p:cNvPr>
          <p:cNvSpPr>
            <a:spLocks noGrp="1"/>
          </p:cNvSpPr>
          <p:nvPr>
            <p:ph type="body" sz="quarter" idx="38" hasCustomPrompt="1"/>
          </p:nvPr>
        </p:nvSpPr>
        <p:spPr>
          <a:xfrm>
            <a:off x="9094605" y="5797926"/>
            <a:ext cx="2559883" cy="115599"/>
          </a:xfrm>
        </p:spPr>
        <p:txBody>
          <a:bodyPr>
            <a:noAutofit/>
          </a:bodyPr>
          <a:lstStyle>
            <a:lvl1pPr marL="0" indent="0" algn="l">
              <a:spcBef>
                <a:spcPts val="200"/>
              </a:spcBef>
              <a:buNone/>
              <a:defRPr sz="1000" b="0">
                <a:solidFill>
                  <a:schemeClr val="tx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err="1"/>
              <a:t>ImageFileName.jpeg</a:t>
            </a:r>
            <a:endParaRPr lang="en-US" dirty="0"/>
          </a:p>
        </p:txBody>
      </p:sp>
    </p:spTree>
    <p:extLst>
      <p:ext uri="{BB962C8B-B14F-4D97-AF65-F5344CB8AC3E}">
        <p14:creationId xmlns:p14="http://schemas.microsoft.com/office/powerpoint/2010/main" val="1284263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p15:clr>
            <a:srgbClr val="A4A3A4"/>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C71B4307-02A5-C29B-2208-86BE79F401E8}"/>
              </a:ext>
            </a:extLst>
          </p:cNvPr>
          <p:cNvSpPr>
            <a:spLocks noGrp="1"/>
          </p:cNvSpPr>
          <p:nvPr>
            <p:ph type="body" sz="quarter" idx="26" hasCustomPrompt="1"/>
          </p:nvPr>
        </p:nvSpPr>
        <p:spPr>
          <a:xfrm>
            <a:off x="533400" y="1015804"/>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0" name="Text Placeholder 7">
            <a:extLst>
              <a:ext uri="{FF2B5EF4-FFF2-40B4-BE49-F238E27FC236}">
                <a16:creationId xmlns:a16="http://schemas.microsoft.com/office/drawing/2014/main" id="{88D9D1E3-03B4-442B-2C5D-18C8A36B2356}"/>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Placeholder 1">
            <a:extLst>
              <a:ext uri="{FF2B5EF4-FFF2-40B4-BE49-F238E27FC236}">
                <a16:creationId xmlns:a16="http://schemas.microsoft.com/office/drawing/2014/main" id="{24A372D6-9B92-BF8B-48E8-39B529AE0004}"/>
              </a:ext>
            </a:extLst>
          </p:cNvPr>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Tree>
    <p:extLst>
      <p:ext uri="{BB962C8B-B14F-4D97-AF65-F5344CB8AC3E}">
        <p14:creationId xmlns:p14="http://schemas.microsoft.com/office/powerpoint/2010/main" val="391036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_Blue Photo">
    <p:bg>
      <p:bgPr>
        <a:solidFill>
          <a:schemeClr val="accent1"/>
        </a:solid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4" hasCustomPrompt="1"/>
          </p:nvPr>
        </p:nvSpPr>
        <p:spPr>
          <a:xfrm>
            <a:off x="4377608" y="5034538"/>
            <a:ext cx="6833372" cy="958055"/>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10" name="Text Placeholder 4">
            <a:extLst>
              <a:ext uri="{FF2B5EF4-FFF2-40B4-BE49-F238E27FC236}">
                <a16:creationId xmlns:a16="http://schemas.microsoft.com/office/drawing/2014/main" id="{6A177FA2-49E3-D5F5-8276-16F530CB37A5}"/>
              </a:ext>
            </a:extLst>
          </p:cNvPr>
          <p:cNvSpPr>
            <a:spLocks noGrp="1"/>
          </p:cNvSpPr>
          <p:nvPr>
            <p:ph type="body" sz="quarter" idx="12" hasCustomPrompt="1"/>
          </p:nvPr>
        </p:nvSpPr>
        <p:spPr>
          <a:xfrm>
            <a:off x="4377608" y="1513397"/>
            <a:ext cx="6833372"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chemeClr val="bg1"/>
                </a:solidFill>
              </a:defRPr>
            </a:lvl1pPr>
          </a:lstStyle>
          <a:p>
            <a:pPr lvl="0"/>
            <a:r>
              <a:rPr lang="en-US" dirty="0"/>
              <a:t>First Line Title</a:t>
            </a:r>
          </a:p>
        </p:txBody>
      </p:sp>
      <p:sp>
        <p:nvSpPr>
          <p:cNvPr id="13" name="Text Placeholder 11">
            <a:extLst>
              <a:ext uri="{FF2B5EF4-FFF2-40B4-BE49-F238E27FC236}">
                <a16:creationId xmlns:a16="http://schemas.microsoft.com/office/drawing/2014/main" id="{B8F3153F-812A-B6B1-1DAA-1834C2D507EF}"/>
              </a:ext>
            </a:extLst>
          </p:cNvPr>
          <p:cNvSpPr>
            <a:spLocks noGrp="1"/>
          </p:cNvSpPr>
          <p:nvPr>
            <p:ph type="body" sz="quarter" idx="13" hasCustomPrompt="1"/>
          </p:nvPr>
        </p:nvSpPr>
        <p:spPr>
          <a:xfrm>
            <a:off x="4369698" y="3073703"/>
            <a:ext cx="6841282" cy="1286140"/>
          </a:xfrm>
        </p:spPr>
        <p:txBody>
          <a:bodyPr>
            <a:noAutofit/>
          </a:bodyPr>
          <a:lstStyle>
            <a:lvl1pPr marL="0" indent="0">
              <a:lnSpc>
                <a:spcPct val="94000"/>
              </a:lnSpc>
              <a:spcBef>
                <a:spcPts val="0"/>
              </a:spcBef>
              <a:buNone/>
              <a:defRPr sz="4800" b="1" i="0" cap="none" baseline="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a:t>
            </a:r>
          </a:p>
          <a:p>
            <a:r>
              <a:rPr lang="en-US" dirty="0"/>
              <a:t>Line Title</a:t>
            </a:r>
          </a:p>
        </p:txBody>
      </p:sp>
      <p:sp>
        <p:nvSpPr>
          <p:cNvPr id="7" name="Picture Placeholder 6">
            <a:extLst>
              <a:ext uri="{FF2B5EF4-FFF2-40B4-BE49-F238E27FC236}">
                <a16:creationId xmlns:a16="http://schemas.microsoft.com/office/drawing/2014/main" id="{D36C937F-793C-4C9A-36F1-6E619E33BA61}"/>
              </a:ext>
            </a:extLst>
          </p:cNvPr>
          <p:cNvSpPr>
            <a:spLocks noGrp="1"/>
          </p:cNvSpPr>
          <p:nvPr>
            <p:ph type="pic" sz="quarter" idx="18"/>
          </p:nvPr>
        </p:nvSpPr>
        <p:spPr>
          <a:xfrm>
            <a:off x="0" y="0"/>
            <a:ext cx="3852863" cy="6858000"/>
          </a:xfrm>
        </p:spPr>
        <p:txBody>
          <a:bodyPr/>
          <a:lstStyle/>
          <a:p>
            <a:r>
              <a:rPr lang="en-US"/>
              <a:t>Click icon to add picture</a:t>
            </a:r>
            <a:endParaRPr lang="en-US" dirty="0"/>
          </a:p>
        </p:txBody>
      </p:sp>
      <p:sp>
        <p:nvSpPr>
          <p:cNvPr id="2" name="Rectangle 1">
            <a:extLst>
              <a:ext uri="{FF2B5EF4-FFF2-40B4-BE49-F238E27FC236}">
                <a16:creationId xmlns:a16="http://schemas.microsoft.com/office/drawing/2014/main" id="{D1A2B140-09C1-DC8D-346A-03B638065680}"/>
              </a:ext>
            </a:extLst>
          </p:cNvPr>
          <p:cNvSpPr/>
          <p:nvPr userDrawn="1"/>
        </p:nvSpPr>
        <p:spPr>
          <a:xfrm>
            <a:off x="4369698" y="4751415"/>
            <a:ext cx="785228"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pic>
        <p:nvPicPr>
          <p:cNvPr id="12" name="Picture 11">
            <a:extLst>
              <a:ext uri="{FF2B5EF4-FFF2-40B4-BE49-F238E27FC236}">
                <a16:creationId xmlns:a16="http://schemas.microsoft.com/office/drawing/2014/main" id="{2D06A9A9-6A22-F7DB-4BDA-A722AA972AC3}"/>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4369698" y="658833"/>
            <a:ext cx="1570454" cy="372690"/>
          </a:xfrm>
          <a:prstGeom prst="rect">
            <a:avLst/>
          </a:prstGeom>
        </p:spPr>
      </p:pic>
    </p:spTree>
    <p:extLst>
      <p:ext uri="{BB962C8B-B14F-4D97-AF65-F5344CB8AC3E}">
        <p14:creationId xmlns:p14="http://schemas.microsoft.com/office/powerpoint/2010/main" val="207027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95FA026-8115-878D-B41E-33A255145B93}"/>
              </a:ext>
            </a:extLst>
          </p:cNvPr>
          <p:cNvSpPr>
            <a:spLocks noGrp="1"/>
          </p:cNvSpPr>
          <p:nvPr>
            <p:ph type="body" sz="quarter" idx="27" hasCustomPrompt="1"/>
          </p:nvPr>
        </p:nvSpPr>
        <p:spPr>
          <a:xfrm>
            <a:off x="533400" y="6053328"/>
            <a:ext cx="11125199"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Tree>
    <p:extLst>
      <p:ext uri="{BB962C8B-B14F-4D97-AF65-F5344CB8AC3E}">
        <p14:creationId xmlns:p14="http://schemas.microsoft.com/office/powerpoint/2010/main" val="3762667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hank You White_Squares">
    <p:spTree>
      <p:nvGrpSpPr>
        <p:cNvPr id="1" name=""/>
        <p:cNvGrpSpPr/>
        <p:nvPr/>
      </p:nvGrpSpPr>
      <p:grpSpPr>
        <a:xfrm>
          <a:off x="0" y="0"/>
          <a:ext cx="0" cy="0"/>
          <a:chOff x="0" y="0"/>
          <a:chExt cx="0" cy="0"/>
        </a:xfrm>
      </p:grpSpPr>
      <p:graphicFrame>
        <p:nvGraphicFramePr>
          <p:cNvPr id="2" name="Table 9">
            <a:extLst>
              <a:ext uri="{FF2B5EF4-FFF2-40B4-BE49-F238E27FC236}">
                <a16:creationId xmlns:a16="http://schemas.microsoft.com/office/drawing/2014/main" id="{6803D5F9-0025-0A0D-D0F7-F6E8FCE0011F}"/>
              </a:ext>
            </a:extLst>
          </p:cNvPr>
          <p:cNvGraphicFramePr>
            <a:graphicFrameLocks noGrp="1"/>
          </p:cNvGraphicFramePr>
          <p:nvPr userDrawn="1">
            <p:extLst>
              <p:ext uri="{D42A27DB-BD31-4B8C-83A1-F6EECF244321}">
                <p14:modId xmlns:p14="http://schemas.microsoft.com/office/powerpoint/2010/main" val="646934194"/>
              </p:ext>
            </p:extLst>
          </p:nvPr>
        </p:nvGraphicFramePr>
        <p:xfrm>
          <a:off x="0" y="1539177"/>
          <a:ext cx="4608576" cy="4608576"/>
        </p:xfrm>
        <a:graphic>
          <a:graphicData uri="http://schemas.openxmlformats.org/drawingml/2006/table">
            <a:tbl>
              <a:tblPr firstRow="1" bandRow="1">
                <a:tableStyleId>{5C22544A-7EE6-4342-B048-85BDC9FD1C3A}</a:tableStyleId>
              </a:tblPr>
              <a:tblGrid>
                <a:gridCol w="768096">
                  <a:extLst>
                    <a:ext uri="{9D8B030D-6E8A-4147-A177-3AD203B41FA5}">
                      <a16:colId xmlns:a16="http://schemas.microsoft.com/office/drawing/2014/main" val="617767261"/>
                    </a:ext>
                  </a:extLst>
                </a:gridCol>
                <a:gridCol w="768096">
                  <a:extLst>
                    <a:ext uri="{9D8B030D-6E8A-4147-A177-3AD203B41FA5}">
                      <a16:colId xmlns:a16="http://schemas.microsoft.com/office/drawing/2014/main" val="1805451616"/>
                    </a:ext>
                  </a:extLst>
                </a:gridCol>
                <a:gridCol w="768096">
                  <a:extLst>
                    <a:ext uri="{9D8B030D-6E8A-4147-A177-3AD203B41FA5}">
                      <a16:colId xmlns:a16="http://schemas.microsoft.com/office/drawing/2014/main" val="966914686"/>
                    </a:ext>
                  </a:extLst>
                </a:gridCol>
                <a:gridCol w="768096">
                  <a:extLst>
                    <a:ext uri="{9D8B030D-6E8A-4147-A177-3AD203B41FA5}">
                      <a16:colId xmlns:a16="http://schemas.microsoft.com/office/drawing/2014/main" val="3790613714"/>
                    </a:ext>
                  </a:extLst>
                </a:gridCol>
                <a:gridCol w="768096">
                  <a:extLst>
                    <a:ext uri="{9D8B030D-6E8A-4147-A177-3AD203B41FA5}">
                      <a16:colId xmlns:a16="http://schemas.microsoft.com/office/drawing/2014/main" val="2880272643"/>
                    </a:ext>
                  </a:extLst>
                </a:gridCol>
                <a:gridCol w="768096">
                  <a:extLst>
                    <a:ext uri="{9D8B030D-6E8A-4147-A177-3AD203B41FA5}">
                      <a16:colId xmlns:a16="http://schemas.microsoft.com/office/drawing/2014/main" val="1029621097"/>
                    </a:ext>
                  </a:extLst>
                </a:gridCol>
              </a:tblGrid>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370027730"/>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514602078"/>
                  </a:ext>
                </a:extLst>
              </a:tr>
              <a:tr h="768096">
                <a:tc>
                  <a:txBody>
                    <a:bodyPr/>
                    <a:lstStyle/>
                    <a:p>
                      <a:endParaRPr lang="en-US"/>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4144511929"/>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57981561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40219033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tc>
                  <a:txBody>
                    <a:bodyPr/>
                    <a:lstStyle/>
                    <a:p>
                      <a:endParaRPr lang="en-US" dirty="0"/>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val="2261096489"/>
                  </a:ext>
                </a:extLst>
              </a:tr>
            </a:tbl>
          </a:graphicData>
        </a:graphic>
      </p:graphicFrame>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4400" b="1" dirty="0">
                <a:solidFill>
                  <a:srgbClr val="054C70"/>
                </a:solidFill>
                <a:latin typeface="+mn-lt"/>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tx1"/>
                </a:solidFill>
              </a:defRPr>
            </a:lvl1pPr>
          </a:lstStyle>
          <a:p>
            <a:pPr lvl="0"/>
            <a:r>
              <a:rPr lang="en-US" dirty="0"/>
              <a:t>CID</a:t>
            </a:r>
            <a:br>
              <a:rPr lang="en-US" dirty="0"/>
            </a:br>
            <a:r>
              <a:rPr lang="en-US" dirty="0"/>
              <a:t>LRN</a:t>
            </a:r>
          </a:p>
        </p:txBody>
      </p:sp>
      <p:pic>
        <p:nvPicPr>
          <p:cNvPr id="14" name="Picture 13">
            <a:extLst>
              <a:ext uri="{FF2B5EF4-FFF2-40B4-BE49-F238E27FC236}">
                <a16:creationId xmlns:a16="http://schemas.microsoft.com/office/drawing/2014/main" id="{30C2FBFE-F756-E179-454F-4DEF66C9F9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15" name="Picture 14">
            <a:extLst>
              <a:ext uri="{FF2B5EF4-FFF2-40B4-BE49-F238E27FC236}">
                <a16:creationId xmlns:a16="http://schemas.microsoft.com/office/drawing/2014/main" id="{4327BE6E-C85A-0B66-2602-12E3AADABA7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324981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hank You_Squares">
    <p:bg>
      <p:bgPr>
        <a:solidFill>
          <a:schemeClr val="accent1"/>
        </a:solidFill>
        <a:effectLst/>
      </p:bgPr>
    </p:bg>
    <p:spTree>
      <p:nvGrpSpPr>
        <p:cNvPr id="1" name=""/>
        <p:cNvGrpSpPr/>
        <p:nvPr/>
      </p:nvGrpSpPr>
      <p:grpSpPr>
        <a:xfrm>
          <a:off x="0" y="0"/>
          <a:ext cx="0" cy="0"/>
          <a:chOff x="0" y="0"/>
          <a:chExt cx="0" cy="0"/>
        </a:xfrm>
      </p:grpSpPr>
      <p:graphicFrame>
        <p:nvGraphicFramePr>
          <p:cNvPr id="2" name="Table 9">
            <a:extLst>
              <a:ext uri="{FF2B5EF4-FFF2-40B4-BE49-F238E27FC236}">
                <a16:creationId xmlns:a16="http://schemas.microsoft.com/office/drawing/2014/main" id="{CFA49BC8-BEB2-029F-4145-62566F9D1522}"/>
              </a:ext>
            </a:extLst>
          </p:cNvPr>
          <p:cNvGraphicFramePr>
            <a:graphicFrameLocks noGrp="1"/>
          </p:cNvGraphicFramePr>
          <p:nvPr userDrawn="1">
            <p:extLst>
              <p:ext uri="{D42A27DB-BD31-4B8C-83A1-F6EECF244321}">
                <p14:modId xmlns:p14="http://schemas.microsoft.com/office/powerpoint/2010/main" val="662037499"/>
              </p:ext>
            </p:extLst>
          </p:nvPr>
        </p:nvGraphicFramePr>
        <p:xfrm>
          <a:off x="0" y="1539177"/>
          <a:ext cx="4608576" cy="4608576"/>
        </p:xfrm>
        <a:graphic>
          <a:graphicData uri="http://schemas.openxmlformats.org/drawingml/2006/table">
            <a:tbl>
              <a:tblPr firstRow="1" bandRow="1">
                <a:tableStyleId>{5C22544A-7EE6-4342-B048-85BDC9FD1C3A}</a:tableStyleId>
              </a:tblPr>
              <a:tblGrid>
                <a:gridCol w="768096">
                  <a:extLst>
                    <a:ext uri="{9D8B030D-6E8A-4147-A177-3AD203B41FA5}">
                      <a16:colId xmlns:a16="http://schemas.microsoft.com/office/drawing/2014/main" val="617767261"/>
                    </a:ext>
                  </a:extLst>
                </a:gridCol>
                <a:gridCol w="768096">
                  <a:extLst>
                    <a:ext uri="{9D8B030D-6E8A-4147-A177-3AD203B41FA5}">
                      <a16:colId xmlns:a16="http://schemas.microsoft.com/office/drawing/2014/main" val="1805451616"/>
                    </a:ext>
                  </a:extLst>
                </a:gridCol>
                <a:gridCol w="768096">
                  <a:extLst>
                    <a:ext uri="{9D8B030D-6E8A-4147-A177-3AD203B41FA5}">
                      <a16:colId xmlns:a16="http://schemas.microsoft.com/office/drawing/2014/main" val="966914686"/>
                    </a:ext>
                  </a:extLst>
                </a:gridCol>
                <a:gridCol w="768096">
                  <a:extLst>
                    <a:ext uri="{9D8B030D-6E8A-4147-A177-3AD203B41FA5}">
                      <a16:colId xmlns:a16="http://schemas.microsoft.com/office/drawing/2014/main" val="3790613714"/>
                    </a:ext>
                  </a:extLst>
                </a:gridCol>
                <a:gridCol w="768096">
                  <a:extLst>
                    <a:ext uri="{9D8B030D-6E8A-4147-A177-3AD203B41FA5}">
                      <a16:colId xmlns:a16="http://schemas.microsoft.com/office/drawing/2014/main" val="2880272643"/>
                    </a:ext>
                  </a:extLst>
                </a:gridCol>
                <a:gridCol w="768096">
                  <a:extLst>
                    <a:ext uri="{9D8B030D-6E8A-4147-A177-3AD203B41FA5}">
                      <a16:colId xmlns:a16="http://schemas.microsoft.com/office/drawing/2014/main" val="1029621097"/>
                    </a:ext>
                  </a:extLst>
                </a:gridCol>
              </a:tblGrid>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370027730"/>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514602078"/>
                  </a:ext>
                </a:extLst>
              </a:tr>
              <a:tr h="768096">
                <a:tc>
                  <a:txBody>
                    <a:bodyPr/>
                    <a:lstStyle/>
                    <a:p>
                      <a:endParaRPr lang="en-US"/>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4144511929"/>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57981561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402190331"/>
                  </a:ext>
                </a:extLst>
              </a:tr>
              <a:tr h="768096">
                <a:tc>
                  <a:txBody>
                    <a:bodyPr/>
                    <a:lstStyle/>
                    <a:p>
                      <a:endParaRPr lang="en-US" dirty="0"/>
                    </a:p>
                  </a:txBody>
                  <a:tcPr>
                    <a:lnL w="19050" cap="flat" cmpd="sng" algn="ctr">
                      <a:no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tc>
                  <a:txBody>
                    <a:bodyPr/>
                    <a:lstStyle/>
                    <a:p>
                      <a:endParaRPr lang="en-US" dirty="0"/>
                    </a:p>
                  </a:txBody>
                  <a:tcPr>
                    <a:lnL w="19050" cap="flat" cmpd="sng" algn="ctr">
                      <a:solidFill>
                        <a:schemeClr val="accent1"/>
                      </a:solidFill>
                      <a:prstDash val="solid"/>
                      <a:round/>
                      <a:headEnd type="none" w="med" len="med"/>
                      <a:tailEnd type="none" w="med" len="med"/>
                    </a:lnL>
                    <a:lnR w="19050"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rgbClr val="024466"/>
                    </a:solidFill>
                  </a:tcPr>
                </a:tc>
                <a:extLst>
                  <a:ext uri="{0D108BD9-81ED-4DB2-BD59-A6C34878D82A}">
                    <a16:rowId xmlns:a16="http://schemas.microsoft.com/office/drawing/2014/main" val="2261096489"/>
                  </a:ext>
                </a:extLst>
              </a:tr>
            </a:tbl>
          </a:graphicData>
        </a:graphic>
      </p:graphicFrame>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4400" b="1" dirty="0">
                <a:solidFill>
                  <a:schemeClr val="accent2"/>
                </a:solidFill>
                <a:latin typeface="+mn-lt"/>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pic>
        <p:nvPicPr>
          <p:cNvPr id="9" name="Picture 8">
            <a:extLst>
              <a:ext uri="{FF2B5EF4-FFF2-40B4-BE49-F238E27FC236}">
                <a16:creationId xmlns:a16="http://schemas.microsoft.com/office/drawing/2014/main" id="{3A5B35A7-AB4A-454D-AD43-F26F4BD8E32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533402" y="658833"/>
            <a:ext cx="1570454" cy="372690"/>
          </a:xfrm>
          <a:prstGeom prst="rect">
            <a:avLst/>
          </a:prstGeom>
        </p:spPr>
      </p:pic>
      <p:pic>
        <p:nvPicPr>
          <p:cNvPr id="15" name="Picture 14">
            <a:extLst>
              <a:ext uri="{FF2B5EF4-FFF2-40B4-BE49-F238E27FC236}">
                <a16:creationId xmlns:a16="http://schemas.microsoft.com/office/drawing/2014/main" id="{A9E14A41-89DF-A841-CEC3-E903155BD11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361345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6000" b="1" dirty="0">
                <a:solidFill>
                  <a:srgbClr val="054C70"/>
                </a:solidFill>
                <a:latin typeface="+mn-lt"/>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tx1"/>
                </a:solidFill>
              </a:defRPr>
            </a:lvl1pPr>
          </a:lstStyle>
          <a:p>
            <a:pPr lvl="0"/>
            <a:r>
              <a:rPr lang="en-US" dirty="0"/>
              <a:t>CID</a:t>
            </a:r>
            <a:br>
              <a:rPr lang="en-US" dirty="0"/>
            </a:br>
            <a:r>
              <a:rPr lang="en-US" dirty="0"/>
              <a:t>LRN</a:t>
            </a:r>
          </a:p>
        </p:txBody>
      </p:sp>
      <p:pic>
        <p:nvPicPr>
          <p:cNvPr id="14" name="Picture 13">
            <a:extLst>
              <a:ext uri="{FF2B5EF4-FFF2-40B4-BE49-F238E27FC236}">
                <a16:creationId xmlns:a16="http://schemas.microsoft.com/office/drawing/2014/main" id="{30C2FBFE-F756-E179-454F-4DEF66C9F9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15" name="Picture 14">
            <a:extLst>
              <a:ext uri="{FF2B5EF4-FFF2-40B4-BE49-F238E27FC236}">
                <a16:creationId xmlns:a16="http://schemas.microsoft.com/office/drawing/2014/main" id="{4327BE6E-C85A-0B66-2602-12E3AADABA7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89875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1"/>
        </a:solidFill>
        <a:effectLst/>
      </p:bgPr>
    </p:bg>
    <p:spTree>
      <p:nvGrpSpPr>
        <p:cNvPr id="1" name=""/>
        <p:cNvGrpSpPr/>
        <p:nvPr/>
      </p:nvGrpSpPr>
      <p:grpSpPr>
        <a:xfrm>
          <a:off x="0" y="0"/>
          <a:ext cx="0" cy="0"/>
          <a:chOff x="0" y="0"/>
          <a:chExt cx="0" cy="0"/>
        </a:xfrm>
      </p:grpSpPr>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6000" b="1" dirty="0">
                <a:solidFill>
                  <a:schemeClr val="accent2"/>
                </a:solidFill>
                <a:latin typeface="+mn-lt"/>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533400"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pic>
        <p:nvPicPr>
          <p:cNvPr id="9" name="Picture 8">
            <a:extLst>
              <a:ext uri="{FF2B5EF4-FFF2-40B4-BE49-F238E27FC236}">
                <a16:creationId xmlns:a16="http://schemas.microsoft.com/office/drawing/2014/main" id="{3A5B35A7-AB4A-454D-AD43-F26F4BD8E32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533402" y="658833"/>
            <a:ext cx="1570454" cy="372690"/>
          </a:xfrm>
          <a:prstGeom prst="rect">
            <a:avLst/>
          </a:prstGeom>
        </p:spPr>
      </p:pic>
      <p:pic>
        <p:nvPicPr>
          <p:cNvPr id="15" name="Picture 14">
            <a:extLst>
              <a:ext uri="{FF2B5EF4-FFF2-40B4-BE49-F238E27FC236}">
                <a16:creationId xmlns:a16="http://schemas.microsoft.com/office/drawing/2014/main" id="{A9E14A41-89DF-A841-CEC3-E903155BD11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Tree>
    <p:extLst>
      <p:ext uri="{BB962C8B-B14F-4D97-AF65-F5344CB8AC3E}">
        <p14:creationId xmlns:p14="http://schemas.microsoft.com/office/powerpoint/2010/main" val="860312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_White">
    <p:spTree>
      <p:nvGrpSpPr>
        <p:cNvPr id="1" name=""/>
        <p:cNvGrpSpPr/>
        <p:nvPr/>
      </p:nvGrpSpPr>
      <p:grpSpPr>
        <a:xfrm>
          <a:off x="0" y="0"/>
          <a:ext cx="0" cy="0"/>
          <a:chOff x="0" y="0"/>
          <a:chExt cx="0" cy="0"/>
        </a:xfrm>
      </p:grpSpPr>
      <p:sp>
        <p:nvSpPr>
          <p:cNvPr id="14" name="Text Placeholder 13"/>
          <p:cNvSpPr>
            <a:spLocks noGrp="1"/>
          </p:cNvSpPr>
          <p:nvPr>
            <p:ph type="body" sz="quarter" idx="14" hasCustomPrompt="1"/>
          </p:nvPr>
        </p:nvSpPr>
        <p:spPr>
          <a:xfrm>
            <a:off x="541310" y="5034538"/>
            <a:ext cx="10531862" cy="958055"/>
          </a:xfrm>
        </p:spPr>
        <p:txBody>
          <a:bodyPr>
            <a:noAutofit/>
          </a:bodyPr>
          <a:lstStyle>
            <a:lvl1pPr marL="0" indent="0">
              <a:spcBef>
                <a:spcPts val="0"/>
              </a:spcBef>
              <a:buNone/>
              <a:defRPr sz="1600">
                <a:solidFill>
                  <a:schemeClr val="accent3"/>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10" name="Text Placeholder 4">
            <a:extLst>
              <a:ext uri="{FF2B5EF4-FFF2-40B4-BE49-F238E27FC236}">
                <a16:creationId xmlns:a16="http://schemas.microsoft.com/office/drawing/2014/main" id="{6A177FA2-49E3-D5F5-8276-16F530CB37A5}"/>
              </a:ext>
            </a:extLst>
          </p:cNvPr>
          <p:cNvSpPr>
            <a:spLocks noGrp="1"/>
          </p:cNvSpPr>
          <p:nvPr>
            <p:ph type="body" sz="quarter" idx="12" hasCustomPrompt="1"/>
          </p:nvPr>
        </p:nvSpPr>
        <p:spPr>
          <a:xfrm>
            <a:off x="541309" y="1513397"/>
            <a:ext cx="10519685"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lvl1pPr>
          </a:lstStyle>
          <a:p>
            <a:pPr lvl="0"/>
            <a:r>
              <a:rPr lang="en-US" dirty="0"/>
              <a:t>First Line Title</a:t>
            </a:r>
          </a:p>
        </p:txBody>
      </p:sp>
      <p:sp>
        <p:nvSpPr>
          <p:cNvPr id="13" name="Text Placeholder 11">
            <a:extLst>
              <a:ext uri="{FF2B5EF4-FFF2-40B4-BE49-F238E27FC236}">
                <a16:creationId xmlns:a16="http://schemas.microsoft.com/office/drawing/2014/main" id="{B8F3153F-812A-B6B1-1DAA-1834C2D507EF}"/>
              </a:ext>
            </a:extLst>
          </p:cNvPr>
          <p:cNvSpPr>
            <a:spLocks noGrp="1"/>
          </p:cNvSpPr>
          <p:nvPr>
            <p:ph type="body" sz="quarter" idx="13" hasCustomPrompt="1"/>
          </p:nvPr>
        </p:nvSpPr>
        <p:spPr>
          <a:xfrm>
            <a:off x="533399" y="3073703"/>
            <a:ext cx="10531862" cy="1286140"/>
          </a:xfrm>
        </p:spPr>
        <p:txBody>
          <a:bodyPr>
            <a:noAutofit/>
          </a:bodyPr>
          <a:lstStyle>
            <a:lvl1pPr marL="0" indent="0">
              <a:lnSpc>
                <a:spcPct val="94000"/>
              </a:lnSpc>
              <a:spcBef>
                <a:spcPts val="0"/>
              </a:spcBef>
              <a:buNone/>
              <a:defRPr sz="4800" b="1" i="0" cap="none" baseline="0">
                <a:solidFill>
                  <a:schemeClr val="accent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a:t>
            </a:r>
          </a:p>
          <a:p>
            <a:r>
              <a:rPr lang="en-US" dirty="0"/>
              <a:t>Line Title</a:t>
            </a:r>
          </a:p>
        </p:txBody>
      </p:sp>
      <p:sp>
        <p:nvSpPr>
          <p:cNvPr id="2" name="Rectangle 1">
            <a:extLst>
              <a:ext uri="{FF2B5EF4-FFF2-40B4-BE49-F238E27FC236}">
                <a16:creationId xmlns:a16="http://schemas.microsoft.com/office/drawing/2014/main" id="{D1A2B140-09C1-DC8D-346A-03B638065680}"/>
              </a:ext>
            </a:extLst>
          </p:cNvPr>
          <p:cNvSpPr/>
          <p:nvPr userDrawn="1"/>
        </p:nvSpPr>
        <p:spPr>
          <a:xfrm>
            <a:off x="533400" y="4751415"/>
            <a:ext cx="785228"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Tree>
    <p:extLst>
      <p:ext uri="{BB962C8B-B14F-4D97-AF65-F5344CB8AC3E}">
        <p14:creationId xmlns:p14="http://schemas.microsoft.com/office/powerpoint/2010/main" val="1706687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_Blue">
    <p:bg>
      <p:bgPr>
        <a:solidFill>
          <a:schemeClr val="accent1"/>
        </a:solid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4" hasCustomPrompt="1"/>
          </p:nvPr>
        </p:nvSpPr>
        <p:spPr>
          <a:xfrm>
            <a:off x="541310" y="5034538"/>
            <a:ext cx="10531862" cy="958055"/>
          </a:xfrm>
        </p:spPr>
        <p:txBody>
          <a:bodyPr>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10" name="Text Placeholder 4">
            <a:extLst>
              <a:ext uri="{FF2B5EF4-FFF2-40B4-BE49-F238E27FC236}">
                <a16:creationId xmlns:a16="http://schemas.microsoft.com/office/drawing/2014/main" id="{6A177FA2-49E3-D5F5-8276-16F530CB37A5}"/>
              </a:ext>
            </a:extLst>
          </p:cNvPr>
          <p:cNvSpPr>
            <a:spLocks noGrp="1"/>
          </p:cNvSpPr>
          <p:nvPr>
            <p:ph type="body" sz="quarter" idx="12" hasCustomPrompt="1"/>
          </p:nvPr>
        </p:nvSpPr>
        <p:spPr>
          <a:xfrm>
            <a:off x="541309" y="1513397"/>
            <a:ext cx="10519685"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chemeClr val="bg1"/>
                </a:solidFill>
              </a:defRPr>
            </a:lvl1pPr>
          </a:lstStyle>
          <a:p>
            <a:pPr lvl="0"/>
            <a:r>
              <a:rPr lang="en-US" dirty="0"/>
              <a:t>First Line Title</a:t>
            </a:r>
          </a:p>
        </p:txBody>
      </p:sp>
      <p:sp>
        <p:nvSpPr>
          <p:cNvPr id="13" name="Text Placeholder 11">
            <a:extLst>
              <a:ext uri="{FF2B5EF4-FFF2-40B4-BE49-F238E27FC236}">
                <a16:creationId xmlns:a16="http://schemas.microsoft.com/office/drawing/2014/main" id="{B8F3153F-812A-B6B1-1DAA-1834C2D507EF}"/>
              </a:ext>
            </a:extLst>
          </p:cNvPr>
          <p:cNvSpPr>
            <a:spLocks noGrp="1"/>
          </p:cNvSpPr>
          <p:nvPr>
            <p:ph type="body" sz="quarter" idx="13" hasCustomPrompt="1"/>
          </p:nvPr>
        </p:nvSpPr>
        <p:spPr>
          <a:xfrm>
            <a:off x="533399" y="3073703"/>
            <a:ext cx="10531862" cy="1286140"/>
          </a:xfrm>
        </p:spPr>
        <p:txBody>
          <a:bodyPr>
            <a:noAutofit/>
          </a:bodyPr>
          <a:lstStyle>
            <a:lvl1pPr marL="0" indent="0">
              <a:lnSpc>
                <a:spcPct val="94000"/>
              </a:lnSpc>
              <a:spcBef>
                <a:spcPts val="0"/>
              </a:spcBef>
              <a:buNone/>
              <a:defRPr sz="4800" b="1" i="0" cap="none" baseline="0">
                <a:solidFill>
                  <a:schemeClr val="bg1"/>
                </a:solidFill>
                <a:latin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a:t>
            </a:r>
          </a:p>
          <a:p>
            <a:r>
              <a:rPr lang="en-US" dirty="0"/>
              <a:t>Line Title</a:t>
            </a:r>
          </a:p>
        </p:txBody>
      </p:sp>
      <p:sp>
        <p:nvSpPr>
          <p:cNvPr id="2" name="Rectangle 1">
            <a:extLst>
              <a:ext uri="{FF2B5EF4-FFF2-40B4-BE49-F238E27FC236}">
                <a16:creationId xmlns:a16="http://schemas.microsoft.com/office/drawing/2014/main" id="{D1A2B140-09C1-DC8D-346A-03B638065680}"/>
              </a:ext>
            </a:extLst>
          </p:cNvPr>
          <p:cNvSpPr/>
          <p:nvPr userDrawn="1"/>
        </p:nvSpPr>
        <p:spPr>
          <a:xfrm>
            <a:off x="533400" y="4751415"/>
            <a:ext cx="785228"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pic>
        <p:nvPicPr>
          <p:cNvPr id="4" name="Picture 3">
            <a:extLst>
              <a:ext uri="{FF2B5EF4-FFF2-40B4-BE49-F238E27FC236}">
                <a16:creationId xmlns:a16="http://schemas.microsoft.com/office/drawing/2014/main" id="{5972E859-DBF0-AB06-5E9B-45E72F4C56B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533402" y="658833"/>
            <a:ext cx="1570454" cy="372690"/>
          </a:xfrm>
          <a:prstGeom prst="rect">
            <a:avLst/>
          </a:prstGeom>
        </p:spPr>
      </p:pic>
    </p:spTree>
    <p:extLst>
      <p:ext uri="{BB962C8B-B14F-4D97-AF65-F5344CB8AC3E}">
        <p14:creationId xmlns:p14="http://schemas.microsoft.com/office/powerpoint/2010/main" val="1152188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_Kit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58833"/>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60994" y="433917"/>
            <a:ext cx="597606" cy="597606"/>
          </a:xfrm>
          <a:prstGeom prst="rect">
            <a:avLst/>
          </a:prstGeom>
        </p:spPr>
      </p:pic>
      <p:sp>
        <p:nvSpPr>
          <p:cNvPr id="4" name="Title 1">
            <a:extLst>
              <a:ext uri="{FF2B5EF4-FFF2-40B4-BE49-F238E27FC236}">
                <a16:creationId xmlns:a16="http://schemas.microsoft.com/office/drawing/2014/main" id="{25CAC689-317A-3106-1977-0BD7919467C9}"/>
              </a:ext>
            </a:extLst>
          </p:cNvPr>
          <p:cNvSpPr>
            <a:spLocks noGrp="1"/>
          </p:cNvSpPr>
          <p:nvPr>
            <p:ph type="ctrTitle" hasCustomPrompt="1"/>
          </p:nvPr>
        </p:nvSpPr>
        <p:spPr>
          <a:xfrm>
            <a:off x="640798" y="2641600"/>
            <a:ext cx="10420195" cy="1015123"/>
          </a:xfrm>
        </p:spPr>
        <p:txBody>
          <a:bodyPr anchor="b" anchorCtr="0">
            <a:noAutofit/>
          </a:bodyPr>
          <a:lstStyle>
            <a:lvl1pPr algn="l">
              <a:lnSpc>
                <a:spcPct val="100000"/>
              </a:lnSpc>
              <a:defRPr sz="2200" cap="all" baseline="0">
                <a:solidFill>
                  <a:schemeClr val="accent1"/>
                </a:solidFill>
                <a:latin typeface="+mj-lt"/>
              </a:defRPr>
            </a:lvl1pPr>
          </a:lstStyle>
          <a:p>
            <a:r>
              <a:rPr lang="en-US" dirty="0"/>
              <a:t>Click to edit Master title style</a:t>
            </a:r>
            <a:br>
              <a:rPr lang="en-US" dirty="0"/>
            </a:br>
            <a:r>
              <a:rPr lang="en-US" dirty="0"/>
              <a:t>Max two lines</a:t>
            </a:r>
          </a:p>
        </p:txBody>
      </p:sp>
      <p:sp>
        <p:nvSpPr>
          <p:cNvPr id="5" name="Text Placeholder 10">
            <a:extLst>
              <a:ext uri="{FF2B5EF4-FFF2-40B4-BE49-F238E27FC236}">
                <a16:creationId xmlns:a16="http://schemas.microsoft.com/office/drawing/2014/main" id="{322B564E-6205-D611-9748-4F397790C9BE}"/>
              </a:ext>
            </a:extLst>
          </p:cNvPr>
          <p:cNvSpPr>
            <a:spLocks noGrp="1"/>
          </p:cNvSpPr>
          <p:nvPr>
            <p:ph type="body" sz="quarter" idx="18"/>
          </p:nvPr>
        </p:nvSpPr>
        <p:spPr>
          <a:xfrm>
            <a:off x="640799" y="3646800"/>
            <a:ext cx="10420193" cy="270715"/>
          </a:xfrm>
        </p:spPr>
        <p:txBody>
          <a:bodyPr wrap="square" anchor="t" anchorCtr="0">
            <a:spAutoFit/>
          </a:bodyPr>
          <a:lstStyle>
            <a:lvl1pPr marL="0" indent="0" algn="l">
              <a:spcAft>
                <a:spcPts val="0"/>
              </a:spcAft>
              <a:buNone/>
              <a:defRPr lang="en-US" sz="1800" kern="1200" dirty="0" smtClean="0">
                <a:solidFill>
                  <a:schemeClr val="tx2"/>
                </a:solidFill>
                <a:latin typeface="+mn-lt"/>
                <a:ea typeface="+mn-ea"/>
                <a:cs typeface="+mn-cs"/>
              </a:defRPr>
            </a:lvl1pPr>
          </a:lstStyle>
          <a:p>
            <a:pPr lvl="0"/>
            <a:r>
              <a:rPr lang="en-US"/>
              <a:t>Click to edit Master text styles</a:t>
            </a:r>
          </a:p>
        </p:txBody>
      </p:sp>
    </p:spTree>
    <p:extLst>
      <p:ext uri="{BB962C8B-B14F-4D97-AF65-F5344CB8AC3E}">
        <p14:creationId xmlns:p14="http://schemas.microsoft.com/office/powerpoint/2010/main" val="3706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1.emf"/><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272429"/>
            <a:ext cx="11125201" cy="709874"/>
          </a:xfrm>
          <a:prstGeom prst="rect">
            <a:avLst/>
          </a:prstGeom>
        </p:spPr>
        <p:txBody>
          <a:bodyPr vert="horz" lIns="0" tIns="0" rIns="0" bIns="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533400" y="1237683"/>
            <a:ext cx="11125200" cy="501071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a:extLst>
              <a:ext uri="{FF2B5EF4-FFF2-40B4-BE49-F238E27FC236}">
                <a16:creationId xmlns:a16="http://schemas.microsoft.com/office/drawing/2014/main" id="{9EB4B569-FA6D-1D4A-998E-3982AECEE90A}"/>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E2C8943D-0871-1243-9086-BFE2403020C7}"/>
              </a:ext>
            </a:extLst>
          </p:cNvPr>
          <p:cNvSpPr txBox="1"/>
          <p:nvPr userDrawn="1"/>
        </p:nvSpPr>
        <p:spPr>
          <a:xfrm>
            <a:off x="533400"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pic>
        <p:nvPicPr>
          <p:cNvPr id="11" name="Picture 10">
            <a:extLst>
              <a:ext uri="{FF2B5EF4-FFF2-40B4-BE49-F238E27FC236}">
                <a16:creationId xmlns:a16="http://schemas.microsoft.com/office/drawing/2014/main" id="{DF58F819-7A02-EF41-A710-23F5D86DB3AC}"/>
              </a:ext>
            </a:extLst>
          </p:cNvPr>
          <p:cNvPicPr>
            <a:picLocks noChangeAspect="1"/>
          </p:cNvPicPr>
          <p:nvPr userDrawn="1"/>
        </p:nvPicPr>
        <p:blipFill>
          <a:blip r:embed="rId66" cstate="screen">
            <a:extLst>
              <a:ext uri="{28A0092B-C50C-407E-A947-70E740481C1C}">
                <a14:useLocalDpi xmlns:a14="http://schemas.microsoft.com/office/drawing/2010/main"/>
              </a:ext>
            </a:extLst>
          </a:blip>
          <a:stretch>
            <a:fillRect/>
          </a:stretch>
        </p:blipFill>
        <p:spPr>
          <a:xfrm>
            <a:off x="10113314" y="6710041"/>
            <a:ext cx="1611108" cy="66292"/>
          </a:xfrm>
          <a:prstGeom prst="rect">
            <a:avLst/>
          </a:prstGeom>
        </p:spPr>
      </p:pic>
      <p:cxnSp>
        <p:nvCxnSpPr>
          <p:cNvPr id="13" name="Straight Connector 12">
            <a:extLst>
              <a:ext uri="{FF2B5EF4-FFF2-40B4-BE49-F238E27FC236}">
                <a16:creationId xmlns:a16="http://schemas.microsoft.com/office/drawing/2014/main" id="{CA6A8C6E-9A99-3148-A6DF-6CC7B2D242B8}"/>
              </a:ext>
            </a:extLst>
          </p:cNvPr>
          <p:cNvCxnSpPr/>
          <p:nvPr userDrawn="1"/>
        </p:nvCxnSpPr>
        <p:spPr>
          <a:xfrm>
            <a:off x="0" y="6628377"/>
            <a:ext cx="12192000"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B3B6F89-C4CA-A545-AE56-150EAEF88770}"/>
              </a:ext>
            </a:extLst>
          </p:cNvPr>
          <p:cNvCxnSpPr>
            <a:cxnSpLocks/>
          </p:cNvCxnSpPr>
          <p:nvPr userDrawn="1"/>
        </p:nvCxnSpPr>
        <p:spPr>
          <a:xfrm>
            <a:off x="11826240"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540889"/>
      </p:ext>
    </p:extLst>
  </p:cSld>
  <p:clrMap bg1="lt1" tx1="dk1" bg2="lt2" tx2="dk2" accent1="accent1" accent2="accent2" accent3="accent3" accent4="accent4" accent5="accent5" accent6="accent6" hlink="hlink" folHlink="folHlink"/>
  <p:sldLayoutIdLst>
    <p:sldLayoutId id="2147483847" r:id="rId1"/>
    <p:sldLayoutId id="2147483865" r:id="rId2"/>
    <p:sldLayoutId id="2147483870" r:id="rId3"/>
    <p:sldLayoutId id="2147483871" r:id="rId4"/>
    <p:sldLayoutId id="2147483853" r:id="rId5"/>
    <p:sldLayoutId id="2147483854" r:id="rId6"/>
    <p:sldLayoutId id="2147483856" r:id="rId7"/>
    <p:sldLayoutId id="2147483860" r:id="rId8"/>
    <p:sldLayoutId id="2147483863" r:id="rId9"/>
    <p:sldLayoutId id="2147483840" r:id="rId10"/>
    <p:sldLayoutId id="2147483732" r:id="rId11"/>
    <p:sldLayoutId id="2147483781" r:id="rId12"/>
    <p:sldLayoutId id="2147483868" r:id="rId13"/>
    <p:sldLayoutId id="2147483869" r:id="rId14"/>
    <p:sldLayoutId id="2147483759" r:id="rId15"/>
    <p:sldLayoutId id="2147483758" r:id="rId16"/>
    <p:sldLayoutId id="2147483733" r:id="rId17"/>
    <p:sldLayoutId id="2147483734" r:id="rId18"/>
    <p:sldLayoutId id="2147483736" r:id="rId19"/>
    <p:sldLayoutId id="2147483835" r:id="rId20"/>
    <p:sldLayoutId id="2147483737" r:id="rId21"/>
    <p:sldLayoutId id="2147483755" r:id="rId22"/>
    <p:sldLayoutId id="2147483750" r:id="rId23"/>
    <p:sldLayoutId id="2147483773" r:id="rId24"/>
    <p:sldLayoutId id="2147483756" r:id="rId25"/>
    <p:sldLayoutId id="2147483748" r:id="rId26"/>
    <p:sldLayoutId id="2147483777" r:id="rId27"/>
    <p:sldLayoutId id="2147483834" r:id="rId28"/>
    <p:sldLayoutId id="2147483754" r:id="rId29"/>
    <p:sldLayoutId id="2147483747" r:id="rId30"/>
    <p:sldLayoutId id="2147483775" r:id="rId31"/>
    <p:sldLayoutId id="2147483776" r:id="rId32"/>
    <p:sldLayoutId id="2147483738" r:id="rId33"/>
    <p:sldLayoutId id="2147483739" r:id="rId34"/>
    <p:sldLayoutId id="2147483740" r:id="rId35"/>
    <p:sldLayoutId id="2147483741" r:id="rId36"/>
    <p:sldLayoutId id="2147483761" r:id="rId37"/>
    <p:sldLayoutId id="2147483760" r:id="rId38"/>
    <p:sldLayoutId id="2147483742" r:id="rId39"/>
    <p:sldLayoutId id="2147483774" r:id="rId40"/>
    <p:sldLayoutId id="2147483768" r:id="rId41"/>
    <p:sldLayoutId id="2147483833" r:id="rId42"/>
    <p:sldLayoutId id="2147483743" r:id="rId43"/>
    <p:sldLayoutId id="2147483766" r:id="rId44"/>
    <p:sldLayoutId id="2147483767" r:id="rId45"/>
    <p:sldLayoutId id="2147483765" r:id="rId46"/>
    <p:sldLayoutId id="2147483831" r:id="rId47"/>
    <p:sldLayoutId id="2147483763" r:id="rId48"/>
    <p:sldLayoutId id="2147483779" r:id="rId49"/>
    <p:sldLayoutId id="2147483832" r:id="rId50"/>
    <p:sldLayoutId id="2147483762" r:id="rId51"/>
    <p:sldLayoutId id="2147483843" r:id="rId52"/>
    <p:sldLayoutId id="2147483842" r:id="rId53"/>
    <p:sldLayoutId id="2147483876" r:id="rId54"/>
    <p:sldLayoutId id="2147483844" r:id="rId55"/>
    <p:sldLayoutId id="2147483845" r:id="rId56"/>
    <p:sldLayoutId id="2147483874" r:id="rId57"/>
    <p:sldLayoutId id="2147483846" r:id="rId58"/>
    <p:sldLayoutId id="2147483744" r:id="rId59"/>
    <p:sldLayoutId id="2147483745" r:id="rId60"/>
    <p:sldLayoutId id="2147483841" r:id="rId61"/>
    <p:sldLayoutId id="2147483746" r:id="rId62"/>
    <p:sldLayoutId id="2147483866" r:id="rId63"/>
    <p:sldLayoutId id="2147483867" r:id="rId6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85000"/>
        </a:lnSpc>
        <a:spcBef>
          <a:spcPct val="0"/>
        </a:spcBef>
        <a:buNone/>
        <a:defRPr sz="2800" b="1" kern="1200" baseline="0">
          <a:solidFill>
            <a:srgbClr val="054C70"/>
          </a:solidFill>
          <a:latin typeface="+mn-lt"/>
          <a:ea typeface="+mj-ea"/>
          <a:cs typeface="+mj-cs"/>
        </a:defRPr>
      </a:lvl1pPr>
    </p:titleStyle>
    <p:body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36" userDrawn="1">
          <p15:clr>
            <a:srgbClr val="F26B43"/>
          </p15:clr>
        </p15:guide>
        <p15:guide id="4" pos="7344" userDrawn="1">
          <p15:clr>
            <a:srgbClr val="F26B43"/>
          </p15:clr>
        </p15:guide>
        <p15:guide id="5" orient="horz" pos="768" userDrawn="1">
          <p15:clr>
            <a:srgbClr val="A4A3A4"/>
          </p15:clr>
        </p15:guide>
        <p15:guide id="6" orient="horz" pos="4104" userDrawn="1">
          <p15:clr>
            <a:srgbClr val="A4A3A4"/>
          </p15:clr>
        </p15:guide>
        <p15:guide id="7" orient="horz" pos="62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59.xml"/><Relationship Id="rId6" Type="http://schemas.openxmlformats.org/officeDocument/2006/relationships/image" Target="../media/image22.png"/><Relationship Id="rId5" Type="http://schemas.openxmlformats.org/officeDocument/2006/relationships/image" Target="../media/image21.emf"/><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5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4.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59.xml"/><Relationship Id="rId5" Type="http://schemas.openxmlformats.org/officeDocument/2006/relationships/image" Target="../media/image12.jpe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A close-up of a road&#10;&#10;Description automatically generated with medium confidence">
            <a:extLst>
              <a:ext uri="{FF2B5EF4-FFF2-40B4-BE49-F238E27FC236}">
                <a16:creationId xmlns:a16="http://schemas.microsoft.com/office/drawing/2014/main" id="{AE231DD6-2911-FF15-67E3-A3F6530CBDC8}"/>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0" y="1371600"/>
            <a:ext cx="12192000" cy="5486400"/>
          </a:xfrm>
        </p:spPr>
      </p:pic>
      <p:sp>
        <p:nvSpPr>
          <p:cNvPr id="22" name="Text Placeholder 21">
            <a:extLst>
              <a:ext uri="{FF2B5EF4-FFF2-40B4-BE49-F238E27FC236}">
                <a16:creationId xmlns:a16="http://schemas.microsoft.com/office/drawing/2014/main" id="{0F68B221-E388-8B4E-8C45-16A310E30A7E}"/>
              </a:ext>
            </a:extLst>
          </p:cNvPr>
          <p:cNvSpPr>
            <a:spLocks noGrp="1"/>
          </p:cNvSpPr>
          <p:nvPr>
            <p:ph type="body" sz="quarter" idx="13"/>
          </p:nvPr>
        </p:nvSpPr>
        <p:spPr>
          <a:xfrm>
            <a:off x="914400" y="3355615"/>
            <a:ext cx="9585790" cy="1285224"/>
          </a:xfrm>
          <a:noFill/>
        </p:spPr>
        <p:txBody>
          <a:bodyPr lIns="0" tIns="0" rIns="0" bIns="0">
            <a:spAutoFit/>
          </a:bodyPr>
          <a:lstStyle/>
          <a:p>
            <a:r>
              <a:rPr lang="en-US" dirty="0">
                <a:solidFill>
                  <a:schemeClr val="bg1"/>
                </a:solidFill>
                <a:effectLst>
                  <a:outerShdw blurRad="101600" dist="50800" dir="8100000" algn="tr" rotWithShape="0">
                    <a:prstClr val="black">
                      <a:alpha val="40000"/>
                    </a:prstClr>
                  </a:outerShdw>
                </a:effectLst>
              </a:rPr>
              <a:t>Seeing the World Through a Different Lens</a:t>
            </a:r>
          </a:p>
        </p:txBody>
      </p:sp>
      <p:sp>
        <p:nvSpPr>
          <p:cNvPr id="21" name="Text Placeholder 20">
            <a:extLst>
              <a:ext uri="{FF2B5EF4-FFF2-40B4-BE49-F238E27FC236}">
                <a16:creationId xmlns:a16="http://schemas.microsoft.com/office/drawing/2014/main" id="{40F74303-3735-234A-BEB2-3A7E2D9ACD4C}"/>
              </a:ext>
            </a:extLst>
          </p:cNvPr>
          <p:cNvSpPr>
            <a:spLocks noGrp="1"/>
          </p:cNvSpPr>
          <p:nvPr>
            <p:ph type="body" sz="quarter" idx="12"/>
          </p:nvPr>
        </p:nvSpPr>
        <p:spPr>
          <a:xfrm>
            <a:off x="935666" y="2877787"/>
            <a:ext cx="7370769" cy="360868"/>
          </a:xfrm>
        </p:spPr>
        <p:txBody>
          <a:bodyPr anchor="t">
            <a:spAutoFit/>
          </a:bodyPr>
          <a:lstStyle/>
          <a:p>
            <a:r>
              <a:rPr lang="en-US" dirty="0">
                <a:solidFill>
                  <a:schemeClr val="bg1"/>
                </a:solidFill>
                <a:effectLst>
                  <a:outerShdw blurRad="50800" dist="38100" dir="8100000" algn="tr" rotWithShape="0">
                    <a:prstClr val="black">
                      <a:alpha val="40000"/>
                    </a:prstClr>
                  </a:outerShdw>
                </a:effectLst>
              </a:rPr>
              <a:t>An investor introduction to ESG</a:t>
            </a:r>
          </a:p>
        </p:txBody>
      </p:sp>
      <p:sp>
        <p:nvSpPr>
          <p:cNvPr id="13" name="Text Placeholder 12">
            <a:extLst>
              <a:ext uri="{FF2B5EF4-FFF2-40B4-BE49-F238E27FC236}">
                <a16:creationId xmlns:a16="http://schemas.microsoft.com/office/drawing/2014/main" id="{5057822D-44BA-2FF4-6D13-D5795593EF8E}"/>
              </a:ext>
            </a:extLst>
          </p:cNvPr>
          <p:cNvSpPr>
            <a:spLocks noGrp="1"/>
          </p:cNvSpPr>
          <p:nvPr>
            <p:ph type="body" sz="quarter" idx="14"/>
          </p:nvPr>
        </p:nvSpPr>
        <p:spPr>
          <a:xfrm>
            <a:off x="925033" y="5639532"/>
            <a:ext cx="6094475" cy="1101589"/>
          </a:xfrm>
          <a:noFill/>
        </p:spPr>
        <p:txBody>
          <a:bodyPr lIns="0" tIns="0" rIns="0" bIns="0" anchor="t"/>
          <a:lstStyle/>
          <a:p>
            <a:pPr marL="0" marR="0" lvl="0" indent="0" algn="l" defTabSz="914400" rtl="0" eaLnBrk="1" fontAlgn="auto" latinLnBrk="0" hangingPunct="1">
              <a:lnSpc>
                <a:spcPct val="105000"/>
              </a:lnSpc>
              <a:spcBef>
                <a:spcPts val="0"/>
              </a:spcBef>
              <a:spcAft>
                <a:spcPts val="0"/>
              </a:spcAft>
              <a:buClr>
                <a:srgbClr val="05C3DE"/>
              </a:buClr>
              <a:buSzTx/>
              <a:buFont typeface="Wingdings" panose="05000000000000000000" pitchFamily="2" charset="2"/>
              <a:buNone/>
              <a:tabLst/>
              <a:defRPr/>
            </a:pPr>
            <a:r>
              <a:rPr kumimoji="0" lang="en-US" sz="1600" b="1" i="0" u="none" strike="noStrike" kern="1200" cap="none" spc="0" normalizeH="0" baseline="0" noProof="0" dirty="0" err="1">
                <a:ln>
                  <a:noFill/>
                </a:ln>
                <a:solidFill>
                  <a:srgbClr val="FFFFFF"/>
                </a:solidFill>
                <a:effectLst>
                  <a:outerShdw blurRad="50800" dist="38100" dir="8100000" algn="tr" rotWithShape="0">
                    <a:prstClr val="black">
                      <a:alpha val="40000"/>
                    </a:prstClr>
                  </a:outerShdw>
                </a:effectLst>
                <a:uLnTx/>
                <a:uFillTx/>
                <a:latin typeface="Arial"/>
                <a:ea typeface="+mn-ea"/>
                <a:cs typeface="+mn-cs"/>
              </a:rPr>
              <a:t>PresenterName</a:t>
            </a:r>
            <a:r>
              <a:rPr kumimoji="0" lang="en-US" sz="1600" b="1" i="0" u="none" strike="noStrike" kern="1200" cap="none" spc="0" normalizeH="0" baseline="0" noProof="0" dirty="0">
                <a:ln>
                  <a:noFill/>
                </a:ln>
                <a:solidFill>
                  <a:srgbClr val="FFFFFF"/>
                </a:solidFill>
                <a:effectLst>
                  <a:outerShdw blurRad="50800" dist="38100" dir="8100000" algn="tr" rotWithShape="0">
                    <a:prstClr val="black">
                      <a:alpha val="40000"/>
                    </a:prstClr>
                  </a:outerShdw>
                </a:effectLst>
                <a:uLnTx/>
                <a:uFillTx/>
                <a:latin typeface="Arial"/>
                <a:ea typeface="+mn-ea"/>
                <a:cs typeface="+mn-cs"/>
              </a:rPr>
              <a:t> Bold, </a:t>
            </a:r>
            <a:r>
              <a:rPr kumimoji="0" lang="en-US" sz="1600" b="0" i="0" u="none" strike="noStrike" kern="1200" cap="none" spc="0" normalizeH="0" baseline="0" noProof="0" dirty="0" err="1">
                <a:ln>
                  <a:noFill/>
                </a:ln>
                <a:solidFill>
                  <a:srgbClr val="FFFFFF"/>
                </a:solidFill>
                <a:effectLst>
                  <a:outerShdw blurRad="50800" dist="38100" dir="8100000" algn="tr" rotWithShape="0">
                    <a:prstClr val="black">
                      <a:alpha val="40000"/>
                    </a:prstClr>
                  </a:outerShdw>
                </a:effectLst>
                <a:uLnTx/>
                <a:uFillTx/>
                <a:latin typeface="Arial"/>
                <a:ea typeface="+mn-ea"/>
                <a:cs typeface="+mn-cs"/>
              </a:rPr>
              <a:t>CompanyName</a:t>
            </a:r>
            <a:r>
              <a:rPr kumimoji="0" lang="en-US" sz="1600" b="0" i="0" u="none" strike="noStrike" kern="1200" cap="none" spc="0" normalizeH="0" baseline="0" noProof="0" dirty="0">
                <a:ln>
                  <a:noFill/>
                </a:ln>
                <a:solidFill>
                  <a:srgbClr val="FFFFFF"/>
                </a:solidFill>
                <a:effectLst>
                  <a:outerShdw blurRad="50800" dist="38100" dir="8100000" algn="tr" rotWithShape="0">
                    <a:prstClr val="black">
                      <a:alpha val="40000"/>
                    </a:prstClr>
                  </a:outerShdw>
                </a:effectLst>
                <a:uLnTx/>
                <a:uFillTx/>
                <a:latin typeface="Arial"/>
                <a:ea typeface="+mn-ea"/>
                <a:cs typeface="+mn-cs"/>
              </a:rPr>
              <a:t> Not Bold</a:t>
            </a:r>
          </a:p>
          <a:p>
            <a:pPr marL="0" marR="0" lvl="0" indent="0" algn="l" defTabSz="914400" rtl="0" eaLnBrk="1" fontAlgn="auto" latinLnBrk="0" hangingPunct="1">
              <a:lnSpc>
                <a:spcPct val="105000"/>
              </a:lnSpc>
              <a:spcBef>
                <a:spcPts val="0"/>
              </a:spcBef>
              <a:spcAft>
                <a:spcPts val="0"/>
              </a:spcAft>
              <a:buClr>
                <a:srgbClr val="05C3DE"/>
              </a:buClr>
              <a:buSzTx/>
              <a:buFont typeface="Wingdings" panose="05000000000000000000" pitchFamily="2" charset="2"/>
              <a:buNone/>
              <a:tabLst/>
              <a:defRPr/>
            </a:pPr>
            <a:r>
              <a:rPr kumimoji="0" lang="en-US" sz="1600" b="0" i="0" u="none" strike="noStrike" kern="1200" cap="none" spc="0" normalizeH="0" baseline="0" noProof="0" dirty="0">
                <a:ln>
                  <a:noFill/>
                </a:ln>
                <a:solidFill>
                  <a:srgbClr val="FFFFFF"/>
                </a:solidFill>
                <a:effectLst>
                  <a:outerShdw blurRad="50800" dist="38100" dir="8100000" algn="tr" rotWithShape="0">
                    <a:prstClr val="black">
                      <a:alpha val="40000"/>
                    </a:prstClr>
                  </a:outerShdw>
                </a:effectLst>
                <a:uLnTx/>
                <a:uFillTx/>
                <a:latin typeface="Arial"/>
                <a:ea typeface="+mn-ea"/>
                <a:cs typeface="+mn-cs"/>
              </a:rPr>
              <a:t>Conference or Meeting Name </a:t>
            </a:r>
          </a:p>
          <a:p>
            <a:pPr marL="0" marR="0" lvl="0" indent="0" algn="l" defTabSz="914400" rtl="0" eaLnBrk="1" fontAlgn="auto" latinLnBrk="0" hangingPunct="1">
              <a:lnSpc>
                <a:spcPct val="105000"/>
              </a:lnSpc>
              <a:spcBef>
                <a:spcPts val="0"/>
              </a:spcBef>
              <a:spcAft>
                <a:spcPts val="0"/>
              </a:spcAft>
              <a:buClr>
                <a:srgbClr val="05C3DE"/>
              </a:buClr>
              <a:buSzTx/>
              <a:buFont typeface="Wingdings" panose="05000000000000000000" pitchFamily="2" charset="2"/>
              <a:buNone/>
              <a:tabLst/>
              <a:defRPr/>
            </a:pPr>
            <a:r>
              <a:rPr kumimoji="0" lang="en-US" sz="1600" b="0" i="0" u="none" strike="noStrike" kern="1200" cap="none" spc="0" normalizeH="0" baseline="0" noProof="0" dirty="0">
                <a:ln>
                  <a:noFill/>
                </a:ln>
                <a:solidFill>
                  <a:srgbClr val="FFFFFF"/>
                </a:solidFill>
                <a:effectLst>
                  <a:outerShdw blurRad="50800" dist="38100" dir="8100000" algn="tr" rotWithShape="0">
                    <a:prstClr val="black">
                      <a:alpha val="40000"/>
                    </a:prstClr>
                  </a:outerShdw>
                </a:effectLst>
                <a:uLnTx/>
                <a:uFillTx/>
                <a:latin typeface="Arial"/>
                <a:ea typeface="+mn-ea"/>
                <a:cs typeface="+mn-cs"/>
              </a:rPr>
              <a:t>Date</a:t>
            </a:r>
          </a:p>
        </p:txBody>
      </p:sp>
    </p:spTree>
    <p:extLst>
      <p:ext uri="{BB962C8B-B14F-4D97-AF65-F5344CB8AC3E}">
        <p14:creationId xmlns:p14="http://schemas.microsoft.com/office/powerpoint/2010/main" val="1789219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16" descr="https://data.oecd.org/inequality/income-inequality.htm">
            <a:extLst>
              <a:ext uri="{FF2B5EF4-FFF2-40B4-BE49-F238E27FC236}">
                <a16:creationId xmlns:a16="http://schemas.microsoft.com/office/drawing/2014/main" id="{7C630A00-EA4B-8043-8E8E-6187BEE50D1B}"/>
              </a:ext>
            </a:extLst>
          </p:cNvPr>
          <p:cNvGraphicFramePr>
            <a:graphicFrameLocks noGrp="1"/>
          </p:cNvGraphicFramePr>
          <p:nvPr>
            <p:ph idx="1"/>
            <p:extLst>
              <p:ext uri="{D42A27DB-BD31-4B8C-83A1-F6EECF244321}">
                <p14:modId xmlns:p14="http://schemas.microsoft.com/office/powerpoint/2010/main" val="3852050871"/>
              </p:ext>
            </p:extLst>
          </p:nvPr>
        </p:nvGraphicFramePr>
        <p:xfrm>
          <a:off x="361602" y="1943100"/>
          <a:ext cx="11380125" cy="423068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 Placeholder 2">
            <a:extLst>
              <a:ext uri="{FF2B5EF4-FFF2-40B4-BE49-F238E27FC236}">
                <a16:creationId xmlns:a16="http://schemas.microsoft.com/office/drawing/2014/main" id="{76B4D0C9-9C2F-1D4F-BBDC-234501C8E267}"/>
              </a:ext>
            </a:extLst>
          </p:cNvPr>
          <p:cNvSpPr>
            <a:spLocks noGrp="1"/>
          </p:cNvSpPr>
          <p:nvPr>
            <p:ph type="body" sz="quarter" idx="15"/>
          </p:nvPr>
        </p:nvSpPr>
        <p:spPr/>
        <p:txBody>
          <a:bodyPr/>
          <a:lstStyle/>
          <a:p>
            <a:r>
              <a:rPr lang="en-US" dirty="0"/>
              <a:t>Rising income inequality can have serious social and economic implications.</a:t>
            </a:r>
          </a:p>
        </p:txBody>
      </p:sp>
      <p:sp>
        <p:nvSpPr>
          <p:cNvPr id="9" name="Text Placeholder 8">
            <a:extLst>
              <a:ext uri="{FF2B5EF4-FFF2-40B4-BE49-F238E27FC236}">
                <a16:creationId xmlns:a16="http://schemas.microsoft.com/office/drawing/2014/main" id="{31F6E34E-0782-F947-95B3-BB18007D9283}"/>
              </a:ext>
            </a:extLst>
          </p:cNvPr>
          <p:cNvSpPr>
            <a:spLocks noGrp="1"/>
          </p:cNvSpPr>
          <p:nvPr>
            <p:ph type="body" sz="quarter" idx="14"/>
          </p:nvPr>
        </p:nvSpPr>
        <p:spPr/>
        <p:txBody>
          <a:bodyPr/>
          <a:lstStyle/>
          <a:p>
            <a:r>
              <a:rPr lang="en-US" dirty="0"/>
              <a:t>As of December 31, 2021, or latest available</a:t>
            </a:r>
          </a:p>
        </p:txBody>
      </p:sp>
      <p:sp>
        <p:nvSpPr>
          <p:cNvPr id="4" name="Text Placeholder 3">
            <a:extLst>
              <a:ext uri="{FF2B5EF4-FFF2-40B4-BE49-F238E27FC236}">
                <a16:creationId xmlns:a16="http://schemas.microsoft.com/office/drawing/2014/main" id="{2E0EFAC4-70C0-674D-AE69-3708A0E21DF5}"/>
              </a:ext>
            </a:extLst>
          </p:cNvPr>
          <p:cNvSpPr>
            <a:spLocks noGrp="1"/>
          </p:cNvSpPr>
          <p:nvPr>
            <p:ph type="body" sz="quarter" idx="21"/>
          </p:nvPr>
        </p:nvSpPr>
        <p:spPr/>
        <p:txBody>
          <a:bodyPr/>
          <a:lstStyle/>
          <a:p>
            <a:r>
              <a:rPr lang="en-US" dirty="0"/>
              <a:t>Source: OECD (2023), Income inequality (indicator).</a:t>
            </a:r>
          </a:p>
          <a:p>
            <a:r>
              <a:rPr lang="en-US" dirty="0"/>
              <a:t>The Gini coefficient is a measure of income inequality that condenses overall income distribution for a country into a single number between 0 and 1: the higher the number, the greater the degree of income inequality. 2021 data used or latest available. South Africa has the highest net in Gini score, and the U.S. the highest for an advanced economy.</a:t>
            </a:r>
          </a:p>
        </p:txBody>
      </p:sp>
      <p:sp>
        <p:nvSpPr>
          <p:cNvPr id="2" name="Title 1">
            <a:extLst>
              <a:ext uri="{FF2B5EF4-FFF2-40B4-BE49-F238E27FC236}">
                <a16:creationId xmlns:a16="http://schemas.microsoft.com/office/drawing/2014/main" id="{F636CE64-EA50-4F52-A624-3F94DE0FB4ED}"/>
              </a:ext>
            </a:extLst>
          </p:cNvPr>
          <p:cNvSpPr>
            <a:spLocks noGrp="1"/>
          </p:cNvSpPr>
          <p:nvPr>
            <p:ph type="title"/>
          </p:nvPr>
        </p:nvSpPr>
        <p:spPr/>
        <p:txBody>
          <a:bodyPr/>
          <a:lstStyle/>
          <a:p>
            <a:r>
              <a:rPr lang="en-US" dirty="0">
                <a:solidFill>
                  <a:schemeClr val="accent1"/>
                </a:solidFill>
              </a:rPr>
              <a:t>What about social issues, like income inequality? </a:t>
            </a:r>
          </a:p>
        </p:txBody>
      </p:sp>
      <p:sp>
        <p:nvSpPr>
          <p:cNvPr id="15" name="TextBox 14">
            <a:extLst>
              <a:ext uri="{FF2B5EF4-FFF2-40B4-BE49-F238E27FC236}">
                <a16:creationId xmlns:a16="http://schemas.microsoft.com/office/drawing/2014/main" id="{3F6A00C4-34D3-8E4C-A4E0-8C0037F0D98D}"/>
              </a:ext>
            </a:extLst>
          </p:cNvPr>
          <p:cNvSpPr txBox="1"/>
          <p:nvPr/>
        </p:nvSpPr>
        <p:spPr>
          <a:xfrm>
            <a:off x="533400" y="1709731"/>
            <a:ext cx="10698479" cy="246221"/>
          </a:xfrm>
          <a:prstGeom prst="rect">
            <a:avLst/>
          </a:prstGeom>
          <a:noFill/>
        </p:spPr>
        <p:txBody>
          <a:bodyPr wrap="square" lIns="0" tIns="0" rIns="0" bIns="0" rtlCol="0">
            <a:spAutoFit/>
          </a:bodyPr>
          <a:lstStyle/>
          <a:p>
            <a:pPr>
              <a:spcAft>
                <a:spcPts val="1000"/>
              </a:spcAft>
              <a:buClr>
                <a:schemeClr val="accent2"/>
              </a:buClr>
            </a:pPr>
            <a:r>
              <a:rPr lang="en-US" sz="1600" b="1" dirty="0">
                <a:solidFill>
                  <a:srgbClr val="4F4F4F"/>
                </a:solidFill>
                <a:latin typeface="+mj-lt"/>
              </a:rPr>
              <a:t>THE GINI COEFFICIENT—MEASURING NATIONAL INCOME INEQUALITY</a:t>
            </a:r>
          </a:p>
        </p:txBody>
      </p:sp>
      <p:cxnSp>
        <p:nvCxnSpPr>
          <p:cNvPr id="17" name="Straight Arrow Connector 16">
            <a:extLst>
              <a:ext uri="{FF2B5EF4-FFF2-40B4-BE49-F238E27FC236}">
                <a16:creationId xmlns:a16="http://schemas.microsoft.com/office/drawing/2014/main" id="{B432C532-DE10-EC46-829C-52C50EA39576}"/>
              </a:ext>
            </a:extLst>
          </p:cNvPr>
          <p:cNvCxnSpPr>
            <a:cxnSpLocks/>
          </p:cNvCxnSpPr>
          <p:nvPr/>
        </p:nvCxnSpPr>
        <p:spPr>
          <a:xfrm flipV="1">
            <a:off x="960119" y="2110576"/>
            <a:ext cx="10698479" cy="1567806"/>
          </a:xfrm>
          <a:prstGeom prst="straightConnector1">
            <a:avLst/>
          </a:prstGeom>
          <a:ln w="38100" cap="rnd">
            <a:solidFill>
              <a:srgbClr val="E47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CC492DA-779D-DD48-B736-F22C9380BC10}"/>
              </a:ext>
            </a:extLst>
          </p:cNvPr>
          <p:cNvSpPr txBox="1"/>
          <p:nvPr/>
        </p:nvSpPr>
        <p:spPr>
          <a:xfrm>
            <a:off x="8859739" y="1948993"/>
            <a:ext cx="2532160" cy="161583"/>
          </a:xfrm>
          <a:prstGeom prst="rect">
            <a:avLst/>
          </a:prstGeom>
          <a:noFill/>
        </p:spPr>
        <p:txBody>
          <a:bodyPr wrap="square" lIns="0" tIns="0" rIns="0" bIns="0" rtlCol="0">
            <a:spAutoFit/>
          </a:bodyPr>
          <a:lstStyle/>
          <a:p>
            <a:pPr>
              <a:buClr>
                <a:schemeClr val="accent2"/>
              </a:buClr>
            </a:pPr>
            <a:r>
              <a:rPr lang="en-US" sz="1050" b="1" dirty="0"/>
              <a:t>Closer to 1 = Greater Income Inequality</a:t>
            </a:r>
          </a:p>
        </p:txBody>
      </p:sp>
      <p:sp>
        <p:nvSpPr>
          <p:cNvPr id="19" name="TextBox 18">
            <a:extLst>
              <a:ext uri="{FF2B5EF4-FFF2-40B4-BE49-F238E27FC236}">
                <a16:creationId xmlns:a16="http://schemas.microsoft.com/office/drawing/2014/main" id="{4FC50EA8-5702-6E44-9BB8-FAB3FB8DB01D}"/>
              </a:ext>
            </a:extLst>
          </p:cNvPr>
          <p:cNvSpPr txBox="1"/>
          <p:nvPr/>
        </p:nvSpPr>
        <p:spPr>
          <a:xfrm>
            <a:off x="1042065" y="3118664"/>
            <a:ext cx="2770495" cy="161583"/>
          </a:xfrm>
          <a:prstGeom prst="rect">
            <a:avLst/>
          </a:prstGeom>
          <a:noFill/>
        </p:spPr>
        <p:txBody>
          <a:bodyPr wrap="square" lIns="0" tIns="0" rIns="0" bIns="0" rtlCol="0">
            <a:spAutoFit/>
          </a:bodyPr>
          <a:lstStyle/>
          <a:p>
            <a:pPr>
              <a:buClr>
                <a:schemeClr val="accent2"/>
              </a:buClr>
            </a:pPr>
            <a:r>
              <a:rPr lang="en-US" sz="1050" b="1" dirty="0"/>
              <a:t>Closer to 0 = Greater Income Equality</a:t>
            </a:r>
          </a:p>
        </p:txBody>
      </p:sp>
    </p:spTree>
    <p:extLst>
      <p:ext uri="{BB962C8B-B14F-4D97-AF65-F5344CB8AC3E}">
        <p14:creationId xmlns:p14="http://schemas.microsoft.com/office/powerpoint/2010/main" val="133047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7B84063-3F91-D049-84F2-01B58A0776D3}"/>
              </a:ext>
            </a:extLst>
          </p:cNvPr>
          <p:cNvSpPr txBox="1"/>
          <p:nvPr/>
        </p:nvSpPr>
        <p:spPr>
          <a:xfrm>
            <a:off x="6657058" y="2716116"/>
            <a:ext cx="5449778" cy="1661993"/>
          </a:xfrm>
          <a:prstGeom prst="rect">
            <a:avLst/>
          </a:prstGeom>
          <a:noFill/>
        </p:spPr>
        <p:txBody>
          <a:bodyPr wrap="square" lIns="0" tIns="0" rIns="0" bIns="0" rtlCol="0">
            <a:spAutoFit/>
          </a:bodyPr>
          <a:lstStyle/>
          <a:p>
            <a:pPr>
              <a:spcAft>
                <a:spcPts val="1000"/>
              </a:spcAft>
              <a:buClr>
                <a:schemeClr val="accent2"/>
              </a:buClr>
            </a:pPr>
            <a:r>
              <a:rPr lang="en-US" sz="3600" spc="-30" dirty="0">
                <a:solidFill>
                  <a:srgbClr val="4F4F4F"/>
                </a:solidFill>
                <a:latin typeface="Arial Black"/>
              </a:rPr>
              <a:t>Investing for Change: </a:t>
            </a:r>
            <a:r>
              <a:rPr lang="en-US" sz="3600" dirty="0">
                <a:solidFill>
                  <a:srgbClr val="4F4F4F"/>
                </a:solidFill>
                <a:latin typeface="Arial Black"/>
              </a:rPr>
              <a:t>Go From Principle</a:t>
            </a:r>
            <a:br>
              <a:rPr lang="en-US" sz="3600" dirty="0">
                <a:solidFill>
                  <a:srgbClr val="4F4F4F"/>
                </a:solidFill>
                <a:latin typeface="Arial Black"/>
              </a:rPr>
            </a:br>
            <a:r>
              <a:rPr lang="en-US" sz="3600" dirty="0">
                <a:solidFill>
                  <a:srgbClr val="4F4F4F"/>
                </a:solidFill>
                <a:latin typeface="Arial Black"/>
              </a:rPr>
              <a:t>to Practice</a:t>
            </a:r>
            <a:endParaRPr lang="en-US" sz="3600" dirty="0">
              <a:solidFill>
                <a:srgbClr val="4F4F4F"/>
              </a:solidFill>
            </a:endParaRPr>
          </a:p>
        </p:txBody>
      </p:sp>
      <p:sp>
        <p:nvSpPr>
          <p:cNvPr id="3" name="TextBox 2">
            <a:extLst>
              <a:ext uri="{FF2B5EF4-FFF2-40B4-BE49-F238E27FC236}">
                <a16:creationId xmlns:a16="http://schemas.microsoft.com/office/drawing/2014/main" id="{6FCC795A-085D-0BD5-8209-B4618459955C}"/>
              </a:ext>
            </a:extLst>
          </p:cNvPr>
          <p:cNvSpPr txBox="1"/>
          <p:nvPr/>
        </p:nvSpPr>
        <p:spPr>
          <a:xfrm>
            <a:off x="6555457" y="612986"/>
            <a:ext cx="1896533" cy="2554545"/>
          </a:xfrm>
          <a:prstGeom prst="rect">
            <a:avLst/>
          </a:prstGeom>
          <a:noFill/>
        </p:spPr>
        <p:txBody>
          <a:bodyPr wrap="square" lIns="0" tIns="0" rIns="0" bIns="0" rtlCol="0">
            <a:spAutoFit/>
          </a:bodyPr>
          <a:lstStyle/>
          <a:p>
            <a:pPr algn="l">
              <a:spcAft>
                <a:spcPts val="1000"/>
              </a:spcAft>
              <a:buClr>
                <a:schemeClr val="accent2"/>
              </a:buClr>
            </a:pPr>
            <a:r>
              <a:rPr lang="en-US" sz="16600" b="1" dirty="0">
                <a:solidFill>
                  <a:schemeClr val="accent4">
                    <a:alpha val="49685"/>
                  </a:schemeClr>
                </a:solidFill>
                <a:latin typeface="+mj-lt"/>
              </a:rPr>
              <a:t>3</a:t>
            </a:r>
          </a:p>
        </p:txBody>
      </p:sp>
      <p:pic>
        <p:nvPicPr>
          <p:cNvPr id="13" name="Picture Placeholder 12" descr="AdobeStock_310702591.jpeg">
            <a:extLst>
              <a:ext uri="{FF2B5EF4-FFF2-40B4-BE49-F238E27FC236}">
                <a16:creationId xmlns:a16="http://schemas.microsoft.com/office/drawing/2014/main" id="{83323F1C-9477-D9B9-6E74-671BC3B6365B}"/>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1" y="0"/>
            <a:ext cx="6096000" cy="6858000"/>
          </a:xfrm>
        </p:spPr>
      </p:pic>
    </p:spTree>
    <p:extLst>
      <p:ext uri="{BB962C8B-B14F-4D97-AF65-F5344CB8AC3E}">
        <p14:creationId xmlns:p14="http://schemas.microsoft.com/office/powerpoint/2010/main" val="3920012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0F5F645-72BB-45D0-98E5-DB8F6B5C5771}"/>
              </a:ext>
            </a:extLst>
          </p:cNvPr>
          <p:cNvSpPr>
            <a:spLocks noGrp="1"/>
          </p:cNvSpPr>
          <p:nvPr>
            <p:ph type="title"/>
          </p:nvPr>
        </p:nvSpPr>
        <p:spPr/>
        <p:txBody>
          <a:bodyPr/>
          <a:lstStyle/>
          <a:p>
            <a:r>
              <a:rPr lang="en-US" dirty="0"/>
              <a:t>Three approaches to ESG </a:t>
            </a:r>
          </a:p>
        </p:txBody>
      </p:sp>
      <p:grpSp>
        <p:nvGrpSpPr>
          <p:cNvPr id="8" name="Group 7">
            <a:extLst>
              <a:ext uri="{FF2B5EF4-FFF2-40B4-BE49-F238E27FC236}">
                <a16:creationId xmlns:a16="http://schemas.microsoft.com/office/drawing/2014/main" id="{C6676414-A7F6-8282-A292-F2C287923CD0}"/>
              </a:ext>
            </a:extLst>
          </p:cNvPr>
          <p:cNvGrpSpPr/>
          <p:nvPr/>
        </p:nvGrpSpPr>
        <p:grpSpPr>
          <a:xfrm>
            <a:off x="533400" y="2177557"/>
            <a:ext cx="11125200" cy="3845539"/>
            <a:chOff x="1196388" y="2177557"/>
            <a:chExt cx="9652532" cy="3845539"/>
          </a:xfrm>
        </p:grpSpPr>
        <p:grpSp>
          <p:nvGrpSpPr>
            <p:cNvPr id="4" name="Group 3">
              <a:extLst>
                <a:ext uri="{FF2B5EF4-FFF2-40B4-BE49-F238E27FC236}">
                  <a16:creationId xmlns:a16="http://schemas.microsoft.com/office/drawing/2014/main" id="{5133989C-F322-A1F7-FA09-8D2488CDD459}"/>
                </a:ext>
              </a:extLst>
            </p:cNvPr>
            <p:cNvGrpSpPr/>
            <p:nvPr/>
          </p:nvGrpSpPr>
          <p:grpSpPr>
            <a:xfrm>
              <a:off x="1196388" y="2177557"/>
              <a:ext cx="2926080" cy="3845539"/>
              <a:chOff x="1196388" y="2177557"/>
              <a:chExt cx="2926080" cy="3845539"/>
            </a:xfrm>
          </p:grpSpPr>
          <p:sp>
            <p:nvSpPr>
              <p:cNvPr id="29" name="Rectangle 28">
                <a:extLst>
                  <a:ext uri="{FF2B5EF4-FFF2-40B4-BE49-F238E27FC236}">
                    <a16:creationId xmlns:a16="http://schemas.microsoft.com/office/drawing/2014/main" id="{5F8A56B1-CBF5-A14F-8047-3F3FE70D2B3F}"/>
                  </a:ext>
                </a:extLst>
              </p:cNvPr>
              <p:cNvSpPr/>
              <p:nvPr/>
            </p:nvSpPr>
            <p:spPr>
              <a:xfrm>
                <a:off x="1196388" y="2937524"/>
                <a:ext cx="2926080" cy="1828800"/>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91440" rIns="274320" bIns="91440" rtlCol="0" anchor="ctr">
                <a:noAutofit/>
              </a:bodyPr>
              <a:lstStyle/>
              <a:p>
                <a:pPr algn="ctr">
                  <a:spcBef>
                    <a:spcPts val="1000"/>
                  </a:spcBef>
                </a:pPr>
                <a:r>
                  <a:rPr lang="en-US" sz="1800" dirty="0">
                    <a:solidFill>
                      <a:schemeClr val="accent3">
                        <a:lumMod val="50000"/>
                      </a:schemeClr>
                    </a:solidFill>
                  </a:rPr>
                  <a:t>Consider ESG factors in analysis to </a:t>
                </a:r>
                <a:r>
                  <a:rPr lang="en-US" sz="1800" b="1" dirty="0">
                    <a:solidFill>
                      <a:schemeClr val="accent3">
                        <a:lumMod val="50000"/>
                      </a:schemeClr>
                    </a:solidFill>
                  </a:rPr>
                  <a:t>enhance performance</a:t>
                </a:r>
              </a:p>
              <a:p>
                <a:pPr algn="ctr">
                  <a:spcBef>
                    <a:spcPts val="1000"/>
                  </a:spcBef>
                </a:pPr>
                <a:r>
                  <a:rPr lang="en-US" sz="1800" dirty="0">
                    <a:solidFill>
                      <a:schemeClr val="accent3">
                        <a:lumMod val="50000"/>
                      </a:schemeClr>
                    </a:solidFill>
                  </a:rPr>
                  <a:t>Fiduciary responsibility remains top priority</a:t>
                </a:r>
              </a:p>
            </p:txBody>
          </p:sp>
          <p:sp>
            <p:nvSpPr>
              <p:cNvPr id="32" name="Rectangle 31">
                <a:extLst>
                  <a:ext uri="{FF2B5EF4-FFF2-40B4-BE49-F238E27FC236}">
                    <a16:creationId xmlns:a16="http://schemas.microsoft.com/office/drawing/2014/main" id="{A2E7018D-961B-B542-A9F0-C28C151C7C66}"/>
                  </a:ext>
                </a:extLst>
              </p:cNvPr>
              <p:cNvSpPr/>
              <p:nvPr/>
            </p:nvSpPr>
            <p:spPr>
              <a:xfrm>
                <a:off x="1196388" y="4907528"/>
                <a:ext cx="2926080" cy="1115568"/>
              </a:xfrm>
              <a:prstGeom prst="rect">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91440" rIns="274320" bIns="91440" rtlCol="0" anchor="ctr">
                <a:noAutofit/>
              </a:bodyPr>
              <a:lstStyle/>
              <a:p>
                <a:pPr algn="ctr"/>
                <a:r>
                  <a:rPr lang="en-US" sz="1800" dirty="0"/>
                  <a:t>Capability used when researching companies </a:t>
                </a:r>
              </a:p>
            </p:txBody>
          </p:sp>
          <p:sp>
            <p:nvSpPr>
              <p:cNvPr id="14" name="TextBox 13">
                <a:extLst>
                  <a:ext uri="{FF2B5EF4-FFF2-40B4-BE49-F238E27FC236}">
                    <a16:creationId xmlns:a16="http://schemas.microsoft.com/office/drawing/2014/main" id="{95EAB56D-82BE-0140-A674-B5571917DAEB}"/>
                  </a:ext>
                </a:extLst>
              </p:cNvPr>
              <p:cNvSpPr txBox="1"/>
              <p:nvPr/>
            </p:nvSpPr>
            <p:spPr>
              <a:xfrm>
                <a:off x="1196388" y="2177557"/>
                <a:ext cx="2926080" cy="615553"/>
              </a:xfrm>
              <a:prstGeom prst="rect">
                <a:avLst/>
              </a:prstGeom>
              <a:noFill/>
            </p:spPr>
            <p:txBody>
              <a:bodyPr wrap="square" lIns="0" tIns="0" rIns="0" bIns="0" rtlCol="0">
                <a:spAutoFit/>
              </a:bodyPr>
              <a:lstStyle/>
              <a:p>
                <a:pPr algn="ctr">
                  <a:spcAft>
                    <a:spcPts val="1000"/>
                  </a:spcAft>
                  <a:buClr>
                    <a:schemeClr val="accent2"/>
                  </a:buClr>
                </a:pPr>
                <a:r>
                  <a:rPr lang="en-US" sz="2000" b="1" dirty="0">
                    <a:solidFill>
                      <a:srgbClr val="4F4F4F"/>
                    </a:solidFill>
                  </a:rPr>
                  <a:t>ESG</a:t>
                </a:r>
                <a:br>
                  <a:rPr lang="en-US" sz="2000" b="1" dirty="0">
                    <a:solidFill>
                      <a:srgbClr val="4F4F4F"/>
                    </a:solidFill>
                  </a:rPr>
                </a:br>
                <a:r>
                  <a:rPr lang="en-US" sz="2000" b="1" dirty="0">
                    <a:solidFill>
                      <a:srgbClr val="4F4F4F"/>
                    </a:solidFill>
                  </a:rPr>
                  <a:t>Integration</a:t>
                </a:r>
              </a:p>
            </p:txBody>
          </p:sp>
        </p:grpSp>
        <p:grpSp>
          <p:nvGrpSpPr>
            <p:cNvPr id="5" name="Group 4">
              <a:extLst>
                <a:ext uri="{FF2B5EF4-FFF2-40B4-BE49-F238E27FC236}">
                  <a16:creationId xmlns:a16="http://schemas.microsoft.com/office/drawing/2014/main" id="{F7DBEE2C-3512-16D7-B5F6-773E82C3F9CE}"/>
                </a:ext>
              </a:extLst>
            </p:cNvPr>
            <p:cNvGrpSpPr/>
            <p:nvPr/>
          </p:nvGrpSpPr>
          <p:grpSpPr>
            <a:xfrm>
              <a:off x="4559614" y="2177557"/>
              <a:ext cx="2926080" cy="3845539"/>
              <a:chOff x="4559614" y="2177557"/>
              <a:chExt cx="2926080" cy="3845539"/>
            </a:xfrm>
          </p:grpSpPr>
          <p:sp>
            <p:nvSpPr>
              <p:cNvPr id="30" name="Rectangle 29">
                <a:extLst>
                  <a:ext uri="{FF2B5EF4-FFF2-40B4-BE49-F238E27FC236}">
                    <a16:creationId xmlns:a16="http://schemas.microsoft.com/office/drawing/2014/main" id="{716C87E7-002C-8A4C-B4A1-FC18196D1D99}"/>
                  </a:ext>
                </a:extLst>
              </p:cNvPr>
              <p:cNvSpPr/>
              <p:nvPr/>
            </p:nvSpPr>
            <p:spPr>
              <a:xfrm>
                <a:off x="4559614" y="2937524"/>
                <a:ext cx="2926080" cy="1828800"/>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91440" rIns="274320" bIns="91440" rtlCol="0" anchor="ctr">
                <a:noAutofit/>
              </a:bodyPr>
              <a:lstStyle/>
              <a:p>
                <a:pPr algn="ctr">
                  <a:spcBef>
                    <a:spcPts val="1000"/>
                  </a:spcBef>
                </a:pPr>
                <a:r>
                  <a:rPr lang="en-US" sz="1800" b="1" dirty="0">
                    <a:solidFill>
                      <a:schemeClr val="accent3">
                        <a:lumMod val="50000"/>
                      </a:schemeClr>
                    </a:solidFill>
                  </a:rPr>
                  <a:t>Values-based investment parameters </a:t>
                </a:r>
                <a:r>
                  <a:rPr lang="en-US" sz="1800" dirty="0">
                    <a:solidFill>
                      <a:schemeClr val="accent3">
                        <a:lumMod val="50000"/>
                      </a:schemeClr>
                    </a:solidFill>
                  </a:rPr>
                  <a:t>imposed, regardless of potential impact on performance</a:t>
                </a:r>
              </a:p>
              <a:p>
                <a:pPr algn="ctr">
                  <a:spcBef>
                    <a:spcPts val="1000"/>
                  </a:spcBef>
                </a:pPr>
                <a:r>
                  <a:rPr lang="en-US" sz="1800" dirty="0">
                    <a:solidFill>
                      <a:schemeClr val="accent3">
                        <a:lumMod val="50000"/>
                      </a:schemeClr>
                    </a:solidFill>
                  </a:rPr>
                  <a:t>Client-driven</a:t>
                </a:r>
              </a:p>
            </p:txBody>
          </p:sp>
          <p:sp>
            <p:nvSpPr>
              <p:cNvPr id="33" name="Rectangle 32">
                <a:extLst>
                  <a:ext uri="{FF2B5EF4-FFF2-40B4-BE49-F238E27FC236}">
                    <a16:creationId xmlns:a16="http://schemas.microsoft.com/office/drawing/2014/main" id="{18FC17AF-9D96-7F47-AEFF-0A1A97C0FF61}"/>
                  </a:ext>
                </a:extLst>
              </p:cNvPr>
              <p:cNvSpPr/>
              <p:nvPr/>
            </p:nvSpPr>
            <p:spPr>
              <a:xfrm>
                <a:off x="4559614" y="4907528"/>
                <a:ext cx="2926080" cy="1115568"/>
              </a:xfrm>
              <a:prstGeom prst="rect">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91440" rIns="182880" bIns="91440" rtlCol="0" anchor="ctr">
                <a:noAutofit/>
              </a:bodyPr>
              <a:lstStyle/>
              <a:p>
                <a:pPr algn="ctr">
                  <a:spcBef>
                    <a:spcPts val="600"/>
                  </a:spcBef>
                </a:pPr>
                <a:r>
                  <a:rPr lang="en-US" sz="1800" dirty="0"/>
                  <a:t>Excludes companies</a:t>
                </a:r>
                <a:br>
                  <a:rPr lang="en-US" sz="1800" dirty="0"/>
                </a:br>
                <a:r>
                  <a:rPr lang="en-US" sz="1800" dirty="0"/>
                  <a:t>or categories </a:t>
                </a:r>
              </a:p>
              <a:p>
                <a:pPr algn="ctr">
                  <a:spcBef>
                    <a:spcPts val="600"/>
                  </a:spcBef>
                </a:pPr>
                <a:r>
                  <a:rPr lang="en-US" sz="1400" dirty="0"/>
                  <a:t>Ex: Tobacco, Alcohol, Weapons </a:t>
                </a:r>
              </a:p>
            </p:txBody>
          </p:sp>
          <p:sp>
            <p:nvSpPr>
              <p:cNvPr id="37" name="TextBox 36">
                <a:extLst>
                  <a:ext uri="{FF2B5EF4-FFF2-40B4-BE49-F238E27FC236}">
                    <a16:creationId xmlns:a16="http://schemas.microsoft.com/office/drawing/2014/main" id="{C94F48FC-3D95-1746-A8AD-F2CCDC367206}"/>
                  </a:ext>
                </a:extLst>
              </p:cNvPr>
              <p:cNvSpPr txBox="1"/>
              <p:nvPr/>
            </p:nvSpPr>
            <p:spPr>
              <a:xfrm>
                <a:off x="4559614" y="2177557"/>
                <a:ext cx="2926080" cy="615553"/>
              </a:xfrm>
              <a:prstGeom prst="rect">
                <a:avLst/>
              </a:prstGeom>
              <a:noFill/>
            </p:spPr>
            <p:txBody>
              <a:bodyPr wrap="square" lIns="0" tIns="0" rIns="0" bIns="0" rtlCol="0">
                <a:spAutoFit/>
              </a:bodyPr>
              <a:lstStyle/>
              <a:p>
                <a:pPr algn="ctr">
                  <a:spcAft>
                    <a:spcPts val="1000"/>
                  </a:spcAft>
                  <a:buClr>
                    <a:schemeClr val="accent2"/>
                  </a:buClr>
                </a:pPr>
                <a:r>
                  <a:rPr lang="en-US" sz="2000" b="1" dirty="0">
                    <a:solidFill>
                      <a:srgbClr val="4F4F4F"/>
                    </a:solidFill>
                  </a:rPr>
                  <a:t>Socially Responsible Investing (SRI) Strategies</a:t>
                </a:r>
              </a:p>
            </p:txBody>
          </p:sp>
        </p:grpSp>
        <p:grpSp>
          <p:nvGrpSpPr>
            <p:cNvPr id="6" name="Group 5">
              <a:extLst>
                <a:ext uri="{FF2B5EF4-FFF2-40B4-BE49-F238E27FC236}">
                  <a16:creationId xmlns:a16="http://schemas.microsoft.com/office/drawing/2014/main" id="{85873BFE-B73C-2C57-6EBB-9A296DEB329E}"/>
                </a:ext>
              </a:extLst>
            </p:cNvPr>
            <p:cNvGrpSpPr/>
            <p:nvPr/>
          </p:nvGrpSpPr>
          <p:grpSpPr>
            <a:xfrm>
              <a:off x="7922840" y="2177557"/>
              <a:ext cx="2926080" cy="3845539"/>
              <a:chOff x="7922840" y="2177557"/>
              <a:chExt cx="2926080" cy="3845539"/>
            </a:xfrm>
          </p:grpSpPr>
          <p:sp>
            <p:nvSpPr>
              <p:cNvPr id="31" name="Rectangle 30">
                <a:extLst>
                  <a:ext uri="{FF2B5EF4-FFF2-40B4-BE49-F238E27FC236}">
                    <a16:creationId xmlns:a16="http://schemas.microsoft.com/office/drawing/2014/main" id="{8570C34E-265E-B243-A401-B6C6611F9E43}"/>
                  </a:ext>
                </a:extLst>
              </p:cNvPr>
              <p:cNvSpPr/>
              <p:nvPr/>
            </p:nvSpPr>
            <p:spPr>
              <a:xfrm>
                <a:off x="7922840" y="2937524"/>
                <a:ext cx="2926080" cy="1828800"/>
              </a:xfrm>
              <a:prstGeom prst="rect">
                <a:avLst/>
              </a:prstGeom>
              <a:solidFill>
                <a:schemeClr val="accent6">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91440" rIns="274320" bIns="91440" rtlCol="0" anchor="ctr">
                <a:noAutofit/>
              </a:bodyPr>
              <a:lstStyle/>
              <a:p>
                <a:pPr algn="ctr">
                  <a:spcBef>
                    <a:spcPts val="1000"/>
                  </a:spcBef>
                </a:pPr>
                <a:r>
                  <a:rPr lang="en-US" sz="1800" b="1" dirty="0">
                    <a:solidFill>
                      <a:schemeClr val="accent3">
                        <a:lumMod val="50000"/>
                      </a:schemeClr>
                    </a:solidFill>
                  </a:rPr>
                  <a:t>Effect change </a:t>
                </a:r>
                <a:r>
                  <a:rPr lang="en-US" sz="1800" dirty="0">
                    <a:solidFill>
                      <a:schemeClr val="accent3">
                        <a:lumMod val="50000"/>
                      </a:schemeClr>
                    </a:solidFill>
                  </a:rPr>
                  <a:t>through direction of dollars or use of shareholder status to </a:t>
                </a:r>
                <a:r>
                  <a:rPr lang="en-US" sz="1800" b="1" dirty="0">
                    <a:solidFill>
                      <a:schemeClr val="accent3">
                        <a:lumMod val="50000"/>
                      </a:schemeClr>
                    </a:solidFill>
                  </a:rPr>
                  <a:t>influence company</a:t>
                </a:r>
                <a:br>
                  <a:rPr lang="en-US" sz="1800" b="1" dirty="0">
                    <a:solidFill>
                      <a:schemeClr val="accent3">
                        <a:lumMod val="50000"/>
                      </a:schemeClr>
                    </a:solidFill>
                  </a:rPr>
                </a:br>
                <a:r>
                  <a:rPr lang="en-US" sz="1800" b="1" dirty="0">
                    <a:solidFill>
                      <a:schemeClr val="accent3">
                        <a:lumMod val="50000"/>
                      </a:schemeClr>
                    </a:solidFill>
                  </a:rPr>
                  <a:t>or issuer</a:t>
                </a:r>
              </a:p>
            </p:txBody>
          </p:sp>
          <p:sp>
            <p:nvSpPr>
              <p:cNvPr id="34" name="Rectangle 33">
                <a:extLst>
                  <a:ext uri="{FF2B5EF4-FFF2-40B4-BE49-F238E27FC236}">
                    <a16:creationId xmlns:a16="http://schemas.microsoft.com/office/drawing/2014/main" id="{558C073E-7387-C745-8703-B8B09A3A4A31}"/>
                  </a:ext>
                </a:extLst>
              </p:cNvPr>
              <p:cNvSpPr/>
              <p:nvPr/>
            </p:nvSpPr>
            <p:spPr>
              <a:xfrm>
                <a:off x="7922840" y="4907528"/>
                <a:ext cx="2926080" cy="1115568"/>
              </a:xfrm>
              <a:prstGeom prst="rect">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91440" rIns="274320" bIns="91440" rtlCol="0" anchor="ctr">
                <a:noAutofit/>
              </a:bodyPr>
              <a:lstStyle/>
              <a:p>
                <a:pPr algn="ctr"/>
                <a:r>
                  <a:rPr lang="en-US" sz="1800" dirty="0"/>
                  <a:t>Inclusion/influence</a:t>
                </a:r>
              </a:p>
            </p:txBody>
          </p:sp>
          <p:sp>
            <p:nvSpPr>
              <p:cNvPr id="38" name="TextBox 37">
                <a:extLst>
                  <a:ext uri="{FF2B5EF4-FFF2-40B4-BE49-F238E27FC236}">
                    <a16:creationId xmlns:a16="http://schemas.microsoft.com/office/drawing/2014/main" id="{213CA4A3-7542-7745-8A08-42680E7CB363}"/>
                  </a:ext>
                </a:extLst>
              </p:cNvPr>
              <p:cNvSpPr txBox="1"/>
              <p:nvPr/>
            </p:nvSpPr>
            <p:spPr>
              <a:xfrm>
                <a:off x="7922840" y="2177557"/>
                <a:ext cx="2926080" cy="615553"/>
              </a:xfrm>
              <a:prstGeom prst="rect">
                <a:avLst/>
              </a:prstGeom>
              <a:noFill/>
            </p:spPr>
            <p:txBody>
              <a:bodyPr wrap="square" lIns="0" tIns="0" rIns="0" bIns="0" rtlCol="0">
                <a:spAutoFit/>
              </a:bodyPr>
              <a:lstStyle/>
              <a:p>
                <a:pPr algn="ctr">
                  <a:spcAft>
                    <a:spcPts val="1000"/>
                  </a:spcAft>
                  <a:buClr>
                    <a:schemeClr val="accent2"/>
                  </a:buClr>
                </a:pPr>
                <a:r>
                  <a:rPr lang="en-US" sz="2000" b="1" dirty="0">
                    <a:solidFill>
                      <a:srgbClr val="4F4F4F"/>
                    </a:solidFill>
                  </a:rPr>
                  <a:t>Impact Investing</a:t>
                </a:r>
                <a:br>
                  <a:rPr lang="en-US" sz="2000" b="1" dirty="0">
                    <a:solidFill>
                      <a:srgbClr val="4F4F4F"/>
                    </a:solidFill>
                  </a:rPr>
                </a:br>
                <a:r>
                  <a:rPr lang="en-US" sz="2000" b="1" dirty="0">
                    <a:solidFill>
                      <a:srgbClr val="4F4F4F"/>
                    </a:solidFill>
                  </a:rPr>
                  <a:t>Strategies</a:t>
                </a:r>
              </a:p>
            </p:txBody>
          </p:sp>
        </p:grpSp>
      </p:grpSp>
      <p:grpSp>
        <p:nvGrpSpPr>
          <p:cNvPr id="64" name="Group 15">
            <a:extLst>
              <a:ext uri="{FF2B5EF4-FFF2-40B4-BE49-F238E27FC236}">
                <a16:creationId xmlns:a16="http://schemas.microsoft.com/office/drawing/2014/main" id="{B3A41793-FD4A-E147-9226-3BA79B3C40D2}"/>
              </a:ext>
            </a:extLst>
          </p:cNvPr>
          <p:cNvGrpSpPr>
            <a:grpSpLocks noChangeAspect="1"/>
          </p:cNvGrpSpPr>
          <p:nvPr/>
        </p:nvGrpSpPr>
        <p:grpSpPr bwMode="auto">
          <a:xfrm>
            <a:off x="1808997" y="1404600"/>
            <a:ext cx="784397" cy="640535"/>
            <a:chOff x="1308" y="1016"/>
            <a:chExt cx="229" cy="187"/>
          </a:xfrm>
        </p:grpSpPr>
        <p:sp>
          <p:nvSpPr>
            <p:cNvPr id="65" name="Freeform 64">
              <a:extLst>
                <a:ext uri="{FF2B5EF4-FFF2-40B4-BE49-F238E27FC236}">
                  <a16:creationId xmlns:a16="http://schemas.microsoft.com/office/drawing/2014/main" id="{F5ECAB03-443E-6442-BE29-9F829CD7FFCC}"/>
                </a:ext>
              </a:extLst>
            </p:cNvPr>
            <p:cNvSpPr>
              <a:spLocks/>
            </p:cNvSpPr>
            <p:nvPr/>
          </p:nvSpPr>
          <p:spPr bwMode="auto">
            <a:xfrm>
              <a:off x="1438" y="1082"/>
              <a:ext cx="99" cy="107"/>
            </a:xfrm>
            <a:custGeom>
              <a:avLst/>
              <a:gdLst>
                <a:gd name="T0" fmla="*/ 34 w 137"/>
                <a:gd name="T1" fmla="*/ 37 h 148"/>
                <a:gd name="T2" fmla="*/ 34 w 137"/>
                <a:gd name="T3" fmla="*/ 102 h 148"/>
                <a:gd name="T4" fmla="*/ 107 w 137"/>
                <a:gd name="T5" fmla="*/ 114 h 148"/>
                <a:gd name="T6" fmla="*/ 123 w 137"/>
                <a:gd name="T7" fmla="*/ 0 h 148"/>
                <a:gd name="T8" fmla="*/ 34 w 137"/>
                <a:gd name="T9" fmla="*/ 37 h 148"/>
              </a:gdLst>
              <a:ahLst/>
              <a:cxnLst>
                <a:cxn ang="0">
                  <a:pos x="T0" y="T1"/>
                </a:cxn>
                <a:cxn ang="0">
                  <a:pos x="T2" y="T3"/>
                </a:cxn>
                <a:cxn ang="0">
                  <a:pos x="T4" y="T5"/>
                </a:cxn>
                <a:cxn ang="0">
                  <a:pos x="T6" y="T7"/>
                </a:cxn>
                <a:cxn ang="0">
                  <a:pos x="T8" y="T9"/>
                </a:cxn>
              </a:cxnLst>
              <a:rect l="0" t="0" r="r" b="b"/>
              <a:pathLst>
                <a:path w="137" h="148">
                  <a:moveTo>
                    <a:pt x="34" y="37"/>
                  </a:moveTo>
                  <a:cubicBezTo>
                    <a:pt x="12" y="52"/>
                    <a:pt x="0" y="79"/>
                    <a:pt x="34" y="102"/>
                  </a:cubicBezTo>
                  <a:cubicBezTo>
                    <a:pt x="53" y="148"/>
                    <a:pt x="87" y="136"/>
                    <a:pt x="107" y="114"/>
                  </a:cubicBezTo>
                  <a:cubicBezTo>
                    <a:pt x="131" y="81"/>
                    <a:pt x="137" y="38"/>
                    <a:pt x="123" y="0"/>
                  </a:cubicBezTo>
                  <a:cubicBezTo>
                    <a:pt x="91" y="24"/>
                    <a:pt x="62" y="18"/>
                    <a:pt x="34" y="37"/>
                  </a:cubicBezTo>
                  <a:close/>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a:extLst>
                <a:ext uri="{FF2B5EF4-FFF2-40B4-BE49-F238E27FC236}">
                  <a16:creationId xmlns:a16="http://schemas.microsoft.com/office/drawing/2014/main" id="{34C11F34-7102-7D47-8FCF-72E898A1CECA}"/>
                </a:ext>
              </a:extLst>
            </p:cNvPr>
            <p:cNvSpPr>
              <a:spLocks/>
            </p:cNvSpPr>
            <p:nvPr/>
          </p:nvSpPr>
          <p:spPr bwMode="auto">
            <a:xfrm>
              <a:off x="1308" y="1016"/>
              <a:ext cx="134" cy="153"/>
            </a:xfrm>
            <a:custGeom>
              <a:avLst/>
              <a:gdLst>
                <a:gd name="T0" fmla="*/ 150 w 186"/>
                <a:gd name="T1" fmla="*/ 63 h 211"/>
                <a:gd name="T2" fmla="*/ 129 w 186"/>
                <a:gd name="T3" fmla="*/ 153 h 211"/>
                <a:gd name="T4" fmla="*/ 37 w 186"/>
                <a:gd name="T5" fmla="*/ 158 h 211"/>
                <a:gd name="T6" fmla="*/ 23 w 186"/>
                <a:gd name="T7" fmla="*/ 0 h 211"/>
                <a:gd name="T8" fmla="*/ 150 w 186"/>
                <a:gd name="T9" fmla="*/ 63 h 211"/>
              </a:gdLst>
              <a:ahLst/>
              <a:cxnLst>
                <a:cxn ang="0">
                  <a:pos x="T0" y="T1"/>
                </a:cxn>
                <a:cxn ang="0">
                  <a:pos x="T2" y="T3"/>
                </a:cxn>
                <a:cxn ang="0">
                  <a:pos x="T4" y="T5"/>
                </a:cxn>
                <a:cxn ang="0">
                  <a:pos x="T6" y="T7"/>
                </a:cxn>
                <a:cxn ang="0">
                  <a:pos x="T8" y="T9"/>
                </a:cxn>
              </a:cxnLst>
              <a:rect l="0" t="0" r="r" b="b"/>
              <a:pathLst>
                <a:path w="186" h="211">
                  <a:moveTo>
                    <a:pt x="150" y="63"/>
                  </a:moveTo>
                  <a:cubicBezTo>
                    <a:pt x="174" y="91"/>
                    <a:pt x="186" y="128"/>
                    <a:pt x="129" y="153"/>
                  </a:cubicBezTo>
                  <a:cubicBezTo>
                    <a:pt x="103" y="211"/>
                    <a:pt x="63" y="190"/>
                    <a:pt x="37" y="158"/>
                  </a:cubicBezTo>
                  <a:cubicBezTo>
                    <a:pt x="10" y="127"/>
                    <a:pt x="0" y="44"/>
                    <a:pt x="23" y="0"/>
                  </a:cubicBezTo>
                  <a:cubicBezTo>
                    <a:pt x="66" y="36"/>
                    <a:pt x="120" y="27"/>
                    <a:pt x="150" y="63"/>
                  </a:cubicBezTo>
                  <a:close/>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a:extLst>
                <a:ext uri="{FF2B5EF4-FFF2-40B4-BE49-F238E27FC236}">
                  <a16:creationId xmlns:a16="http://schemas.microsoft.com/office/drawing/2014/main" id="{6DF5E139-B406-2649-AEB7-32C5FC5AC839}"/>
                </a:ext>
              </a:extLst>
            </p:cNvPr>
            <p:cNvSpPr>
              <a:spLocks/>
            </p:cNvSpPr>
            <p:nvPr/>
          </p:nvSpPr>
          <p:spPr bwMode="auto">
            <a:xfrm>
              <a:off x="1352" y="1064"/>
              <a:ext cx="144" cy="139"/>
            </a:xfrm>
            <a:custGeom>
              <a:avLst/>
              <a:gdLst>
                <a:gd name="T0" fmla="*/ 199 w 199"/>
                <a:gd name="T1" fmla="*/ 90 h 192"/>
                <a:gd name="T2" fmla="*/ 116 w 199"/>
                <a:gd name="T3" fmla="*/ 192 h 192"/>
                <a:gd name="T4" fmla="*/ 0 w 199"/>
                <a:gd name="T5" fmla="*/ 0 h 192"/>
              </a:gdLst>
              <a:ahLst/>
              <a:cxnLst>
                <a:cxn ang="0">
                  <a:pos x="T0" y="T1"/>
                </a:cxn>
                <a:cxn ang="0">
                  <a:pos x="T2" y="T3"/>
                </a:cxn>
                <a:cxn ang="0">
                  <a:pos x="T4" y="T5"/>
                </a:cxn>
              </a:cxnLst>
              <a:rect l="0" t="0" r="r" b="b"/>
              <a:pathLst>
                <a:path w="199" h="192">
                  <a:moveTo>
                    <a:pt x="199" y="90"/>
                  </a:moveTo>
                  <a:cubicBezTo>
                    <a:pt x="144" y="117"/>
                    <a:pt x="116" y="192"/>
                    <a:pt x="116" y="192"/>
                  </a:cubicBezTo>
                  <a:cubicBezTo>
                    <a:pt x="96" y="118"/>
                    <a:pt x="56" y="51"/>
                    <a:pt x="0" y="0"/>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8" name="Group 21">
            <a:extLst>
              <a:ext uri="{FF2B5EF4-FFF2-40B4-BE49-F238E27FC236}">
                <a16:creationId xmlns:a16="http://schemas.microsoft.com/office/drawing/2014/main" id="{FC402245-9D9A-364D-AF7A-20CDC423E7FD}"/>
              </a:ext>
            </a:extLst>
          </p:cNvPr>
          <p:cNvGrpSpPr>
            <a:grpSpLocks noChangeAspect="1"/>
          </p:cNvGrpSpPr>
          <p:nvPr/>
        </p:nvGrpSpPr>
        <p:grpSpPr bwMode="auto">
          <a:xfrm>
            <a:off x="5705683" y="1486987"/>
            <a:ext cx="761624" cy="512428"/>
            <a:chOff x="2009" y="1036"/>
            <a:chExt cx="217" cy="146"/>
          </a:xfrm>
        </p:grpSpPr>
        <p:sp>
          <p:nvSpPr>
            <p:cNvPr id="69" name="Freeform 22">
              <a:extLst>
                <a:ext uri="{FF2B5EF4-FFF2-40B4-BE49-F238E27FC236}">
                  <a16:creationId xmlns:a16="http://schemas.microsoft.com/office/drawing/2014/main" id="{E4FE55CA-FB3E-B045-A1F3-863DFD821617}"/>
                </a:ext>
              </a:extLst>
            </p:cNvPr>
            <p:cNvSpPr>
              <a:spLocks/>
            </p:cNvSpPr>
            <p:nvPr/>
          </p:nvSpPr>
          <p:spPr bwMode="auto">
            <a:xfrm>
              <a:off x="2166" y="1112"/>
              <a:ext cx="60" cy="64"/>
            </a:xfrm>
            <a:custGeom>
              <a:avLst/>
              <a:gdLst>
                <a:gd name="T0" fmla="*/ 83 w 83"/>
                <a:gd name="T1" fmla="*/ 89 h 89"/>
                <a:gd name="T2" fmla="*/ 83 w 83"/>
                <a:gd name="T3" fmla="*/ 53 h 89"/>
                <a:gd name="T4" fmla="*/ 76 w 83"/>
                <a:gd name="T5" fmla="*/ 25 h 89"/>
                <a:gd name="T6" fmla="*/ 55 w 83"/>
                <a:gd name="T7" fmla="*/ 6 h 89"/>
                <a:gd name="T8" fmla="*/ 27 w 83"/>
                <a:gd name="T9" fmla="*/ 1 h 89"/>
                <a:gd name="T10" fmla="*/ 0 w 83"/>
                <a:gd name="T11" fmla="*/ 11 h 89"/>
              </a:gdLst>
              <a:ahLst/>
              <a:cxnLst>
                <a:cxn ang="0">
                  <a:pos x="T0" y="T1"/>
                </a:cxn>
                <a:cxn ang="0">
                  <a:pos x="T2" y="T3"/>
                </a:cxn>
                <a:cxn ang="0">
                  <a:pos x="T4" y="T5"/>
                </a:cxn>
                <a:cxn ang="0">
                  <a:pos x="T6" y="T7"/>
                </a:cxn>
                <a:cxn ang="0">
                  <a:pos x="T8" y="T9"/>
                </a:cxn>
                <a:cxn ang="0">
                  <a:pos x="T10" y="T11"/>
                </a:cxn>
              </a:cxnLst>
              <a:rect l="0" t="0" r="r" b="b"/>
              <a:pathLst>
                <a:path w="83" h="89">
                  <a:moveTo>
                    <a:pt x="83" y="89"/>
                  </a:moveTo>
                  <a:cubicBezTo>
                    <a:pt x="83" y="53"/>
                    <a:pt x="83" y="53"/>
                    <a:pt x="83" y="53"/>
                  </a:cubicBezTo>
                  <a:cubicBezTo>
                    <a:pt x="83" y="43"/>
                    <a:pt x="81" y="34"/>
                    <a:pt x="76" y="25"/>
                  </a:cubicBezTo>
                  <a:cubicBezTo>
                    <a:pt x="71" y="17"/>
                    <a:pt x="63" y="11"/>
                    <a:pt x="55" y="6"/>
                  </a:cubicBezTo>
                  <a:cubicBezTo>
                    <a:pt x="46" y="2"/>
                    <a:pt x="36" y="0"/>
                    <a:pt x="27" y="1"/>
                  </a:cubicBezTo>
                  <a:cubicBezTo>
                    <a:pt x="17" y="2"/>
                    <a:pt x="8" y="5"/>
                    <a:pt x="0" y="11"/>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Freeform 23">
              <a:extLst>
                <a:ext uri="{FF2B5EF4-FFF2-40B4-BE49-F238E27FC236}">
                  <a16:creationId xmlns:a16="http://schemas.microsoft.com/office/drawing/2014/main" id="{08FF1150-7E10-8C4A-A0A9-AC1A65479880}"/>
                </a:ext>
              </a:extLst>
            </p:cNvPr>
            <p:cNvSpPr>
              <a:spLocks/>
            </p:cNvSpPr>
            <p:nvPr/>
          </p:nvSpPr>
          <p:spPr bwMode="auto">
            <a:xfrm>
              <a:off x="2162" y="1049"/>
              <a:ext cx="53" cy="53"/>
            </a:xfrm>
            <a:custGeom>
              <a:avLst/>
              <a:gdLst>
                <a:gd name="T0" fmla="*/ 37 w 73"/>
                <a:gd name="T1" fmla="*/ 73 h 73"/>
                <a:gd name="T2" fmla="*/ 57 w 73"/>
                <a:gd name="T3" fmla="*/ 66 h 73"/>
                <a:gd name="T4" fmla="*/ 70 w 73"/>
                <a:gd name="T5" fmla="*/ 50 h 73"/>
                <a:gd name="T6" fmla="*/ 72 w 73"/>
                <a:gd name="T7" fmla="*/ 29 h 73"/>
                <a:gd name="T8" fmla="*/ 62 w 73"/>
                <a:gd name="T9" fmla="*/ 11 h 73"/>
                <a:gd name="T10" fmla="*/ 44 w 73"/>
                <a:gd name="T11" fmla="*/ 1 h 73"/>
                <a:gd name="T12" fmla="*/ 23 w 73"/>
                <a:gd name="T13" fmla="*/ 3 h 73"/>
                <a:gd name="T14" fmla="*/ 7 w 73"/>
                <a:gd name="T15" fmla="*/ 16 h 73"/>
                <a:gd name="T16" fmla="*/ 0 w 73"/>
                <a:gd name="T17" fmla="*/ 36 h 73"/>
                <a:gd name="T18" fmla="*/ 3 w 73"/>
                <a:gd name="T19" fmla="*/ 50 h 73"/>
                <a:gd name="T20" fmla="*/ 11 w 73"/>
                <a:gd name="T21" fmla="*/ 62 h 73"/>
                <a:gd name="T22" fmla="*/ 23 w 73"/>
                <a:gd name="T23" fmla="*/ 70 h 73"/>
                <a:gd name="T24" fmla="*/ 3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37" y="73"/>
                  </a:moveTo>
                  <a:cubicBezTo>
                    <a:pt x="44" y="72"/>
                    <a:pt x="51" y="70"/>
                    <a:pt x="57" y="66"/>
                  </a:cubicBezTo>
                  <a:cubicBezTo>
                    <a:pt x="63" y="62"/>
                    <a:pt x="67" y="57"/>
                    <a:pt x="70" y="50"/>
                  </a:cubicBezTo>
                  <a:cubicBezTo>
                    <a:pt x="73" y="44"/>
                    <a:pt x="73" y="36"/>
                    <a:pt x="72" y="29"/>
                  </a:cubicBezTo>
                  <a:cubicBezTo>
                    <a:pt x="71" y="22"/>
                    <a:pt x="67" y="16"/>
                    <a:pt x="62" y="11"/>
                  </a:cubicBezTo>
                  <a:cubicBezTo>
                    <a:pt x="57" y="6"/>
                    <a:pt x="51" y="2"/>
                    <a:pt x="44" y="1"/>
                  </a:cubicBezTo>
                  <a:cubicBezTo>
                    <a:pt x="37" y="0"/>
                    <a:pt x="29" y="0"/>
                    <a:pt x="23" y="3"/>
                  </a:cubicBezTo>
                  <a:cubicBezTo>
                    <a:pt x="16" y="6"/>
                    <a:pt x="11" y="10"/>
                    <a:pt x="7" y="16"/>
                  </a:cubicBezTo>
                  <a:cubicBezTo>
                    <a:pt x="3" y="22"/>
                    <a:pt x="0" y="29"/>
                    <a:pt x="0" y="36"/>
                  </a:cubicBezTo>
                  <a:cubicBezTo>
                    <a:pt x="0" y="41"/>
                    <a:pt x="1" y="46"/>
                    <a:pt x="3" y="50"/>
                  </a:cubicBezTo>
                  <a:cubicBezTo>
                    <a:pt x="5" y="55"/>
                    <a:pt x="8" y="59"/>
                    <a:pt x="11" y="62"/>
                  </a:cubicBezTo>
                  <a:cubicBezTo>
                    <a:pt x="14" y="65"/>
                    <a:pt x="18" y="68"/>
                    <a:pt x="23" y="70"/>
                  </a:cubicBezTo>
                  <a:cubicBezTo>
                    <a:pt x="27" y="72"/>
                    <a:pt x="32" y="73"/>
                    <a:pt x="37" y="73"/>
                  </a:cubicBezTo>
                  <a:close/>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24">
              <a:extLst>
                <a:ext uri="{FF2B5EF4-FFF2-40B4-BE49-F238E27FC236}">
                  <a16:creationId xmlns:a16="http://schemas.microsoft.com/office/drawing/2014/main" id="{4AD4DFBF-C4BE-1146-847B-073199F6FA33}"/>
                </a:ext>
              </a:extLst>
            </p:cNvPr>
            <p:cNvSpPr>
              <a:spLocks/>
            </p:cNvSpPr>
            <p:nvPr/>
          </p:nvSpPr>
          <p:spPr bwMode="auto">
            <a:xfrm>
              <a:off x="2009" y="1112"/>
              <a:ext cx="60" cy="64"/>
            </a:xfrm>
            <a:custGeom>
              <a:avLst/>
              <a:gdLst>
                <a:gd name="T0" fmla="*/ 0 w 83"/>
                <a:gd name="T1" fmla="*/ 89 h 89"/>
                <a:gd name="T2" fmla="*/ 0 w 83"/>
                <a:gd name="T3" fmla="*/ 53 h 89"/>
                <a:gd name="T4" fmla="*/ 8 w 83"/>
                <a:gd name="T5" fmla="*/ 25 h 89"/>
                <a:gd name="T6" fmla="*/ 29 w 83"/>
                <a:gd name="T7" fmla="*/ 6 h 89"/>
                <a:gd name="T8" fmla="*/ 57 w 83"/>
                <a:gd name="T9" fmla="*/ 1 h 89"/>
                <a:gd name="T10" fmla="*/ 83 w 83"/>
                <a:gd name="T11" fmla="*/ 11 h 89"/>
              </a:gdLst>
              <a:ahLst/>
              <a:cxnLst>
                <a:cxn ang="0">
                  <a:pos x="T0" y="T1"/>
                </a:cxn>
                <a:cxn ang="0">
                  <a:pos x="T2" y="T3"/>
                </a:cxn>
                <a:cxn ang="0">
                  <a:pos x="T4" y="T5"/>
                </a:cxn>
                <a:cxn ang="0">
                  <a:pos x="T6" y="T7"/>
                </a:cxn>
                <a:cxn ang="0">
                  <a:pos x="T8" y="T9"/>
                </a:cxn>
                <a:cxn ang="0">
                  <a:pos x="T10" y="T11"/>
                </a:cxn>
              </a:cxnLst>
              <a:rect l="0" t="0" r="r" b="b"/>
              <a:pathLst>
                <a:path w="83" h="89">
                  <a:moveTo>
                    <a:pt x="0" y="89"/>
                  </a:moveTo>
                  <a:cubicBezTo>
                    <a:pt x="0" y="53"/>
                    <a:pt x="0" y="53"/>
                    <a:pt x="0" y="53"/>
                  </a:cubicBezTo>
                  <a:cubicBezTo>
                    <a:pt x="0" y="43"/>
                    <a:pt x="3" y="34"/>
                    <a:pt x="8" y="25"/>
                  </a:cubicBezTo>
                  <a:cubicBezTo>
                    <a:pt x="13" y="17"/>
                    <a:pt x="20" y="11"/>
                    <a:pt x="29" y="6"/>
                  </a:cubicBezTo>
                  <a:cubicBezTo>
                    <a:pt x="38" y="2"/>
                    <a:pt x="47" y="0"/>
                    <a:pt x="57" y="1"/>
                  </a:cubicBezTo>
                  <a:cubicBezTo>
                    <a:pt x="67" y="2"/>
                    <a:pt x="76" y="5"/>
                    <a:pt x="83" y="11"/>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Freeform 25">
              <a:extLst>
                <a:ext uri="{FF2B5EF4-FFF2-40B4-BE49-F238E27FC236}">
                  <a16:creationId xmlns:a16="http://schemas.microsoft.com/office/drawing/2014/main" id="{EB63E2AF-43F5-3944-B4E2-D9F0CCBA708B}"/>
                </a:ext>
              </a:extLst>
            </p:cNvPr>
            <p:cNvSpPr>
              <a:spLocks/>
            </p:cNvSpPr>
            <p:nvPr/>
          </p:nvSpPr>
          <p:spPr bwMode="auto">
            <a:xfrm>
              <a:off x="2020" y="1049"/>
              <a:ext cx="53" cy="53"/>
            </a:xfrm>
            <a:custGeom>
              <a:avLst/>
              <a:gdLst>
                <a:gd name="T0" fmla="*/ 37 w 73"/>
                <a:gd name="T1" fmla="*/ 73 h 73"/>
                <a:gd name="T2" fmla="*/ 17 w 73"/>
                <a:gd name="T3" fmla="*/ 66 h 73"/>
                <a:gd name="T4" fmla="*/ 4 w 73"/>
                <a:gd name="T5" fmla="*/ 50 h 73"/>
                <a:gd name="T6" fmla="*/ 2 w 73"/>
                <a:gd name="T7" fmla="*/ 29 h 73"/>
                <a:gd name="T8" fmla="*/ 12 w 73"/>
                <a:gd name="T9" fmla="*/ 11 h 73"/>
                <a:gd name="T10" fmla="*/ 30 w 73"/>
                <a:gd name="T11" fmla="*/ 1 h 73"/>
                <a:gd name="T12" fmla="*/ 51 w 73"/>
                <a:gd name="T13" fmla="*/ 3 h 73"/>
                <a:gd name="T14" fmla="*/ 67 w 73"/>
                <a:gd name="T15" fmla="*/ 16 h 73"/>
                <a:gd name="T16" fmla="*/ 73 w 73"/>
                <a:gd name="T17" fmla="*/ 36 h 73"/>
                <a:gd name="T18" fmla="*/ 70 w 73"/>
                <a:gd name="T19" fmla="*/ 50 h 73"/>
                <a:gd name="T20" fmla="*/ 63 w 73"/>
                <a:gd name="T21" fmla="*/ 62 h 73"/>
                <a:gd name="T22" fmla="*/ 51 w 73"/>
                <a:gd name="T23" fmla="*/ 70 h 73"/>
                <a:gd name="T24" fmla="*/ 3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37" y="73"/>
                  </a:moveTo>
                  <a:cubicBezTo>
                    <a:pt x="30" y="72"/>
                    <a:pt x="23" y="70"/>
                    <a:pt x="17" y="66"/>
                  </a:cubicBezTo>
                  <a:cubicBezTo>
                    <a:pt x="11" y="62"/>
                    <a:pt x="6" y="57"/>
                    <a:pt x="4" y="50"/>
                  </a:cubicBezTo>
                  <a:cubicBezTo>
                    <a:pt x="1" y="44"/>
                    <a:pt x="0" y="36"/>
                    <a:pt x="2" y="29"/>
                  </a:cubicBezTo>
                  <a:cubicBezTo>
                    <a:pt x="3" y="22"/>
                    <a:pt x="6" y="16"/>
                    <a:pt x="12" y="11"/>
                  </a:cubicBezTo>
                  <a:cubicBezTo>
                    <a:pt x="17" y="6"/>
                    <a:pt x="23" y="2"/>
                    <a:pt x="30" y="1"/>
                  </a:cubicBezTo>
                  <a:cubicBezTo>
                    <a:pt x="37" y="0"/>
                    <a:pt x="44" y="0"/>
                    <a:pt x="51" y="3"/>
                  </a:cubicBezTo>
                  <a:cubicBezTo>
                    <a:pt x="58" y="6"/>
                    <a:pt x="63" y="10"/>
                    <a:pt x="67" y="16"/>
                  </a:cubicBezTo>
                  <a:cubicBezTo>
                    <a:pt x="71" y="22"/>
                    <a:pt x="73" y="29"/>
                    <a:pt x="73" y="36"/>
                  </a:cubicBezTo>
                  <a:cubicBezTo>
                    <a:pt x="73" y="41"/>
                    <a:pt x="72" y="46"/>
                    <a:pt x="70" y="50"/>
                  </a:cubicBezTo>
                  <a:cubicBezTo>
                    <a:pt x="69" y="55"/>
                    <a:pt x="66" y="59"/>
                    <a:pt x="63" y="62"/>
                  </a:cubicBezTo>
                  <a:cubicBezTo>
                    <a:pt x="59" y="65"/>
                    <a:pt x="55" y="68"/>
                    <a:pt x="51" y="70"/>
                  </a:cubicBezTo>
                  <a:cubicBezTo>
                    <a:pt x="46" y="72"/>
                    <a:pt x="42" y="73"/>
                    <a:pt x="37" y="73"/>
                  </a:cubicBezTo>
                  <a:close/>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Freeform 26">
              <a:extLst>
                <a:ext uri="{FF2B5EF4-FFF2-40B4-BE49-F238E27FC236}">
                  <a16:creationId xmlns:a16="http://schemas.microsoft.com/office/drawing/2014/main" id="{60C333CA-2340-C944-952B-1D2EEB629849}"/>
                </a:ext>
              </a:extLst>
            </p:cNvPr>
            <p:cNvSpPr>
              <a:spLocks/>
            </p:cNvSpPr>
            <p:nvPr/>
          </p:nvSpPr>
          <p:spPr bwMode="auto">
            <a:xfrm>
              <a:off x="2075" y="1109"/>
              <a:ext cx="85" cy="73"/>
            </a:xfrm>
            <a:custGeom>
              <a:avLst/>
              <a:gdLst>
                <a:gd name="T0" fmla="*/ 118 w 118"/>
                <a:gd name="T1" fmla="*/ 101 h 101"/>
                <a:gd name="T2" fmla="*/ 118 w 118"/>
                <a:gd name="T3" fmla="*/ 59 h 101"/>
                <a:gd name="T4" fmla="*/ 101 w 118"/>
                <a:gd name="T5" fmla="*/ 18 h 101"/>
                <a:gd name="T6" fmla="*/ 59 w 118"/>
                <a:gd name="T7" fmla="*/ 0 h 101"/>
                <a:gd name="T8" fmla="*/ 18 w 118"/>
                <a:gd name="T9" fmla="*/ 18 h 101"/>
                <a:gd name="T10" fmla="*/ 0 w 118"/>
                <a:gd name="T11" fmla="*/ 59 h 101"/>
                <a:gd name="T12" fmla="*/ 0 w 11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118" h="101">
                  <a:moveTo>
                    <a:pt x="118" y="101"/>
                  </a:moveTo>
                  <a:cubicBezTo>
                    <a:pt x="118" y="59"/>
                    <a:pt x="118" y="59"/>
                    <a:pt x="118" y="59"/>
                  </a:cubicBezTo>
                  <a:cubicBezTo>
                    <a:pt x="118" y="44"/>
                    <a:pt x="112" y="29"/>
                    <a:pt x="101" y="18"/>
                  </a:cubicBezTo>
                  <a:cubicBezTo>
                    <a:pt x="90" y="7"/>
                    <a:pt x="75" y="0"/>
                    <a:pt x="59" y="0"/>
                  </a:cubicBezTo>
                  <a:cubicBezTo>
                    <a:pt x="44" y="0"/>
                    <a:pt x="29" y="7"/>
                    <a:pt x="18" y="18"/>
                  </a:cubicBezTo>
                  <a:cubicBezTo>
                    <a:pt x="7" y="29"/>
                    <a:pt x="0" y="44"/>
                    <a:pt x="0" y="59"/>
                  </a:cubicBezTo>
                  <a:cubicBezTo>
                    <a:pt x="0" y="101"/>
                    <a:pt x="0" y="101"/>
                    <a:pt x="0" y="101"/>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Freeform 27">
              <a:extLst>
                <a:ext uri="{FF2B5EF4-FFF2-40B4-BE49-F238E27FC236}">
                  <a16:creationId xmlns:a16="http://schemas.microsoft.com/office/drawing/2014/main" id="{3211CC7F-334E-4A4C-9F7B-2E0E93A6FD89}"/>
                </a:ext>
              </a:extLst>
            </p:cNvPr>
            <p:cNvSpPr>
              <a:spLocks/>
            </p:cNvSpPr>
            <p:nvPr/>
          </p:nvSpPr>
          <p:spPr bwMode="auto">
            <a:xfrm>
              <a:off x="2088" y="1036"/>
              <a:ext cx="61" cy="61"/>
            </a:xfrm>
            <a:custGeom>
              <a:avLst/>
              <a:gdLst>
                <a:gd name="T0" fmla="*/ 41 w 84"/>
                <a:gd name="T1" fmla="*/ 84 h 84"/>
                <a:gd name="T2" fmla="*/ 64 w 84"/>
                <a:gd name="T3" fmla="*/ 77 h 84"/>
                <a:gd name="T4" fmla="*/ 80 w 84"/>
                <a:gd name="T5" fmla="*/ 58 h 84"/>
                <a:gd name="T6" fmla="*/ 82 w 84"/>
                <a:gd name="T7" fmla="*/ 34 h 84"/>
                <a:gd name="T8" fmla="*/ 71 w 84"/>
                <a:gd name="T9" fmla="*/ 13 h 84"/>
                <a:gd name="T10" fmla="*/ 49 w 84"/>
                <a:gd name="T11" fmla="*/ 2 h 84"/>
                <a:gd name="T12" fmla="*/ 25 w 84"/>
                <a:gd name="T13" fmla="*/ 4 h 84"/>
                <a:gd name="T14" fmla="*/ 7 w 84"/>
                <a:gd name="T15" fmla="*/ 19 h 84"/>
                <a:gd name="T16" fmla="*/ 0 w 84"/>
                <a:gd name="T17" fmla="*/ 43 h 84"/>
                <a:gd name="T18" fmla="*/ 12 w 84"/>
                <a:gd name="T19" fmla="*/ 72 h 84"/>
                <a:gd name="T20" fmla="*/ 41 w 84"/>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41" y="84"/>
                  </a:moveTo>
                  <a:cubicBezTo>
                    <a:pt x="50" y="84"/>
                    <a:pt x="58" y="82"/>
                    <a:pt x="64" y="77"/>
                  </a:cubicBezTo>
                  <a:cubicBezTo>
                    <a:pt x="71" y="73"/>
                    <a:pt x="77" y="66"/>
                    <a:pt x="80" y="58"/>
                  </a:cubicBezTo>
                  <a:cubicBezTo>
                    <a:pt x="83" y="51"/>
                    <a:pt x="84" y="42"/>
                    <a:pt x="82" y="34"/>
                  </a:cubicBezTo>
                  <a:cubicBezTo>
                    <a:pt x="80" y="26"/>
                    <a:pt x="77" y="19"/>
                    <a:pt x="71" y="13"/>
                  </a:cubicBezTo>
                  <a:cubicBezTo>
                    <a:pt x="65" y="7"/>
                    <a:pt x="57" y="3"/>
                    <a:pt x="49" y="2"/>
                  </a:cubicBezTo>
                  <a:cubicBezTo>
                    <a:pt x="41" y="0"/>
                    <a:pt x="33" y="1"/>
                    <a:pt x="25" y="4"/>
                  </a:cubicBezTo>
                  <a:cubicBezTo>
                    <a:pt x="18" y="7"/>
                    <a:pt x="11" y="13"/>
                    <a:pt x="7" y="19"/>
                  </a:cubicBezTo>
                  <a:cubicBezTo>
                    <a:pt x="2" y="26"/>
                    <a:pt x="0" y="34"/>
                    <a:pt x="0" y="43"/>
                  </a:cubicBezTo>
                  <a:cubicBezTo>
                    <a:pt x="0" y="54"/>
                    <a:pt x="4" y="64"/>
                    <a:pt x="12" y="72"/>
                  </a:cubicBezTo>
                  <a:cubicBezTo>
                    <a:pt x="20" y="80"/>
                    <a:pt x="30" y="84"/>
                    <a:pt x="41" y="84"/>
                  </a:cubicBezTo>
                  <a:close/>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75" name="Group 192">
            <a:extLst>
              <a:ext uri="{FF2B5EF4-FFF2-40B4-BE49-F238E27FC236}">
                <a16:creationId xmlns:a16="http://schemas.microsoft.com/office/drawing/2014/main" id="{51EA1EEC-F117-DF45-A93C-5657E124B69C}"/>
              </a:ext>
            </a:extLst>
          </p:cNvPr>
          <p:cNvGrpSpPr>
            <a:grpSpLocks noChangeAspect="1"/>
          </p:cNvGrpSpPr>
          <p:nvPr/>
        </p:nvGrpSpPr>
        <p:grpSpPr bwMode="auto">
          <a:xfrm>
            <a:off x="9486617" y="1404600"/>
            <a:ext cx="790828" cy="640535"/>
            <a:chOff x="627" y="1346"/>
            <a:chExt cx="221" cy="179"/>
          </a:xfrm>
        </p:grpSpPr>
        <p:sp>
          <p:nvSpPr>
            <p:cNvPr id="76" name="Freeform 193">
              <a:extLst>
                <a:ext uri="{FF2B5EF4-FFF2-40B4-BE49-F238E27FC236}">
                  <a16:creationId xmlns:a16="http://schemas.microsoft.com/office/drawing/2014/main" id="{5A539B52-7C0B-D849-8D46-70BB0CFB1822}"/>
                </a:ext>
              </a:extLst>
            </p:cNvPr>
            <p:cNvSpPr>
              <a:spLocks/>
            </p:cNvSpPr>
            <p:nvPr/>
          </p:nvSpPr>
          <p:spPr bwMode="auto">
            <a:xfrm>
              <a:off x="694" y="1380"/>
              <a:ext cx="38" cy="145"/>
            </a:xfrm>
            <a:custGeom>
              <a:avLst/>
              <a:gdLst>
                <a:gd name="T0" fmla="*/ 0 w 53"/>
                <a:gd name="T1" fmla="*/ 0 h 201"/>
                <a:gd name="T2" fmla="*/ 0 w 53"/>
                <a:gd name="T3" fmla="*/ 115 h 201"/>
                <a:gd name="T4" fmla="*/ 53 w 53"/>
                <a:gd name="T5" fmla="*/ 201 h 201"/>
              </a:gdLst>
              <a:ahLst/>
              <a:cxnLst>
                <a:cxn ang="0">
                  <a:pos x="T0" y="T1"/>
                </a:cxn>
                <a:cxn ang="0">
                  <a:pos x="T2" y="T3"/>
                </a:cxn>
                <a:cxn ang="0">
                  <a:pos x="T4" y="T5"/>
                </a:cxn>
              </a:cxnLst>
              <a:rect l="0" t="0" r="r" b="b"/>
              <a:pathLst>
                <a:path w="53" h="201">
                  <a:moveTo>
                    <a:pt x="0" y="0"/>
                  </a:moveTo>
                  <a:cubicBezTo>
                    <a:pt x="0" y="115"/>
                    <a:pt x="0" y="115"/>
                    <a:pt x="0" y="115"/>
                  </a:cubicBezTo>
                  <a:cubicBezTo>
                    <a:pt x="0" y="152"/>
                    <a:pt x="21" y="185"/>
                    <a:pt x="53" y="201"/>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Freeform 194">
              <a:extLst>
                <a:ext uri="{FF2B5EF4-FFF2-40B4-BE49-F238E27FC236}">
                  <a16:creationId xmlns:a16="http://schemas.microsoft.com/office/drawing/2014/main" id="{98AD2DA5-96EE-7D4F-8B98-0D21DAD6B415}"/>
                </a:ext>
              </a:extLst>
            </p:cNvPr>
            <p:cNvSpPr>
              <a:spLocks/>
            </p:cNvSpPr>
            <p:nvPr/>
          </p:nvSpPr>
          <p:spPr bwMode="auto">
            <a:xfrm>
              <a:off x="627" y="1346"/>
              <a:ext cx="202" cy="146"/>
            </a:xfrm>
            <a:custGeom>
              <a:avLst/>
              <a:gdLst>
                <a:gd name="T0" fmla="*/ 280 w 280"/>
                <a:gd name="T1" fmla="*/ 14 h 202"/>
                <a:gd name="T2" fmla="*/ 274 w 280"/>
                <a:gd name="T3" fmla="*/ 3 h 202"/>
                <a:gd name="T4" fmla="*/ 261 w 280"/>
                <a:gd name="T5" fmla="*/ 2 h 202"/>
                <a:gd name="T6" fmla="*/ 53 w 280"/>
                <a:gd name="T7" fmla="*/ 47 h 202"/>
                <a:gd name="T8" fmla="*/ 40 w 280"/>
                <a:gd name="T9" fmla="*/ 47 h 202"/>
                <a:gd name="T10" fmla="*/ 0 w 280"/>
                <a:gd name="T11" fmla="*/ 87 h 202"/>
                <a:gd name="T12" fmla="*/ 0 w 280"/>
                <a:gd name="T13" fmla="*/ 114 h 202"/>
                <a:gd name="T14" fmla="*/ 40 w 280"/>
                <a:gd name="T15" fmla="*/ 154 h 202"/>
                <a:gd name="T16" fmla="*/ 53 w 280"/>
                <a:gd name="T17" fmla="*/ 154 h 202"/>
                <a:gd name="T18" fmla="*/ 261 w 280"/>
                <a:gd name="T19" fmla="*/ 200 h 202"/>
                <a:gd name="T20" fmla="*/ 274 w 280"/>
                <a:gd name="T21" fmla="*/ 199 h 202"/>
                <a:gd name="T22" fmla="*/ 280 w 280"/>
                <a:gd name="T23" fmla="*/ 188 h 202"/>
                <a:gd name="T24" fmla="*/ 280 w 280"/>
                <a:gd name="T25" fmla="*/ 1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202">
                  <a:moveTo>
                    <a:pt x="280" y="14"/>
                  </a:moveTo>
                  <a:cubicBezTo>
                    <a:pt x="280" y="9"/>
                    <a:pt x="277" y="5"/>
                    <a:pt x="274" y="3"/>
                  </a:cubicBezTo>
                  <a:cubicBezTo>
                    <a:pt x="270" y="0"/>
                    <a:pt x="265" y="0"/>
                    <a:pt x="261" y="2"/>
                  </a:cubicBezTo>
                  <a:cubicBezTo>
                    <a:pt x="210" y="26"/>
                    <a:pt x="159" y="47"/>
                    <a:pt x="53" y="47"/>
                  </a:cubicBezTo>
                  <a:cubicBezTo>
                    <a:pt x="40" y="47"/>
                    <a:pt x="40" y="47"/>
                    <a:pt x="40" y="47"/>
                  </a:cubicBezTo>
                  <a:cubicBezTo>
                    <a:pt x="18" y="47"/>
                    <a:pt x="0" y="65"/>
                    <a:pt x="0" y="87"/>
                  </a:cubicBezTo>
                  <a:cubicBezTo>
                    <a:pt x="0" y="114"/>
                    <a:pt x="0" y="114"/>
                    <a:pt x="0" y="114"/>
                  </a:cubicBezTo>
                  <a:cubicBezTo>
                    <a:pt x="0" y="136"/>
                    <a:pt x="18" y="154"/>
                    <a:pt x="40" y="154"/>
                  </a:cubicBezTo>
                  <a:cubicBezTo>
                    <a:pt x="53" y="154"/>
                    <a:pt x="53" y="154"/>
                    <a:pt x="53" y="154"/>
                  </a:cubicBezTo>
                  <a:cubicBezTo>
                    <a:pt x="159" y="155"/>
                    <a:pt x="210" y="176"/>
                    <a:pt x="261" y="200"/>
                  </a:cubicBezTo>
                  <a:cubicBezTo>
                    <a:pt x="265" y="202"/>
                    <a:pt x="270" y="201"/>
                    <a:pt x="274" y="199"/>
                  </a:cubicBezTo>
                  <a:cubicBezTo>
                    <a:pt x="277" y="196"/>
                    <a:pt x="280" y="192"/>
                    <a:pt x="280" y="188"/>
                  </a:cubicBezTo>
                  <a:lnTo>
                    <a:pt x="280" y="14"/>
                  </a:lnTo>
                  <a:close/>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Freeform 195">
              <a:extLst>
                <a:ext uri="{FF2B5EF4-FFF2-40B4-BE49-F238E27FC236}">
                  <a16:creationId xmlns:a16="http://schemas.microsoft.com/office/drawing/2014/main" id="{22BE91EF-1DE8-4941-98A6-808221E42708}"/>
                </a:ext>
              </a:extLst>
            </p:cNvPr>
            <p:cNvSpPr>
              <a:spLocks/>
            </p:cNvSpPr>
            <p:nvPr/>
          </p:nvSpPr>
          <p:spPr bwMode="auto">
            <a:xfrm>
              <a:off x="829" y="1400"/>
              <a:ext cx="19" cy="38"/>
            </a:xfrm>
            <a:custGeom>
              <a:avLst/>
              <a:gdLst>
                <a:gd name="T0" fmla="*/ 0 w 26"/>
                <a:gd name="T1" fmla="*/ 0 h 53"/>
                <a:gd name="T2" fmla="*/ 6 w 26"/>
                <a:gd name="T3" fmla="*/ 0 h 53"/>
                <a:gd name="T4" fmla="*/ 26 w 26"/>
                <a:gd name="T5" fmla="*/ 20 h 53"/>
                <a:gd name="T6" fmla="*/ 26 w 26"/>
                <a:gd name="T7" fmla="*/ 33 h 53"/>
                <a:gd name="T8" fmla="*/ 6 w 26"/>
                <a:gd name="T9" fmla="*/ 53 h 53"/>
                <a:gd name="T10" fmla="*/ 0 w 26"/>
                <a:gd name="T11" fmla="*/ 53 h 53"/>
              </a:gdLst>
              <a:ahLst/>
              <a:cxnLst>
                <a:cxn ang="0">
                  <a:pos x="T0" y="T1"/>
                </a:cxn>
                <a:cxn ang="0">
                  <a:pos x="T2" y="T3"/>
                </a:cxn>
                <a:cxn ang="0">
                  <a:pos x="T4" y="T5"/>
                </a:cxn>
                <a:cxn ang="0">
                  <a:pos x="T6" y="T7"/>
                </a:cxn>
                <a:cxn ang="0">
                  <a:pos x="T8" y="T9"/>
                </a:cxn>
                <a:cxn ang="0">
                  <a:pos x="T10" y="T11"/>
                </a:cxn>
              </a:cxnLst>
              <a:rect l="0" t="0" r="r" b="b"/>
              <a:pathLst>
                <a:path w="26" h="53">
                  <a:moveTo>
                    <a:pt x="0" y="0"/>
                  </a:moveTo>
                  <a:cubicBezTo>
                    <a:pt x="6" y="0"/>
                    <a:pt x="6" y="0"/>
                    <a:pt x="6" y="0"/>
                  </a:cubicBezTo>
                  <a:cubicBezTo>
                    <a:pt x="17" y="0"/>
                    <a:pt x="26" y="9"/>
                    <a:pt x="26" y="20"/>
                  </a:cubicBezTo>
                  <a:cubicBezTo>
                    <a:pt x="26" y="33"/>
                    <a:pt x="26" y="33"/>
                    <a:pt x="26" y="33"/>
                  </a:cubicBezTo>
                  <a:cubicBezTo>
                    <a:pt x="26" y="44"/>
                    <a:pt x="17" y="53"/>
                    <a:pt x="6" y="53"/>
                  </a:cubicBezTo>
                  <a:cubicBezTo>
                    <a:pt x="0" y="53"/>
                    <a:pt x="0" y="53"/>
                    <a:pt x="0" y="53"/>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60878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F194504-BF26-1AAC-CAD2-4F6010D3C59F}"/>
              </a:ext>
            </a:extLst>
          </p:cNvPr>
          <p:cNvSpPr/>
          <p:nvPr/>
        </p:nvSpPr>
        <p:spPr>
          <a:xfrm>
            <a:off x="0" y="1219200"/>
            <a:ext cx="12192000" cy="48339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3" name="Text Placeholder 2">
            <a:extLst>
              <a:ext uri="{FF2B5EF4-FFF2-40B4-BE49-F238E27FC236}">
                <a16:creationId xmlns:a16="http://schemas.microsoft.com/office/drawing/2014/main" id="{F1349A7B-7DBE-926F-87B2-3163327D204A}"/>
              </a:ext>
            </a:extLst>
          </p:cNvPr>
          <p:cNvSpPr>
            <a:spLocks noGrp="1"/>
          </p:cNvSpPr>
          <p:nvPr>
            <p:ph type="body" sz="quarter" idx="27"/>
          </p:nvPr>
        </p:nvSpPr>
        <p:spPr/>
        <p:txBody>
          <a:bodyPr/>
          <a:lstStyle/>
          <a:p>
            <a:r>
              <a:rPr lang="en-GB" dirty="0"/>
              <a:t>For illustrative purposes only. As of December 31, 2020.</a:t>
            </a:r>
            <a:endParaRPr lang="en-US" dirty="0"/>
          </a:p>
          <a:p>
            <a:r>
              <a:rPr lang="en-US" dirty="0"/>
              <a:t>*Green (circle) indicates no/few flags, Amber (square) indicates medium flags, Red (triangle) indicates high flags. </a:t>
            </a:r>
          </a:p>
        </p:txBody>
      </p:sp>
      <p:sp>
        <p:nvSpPr>
          <p:cNvPr id="2" name="Title 1"/>
          <p:cNvSpPr>
            <a:spLocks noGrp="1"/>
          </p:cNvSpPr>
          <p:nvPr>
            <p:ph type="title"/>
          </p:nvPr>
        </p:nvSpPr>
        <p:spPr/>
        <p:txBody>
          <a:bodyPr/>
          <a:lstStyle/>
          <a:p>
            <a:r>
              <a:rPr lang="en-US" dirty="0" err="1"/>
              <a:t>ESG</a:t>
            </a:r>
            <a:r>
              <a:rPr lang="en-US" dirty="0"/>
              <a:t> Integration: A proactive and systematic process</a:t>
            </a:r>
          </a:p>
        </p:txBody>
      </p:sp>
      <p:grpSp>
        <p:nvGrpSpPr>
          <p:cNvPr id="142" name="Group 141">
            <a:extLst>
              <a:ext uri="{FF2B5EF4-FFF2-40B4-BE49-F238E27FC236}">
                <a16:creationId xmlns:a16="http://schemas.microsoft.com/office/drawing/2014/main" id="{E78BC8B8-A561-8141-825A-D879CA8E3DA4}"/>
              </a:ext>
            </a:extLst>
          </p:cNvPr>
          <p:cNvGrpSpPr/>
          <p:nvPr/>
        </p:nvGrpSpPr>
        <p:grpSpPr>
          <a:xfrm>
            <a:off x="2492322" y="1467026"/>
            <a:ext cx="2852477" cy="2444991"/>
            <a:chOff x="2764978" y="1873632"/>
            <a:chExt cx="3773270" cy="3221454"/>
          </a:xfrm>
          <a:solidFill>
            <a:schemeClr val="accent4"/>
          </a:solidFill>
        </p:grpSpPr>
        <p:sp>
          <p:nvSpPr>
            <p:cNvPr id="144" name="Triangle 143">
              <a:extLst>
                <a:ext uri="{FF2B5EF4-FFF2-40B4-BE49-F238E27FC236}">
                  <a16:creationId xmlns:a16="http://schemas.microsoft.com/office/drawing/2014/main" id="{E10EA5AE-664F-FA4D-A5E0-B14342DFC043}"/>
                </a:ext>
              </a:extLst>
            </p:cNvPr>
            <p:cNvSpPr/>
            <p:nvPr/>
          </p:nvSpPr>
          <p:spPr>
            <a:xfrm rot="10800000">
              <a:off x="2764978" y="1873632"/>
              <a:ext cx="3773270" cy="216203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45" name="Rectangle 144">
              <a:extLst>
                <a:ext uri="{FF2B5EF4-FFF2-40B4-BE49-F238E27FC236}">
                  <a16:creationId xmlns:a16="http://schemas.microsoft.com/office/drawing/2014/main" id="{57473469-D41E-0340-93F5-966C452DCD19}"/>
                </a:ext>
              </a:extLst>
            </p:cNvPr>
            <p:cNvSpPr/>
            <p:nvPr/>
          </p:nvSpPr>
          <p:spPr>
            <a:xfrm>
              <a:off x="4469922" y="3642404"/>
              <a:ext cx="363381" cy="14526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sp>
        <p:nvSpPr>
          <p:cNvPr id="146" name="TextBox 145">
            <a:extLst>
              <a:ext uri="{FF2B5EF4-FFF2-40B4-BE49-F238E27FC236}">
                <a16:creationId xmlns:a16="http://schemas.microsoft.com/office/drawing/2014/main" id="{816981F3-3E27-7E41-92EE-92A97C00F5E0}"/>
              </a:ext>
            </a:extLst>
          </p:cNvPr>
          <p:cNvSpPr txBox="1"/>
          <p:nvPr/>
        </p:nvSpPr>
        <p:spPr>
          <a:xfrm>
            <a:off x="2905358" y="1960730"/>
            <a:ext cx="1998817" cy="307777"/>
          </a:xfrm>
          <a:prstGeom prst="rect">
            <a:avLst/>
          </a:prstGeom>
          <a:noFill/>
        </p:spPr>
        <p:txBody>
          <a:bodyPr wrap="square" lIns="0" tIns="0" rIns="0" bIns="0" rtlCol="0" anchor="ctr" anchorCtr="1">
            <a:spAutoFit/>
          </a:bodyPr>
          <a:lstStyle/>
          <a:p>
            <a:pPr algn="ctr" defTabSz="228600">
              <a:lnSpc>
                <a:spcPts val="1200"/>
              </a:lnSpc>
              <a:buClr>
                <a:schemeClr val="accent2"/>
              </a:buClr>
            </a:pPr>
            <a:r>
              <a:rPr lang="en-US" sz="2800" b="1" dirty="0">
                <a:latin typeface="Arial" panose="020B0604020202020204" pitchFamily="34" charset="0"/>
                <a:cs typeface="Arial" panose="020B0604020202020204" pitchFamily="34" charset="0"/>
              </a:rPr>
              <a:t>200+</a:t>
            </a:r>
            <a:br>
              <a:rPr lang="en-US" sz="1000" b="1" dirty="0">
                <a:latin typeface="Arial" panose="020B0604020202020204" pitchFamily="34" charset="0"/>
              </a:rPr>
            </a:br>
            <a:r>
              <a:rPr lang="en-US" sz="1200" b="1" dirty="0">
                <a:latin typeface="Arial" panose="020B0604020202020204" pitchFamily="34" charset="0"/>
              </a:rPr>
              <a:t>DATA INPUTS</a:t>
            </a:r>
          </a:p>
        </p:txBody>
      </p:sp>
      <p:sp>
        <p:nvSpPr>
          <p:cNvPr id="147" name="TextBox 146">
            <a:extLst>
              <a:ext uri="{FF2B5EF4-FFF2-40B4-BE49-F238E27FC236}">
                <a16:creationId xmlns:a16="http://schemas.microsoft.com/office/drawing/2014/main" id="{DF7DE2C1-6138-A14C-9992-85754871C25E}"/>
              </a:ext>
            </a:extLst>
          </p:cNvPr>
          <p:cNvSpPr txBox="1"/>
          <p:nvPr/>
        </p:nvSpPr>
        <p:spPr>
          <a:xfrm>
            <a:off x="2919152" y="3263407"/>
            <a:ext cx="1998817" cy="307777"/>
          </a:xfrm>
          <a:prstGeom prst="rect">
            <a:avLst/>
          </a:prstGeom>
          <a:noFill/>
        </p:spPr>
        <p:txBody>
          <a:bodyPr wrap="square" lIns="0" tIns="0" rIns="0" bIns="0" rtlCol="0" anchor="ctr" anchorCtr="1">
            <a:spAutoFit/>
          </a:bodyPr>
          <a:lstStyle/>
          <a:p>
            <a:pPr algn="ctr" defTabSz="228600">
              <a:lnSpc>
                <a:spcPts val="1200"/>
              </a:lnSpc>
              <a:spcAft>
                <a:spcPts val="1000"/>
              </a:spcAft>
              <a:buClr>
                <a:schemeClr val="accent2"/>
              </a:buClr>
            </a:pPr>
            <a:r>
              <a:rPr lang="en-US" sz="2800" b="1" dirty="0">
                <a:latin typeface="Arial" panose="020B0604020202020204" pitchFamily="34" charset="0"/>
                <a:cs typeface="Arial" panose="020B0604020202020204" pitchFamily="34" charset="0"/>
              </a:rPr>
              <a:t>22</a:t>
            </a:r>
            <a:br>
              <a:rPr lang="en-US" sz="1000" b="1" dirty="0">
                <a:latin typeface="Arial" panose="020B0604020202020204" pitchFamily="34" charset="0"/>
              </a:rPr>
            </a:br>
            <a:r>
              <a:rPr lang="en-US" sz="1200" b="1" dirty="0">
                <a:latin typeface="Arial" panose="020B0604020202020204" pitchFamily="34" charset="0"/>
              </a:rPr>
              <a:t>CATEGORIES</a:t>
            </a:r>
            <a:endParaRPr lang="en-US" sz="1000" b="1" dirty="0">
              <a:latin typeface="Arial" panose="020B0604020202020204" pitchFamily="34" charset="0"/>
            </a:endParaRPr>
          </a:p>
        </p:txBody>
      </p:sp>
      <p:grpSp>
        <p:nvGrpSpPr>
          <p:cNvPr id="155" name="Group 154">
            <a:extLst>
              <a:ext uri="{FF2B5EF4-FFF2-40B4-BE49-F238E27FC236}">
                <a16:creationId xmlns:a16="http://schemas.microsoft.com/office/drawing/2014/main" id="{5B21AF92-EE27-AD42-9A71-0407CD6C09CC}"/>
              </a:ext>
            </a:extLst>
          </p:cNvPr>
          <p:cNvGrpSpPr/>
          <p:nvPr/>
        </p:nvGrpSpPr>
        <p:grpSpPr>
          <a:xfrm>
            <a:off x="5145049" y="1809010"/>
            <a:ext cx="1007871" cy="1007871"/>
            <a:chOff x="5352792" y="3535577"/>
            <a:chExt cx="1007871" cy="1007871"/>
          </a:xfrm>
          <a:effectLst/>
        </p:grpSpPr>
        <p:sp>
          <p:nvSpPr>
            <p:cNvPr id="156" name="Rounded Rectangle 102">
              <a:extLst>
                <a:ext uri="{FF2B5EF4-FFF2-40B4-BE49-F238E27FC236}">
                  <a16:creationId xmlns:a16="http://schemas.microsoft.com/office/drawing/2014/main" id="{92DF48F7-9FA8-6B44-81C7-8B12699E3D73}"/>
                </a:ext>
              </a:extLst>
            </p:cNvPr>
            <p:cNvSpPr/>
            <p:nvPr/>
          </p:nvSpPr>
          <p:spPr>
            <a:xfrm>
              <a:off x="5352792" y="3535577"/>
              <a:ext cx="1007871" cy="1007871"/>
            </a:xfrm>
            <a:prstGeom prst="roundRect">
              <a:avLst/>
            </a:prstGeom>
            <a:solidFill>
              <a:schemeClr val="bg1"/>
            </a:solidFill>
            <a:ln w="9525">
              <a:solidFill>
                <a:schemeClr val="accent5"/>
              </a:solid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pic>
          <p:nvPicPr>
            <p:cNvPr id="157" name="Picture 156">
              <a:extLst>
                <a:ext uri="{FF2B5EF4-FFF2-40B4-BE49-F238E27FC236}">
                  <a16:creationId xmlns:a16="http://schemas.microsoft.com/office/drawing/2014/main" id="{6905AD6A-6D92-1A4D-A974-4D3D45D8F387}"/>
                </a:ext>
              </a:extLst>
            </p:cNvPr>
            <p:cNvPicPr>
              <a:picLocks noChangeAspect="1"/>
            </p:cNvPicPr>
            <p:nvPr/>
          </p:nvPicPr>
          <p:blipFill>
            <a:blip r:embed="rId3"/>
            <a:stretch>
              <a:fillRect/>
            </a:stretch>
          </p:blipFill>
          <p:spPr>
            <a:xfrm>
              <a:off x="5595003" y="3688902"/>
              <a:ext cx="530197" cy="687599"/>
            </a:xfrm>
            <a:prstGeom prst="rect">
              <a:avLst/>
            </a:prstGeom>
          </p:spPr>
        </p:pic>
      </p:grpSp>
      <p:grpSp>
        <p:nvGrpSpPr>
          <p:cNvPr id="15" name="Group 14">
            <a:extLst>
              <a:ext uri="{FF2B5EF4-FFF2-40B4-BE49-F238E27FC236}">
                <a16:creationId xmlns:a16="http://schemas.microsoft.com/office/drawing/2014/main" id="{08561F17-4F85-B4A5-F7DA-25124796FC63}"/>
              </a:ext>
            </a:extLst>
          </p:cNvPr>
          <p:cNvGrpSpPr/>
          <p:nvPr/>
        </p:nvGrpSpPr>
        <p:grpSpPr>
          <a:xfrm>
            <a:off x="6659485" y="5117888"/>
            <a:ext cx="1936735" cy="723080"/>
            <a:chOff x="6754499" y="4958164"/>
            <a:chExt cx="1936735" cy="723080"/>
          </a:xfrm>
        </p:grpSpPr>
        <p:sp>
          <p:nvSpPr>
            <p:cNvPr id="158" name="Rectangle 157">
              <a:extLst>
                <a:ext uri="{FF2B5EF4-FFF2-40B4-BE49-F238E27FC236}">
                  <a16:creationId xmlns:a16="http://schemas.microsoft.com/office/drawing/2014/main" id="{4B97D984-75EA-A545-8D9F-27AE4AE86040}"/>
                </a:ext>
              </a:extLst>
            </p:cNvPr>
            <p:cNvSpPr/>
            <p:nvPr/>
          </p:nvSpPr>
          <p:spPr>
            <a:xfrm>
              <a:off x="6754499" y="4958164"/>
              <a:ext cx="1936735" cy="723080"/>
            </a:xfrm>
            <a:prstGeom prst="rect">
              <a:avLst/>
            </a:prstGeom>
            <a:solidFill>
              <a:schemeClr val="accent6"/>
            </a:solidFill>
            <a:ln w="6350">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defTabSz="228600">
                <a:lnSpc>
                  <a:spcPts val="1200"/>
                </a:lnSpc>
                <a:buClr>
                  <a:schemeClr val="accent2"/>
                </a:buClr>
              </a:pPr>
              <a:r>
                <a:rPr lang="en-US" sz="1050" b="1" spc="30" dirty="0">
                  <a:solidFill>
                    <a:srgbClr val="4F4F4F"/>
                  </a:solidFill>
                  <a:latin typeface="Arial" panose="020B0604020202020204" pitchFamily="34" charset="0"/>
                </a:rPr>
                <a:t>FUNDAMENTAL SCORE*</a:t>
              </a:r>
            </a:p>
            <a:p>
              <a:pPr algn="ctr" defTabSz="228600">
                <a:lnSpc>
                  <a:spcPts val="1200"/>
                </a:lnSpc>
                <a:buClr>
                  <a:schemeClr val="accent2"/>
                </a:buClr>
              </a:pPr>
              <a:r>
                <a:rPr lang="en-US" sz="900" i="1" spc="30" dirty="0">
                  <a:solidFill>
                    <a:srgbClr val="4F4F4F"/>
                  </a:solidFill>
                  <a:latin typeface="Arial" panose="020B0604020202020204" pitchFamily="34" charset="0"/>
                </a:rPr>
                <a:t>(500-700 companies p.a.)</a:t>
              </a:r>
            </a:p>
          </p:txBody>
        </p:sp>
        <p:grpSp>
          <p:nvGrpSpPr>
            <p:cNvPr id="159" name="Group 158">
              <a:extLst>
                <a:ext uri="{FF2B5EF4-FFF2-40B4-BE49-F238E27FC236}">
                  <a16:creationId xmlns:a16="http://schemas.microsoft.com/office/drawing/2014/main" id="{7078E962-638F-AF49-BF36-7EC6832ABC76}"/>
                </a:ext>
              </a:extLst>
            </p:cNvPr>
            <p:cNvGrpSpPr/>
            <p:nvPr/>
          </p:nvGrpSpPr>
          <p:grpSpPr>
            <a:xfrm>
              <a:off x="7349744" y="5436946"/>
              <a:ext cx="746245" cy="170127"/>
              <a:chOff x="7003954" y="5698831"/>
              <a:chExt cx="746245" cy="170127"/>
            </a:xfrm>
          </p:grpSpPr>
          <p:sp>
            <p:nvSpPr>
              <p:cNvPr id="160" name="Oval 159">
                <a:extLst>
                  <a:ext uri="{FF2B5EF4-FFF2-40B4-BE49-F238E27FC236}">
                    <a16:creationId xmlns:a16="http://schemas.microsoft.com/office/drawing/2014/main" id="{1852EEFC-3194-F746-A9E7-DF42F583730E}"/>
                  </a:ext>
                </a:extLst>
              </p:cNvPr>
              <p:cNvSpPr/>
              <p:nvPr/>
            </p:nvSpPr>
            <p:spPr>
              <a:xfrm>
                <a:off x="7003954" y="5698831"/>
                <a:ext cx="170128" cy="170127"/>
              </a:xfrm>
              <a:prstGeom prst="ellipse">
                <a:avLst/>
              </a:prstGeom>
              <a:solidFill>
                <a:srgbClr val="248647"/>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61" name="Rectangle 160">
                <a:extLst>
                  <a:ext uri="{FF2B5EF4-FFF2-40B4-BE49-F238E27FC236}">
                    <a16:creationId xmlns:a16="http://schemas.microsoft.com/office/drawing/2014/main" id="{742B6318-15AD-BF41-A78A-F8172198DAC1}"/>
                  </a:ext>
                </a:extLst>
              </p:cNvPr>
              <p:cNvSpPr/>
              <p:nvPr/>
            </p:nvSpPr>
            <p:spPr>
              <a:xfrm>
                <a:off x="7278776" y="5705704"/>
                <a:ext cx="158839" cy="158839"/>
              </a:xfrm>
              <a:prstGeom prst="rect">
                <a:avLst/>
              </a:prstGeom>
              <a:solidFill>
                <a:srgbClr val="FFAD0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62" name="Triangle 2">
                <a:extLst>
                  <a:ext uri="{FF2B5EF4-FFF2-40B4-BE49-F238E27FC236}">
                    <a16:creationId xmlns:a16="http://schemas.microsoft.com/office/drawing/2014/main" id="{CA9DD913-1403-C243-8587-DECEC948C3D7}"/>
                  </a:ext>
                </a:extLst>
              </p:cNvPr>
              <p:cNvSpPr/>
              <p:nvPr/>
            </p:nvSpPr>
            <p:spPr>
              <a:xfrm>
                <a:off x="7565927" y="5699983"/>
                <a:ext cx="184272" cy="164557"/>
              </a:xfrm>
              <a:prstGeom prst="triangle">
                <a:avLst/>
              </a:prstGeom>
              <a:solidFill>
                <a:srgbClr val="DD363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grpSp>
      <p:grpSp>
        <p:nvGrpSpPr>
          <p:cNvPr id="167" name="Group 166">
            <a:extLst>
              <a:ext uri="{FF2B5EF4-FFF2-40B4-BE49-F238E27FC236}">
                <a16:creationId xmlns:a16="http://schemas.microsoft.com/office/drawing/2014/main" id="{3355FA8A-620C-D548-BD71-1566088D5002}"/>
              </a:ext>
            </a:extLst>
          </p:cNvPr>
          <p:cNvGrpSpPr/>
          <p:nvPr/>
        </p:nvGrpSpPr>
        <p:grpSpPr>
          <a:xfrm>
            <a:off x="533400" y="1390046"/>
            <a:ext cx="1007871" cy="1007871"/>
            <a:chOff x="422032" y="1913057"/>
            <a:chExt cx="1007871" cy="1007871"/>
          </a:xfrm>
          <a:effectLst/>
        </p:grpSpPr>
        <p:sp>
          <p:nvSpPr>
            <p:cNvPr id="168" name="Rounded Rectangle 28">
              <a:extLst>
                <a:ext uri="{FF2B5EF4-FFF2-40B4-BE49-F238E27FC236}">
                  <a16:creationId xmlns:a16="http://schemas.microsoft.com/office/drawing/2014/main" id="{6DE4A6DD-96C4-694B-A195-5F25C100917E}"/>
                </a:ext>
              </a:extLst>
            </p:cNvPr>
            <p:cNvSpPr/>
            <p:nvPr/>
          </p:nvSpPr>
          <p:spPr>
            <a:xfrm>
              <a:off x="422032" y="1913057"/>
              <a:ext cx="1007871" cy="1007871"/>
            </a:xfrm>
            <a:prstGeom prst="roundRect">
              <a:avLst/>
            </a:prstGeom>
            <a:solidFill>
              <a:schemeClr val="bg1"/>
            </a:solidFill>
            <a:ln w="9525">
              <a:solidFill>
                <a:schemeClr val="accent5"/>
              </a:solid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pic>
          <p:nvPicPr>
            <p:cNvPr id="169" name="Picture 168">
              <a:extLst>
                <a:ext uri="{FF2B5EF4-FFF2-40B4-BE49-F238E27FC236}">
                  <a16:creationId xmlns:a16="http://schemas.microsoft.com/office/drawing/2014/main" id="{3BC38455-58D1-FD48-8E2E-9F663EA3F6C7}"/>
                </a:ext>
              </a:extLst>
            </p:cNvPr>
            <p:cNvPicPr>
              <a:picLocks noChangeAspect="1"/>
            </p:cNvPicPr>
            <p:nvPr/>
          </p:nvPicPr>
          <p:blipFill>
            <a:blip r:embed="rId4"/>
            <a:stretch>
              <a:fillRect/>
            </a:stretch>
          </p:blipFill>
          <p:spPr>
            <a:xfrm>
              <a:off x="689948" y="2090234"/>
              <a:ext cx="316893" cy="657553"/>
            </a:xfrm>
            <a:prstGeom prst="rect">
              <a:avLst/>
            </a:prstGeom>
          </p:spPr>
        </p:pic>
      </p:grpSp>
      <p:sp>
        <p:nvSpPr>
          <p:cNvPr id="171" name="Rounded Rectangle 170">
            <a:extLst>
              <a:ext uri="{FF2B5EF4-FFF2-40B4-BE49-F238E27FC236}">
                <a16:creationId xmlns:a16="http://schemas.microsoft.com/office/drawing/2014/main" id="{E9A511A4-B95E-B14F-968C-68EE474A48BB}"/>
              </a:ext>
            </a:extLst>
          </p:cNvPr>
          <p:cNvSpPr/>
          <p:nvPr/>
        </p:nvSpPr>
        <p:spPr>
          <a:xfrm>
            <a:off x="5978829" y="2317620"/>
            <a:ext cx="2352237" cy="1566446"/>
          </a:xfrm>
          <a:prstGeom prst="roundRect">
            <a:avLst>
              <a:gd name="adj" fmla="val 73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7160" tIns="137160" rIns="91440" bIns="91440" rtlCol="0" anchor="t">
            <a:spAutoFit/>
          </a:bodyPr>
          <a:lstStyle/>
          <a:p>
            <a:pPr defTabSz="274320">
              <a:spcAft>
                <a:spcPts val="600"/>
              </a:spcAft>
              <a:buClr>
                <a:schemeClr val="accent2"/>
              </a:buClr>
            </a:pPr>
            <a:r>
              <a:rPr lang="en-US" sz="1200" b="1" spc="60" dirty="0">
                <a:solidFill>
                  <a:schemeClr val="tx1"/>
                </a:solidFill>
                <a:latin typeface="Arial" panose="020B0604020202020204" pitchFamily="34" charset="0"/>
              </a:rPr>
              <a:t>ANALYSIS</a:t>
            </a:r>
          </a:p>
          <a:p>
            <a:pPr>
              <a:spcAft>
                <a:spcPts val="600"/>
              </a:spcAft>
              <a:buClr>
                <a:schemeClr val="accent2"/>
              </a:buClr>
            </a:pPr>
            <a:r>
              <a:rPr lang="en-US" sz="1100" dirty="0">
                <a:solidFill>
                  <a:schemeClr val="tx1"/>
                </a:solidFill>
              </a:rPr>
              <a:t>Securities </a:t>
            </a:r>
            <a:r>
              <a:rPr lang="en-US" sz="1100" b="1" dirty="0">
                <a:solidFill>
                  <a:schemeClr val="tx1"/>
                </a:solidFill>
              </a:rPr>
              <a:t>flagging during our process </a:t>
            </a:r>
            <a:r>
              <a:rPr lang="en-US" sz="1100" dirty="0">
                <a:solidFill>
                  <a:schemeClr val="tx1"/>
                </a:solidFill>
              </a:rPr>
              <a:t>undergo fundamental analysis by the Responsible Investing team, including engagement and proxy voting recommendations.</a:t>
            </a:r>
          </a:p>
        </p:txBody>
      </p:sp>
      <p:grpSp>
        <p:nvGrpSpPr>
          <p:cNvPr id="14" name="Group 13">
            <a:extLst>
              <a:ext uri="{FF2B5EF4-FFF2-40B4-BE49-F238E27FC236}">
                <a16:creationId xmlns:a16="http://schemas.microsoft.com/office/drawing/2014/main" id="{804FB592-5486-BD53-BCD2-A23C06597936}"/>
              </a:ext>
            </a:extLst>
          </p:cNvPr>
          <p:cNvGrpSpPr/>
          <p:nvPr/>
        </p:nvGrpSpPr>
        <p:grpSpPr>
          <a:xfrm>
            <a:off x="2984561" y="5117888"/>
            <a:ext cx="1820744" cy="723080"/>
            <a:chOff x="3277169" y="5117888"/>
            <a:chExt cx="1820744" cy="723080"/>
          </a:xfrm>
        </p:grpSpPr>
        <p:sp>
          <p:nvSpPr>
            <p:cNvPr id="154" name="Rectangle 153">
              <a:extLst>
                <a:ext uri="{FF2B5EF4-FFF2-40B4-BE49-F238E27FC236}">
                  <a16:creationId xmlns:a16="http://schemas.microsoft.com/office/drawing/2014/main" id="{E5843F79-BF6C-B145-923C-1B48D13D37F1}"/>
                </a:ext>
              </a:extLst>
            </p:cNvPr>
            <p:cNvSpPr/>
            <p:nvPr/>
          </p:nvSpPr>
          <p:spPr>
            <a:xfrm>
              <a:off x="3277169" y="5117888"/>
              <a:ext cx="1820744" cy="723080"/>
            </a:xfrm>
            <a:prstGeom prst="rect">
              <a:avLst/>
            </a:prstGeom>
            <a:solidFill>
              <a:schemeClr val="accent6"/>
            </a:solidFill>
            <a:ln w="6350">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defTabSz="228600">
                <a:lnSpc>
                  <a:spcPts val="1200"/>
                </a:lnSpc>
                <a:buClr>
                  <a:schemeClr val="accent2"/>
                </a:buClr>
              </a:pPr>
              <a:r>
                <a:rPr lang="en-US" sz="1050" b="1" spc="30" dirty="0">
                  <a:solidFill>
                    <a:srgbClr val="4F4F4F"/>
                  </a:solidFill>
                  <a:latin typeface="Arial" panose="020B0604020202020204" pitchFamily="34" charset="0"/>
                </a:rPr>
                <a:t>QUANTITATIVE SCORE*</a:t>
              </a:r>
            </a:p>
            <a:p>
              <a:pPr algn="ctr" defTabSz="228600">
                <a:lnSpc>
                  <a:spcPts val="1200"/>
                </a:lnSpc>
                <a:buClr>
                  <a:schemeClr val="accent2"/>
                </a:buClr>
              </a:pPr>
              <a:r>
                <a:rPr lang="en-US" sz="900" i="1" spc="30" dirty="0">
                  <a:solidFill>
                    <a:srgbClr val="4F4F4F"/>
                  </a:solidFill>
                  <a:latin typeface="Arial" panose="020B0604020202020204" pitchFamily="34" charset="0"/>
                </a:rPr>
                <a:t>(approx. 15,000 companies)</a:t>
              </a:r>
            </a:p>
          </p:txBody>
        </p:sp>
        <p:grpSp>
          <p:nvGrpSpPr>
            <p:cNvPr id="178" name="Group 177">
              <a:extLst>
                <a:ext uri="{FF2B5EF4-FFF2-40B4-BE49-F238E27FC236}">
                  <a16:creationId xmlns:a16="http://schemas.microsoft.com/office/drawing/2014/main" id="{4E046994-C61F-C24C-B6E4-0D3ADE76BCF8}"/>
                </a:ext>
              </a:extLst>
            </p:cNvPr>
            <p:cNvGrpSpPr/>
            <p:nvPr/>
          </p:nvGrpSpPr>
          <p:grpSpPr>
            <a:xfrm>
              <a:off x="3814419" y="5582309"/>
              <a:ext cx="746245" cy="170127"/>
              <a:chOff x="4082624" y="6019466"/>
              <a:chExt cx="746245" cy="170127"/>
            </a:xfrm>
          </p:grpSpPr>
          <p:sp>
            <p:nvSpPr>
              <p:cNvPr id="179" name="Oval 178">
                <a:extLst>
                  <a:ext uri="{FF2B5EF4-FFF2-40B4-BE49-F238E27FC236}">
                    <a16:creationId xmlns:a16="http://schemas.microsoft.com/office/drawing/2014/main" id="{CECDE755-22EF-7041-B5BE-C48A671EB468}"/>
                  </a:ext>
                </a:extLst>
              </p:cNvPr>
              <p:cNvSpPr/>
              <p:nvPr/>
            </p:nvSpPr>
            <p:spPr>
              <a:xfrm>
                <a:off x="4082624" y="6019466"/>
                <a:ext cx="170128" cy="170127"/>
              </a:xfrm>
              <a:prstGeom prst="ellipse">
                <a:avLst/>
              </a:prstGeom>
              <a:solidFill>
                <a:srgbClr val="248647"/>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80" name="Rectangle 179">
                <a:extLst>
                  <a:ext uri="{FF2B5EF4-FFF2-40B4-BE49-F238E27FC236}">
                    <a16:creationId xmlns:a16="http://schemas.microsoft.com/office/drawing/2014/main" id="{253F391B-DA41-4748-923A-14A384CC87E6}"/>
                  </a:ext>
                </a:extLst>
              </p:cNvPr>
              <p:cNvSpPr/>
              <p:nvPr/>
            </p:nvSpPr>
            <p:spPr>
              <a:xfrm>
                <a:off x="4357446" y="6026339"/>
                <a:ext cx="158839" cy="158839"/>
              </a:xfrm>
              <a:prstGeom prst="rect">
                <a:avLst/>
              </a:prstGeom>
              <a:solidFill>
                <a:srgbClr val="FFAD0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81" name="Triangle 2">
                <a:extLst>
                  <a:ext uri="{FF2B5EF4-FFF2-40B4-BE49-F238E27FC236}">
                    <a16:creationId xmlns:a16="http://schemas.microsoft.com/office/drawing/2014/main" id="{4B933228-C27C-F14D-8749-82977834BE5F}"/>
                  </a:ext>
                </a:extLst>
              </p:cNvPr>
              <p:cNvSpPr/>
              <p:nvPr/>
            </p:nvSpPr>
            <p:spPr>
              <a:xfrm>
                <a:off x="4644597" y="6020618"/>
                <a:ext cx="184272" cy="164557"/>
              </a:xfrm>
              <a:prstGeom prst="triangle">
                <a:avLst/>
              </a:prstGeom>
              <a:solidFill>
                <a:srgbClr val="DD363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grpSp>
      <p:grpSp>
        <p:nvGrpSpPr>
          <p:cNvPr id="163" name="Group 162">
            <a:extLst>
              <a:ext uri="{FF2B5EF4-FFF2-40B4-BE49-F238E27FC236}">
                <a16:creationId xmlns:a16="http://schemas.microsoft.com/office/drawing/2014/main" id="{3B5FC89B-657C-D94F-850D-9ADD5F50436A}"/>
              </a:ext>
            </a:extLst>
          </p:cNvPr>
          <p:cNvGrpSpPr/>
          <p:nvPr/>
        </p:nvGrpSpPr>
        <p:grpSpPr>
          <a:xfrm>
            <a:off x="8598683" y="1401335"/>
            <a:ext cx="1007871" cy="1007871"/>
            <a:chOff x="8343638" y="1613595"/>
            <a:chExt cx="1007871" cy="1007871"/>
          </a:xfrm>
          <a:effectLst/>
        </p:grpSpPr>
        <p:sp>
          <p:nvSpPr>
            <p:cNvPr id="164" name="Rounded Rectangle 105">
              <a:extLst>
                <a:ext uri="{FF2B5EF4-FFF2-40B4-BE49-F238E27FC236}">
                  <a16:creationId xmlns:a16="http://schemas.microsoft.com/office/drawing/2014/main" id="{1DDC44A5-5F12-F94C-8AC6-DAE42A56D146}"/>
                </a:ext>
              </a:extLst>
            </p:cNvPr>
            <p:cNvSpPr/>
            <p:nvPr/>
          </p:nvSpPr>
          <p:spPr>
            <a:xfrm>
              <a:off x="8343638" y="1613595"/>
              <a:ext cx="1007871" cy="1007871"/>
            </a:xfrm>
            <a:prstGeom prst="roundRect">
              <a:avLst/>
            </a:prstGeom>
            <a:solidFill>
              <a:schemeClr val="bg1"/>
            </a:solidFill>
            <a:ln w="9525">
              <a:solidFill>
                <a:schemeClr val="accent5"/>
              </a:solid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pic>
          <p:nvPicPr>
            <p:cNvPr id="165" name="Picture 164">
              <a:extLst>
                <a:ext uri="{FF2B5EF4-FFF2-40B4-BE49-F238E27FC236}">
                  <a16:creationId xmlns:a16="http://schemas.microsoft.com/office/drawing/2014/main" id="{607602EF-7887-2A40-BC1D-20C3F5C3E364}"/>
                </a:ext>
              </a:extLst>
            </p:cNvPr>
            <p:cNvPicPr>
              <a:picLocks noChangeAspect="1"/>
            </p:cNvPicPr>
            <p:nvPr/>
          </p:nvPicPr>
          <p:blipFill>
            <a:blip r:embed="rId5"/>
            <a:stretch>
              <a:fillRect/>
            </a:stretch>
          </p:blipFill>
          <p:spPr>
            <a:xfrm>
              <a:off x="8581265" y="1771641"/>
              <a:ext cx="532596" cy="688277"/>
            </a:xfrm>
            <a:prstGeom prst="rect">
              <a:avLst/>
            </a:prstGeom>
          </p:spPr>
        </p:pic>
      </p:grpSp>
      <p:pic>
        <p:nvPicPr>
          <p:cNvPr id="166" name="Picture 165">
            <a:extLst>
              <a:ext uri="{FF2B5EF4-FFF2-40B4-BE49-F238E27FC236}">
                <a16:creationId xmlns:a16="http://schemas.microsoft.com/office/drawing/2014/main" id="{FA0EE104-9255-A349-8C62-4F14EDFE65F1}"/>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7000" contrast="-30000"/>
                    </a14:imgEffect>
                  </a14:imgLayer>
                </a14:imgProps>
              </a:ext>
              <a:ext uri="{28A0092B-C50C-407E-A947-70E740481C1C}">
                <a14:useLocalDpi xmlns:a14="http://schemas.microsoft.com/office/drawing/2010/main"/>
              </a:ext>
            </a:extLst>
          </a:blip>
          <a:srcRect/>
          <a:stretch/>
        </p:blipFill>
        <p:spPr>
          <a:xfrm>
            <a:off x="9362491" y="4376524"/>
            <a:ext cx="2312048" cy="1482727"/>
          </a:xfrm>
          <a:prstGeom prst="rect">
            <a:avLst/>
          </a:prstGeom>
        </p:spPr>
      </p:pic>
      <p:sp>
        <p:nvSpPr>
          <p:cNvPr id="182" name="Rounded Rectangle 181">
            <a:extLst>
              <a:ext uri="{FF2B5EF4-FFF2-40B4-BE49-F238E27FC236}">
                <a16:creationId xmlns:a16="http://schemas.microsoft.com/office/drawing/2014/main" id="{28394C9E-184A-2E4A-948E-5875B4396BD2}"/>
              </a:ext>
            </a:extLst>
          </p:cNvPr>
          <p:cNvSpPr/>
          <p:nvPr/>
        </p:nvSpPr>
        <p:spPr>
          <a:xfrm>
            <a:off x="9404980" y="1944478"/>
            <a:ext cx="2227072" cy="2349669"/>
          </a:xfrm>
          <a:prstGeom prst="roundRect">
            <a:avLst>
              <a:gd name="adj" fmla="val 73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0" tIns="137160" rIns="91440" bIns="91440" rtlCol="0" anchor="t">
            <a:spAutoFit/>
          </a:bodyPr>
          <a:lstStyle/>
          <a:p>
            <a:pPr defTabSz="274320">
              <a:spcAft>
                <a:spcPts val="600"/>
              </a:spcAft>
              <a:buClr>
                <a:schemeClr val="accent2"/>
              </a:buClr>
            </a:pPr>
            <a:r>
              <a:rPr lang="en-US" sz="1200" b="1" spc="60" dirty="0">
                <a:solidFill>
                  <a:schemeClr val="tx1"/>
                </a:solidFill>
                <a:latin typeface="Arial" panose="020B0604020202020204" pitchFamily="34" charset="0"/>
              </a:rPr>
              <a:t>INTEGRATION</a:t>
            </a:r>
          </a:p>
          <a:p>
            <a:pPr>
              <a:spcAft>
                <a:spcPts val="600"/>
              </a:spcAft>
              <a:buClr>
                <a:schemeClr val="accent2"/>
              </a:buClr>
            </a:pPr>
            <a:r>
              <a:rPr lang="en-US" sz="1100" b="1" dirty="0">
                <a:solidFill>
                  <a:schemeClr val="tx1"/>
                </a:solidFill>
              </a:rPr>
              <a:t>Analysts and portfolio managers incorporate ESG factors (as appropriate to their strategy) into:</a:t>
            </a:r>
          </a:p>
          <a:p>
            <a:pPr marL="109728" indent="-109728">
              <a:buClr>
                <a:schemeClr val="tx1"/>
              </a:buClr>
              <a:buFont typeface="Wingdings" pitchFamily="2" charset="2"/>
              <a:buChar char="§"/>
            </a:pPr>
            <a:r>
              <a:rPr lang="en-US" sz="1100" dirty="0">
                <a:solidFill>
                  <a:schemeClr val="tx1"/>
                </a:solidFill>
              </a:rPr>
              <a:t>Investment thesis</a:t>
            </a:r>
          </a:p>
          <a:p>
            <a:pPr marL="109728" indent="-109728">
              <a:buClr>
                <a:schemeClr val="tx1"/>
              </a:buClr>
              <a:buFont typeface="Wingdings" pitchFamily="2" charset="2"/>
              <a:buChar char="§"/>
            </a:pPr>
            <a:r>
              <a:rPr lang="en-US" sz="1100" dirty="0">
                <a:solidFill>
                  <a:schemeClr val="tx1"/>
                </a:solidFill>
              </a:rPr>
              <a:t>Company ratings</a:t>
            </a:r>
          </a:p>
          <a:p>
            <a:pPr marL="109728" indent="-109728">
              <a:buClr>
                <a:schemeClr val="tx1"/>
              </a:buClr>
              <a:buFont typeface="Wingdings" pitchFamily="2" charset="2"/>
              <a:buChar char="§"/>
            </a:pPr>
            <a:r>
              <a:rPr lang="en-US" sz="1100" dirty="0">
                <a:solidFill>
                  <a:schemeClr val="tx1"/>
                </a:solidFill>
              </a:rPr>
              <a:t>Price targets</a:t>
            </a:r>
          </a:p>
          <a:p>
            <a:pPr marL="109728" indent="-109728">
              <a:buClr>
                <a:schemeClr val="tx1"/>
              </a:buClr>
              <a:buFont typeface="Wingdings" pitchFamily="2" charset="2"/>
              <a:buChar char="§"/>
            </a:pPr>
            <a:r>
              <a:rPr lang="en-US" sz="1100" dirty="0">
                <a:solidFill>
                  <a:schemeClr val="tx1"/>
                </a:solidFill>
              </a:rPr>
              <a:t>Engagements</a:t>
            </a:r>
          </a:p>
          <a:p>
            <a:pPr marL="109728" indent="-109728">
              <a:buClr>
                <a:schemeClr val="tx1"/>
              </a:buClr>
              <a:buFont typeface="Wingdings" pitchFamily="2" charset="2"/>
              <a:buChar char="§"/>
            </a:pPr>
            <a:r>
              <a:rPr lang="en-US" sz="1100" dirty="0">
                <a:solidFill>
                  <a:schemeClr val="tx1"/>
                </a:solidFill>
              </a:rPr>
              <a:t>Position sizing</a:t>
            </a:r>
          </a:p>
          <a:p>
            <a:pPr marL="109728" indent="-109728">
              <a:buClr>
                <a:schemeClr val="tx1"/>
              </a:buClr>
              <a:buFont typeface="Wingdings" pitchFamily="2" charset="2"/>
              <a:buChar char="§"/>
            </a:pPr>
            <a:r>
              <a:rPr lang="en-US" sz="1100" dirty="0">
                <a:solidFill>
                  <a:schemeClr val="tx1"/>
                </a:solidFill>
              </a:rPr>
              <a:t>Proxy voting decisions</a:t>
            </a:r>
          </a:p>
        </p:txBody>
      </p:sp>
      <p:grpSp>
        <p:nvGrpSpPr>
          <p:cNvPr id="172" name="Group 171">
            <a:extLst>
              <a:ext uri="{FF2B5EF4-FFF2-40B4-BE49-F238E27FC236}">
                <a16:creationId xmlns:a16="http://schemas.microsoft.com/office/drawing/2014/main" id="{B1830157-16F8-A04B-AD93-AC683AECC353}"/>
              </a:ext>
            </a:extLst>
          </p:cNvPr>
          <p:cNvGrpSpPr/>
          <p:nvPr/>
        </p:nvGrpSpPr>
        <p:grpSpPr>
          <a:xfrm>
            <a:off x="6412717" y="3748786"/>
            <a:ext cx="2026236" cy="1337274"/>
            <a:chOff x="6098889" y="3572234"/>
            <a:chExt cx="2026236" cy="1337274"/>
          </a:xfrm>
        </p:grpSpPr>
        <p:sp>
          <p:nvSpPr>
            <p:cNvPr id="173" name="Oval 172">
              <a:extLst>
                <a:ext uri="{FF2B5EF4-FFF2-40B4-BE49-F238E27FC236}">
                  <a16:creationId xmlns:a16="http://schemas.microsoft.com/office/drawing/2014/main" id="{ECC21EAE-53BB-9048-8CFE-2C99EADBF361}"/>
                </a:ext>
              </a:extLst>
            </p:cNvPr>
            <p:cNvSpPr/>
            <p:nvPr/>
          </p:nvSpPr>
          <p:spPr>
            <a:xfrm>
              <a:off x="6649215" y="3578353"/>
              <a:ext cx="1331154" cy="1331155"/>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174" name="Group 173">
              <a:extLst>
                <a:ext uri="{FF2B5EF4-FFF2-40B4-BE49-F238E27FC236}">
                  <a16:creationId xmlns:a16="http://schemas.microsoft.com/office/drawing/2014/main" id="{04F42637-690A-C04A-8281-0DBE3B86E894}"/>
                </a:ext>
              </a:extLst>
            </p:cNvPr>
            <p:cNvGrpSpPr/>
            <p:nvPr/>
          </p:nvGrpSpPr>
          <p:grpSpPr>
            <a:xfrm>
              <a:off x="6098889" y="3572234"/>
              <a:ext cx="2026236" cy="1331155"/>
              <a:chOff x="6098889" y="3572234"/>
              <a:chExt cx="2026236" cy="1331155"/>
            </a:xfrm>
          </p:grpSpPr>
          <p:sp>
            <p:nvSpPr>
              <p:cNvPr id="175" name="Oval 174">
                <a:extLst>
                  <a:ext uri="{FF2B5EF4-FFF2-40B4-BE49-F238E27FC236}">
                    <a16:creationId xmlns:a16="http://schemas.microsoft.com/office/drawing/2014/main" id="{080CDC84-5E5C-8B4A-912F-6A13E6822595}"/>
                  </a:ext>
                </a:extLst>
              </p:cNvPr>
              <p:cNvSpPr/>
              <p:nvPr/>
            </p:nvSpPr>
            <p:spPr>
              <a:xfrm>
                <a:off x="6648448" y="3572234"/>
                <a:ext cx="1331154" cy="1331155"/>
              </a:xfrm>
              <a:prstGeom prst="ellipse">
                <a:avLst/>
              </a:prstGeom>
              <a:solidFill>
                <a:schemeClr val="bg1">
                  <a:alpha val="4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76" name="TextBox 175">
                <a:extLst>
                  <a:ext uri="{FF2B5EF4-FFF2-40B4-BE49-F238E27FC236}">
                    <a16:creationId xmlns:a16="http://schemas.microsoft.com/office/drawing/2014/main" id="{D0DA8CA1-C3EF-D849-81A8-0B3FE2F40D40}"/>
                  </a:ext>
                </a:extLst>
              </p:cNvPr>
              <p:cNvSpPr txBox="1"/>
              <p:nvPr/>
            </p:nvSpPr>
            <p:spPr>
              <a:xfrm>
                <a:off x="6538232" y="4081171"/>
                <a:ext cx="1586893" cy="331654"/>
              </a:xfrm>
              <a:prstGeom prst="rect">
                <a:avLst/>
              </a:prstGeom>
              <a:noFill/>
            </p:spPr>
            <p:txBody>
              <a:bodyPr wrap="square" lIns="0" tIns="0" rIns="0" bIns="0" rtlCol="0" anchor="ctr" anchorCtr="1">
                <a:spAutoFit/>
              </a:bodyPr>
              <a:lstStyle/>
              <a:p>
                <a:pPr algn="ctr" defTabSz="228600">
                  <a:spcAft>
                    <a:spcPts val="1000"/>
                  </a:spcAft>
                  <a:buClr>
                    <a:schemeClr val="accent2"/>
                  </a:buClr>
                </a:pPr>
                <a:r>
                  <a:rPr lang="en-US" sz="1100" b="1" dirty="0">
                    <a:solidFill>
                      <a:srgbClr val="4F4F4F"/>
                    </a:solidFill>
                    <a:latin typeface="Arial" panose="020B0604020202020204" pitchFamily="34" charset="0"/>
                  </a:rPr>
                  <a:t>FUNDAMENTAL</a:t>
                </a:r>
                <a:br>
                  <a:rPr lang="en-US" sz="1100" b="1" dirty="0">
                    <a:solidFill>
                      <a:srgbClr val="4F4F4F"/>
                    </a:solidFill>
                    <a:latin typeface="Arial" panose="020B0604020202020204" pitchFamily="34" charset="0"/>
                  </a:rPr>
                </a:br>
                <a:r>
                  <a:rPr lang="en-US" sz="1100" b="1" dirty="0">
                    <a:solidFill>
                      <a:srgbClr val="4F4F4F"/>
                    </a:solidFill>
                    <a:latin typeface="Arial" panose="020B0604020202020204" pitchFamily="34" charset="0"/>
                  </a:rPr>
                  <a:t>OVERLAY</a:t>
                </a:r>
              </a:p>
            </p:txBody>
          </p:sp>
          <p:cxnSp>
            <p:nvCxnSpPr>
              <p:cNvPr id="177" name="Straight Connector 176">
                <a:extLst>
                  <a:ext uri="{FF2B5EF4-FFF2-40B4-BE49-F238E27FC236}">
                    <a16:creationId xmlns:a16="http://schemas.microsoft.com/office/drawing/2014/main" id="{BC427D10-6014-DC40-AB47-D84E73D54A78}"/>
                  </a:ext>
                </a:extLst>
              </p:cNvPr>
              <p:cNvCxnSpPr>
                <a:cxnSpLocks/>
              </p:cNvCxnSpPr>
              <p:nvPr/>
            </p:nvCxnSpPr>
            <p:spPr>
              <a:xfrm flipV="1">
                <a:off x="6098889" y="4562878"/>
                <a:ext cx="524234" cy="333474"/>
              </a:xfrm>
              <a:prstGeom prst="line">
                <a:avLst/>
              </a:prstGeom>
              <a:ln w="152400" cap="rnd">
                <a:solidFill>
                  <a:schemeClr val="accent4"/>
                </a:solidFill>
              </a:ln>
            </p:spPr>
            <p:style>
              <a:lnRef idx="1">
                <a:schemeClr val="accent1"/>
              </a:lnRef>
              <a:fillRef idx="0">
                <a:schemeClr val="accent1"/>
              </a:fillRef>
              <a:effectRef idx="0">
                <a:schemeClr val="accent1"/>
              </a:effectRef>
              <a:fontRef idx="minor">
                <a:schemeClr val="tx1"/>
              </a:fontRef>
            </p:style>
          </p:cxnSp>
        </p:grpSp>
      </p:grpSp>
      <p:cxnSp>
        <p:nvCxnSpPr>
          <p:cNvPr id="148" name="Straight Arrow Connector 147">
            <a:extLst>
              <a:ext uri="{FF2B5EF4-FFF2-40B4-BE49-F238E27FC236}">
                <a16:creationId xmlns:a16="http://schemas.microsoft.com/office/drawing/2014/main" id="{90067321-8BEA-9D4D-A5C6-D81989EF7205}"/>
              </a:ext>
            </a:extLst>
          </p:cNvPr>
          <p:cNvCxnSpPr>
            <a:cxnSpLocks/>
          </p:cNvCxnSpPr>
          <p:nvPr/>
        </p:nvCxnSpPr>
        <p:spPr>
          <a:xfrm flipH="1">
            <a:off x="3443611" y="4018008"/>
            <a:ext cx="315695" cy="320040"/>
          </a:xfrm>
          <a:prstGeom prst="straightConnector1">
            <a:avLst/>
          </a:prstGeom>
          <a:ln w="6350" cap="rnd">
            <a:solidFill>
              <a:srgbClr val="4F4F4F"/>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D4A8A283-7F1E-AC40-8C8C-34324E36F90C}"/>
              </a:ext>
            </a:extLst>
          </p:cNvPr>
          <p:cNvCxnSpPr>
            <a:cxnSpLocks/>
          </p:cNvCxnSpPr>
          <p:nvPr/>
        </p:nvCxnSpPr>
        <p:spPr>
          <a:xfrm>
            <a:off x="3914642" y="4019421"/>
            <a:ext cx="0" cy="339455"/>
          </a:xfrm>
          <a:prstGeom prst="straightConnector1">
            <a:avLst/>
          </a:prstGeom>
          <a:ln w="6350" cap="rnd">
            <a:solidFill>
              <a:srgbClr val="4F4F4F"/>
            </a:solidFill>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FD7DFB6F-DFF5-8849-9252-29953DFA1F9D}"/>
              </a:ext>
            </a:extLst>
          </p:cNvPr>
          <p:cNvCxnSpPr>
            <a:cxnSpLocks/>
          </p:cNvCxnSpPr>
          <p:nvPr/>
        </p:nvCxnSpPr>
        <p:spPr>
          <a:xfrm>
            <a:off x="4074802" y="4018005"/>
            <a:ext cx="315695" cy="320040"/>
          </a:xfrm>
          <a:prstGeom prst="straightConnector1">
            <a:avLst/>
          </a:prstGeom>
          <a:ln w="6350" cap="rnd">
            <a:solidFill>
              <a:srgbClr val="4F4F4F"/>
            </a:solidFill>
            <a:headEnd w="med" len="sm"/>
            <a:tailEnd type="triangle" w="med" len="sm"/>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209EF8A9-7A94-70E7-4743-81C85948D3D3}"/>
              </a:ext>
            </a:extLst>
          </p:cNvPr>
          <p:cNvGrpSpPr/>
          <p:nvPr/>
        </p:nvGrpSpPr>
        <p:grpSpPr>
          <a:xfrm>
            <a:off x="3679944" y="4433838"/>
            <a:ext cx="498908" cy="532268"/>
            <a:chOff x="3993984" y="4433838"/>
            <a:chExt cx="498908" cy="532268"/>
          </a:xfrm>
        </p:grpSpPr>
        <p:sp>
          <p:nvSpPr>
            <p:cNvPr id="152" name="TextBox 151">
              <a:extLst>
                <a:ext uri="{FF2B5EF4-FFF2-40B4-BE49-F238E27FC236}">
                  <a16:creationId xmlns:a16="http://schemas.microsoft.com/office/drawing/2014/main" id="{6CED28EA-A8B3-2440-849A-41B8A0AD04EB}"/>
                </a:ext>
              </a:extLst>
            </p:cNvPr>
            <p:cNvSpPr txBox="1"/>
            <p:nvPr/>
          </p:nvSpPr>
          <p:spPr>
            <a:xfrm>
              <a:off x="3993984" y="4824464"/>
              <a:ext cx="498908" cy="141642"/>
            </a:xfrm>
            <a:prstGeom prst="rect">
              <a:avLst/>
            </a:prstGeom>
            <a:noFill/>
          </p:spPr>
          <p:txBody>
            <a:bodyPr wrap="square" lIns="0" tIns="0" rIns="0" bIns="0" rtlCol="0" anchor="ctr" anchorCtr="1">
              <a:spAutoFit/>
            </a:bodyPr>
            <a:lstStyle/>
            <a:p>
              <a:pPr algn="ctr" defTabSz="228600">
                <a:lnSpc>
                  <a:spcPts val="1200"/>
                </a:lnSpc>
                <a:spcAft>
                  <a:spcPts val="1000"/>
                </a:spcAft>
                <a:buClr>
                  <a:schemeClr val="accent2"/>
                </a:buClr>
              </a:pPr>
              <a:r>
                <a:rPr lang="en-US" sz="900" dirty="0">
                  <a:solidFill>
                    <a:srgbClr val="4F4F4F"/>
                  </a:solidFill>
                  <a:latin typeface="Arial" panose="020B0604020202020204" pitchFamily="34" charset="0"/>
                </a:rPr>
                <a:t>Social</a:t>
              </a:r>
            </a:p>
          </p:txBody>
        </p:sp>
        <p:sp>
          <p:nvSpPr>
            <p:cNvPr id="185" name="Oval 184">
              <a:extLst>
                <a:ext uri="{FF2B5EF4-FFF2-40B4-BE49-F238E27FC236}">
                  <a16:creationId xmlns:a16="http://schemas.microsoft.com/office/drawing/2014/main" id="{37394EC2-0820-664E-8992-6A2A2E7B8AF2}"/>
                </a:ext>
              </a:extLst>
            </p:cNvPr>
            <p:cNvSpPr>
              <a:spLocks noChangeAspect="1"/>
            </p:cNvSpPr>
            <p:nvPr/>
          </p:nvSpPr>
          <p:spPr>
            <a:xfrm>
              <a:off x="4060558" y="4433838"/>
              <a:ext cx="365760" cy="365760"/>
            </a:xfrm>
            <a:prstGeom prst="ellipse">
              <a:avLst/>
            </a:prstGeom>
            <a:solidFill>
              <a:srgbClr val="4F4F4F"/>
            </a:solidFill>
            <a:ln w="9525">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186" name="Group 21">
              <a:extLst>
                <a:ext uri="{FF2B5EF4-FFF2-40B4-BE49-F238E27FC236}">
                  <a16:creationId xmlns:a16="http://schemas.microsoft.com/office/drawing/2014/main" id="{13B3B1E7-6FDF-0246-8785-899CBC7648D8}"/>
                </a:ext>
              </a:extLst>
            </p:cNvPr>
            <p:cNvGrpSpPr>
              <a:grpSpLocks noChangeAspect="1"/>
            </p:cNvGrpSpPr>
            <p:nvPr/>
          </p:nvGrpSpPr>
          <p:grpSpPr bwMode="auto">
            <a:xfrm>
              <a:off x="4157316" y="4558775"/>
              <a:ext cx="172244" cy="115888"/>
              <a:chOff x="2009" y="1036"/>
              <a:chExt cx="217" cy="146"/>
            </a:xfrm>
          </p:grpSpPr>
          <p:sp>
            <p:nvSpPr>
              <p:cNvPr id="203" name="Freeform 22">
                <a:extLst>
                  <a:ext uri="{FF2B5EF4-FFF2-40B4-BE49-F238E27FC236}">
                    <a16:creationId xmlns:a16="http://schemas.microsoft.com/office/drawing/2014/main" id="{C05E60C1-B79B-984A-91F6-DB2A472823AE}"/>
                  </a:ext>
                </a:extLst>
              </p:cNvPr>
              <p:cNvSpPr>
                <a:spLocks/>
              </p:cNvSpPr>
              <p:nvPr/>
            </p:nvSpPr>
            <p:spPr bwMode="auto">
              <a:xfrm>
                <a:off x="2166" y="1112"/>
                <a:ext cx="60" cy="64"/>
              </a:xfrm>
              <a:custGeom>
                <a:avLst/>
                <a:gdLst>
                  <a:gd name="T0" fmla="*/ 83 w 83"/>
                  <a:gd name="T1" fmla="*/ 89 h 89"/>
                  <a:gd name="T2" fmla="*/ 83 w 83"/>
                  <a:gd name="T3" fmla="*/ 53 h 89"/>
                  <a:gd name="T4" fmla="*/ 76 w 83"/>
                  <a:gd name="T5" fmla="*/ 25 h 89"/>
                  <a:gd name="T6" fmla="*/ 55 w 83"/>
                  <a:gd name="T7" fmla="*/ 6 h 89"/>
                  <a:gd name="T8" fmla="*/ 27 w 83"/>
                  <a:gd name="T9" fmla="*/ 1 h 89"/>
                  <a:gd name="T10" fmla="*/ 0 w 83"/>
                  <a:gd name="T11" fmla="*/ 11 h 89"/>
                </a:gdLst>
                <a:ahLst/>
                <a:cxnLst>
                  <a:cxn ang="0">
                    <a:pos x="T0" y="T1"/>
                  </a:cxn>
                  <a:cxn ang="0">
                    <a:pos x="T2" y="T3"/>
                  </a:cxn>
                  <a:cxn ang="0">
                    <a:pos x="T4" y="T5"/>
                  </a:cxn>
                  <a:cxn ang="0">
                    <a:pos x="T6" y="T7"/>
                  </a:cxn>
                  <a:cxn ang="0">
                    <a:pos x="T8" y="T9"/>
                  </a:cxn>
                  <a:cxn ang="0">
                    <a:pos x="T10" y="T11"/>
                  </a:cxn>
                </a:cxnLst>
                <a:rect l="0" t="0" r="r" b="b"/>
                <a:pathLst>
                  <a:path w="83" h="89">
                    <a:moveTo>
                      <a:pt x="83" y="89"/>
                    </a:moveTo>
                    <a:cubicBezTo>
                      <a:pt x="83" y="53"/>
                      <a:pt x="83" y="53"/>
                      <a:pt x="83" y="53"/>
                    </a:cubicBezTo>
                    <a:cubicBezTo>
                      <a:pt x="83" y="43"/>
                      <a:pt x="81" y="34"/>
                      <a:pt x="76" y="25"/>
                    </a:cubicBezTo>
                    <a:cubicBezTo>
                      <a:pt x="71" y="17"/>
                      <a:pt x="63" y="11"/>
                      <a:pt x="55" y="6"/>
                    </a:cubicBezTo>
                    <a:cubicBezTo>
                      <a:pt x="46" y="2"/>
                      <a:pt x="36" y="0"/>
                      <a:pt x="27" y="1"/>
                    </a:cubicBezTo>
                    <a:cubicBezTo>
                      <a:pt x="17" y="2"/>
                      <a:pt x="8" y="5"/>
                      <a:pt x="0" y="11"/>
                    </a:cubicBezTo>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 name="Freeform 23">
                <a:extLst>
                  <a:ext uri="{FF2B5EF4-FFF2-40B4-BE49-F238E27FC236}">
                    <a16:creationId xmlns:a16="http://schemas.microsoft.com/office/drawing/2014/main" id="{02644180-84A3-6E4A-9FE2-028E77B05DE7}"/>
                  </a:ext>
                </a:extLst>
              </p:cNvPr>
              <p:cNvSpPr>
                <a:spLocks/>
              </p:cNvSpPr>
              <p:nvPr/>
            </p:nvSpPr>
            <p:spPr bwMode="auto">
              <a:xfrm>
                <a:off x="2162" y="1049"/>
                <a:ext cx="53" cy="53"/>
              </a:xfrm>
              <a:custGeom>
                <a:avLst/>
                <a:gdLst>
                  <a:gd name="T0" fmla="*/ 37 w 73"/>
                  <a:gd name="T1" fmla="*/ 73 h 73"/>
                  <a:gd name="T2" fmla="*/ 57 w 73"/>
                  <a:gd name="T3" fmla="*/ 66 h 73"/>
                  <a:gd name="T4" fmla="*/ 70 w 73"/>
                  <a:gd name="T5" fmla="*/ 50 h 73"/>
                  <a:gd name="T6" fmla="*/ 72 w 73"/>
                  <a:gd name="T7" fmla="*/ 29 h 73"/>
                  <a:gd name="T8" fmla="*/ 62 w 73"/>
                  <a:gd name="T9" fmla="*/ 11 h 73"/>
                  <a:gd name="T10" fmla="*/ 44 w 73"/>
                  <a:gd name="T11" fmla="*/ 1 h 73"/>
                  <a:gd name="T12" fmla="*/ 23 w 73"/>
                  <a:gd name="T13" fmla="*/ 3 h 73"/>
                  <a:gd name="T14" fmla="*/ 7 w 73"/>
                  <a:gd name="T15" fmla="*/ 16 h 73"/>
                  <a:gd name="T16" fmla="*/ 0 w 73"/>
                  <a:gd name="T17" fmla="*/ 36 h 73"/>
                  <a:gd name="T18" fmla="*/ 3 w 73"/>
                  <a:gd name="T19" fmla="*/ 50 h 73"/>
                  <a:gd name="T20" fmla="*/ 11 w 73"/>
                  <a:gd name="T21" fmla="*/ 62 h 73"/>
                  <a:gd name="T22" fmla="*/ 23 w 73"/>
                  <a:gd name="T23" fmla="*/ 70 h 73"/>
                  <a:gd name="T24" fmla="*/ 3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37" y="73"/>
                    </a:moveTo>
                    <a:cubicBezTo>
                      <a:pt x="44" y="72"/>
                      <a:pt x="51" y="70"/>
                      <a:pt x="57" y="66"/>
                    </a:cubicBezTo>
                    <a:cubicBezTo>
                      <a:pt x="63" y="62"/>
                      <a:pt x="67" y="57"/>
                      <a:pt x="70" y="50"/>
                    </a:cubicBezTo>
                    <a:cubicBezTo>
                      <a:pt x="73" y="44"/>
                      <a:pt x="73" y="36"/>
                      <a:pt x="72" y="29"/>
                    </a:cubicBezTo>
                    <a:cubicBezTo>
                      <a:pt x="71" y="22"/>
                      <a:pt x="67" y="16"/>
                      <a:pt x="62" y="11"/>
                    </a:cubicBezTo>
                    <a:cubicBezTo>
                      <a:pt x="57" y="6"/>
                      <a:pt x="51" y="2"/>
                      <a:pt x="44" y="1"/>
                    </a:cubicBezTo>
                    <a:cubicBezTo>
                      <a:pt x="37" y="0"/>
                      <a:pt x="29" y="0"/>
                      <a:pt x="23" y="3"/>
                    </a:cubicBezTo>
                    <a:cubicBezTo>
                      <a:pt x="16" y="6"/>
                      <a:pt x="11" y="10"/>
                      <a:pt x="7" y="16"/>
                    </a:cubicBezTo>
                    <a:cubicBezTo>
                      <a:pt x="3" y="22"/>
                      <a:pt x="0" y="29"/>
                      <a:pt x="0" y="36"/>
                    </a:cubicBezTo>
                    <a:cubicBezTo>
                      <a:pt x="0" y="41"/>
                      <a:pt x="1" y="46"/>
                      <a:pt x="3" y="50"/>
                    </a:cubicBezTo>
                    <a:cubicBezTo>
                      <a:pt x="5" y="55"/>
                      <a:pt x="8" y="59"/>
                      <a:pt x="11" y="62"/>
                    </a:cubicBezTo>
                    <a:cubicBezTo>
                      <a:pt x="14" y="65"/>
                      <a:pt x="18" y="68"/>
                      <a:pt x="23" y="70"/>
                    </a:cubicBezTo>
                    <a:cubicBezTo>
                      <a:pt x="27" y="72"/>
                      <a:pt x="32" y="73"/>
                      <a:pt x="37" y="73"/>
                    </a:cubicBez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 name="Freeform 24">
                <a:extLst>
                  <a:ext uri="{FF2B5EF4-FFF2-40B4-BE49-F238E27FC236}">
                    <a16:creationId xmlns:a16="http://schemas.microsoft.com/office/drawing/2014/main" id="{99BB972A-6377-154F-B499-689A817F2EC7}"/>
                  </a:ext>
                </a:extLst>
              </p:cNvPr>
              <p:cNvSpPr>
                <a:spLocks/>
              </p:cNvSpPr>
              <p:nvPr/>
            </p:nvSpPr>
            <p:spPr bwMode="auto">
              <a:xfrm>
                <a:off x="2009" y="1112"/>
                <a:ext cx="60" cy="64"/>
              </a:xfrm>
              <a:custGeom>
                <a:avLst/>
                <a:gdLst>
                  <a:gd name="T0" fmla="*/ 0 w 83"/>
                  <a:gd name="T1" fmla="*/ 89 h 89"/>
                  <a:gd name="T2" fmla="*/ 0 w 83"/>
                  <a:gd name="T3" fmla="*/ 53 h 89"/>
                  <a:gd name="T4" fmla="*/ 8 w 83"/>
                  <a:gd name="T5" fmla="*/ 25 h 89"/>
                  <a:gd name="T6" fmla="*/ 29 w 83"/>
                  <a:gd name="T7" fmla="*/ 6 h 89"/>
                  <a:gd name="T8" fmla="*/ 57 w 83"/>
                  <a:gd name="T9" fmla="*/ 1 h 89"/>
                  <a:gd name="T10" fmla="*/ 83 w 83"/>
                  <a:gd name="T11" fmla="*/ 11 h 89"/>
                </a:gdLst>
                <a:ahLst/>
                <a:cxnLst>
                  <a:cxn ang="0">
                    <a:pos x="T0" y="T1"/>
                  </a:cxn>
                  <a:cxn ang="0">
                    <a:pos x="T2" y="T3"/>
                  </a:cxn>
                  <a:cxn ang="0">
                    <a:pos x="T4" y="T5"/>
                  </a:cxn>
                  <a:cxn ang="0">
                    <a:pos x="T6" y="T7"/>
                  </a:cxn>
                  <a:cxn ang="0">
                    <a:pos x="T8" y="T9"/>
                  </a:cxn>
                  <a:cxn ang="0">
                    <a:pos x="T10" y="T11"/>
                  </a:cxn>
                </a:cxnLst>
                <a:rect l="0" t="0" r="r" b="b"/>
                <a:pathLst>
                  <a:path w="83" h="89">
                    <a:moveTo>
                      <a:pt x="0" y="89"/>
                    </a:moveTo>
                    <a:cubicBezTo>
                      <a:pt x="0" y="53"/>
                      <a:pt x="0" y="53"/>
                      <a:pt x="0" y="53"/>
                    </a:cubicBezTo>
                    <a:cubicBezTo>
                      <a:pt x="0" y="43"/>
                      <a:pt x="3" y="34"/>
                      <a:pt x="8" y="25"/>
                    </a:cubicBezTo>
                    <a:cubicBezTo>
                      <a:pt x="13" y="17"/>
                      <a:pt x="20" y="11"/>
                      <a:pt x="29" y="6"/>
                    </a:cubicBezTo>
                    <a:cubicBezTo>
                      <a:pt x="38" y="2"/>
                      <a:pt x="47" y="0"/>
                      <a:pt x="57" y="1"/>
                    </a:cubicBezTo>
                    <a:cubicBezTo>
                      <a:pt x="67" y="2"/>
                      <a:pt x="76" y="5"/>
                      <a:pt x="83" y="11"/>
                    </a:cubicBezTo>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 name="Freeform 25">
                <a:extLst>
                  <a:ext uri="{FF2B5EF4-FFF2-40B4-BE49-F238E27FC236}">
                    <a16:creationId xmlns:a16="http://schemas.microsoft.com/office/drawing/2014/main" id="{47AF122F-DBA2-E945-A09D-44565AC8731B}"/>
                  </a:ext>
                </a:extLst>
              </p:cNvPr>
              <p:cNvSpPr>
                <a:spLocks/>
              </p:cNvSpPr>
              <p:nvPr/>
            </p:nvSpPr>
            <p:spPr bwMode="auto">
              <a:xfrm>
                <a:off x="2020" y="1049"/>
                <a:ext cx="53" cy="53"/>
              </a:xfrm>
              <a:custGeom>
                <a:avLst/>
                <a:gdLst>
                  <a:gd name="T0" fmla="*/ 37 w 73"/>
                  <a:gd name="T1" fmla="*/ 73 h 73"/>
                  <a:gd name="T2" fmla="*/ 17 w 73"/>
                  <a:gd name="T3" fmla="*/ 66 h 73"/>
                  <a:gd name="T4" fmla="*/ 4 w 73"/>
                  <a:gd name="T5" fmla="*/ 50 h 73"/>
                  <a:gd name="T6" fmla="*/ 2 w 73"/>
                  <a:gd name="T7" fmla="*/ 29 h 73"/>
                  <a:gd name="T8" fmla="*/ 12 w 73"/>
                  <a:gd name="T9" fmla="*/ 11 h 73"/>
                  <a:gd name="T10" fmla="*/ 30 w 73"/>
                  <a:gd name="T11" fmla="*/ 1 h 73"/>
                  <a:gd name="T12" fmla="*/ 51 w 73"/>
                  <a:gd name="T13" fmla="*/ 3 h 73"/>
                  <a:gd name="T14" fmla="*/ 67 w 73"/>
                  <a:gd name="T15" fmla="*/ 16 h 73"/>
                  <a:gd name="T16" fmla="*/ 73 w 73"/>
                  <a:gd name="T17" fmla="*/ 36 h 73"/>
                  <a:gd name="T18" fmla="*/ 70 w 73"/>
                  <a:gd name="T19" fmla="*/ 50 h 73"/>
                  <a:gd name="T20" fmla="*/ 63 w 73"/>
                  <a:gd name="T21" fmla="*/ 62 h 73"/>
                  <a:gd name="T22" fmla="*/ 51 w 73"/>
                  <a:gd name="T23" fmla="*/ 70 h 73"/>
                  <a:gd name="T24" fmla="*/ 3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37" y="73"/>
                    </a:moveTo>
                    <a:cubicBezTo>
                      <a:pt x="30" y="72"/>
                      <a:pt x="23" y="70"/>
                      <a:pt x="17" y="66"/>
                    </a:cubicBezTo>
                    <a:cubicBezTo>
                      <a:pt x="11" y="62"/>
                      <a:pt x="6" y="57"/>
                      <a:pt x="4" y="50"/>
                    </a:cubicBezTo>
                    <a:cubicBezTo>
                      <a:pt x="1" y="44"/>
                      <a:pt x="0" y="36"/>
                      <a:pt x="2" y="29"/>
                    </a:cubicBezTo>
                    <a:cubicBezTo>
                      <a:pt x="3" y="22"/>
                      <a:pt x="6" y="16"/>
                      <a:pt x="12" y="11"/>
                    </a:cubicBezTo>
                    <a:cubicBezTo>
                      <a:pt x="17" y="6"/>
                      <a:pt x="23" y="2"/>
                      <a:pt x="30" y="1"/>
                    </a:cubicBezTo>
                    <a:cubicBezTo>
                      <a:pt x="37" y="0"/>
                      <a:pt x="44" y="0"/>
                      <a:pt x="51" y="3"/>
                    </a:cubicBezTo>
                    <a:cubicBezTo>
                      <a:pt x="58" y="6"/>
                      <a:pt x="63" y="10"/>
                      <a:pt x="67" y="16"/>
                    </a:cubicBezTo>
                    <a:cubicBezTo>
                      <a:pt x="71" y="22"/>
                      <a:pt x="73" y="29"/>
                      <a:pt x="73" y="36"/>
                    </a:cubicBezTo>
                    <a:cubicBezTo>
                      <a:pt x="73" y="41"/>
                      <a:pt x="72" y="46"/>
                      <a:pt x="70" y="50"/>
                    </a:cubicBezTo>
                    <a:cubicBezTo>
                      <a:pt x="69" y="55"/>
                      <a:pt x="66" y="59"/>
                      <a:pt x="63" y="62"/>
                    </a:cubicBezTo>
                    <a:cubicBezTo>
                      <a:pt x="59" y="65"/>
                      <a:pt x="55" y="68"/>
                      <a:pt x="51" y="70"/>
                    </a:cubicBezTo>
                    <a:cubicBezTo>
                      <a:pt x="46" y="72"/>
                      <a:pt x="42" y="73"/>
                      <a:pt x="37" y="73"/>
                    </a:cubicBez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 name="Freeform 26">
                <a:extLst>
                  <a:ext uri="{FF2B5EF4-FFF2-40B4-BE49-F238E27FC236}">
                    <a16:creationId xmlns:a16="http://schemas.microsoft.com/office/drawing/2014/main" id="{BDF5129B-3D53-DE48-8AF0-17DEEED15F64}"/>
                  </a:ext>
                </a:extLst>
              </p:cNvPr>
              <p:cNvSpPr>
                <a:spLocks/>
              </p:cNvSpPr>
              <p:nvPr/>
            </p:nvSpPr>
            <p:spPr bwMode="auto">
              <a:xfrm>
                <a:off x="2075" y="1109"/>
                <a:ext cx="85" cy="73"/>
              </a:xfrm>
              <a:custGeom>
                <a:avLst/>
                <a:gdLst>
                  <a:gd name="T0" fmla="*/ 118 w 118"/>
                  <a:gd name="T1" fmla="*/ 101 h 101"/>
                  <a:gd name="T2" fmla="*/ 118 w 118"/>
                  <a:gd name="T3" fmla="*/ 59 h 101"/>
                  <a:gd name="T4" fmla="*/ 101 w 118"/>
                  <a:gd name="T5" fmla="*/ 18 h 101"/>
                  <a:gd name="T6" fmla="*/ 59 w 118"/>
                  <a:gd name="T7" fmla="*/ 0 h 101"/>
                  <a:gd name="T8" fmla="*/ 18 w 118"/>
                  <a:gd name="T9" fmla="*/ 18 h 101"/>
                  <a:gd name="T10" fmla="*/ 0 w 118"/>
                  <a:gd name="T11" fmla="*/ 59 h 101"/>
                  <a:gd name="T12" fmla="*/ 0 w 11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118" h="101">
                    <a:moveTo>
                      <a:pt x="118" y="101"/>
                    </a:moveTo>
                    <a:cubicBezTo>
                      <a:pt x="118" y="59"/>
                      <a:pt x="118" y="59"/>
                      <a:pt x="118" y="59"/>
                    </a:cubicBezTo>
                    <a:cubicBezTo>
                      <a:pt x="118" y="44"/>
                      <a:pt x="112" y="29"/>
                      <a:pt x="101" y="18"/>
                    </a:cubicBezTo>
                    <a:cubicBezTo>
                      <a:pt x="90" y="7"/>
                      <a:pt x="75" y="0"/>
                      <a:pt x="59" y="0"/>
                    </a:cubicBezTo>
                    <a:cubicBezTo>
                      <a:pt x="44" y="0"/>
                      <a:pt x="29" y="7"/>
                      <a:pt x="18" y="18"/>
                    </a:cubicBezTo>
                    <a:cubicBezTo>
                      <a:pt x="7" y="29"/>
                      <a:pt x="0" y="44"/>
                      <a:pt x="0" y="59"/>
                    </a:cubicBezTo>
                    <a:cubicBezTo>
                      <a:pt x="0" y="101"/>
                      <a:pt x="0" y="101"/>
                      <a:pt x="0" y="101"/>
                    </a:cubicBezTo>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 name="Freeform 27">
                <a:extLst>
                  <a:ext uri="{FF2B5EF4-FFF2-40B4-BE49-F238E27FC236}">
                    <a16:creationId xmlns:a16="http://schemas.microsoft.com/office/drawing/2014/main" id="{00A2CD82-0B99-5243-95B8-5ED9C7D70360}"/>
                  </a:ext>
                </a:extLst>
              </p:cNvPr>
              <p:cNvSpPr>
                <a:spLocks/>
              </p:cNvSpPr>
              <p:nvPr/>
            </p:nvSpPr>
            <p:spPr bwMode="auto">
              <a:xfrm>
                <a:off x="2088" y="1036"/>
                <a:ext cx="61" cy="61"/>
              </a:xfrm>
              <a:custGeom>
                <a:avLst/>
                <a:gdLst>
                  <a:gd name="T0" fmla="*/ 41 w 84"/>
                  <a:gd name="T1" fmla="*/ 84 h 84"/>
                  <a:gd name="T2" fmla="*/ 64 w 84"/>
                  <a:gd name="T3" fmla="*/ 77 h 84"/>
                  <a:gd name="T4" fmla="*/ 80 w 84"/>
                  <a:gd name="T5" fmla="*/ 58 h 84"/>
                  <a:gd name="T6" fmla="*/ 82 w 84"/>
                  <a:gd name="T7" fmla="*/ 34 h 84"/>
                  <a:gd name="T8" fmla="*/ 71 w 84"/>
                  <a:gd name="T9" fmla="*/ 13 h 84"/>
                  <a:gd name="T10" fmla="*/ 49 w 84"/>
                  <a:gd name="T11" fmla="*/ 2 h 84"/>
                  <a:gd name="T12" fmla="*/ 25 w 84"/>
                  <a:gd name="T13" fmla="*/ 4 h 84"/>
                  <a:gd name="T14" fmla="*/ 7 w 84"/>
                  <a:gd name="T15" fmla="*/ 19 h 84"/>
                  <a:gd name="T16" fmla="*/ 0 w 84"/>
                  <a:gd name="T17" fmla="*/ 43 h 84"/>
                  <a:gd name="T18" fmla="*/ 12 w 84"/>
                  <a:gd name="T19" fmla="*/ 72 h 84"/>
                  <a:gd name="T20" fmla="*/ 41 w 84"/>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41" y="84"/>
                    </a:moveTo>
                    <a:cubicBezTo>
                      <a:pt x="50" y="84"/>
                      <a:pt x="58" y="82"/>
                      <a:pt x="64" y="77"/>
                    </a:cubicBezTo>
                    <a:cubicBezTo>
                      <a:pt x="71" y="73"/>
                      <a:pt x="77" y="66"/>
                      <a:pt x="80" y="58"/>
                    </a:cubicBezTo>
                    <a:cubicBezTo>
                      <a:pt x="83" y="51"/>
                      <a:pt x="84" y="42"/>
                      <a:pt x="82" y="34"/>
                    </a:cubicBezTo>
                    <a:cubicBezTo>
                      <a:pt x="80" y="26"/>
                      <a:pt x="77" y="19"/>
                      <a:pt x="71" y="13"/>
                    </a:cubicBezTo>
                    <a:cubicBezTo>
                      <a:pt x="65" y="7"/>
                      <a:pt x="57" y="3"/>
                      <a:pt x="49" y="2"/>
                    </a:cubicBezTo>
                    <a:cubicBezTo>
                      <a:pt x="41" y="0"/>
                      <a:pt x="33" y="1"/>
                      <a:pt x="25" y="4"/>
                    </a:cubicBezTo>
                    <a:cubicBezTo>
                      <a:pt x="18" y="7"/>
                      <a:pt x="11" y="13"/>
                      <a:pt x="7" y="19"/>
                    </a:cubicBezTo>
                    <a:cubicBezTo>
                      <a:pt x="2" y="26"/>
                      <a:pt x="0" y="34"/>
                      <a:pt x="0" y="43"/>
                    </a:cubicBezTo>
                    <a:cubicBezTo>
                      <a:pt x="0" y="54"/>
                      <a:pt x="4" y="64"/>
                      <a:pt x="12" y="72"/>
                    </a:cubicBezTo>
                    <a:cubicBezTo>
                      <a:pt x="20" y="80"/>
                      <a:pt x="30" y="84"/>
                      <a:pt x="41" y="84"/>
                    </a:cubicBez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 name="Group 11">
            <a:extLst>
              <a:ext uri="{FF2B5EF4-FFF2-40B4-BE49-F238E27FC236}">
                <a16:creationId xmlns:a16="http://schemas.microsoft.com/office/drawing/2014/main" id="{414CCF8D-9EBE-5EEB-FF6B-2D4B2BEB5C79}"/>
              </a:ext>
            </a:extLst>
          </p:cNvPr>
          <p:cNvGrpSpPr/>
          <p:nvPr/>
        </p:nvGrpSpPr>
        <p:grpSpPr>
          <a:xfrm>
            <a:off x="2994407" y="4429513"/>
            <a:ext cx="704786" cy="536595"/>
            <a:chOff x="3365599" y="4429513"/>
            <a:chExt cx="704786" cy="536595"/>
          </a:xfrm>
        </p:grpSpPr>
        <p:sp>
          <p:nvSpPr>
            <p:cNvPr id="151" name="TextBox 150">
              <a:extLst>
                <a:ext uri="{FF2B5EF4-FFF2-40B4-BE49-F238E27FC236}">
                  <a16:creationId xmlns:a16="http://schemas.microsoft.com/office/drawing/2014/main" id="{7414B925-6236-BB43-BB6E-7AC0F60046C7}"/>
                </a:ext>
              </a:extLst>
            </p:cNvPr>
            <p:cNvSpPr txBox="1"/>
            <p:nvPr/>
          </p:nvSpPr>
          <p:spPr>
            <a:xfrm>
              <a:off x="3365599" y="4824466"/>
              <a:ext cx="704786" cy="141642"/>
            </a:xfrm>
            <a:prstGeom prst="rect">
              <a:avLst/>
            </a:prstGeom>
            <a:noFill/>
          </p:spPr>
          <p:txBody>
            <a:bodyPr wrap="square" lIns="0" tIns="0" rIns="0" bIns="0" rtlCol="0" anchor="ctr" anchorCtr="1">
              <a:spAutoFit/>
            </a:bodyPr>
            <a:lstStyle/>
            <a:p>
              <a:pPr algn="ctr" defTabSz="228600">
                <a:lnSpc>
                  <a:spcPts val="1200"/>
                </a:lnSpc>
                <a:spcAft>
                  <a:spcPts val="1000"/>
                </a:spcAft>
                <a:buClr>
                  <a:schemeClr val="accent2"/>
                </a:buClr>
              </a:pPr>
              <a:r>
                <a:rPr lang="en-US" sz="900" dirty="0">
                  <a:solidFill>
                    <a:srgbClr val="4F4F4F"/>
                  </a:solidFill>
                  <a:latin typeface="Arial" panose="020B0604020202020204" pitchFamily="34" charset="0"/>
                </a:rPr>
                <a:t>Environment</a:t>
              </a:r>
            </a:p>
          </p:txBody>
        </p:sp>
        <p:sp>
          <p:nvSpPr>
            <p:cNvPr id="187" name="Oval 186">
              <a:extLst>
                <a:ext uri="{FF2B5EF4-FFF2-40B4-BE49-F238E27FC236}">
                  <a16:creationId xmlns:a16="http://schemas.microsoft.com/office/drawing/2014/main" id="{FE6E2C7A-B890-0F4E-A01E-A351099D2BCB}"/>
                </a:ext>
              </a:extLst>
            </p:cNvPr>
            <p:cNvSpPr>
              <a:spLocks noChangeAspect="1"/>
            </p:cNvSpPr>
            <p:nvPr/>
          </p:nvSpPr>
          <p:spPr>
            <a:xfrm>
              <a:off x="3535112" y="4429513"/>
              <a:ext cx="365760" cy="365760"/>
            </a:xfrm>
            <a:prstGeom prst="ellipse">
              <a:avLst/>
            </a:prstGeom>
            <a:solidFill>
              <a:srgbClr val="4F4F4F"/>
            </a:solidFill>
            <a:ln w="9525">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188" name="Group 15">
              <a:extLst>
                <a:ext uri="{FF2B5EF4-FFF2-40B4-BE49-F238E27FC236}">
                  <a16:creationId xmlns:a16="http://schemas.microsoft.com/office/drawing/2014/main" id="{7EDCA27E-5EFD-B74C-9059-4543533BEC1A}"/>
                </a:ext>
              </a:extLst>
            </p:cNvPr>
            <p:cNvGrpSpPr>
              <a:grpSpLocks noChangeAspect="1"/>
            </p:cNvGrpSpPr>
            <p:nvPr/>
          </p:nvGrpSpPr>
          <p:grpSpPr bwMode="auto">
            <a:xfrm>
              <a:off x="3627108" y="4538178"/>
              <a:ext cx="181769" cy="148432"/>
              <a:chOff x="1308" y="1016"/>
              <a:chExt cx="229" cy="187"/>
            </a:xfrm>
          </p:grpSpPr>
          <p:sp>
            <p:nvSpPr>
              <p:cNvPr id="200" name="Freeform 199">
                <a:extLst>
                  <a:ext uri="{FF2B5EF4-FFF2-40B4-BE49-F238E27FC236}">
                    <a16:creationId xmlns:a16="http://schemas.microsoft.com/office/drawing/2014/main" id="{DFBAEA81-6650-9543-9941-5CC53A0C85B1}"/>
                  </a:ext>
                </a:extLst>
              </p:cNvPr>
              <p:cNvSpPr>
                <a:spLocks/>
              </p:cNvSpPr>
              <p:nvPr/>
            </p:nvSpPr>
            <p:spPr bwMode="auto">
              <a:xfrm>
                <a:off x="1438" y="1082"/>
                <a:ext cx="99" cy="107"/>
              </a:xfrm>
              <a:custGeom>
                <a:avLst/>
                <a:gdLst>
                  <a:gd name="T0" fmla="*/ 34 w 137"/>
                  <a:gd name="T1" fmla="*/ 37 h 148"/>
                  <a:gd name="T2" fmla="*/ 34 w 137"/>
                  <a:gd name="T3" fmla="*/ 102 h 148"/>
                  <a:gd name="T4" fmla="*/ 107 w 137"/>
                  <a:gd name="T5" fmla="*/ 114 h 148"/>
                  <a:gd name="T6" fmla="*/ 123 w 137"/>
                  <a:gd name="T7" fmla="*/ 0 h 148"/>
                  <a:gd name="T8" fmla="*/ 34 w 137"/>
                  <a:gd name="T9" fmla="*/ 37 h 148"/>
                </a:gdLst>
                <a:ahLst/>
                <a:cxnLst>
                  <a:cxn ang="0">
                    <a:pos x="T0" y="T1"/>
                  </a:cxn>
                  <a:cxn ang="0">
                    <a:pos x="T2" y="T3"/>
                  </a:cxn>
                  <a:cxn ang="0">
                    <a:pos x="T4" y="T5"/>
                  </a:cxn>
                  <a:cxn ang="0">
                    <a:pos x="T6" y="T7"/>
                  </a:cxn>
                  <a:cxn ang="0">
                    <a:pos x="T8" y="T9"/>
                  </a:cxn>
                </a:cxnLst>
                <a:rect l="0" t="0" r="r" b="b"/>
                <a:pathLst>
                  <a:path w="137" h="148">
                    <a:moveTo>
                      <a:pt x="34" y="37"/>
                    </a:moveTo>
                    <a:cubicBezTo>
                      <a:pt x="12" y="52"/>
                      <a:pt x="0" y="79"/>
                      <a:pt x="34" y="102"/>
                    </a:cubicBezTo>
                    <a:cubicBezTo>
                      <a:pt x="53" y="148"/>
                      <a:pt x="87" y="136"/>
                      <a:pt x="107" y="114"/>
                    </a:cubicBezTo>
                    <a:cubicBezTo>
                      <a:pt x="131" y="81"/>
                      <a:pt x="137" y="38"/>
                      <a:pt x="123" y="0"/>
                    </a:cubicBezTo>
                    <a:cubicBezTo>
                      <a:pt x="91" y="24"/>
                      <a:pt x="62" y="18"/>
                      <a:pt x="34" y="37"/>
                    </a:cubicBez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 name="Freeform 200">
                <a:extLst>
                  <a:ext uri="{FF2B5EF4-FFF2-40B4-BE49-F238E27FC236}">
                    <a16:creationId xmlns:a16="http://schemas.microsoft.com/office/drawing/2014/main" id="{A3EE145D-9179-AF4F-9CE8-FA6A6701B198}"/>
                  </a:ext>
                </a:extLst>
              </p:cNvPr>
              <p:cNvSpPr>
                <a:spLocks/>
              </p:cNvSpPr>
              <p:nvPr/>
            </p:nvSpPr>
            <p:spPr bwMode="auto">
              <a:xfrm>
                <a:off x="1308" y="1016"/>
                <a:ext cx="134" cy="153"/>
              </a:xfrm>
              <a:custGeom>
                <a:avLst/>
                <a:gdLst>
                  <a:gd name="T0" fmla="*/ 150 w 186"/>
                  <a:gd name="T1" fmla="*/ 63 h 211"/>
                  <a:gd name="T2" fmla="*/ 129 w 186"/>
                  <a:gd name="T3" fmla="*/ 153 h 211"/>
                  <a:gd name="T4" fmla="*/ 37 w 186"/>
                  <a:gd name="T5" fmla="*/ 158 h 211"/>
                  <a:gd name="T6" fmla="*/ 23 w 186"/>
                  <a:gd name="T7" fmla="*/ 0 h 211"/>
                  <a:gd name="T8" fmla="*/ 150 w 186"/>
                  <a:gd name="T9" fmla="*/ 63 h 211"/>
                </a:gdLst>
                <a:ahLst/>
                <a:cxnLst>
                  <a:cxn ang="0">
                    <a:pos x="T0" y="T1"/>
                  </a:cxn>
                  <a:cxn ang="0">
                    <a:pos x="T2" y="T3"/>
                  </a:cxn>
                  <a:cxn ang="0">
                    <a:pos x="T4" y="T5"/>
                  </a:cxn>
                  <a:cxn ang="0">
                    <a:pos x="T6" y="T7"/>
                  </a:cxn>
                  <a:cxn ang="0">
                    <a:pos x="T8" y="T9"/>
                  </a:cxn>
                </a:cxnLst>
                <a:rect l="0" t="0" r="r" b="b"/>
                <a:pathLst>
                  <a:path w="186" h="211">
                    <a:moveTo>
                      <a:pt x="150" y="63"/>
                    </a:moveTo>
                    <a:cubicBezTo>
                      <a:pt x="174" y="91"/>
                      <a:pt x="186" y="128"/>
                      <a:pt x="129" y="153"/>
                    </a:cubicBezTo>
                    <a:cubicBezTo>
                      <a:pt x="103" y="211"/>
                      <a:pt x="63" y="190"/>
                      <a:pt x="37" y="158"/>
                    </a:cubicBezTo>
                    <a:cubicBezTo>
                      <a:pt x="10" y="127"/>
                      <a:pt x="0" y="44"/>
                      <a:pt x="23" y="0"/>
                    </a:cubicBezTo>
                    <a:cubicBezTo>
                      <a:pt x="66" y="36"/>
                      <a:pt x="120" y="27"/>
                      <a:pt x="150" y="63"/>
                    </a:cubicBez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 name="Freeform 201">
                <a:extLst>
                  <a:ext uri="{FF2B5EF4-FFF2-40B4-BE49-F238E27FC236}">
                    <a16:creationId xmlns:a16="http://schemas.microsoft.com/office/drawing/2014/main" id="{EF3E15D6-C4D1-2047-8388-82B40954E859}"/>
                  </a:ext>
                </a:extLst>
              </p:cNvPr>
              <p:cNvSpPr>
                <a:spLocks/>
              </p:cNvSpPr>
              <p:nvPr/>
            </p:nvSpPr>
            <p:spPr bwMode="auto">
              <a:xfrm>
                <a:off x="1352" y="1064"/>
                <a:ext cx="144" cy="139"/>
              </a:xfrm>
              <a:custGeom>
                <a:avLst/>
                <a:gdLst>
                  <a:gd name="T0" fmla="*/ 199 w 199"/>
                  <a:gd name="T1" fmla="*/ 90 h 192"/>
                  <a:gd name="T2" fmla="*/ 116 w 199"/>
                  <a:gd name="T3" fmla="*/ 192 h 192"/>
                  <a:gd name="T4" fmla="*/ 0 w 199"/>
                  <a:gd name="T5" fmla="*/ 0 h 192"/>
                </a:gdLst>
                <a:ahLst/>
                <a:cxnLst>
                  <a:cxn ang="0">
                    <a:pos x="T0" y="T1"/>
                  </a:cxn>
                  <a:cxn ang="0">
                    <a:pos x="T2" y="T3"/>
                  </a:cxn>
                  <a:cxn ang="0">
                    <a:pos x="T4" y="T5"/>
                  </a:cxn>
                </a:cxnLst>
                <a:rect l="0" t="0" r="r" b="b"/>
                <a:pathLst>
                  <a:path w="199" h="192">
                    <a:moveTo>
                      <a:pt x="199" y="90"/>
                    </a:moveTo>
                    <a:cubicBezTo>
                      <a:pt x="144" y="117"/>
                      <a:pt x="116" y="192"/>
                      <a:pt x="116" y="192"/>
                    </a:cubicBezTo>
                    <a:cubicBezTo>
                      <a:pt x="96" y="118"/>
                      <a:pt x="56" y="51"/>
                      <a:pt x="0" y="0"/>
                    </a:cubicBezTo>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 name="Group 10">
            <a:extLst>
              <a:ext uri="{FF2B5EF4-FFF2-40B4-BE49-F238E27FC236}">
                <a16:creationId xmlns:a16="http://schemas.microsoft.com/office/drawing/2014/main" id="{B2BFFCA9-1077-5B73-E0F5-14FA67BC7AF3}"/>
              </a:ext>
            </a:extLst>
          </p:cNvPr>
          <p:cNvGrpSpPr/>
          <p:nvPr/>
        </p:nvGrpSpPr>
        <p:grpSpPr>
          <a:xfrm>
            <a:off x="4239876" y="4433838"/>
            <a:ext cx="498908" cy="532274"/>
            <a:chOff x="4468188" y="4433838"/>
            <a:chExt cx="498908" cy="532274"/>
          </a:xfrm>
        </p:grpSpPr>
        <p:sp>
          <p:nvSpPr>
            <p:cNvPr id="153" name="TextBox 152">
              <a:extLst>
                <a:ext uri="{FF2B5EF4-FFF2-40B4-BE49-F238E27FC236}">
                  <a16:creationId xmlns:a16="http://schemas.microsoft.com/office/drawing/2014/main" id="{C4189C8F-72ED-7C4B-A56A-0BC95DAB43AF}"/>
                </a:ext>
              </a:extLst>
            </p:cNvPr>
            <p:cNvSpPr txBox="1"/>
            <p:nvPr/>
          </p:nvSpPr>
          <p:spPr>
            <a:xfrm>
              <a:off x="4468188" y="4824470"/>
              <a:ext cx="498908" cy="141642"/>
            </a:xfrm>
            <a:prstGeom prst="rect">
              <a:avLst/>
            </a:prstGeom>
            <a:noFill/>
          </p:spPr>
          <p:txBody>
            <a:bodyPr wrap="square" lIns="0" tIns="0" rIns="0" bIns="0" rtlCol="0" anchor="ctr" anchorCtr="1">
              <a:spAutoFit/>
            </a:bodyPr>
            <a:lstStyle/>
            <a:p>
              <a:pPr algn="ctr" defTabSz="228600">
                <a:lnSpc>
                  <a:spcPts val="1200"/>
                </a:lnSpc>
                <a:spcAft>
                  <a:spcPts val="1000"/>
                </a:spcAft>
                <a:buClr>
                  <a:schemeClr val="accent2"/>
                </a:buClr>
              </a:pPr>
              <a:r>
                <a:rPr lang="en-US" sz="900" dirty="0">
                  <a:solidFill>
                    <a:srgbClr val="4F4F4F"/>
                  </a:solidFill>
                  <a:latin typeface="Arial" panose="020B0604020202020204" pitchFamily="34" charset="0"/>
                </a:rPr>
                <a:t>Ethics</a:t>
              </a:r>
            </a:p>
          </p:txBody>
        </p:sp>
        <p:sp>
          <p:nvSpPr>
            <p:cNvPr id="189" name="Oval 188">
              <a:extLst>
                <a:ext uri="{FF2B5EF4-FFF2-40B4-BE49-F238E27FC236}">
                  <a16:creationId xmlns:a16="http://schemas.microsoft.com/office/drawing/2014/main" id="{DEE925B4-DBC2-8345-8AE6-7B6D7AF5803E}"/>
                </a:ext>
              </a:extLst>
            </p:cNvPr>
            <p:cNvSpPr>
              <a:spLocks noChangeAspect="1"/>
            </p:cNvSpPr>
            <p:nvPr/>
          </p:nvSpPr>
          <p:spPr>
            <a:xfrm>
              <a:off x="4534762" y="4433838"/>
              <a:ext cx="365760" cy="365760"/>
            </a:xfrm>
            <a:prstGeom prst="ellipse">
              <a:avLst/>
            </a:prstGeom>
            <a:solidFill>
              <a:srgbClr val="4F4F4F"/>
            </a:solidFill>
            <a:ln w="9525">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190" name="Group 42">
              <a:extLst>
                <a:ext uri="{FF2B5EF4-FFF2-40B4-BE49-F238E27FC236}">
                  <a16:creationId xmlns:a16="http://schemas.microsoft.com/office/drawing/2014/main" id="{7AD79290-B0D3-1A47-B513-F6D7DBEE466A}"/>
                </a:ext>
              </a:extLst>
            </p:cNvPr>
            <p:cNvGrpSpPr>
              <a:grpSpLocks noChangeAspect="1"/>
            </p:cNvGrpSpPr>
            <p:nvPr/>
          </p:nvGrpSpPr>
          <p:grpSpPr bwMode="auto">
            <a:xfrm>
              <a:off x="4633108" y="4547662"/>
              <a:ext cx="169069" cy="138113"/>
              <a:chOff x="3383" y="1022"/>
              <a:chExt cx="213" cy="174"/>
            </a:xfrm>
          </p:grpSpPr>
          <p:sp>
            <p:nvSpPr>
              <p:cNvPr id="191" name="Line 43">
                <a:extLst>
                  <a:ext uri="{FF2B5EF4-FFF2-40B4-BE49-F238E27FC236}">
                    <a16:creationId xmlns:a16="http://schemas.microsoft.com/office/drawing/2014/main" id="{42C5CCD7-7C61-F04F-AE06-8B4B7B556497}"/>
                  </a:ext>
                </a:extLst>
              </p:cNvPr>
              <p:cNvSpPr>
                <a:spLocks noChangeShapeType="1"/>
              </p:cNvSpPr>
              <p:nvPr/>
            </p:nvSpPr>
            <p:spPr bwMode="auto">
              <a:xfrm>
                <a:off x="3489" y="1051"/>
                <a:ext cx="0" cy="145"/>
              </a:xfrm>
              <a:prstGeom prst="line">
                <a:avLst/>
              </a:prstGeom>
              <a:noFill/>
              <a:ln w="95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 name="Line 44">
                <a:extLst>
                  <a:ext uri="{FF2B5EF4-FFF2-40B4-BE49-F238E27FC236}">
                    <a16:creationId xmlns:a16="http://schemas.microsoft.com/office/drawing/2014/main" id="{ED8E27C7-8AC4-B04D-B665-F623E120E035}"/>
                  </a:ext>
                </a:extLst>
              </p:cNvPr>
              <p:cNvSpPr>
                <a:spLocks noChangeShapeType="1"/>
              </p:cNvSpPr>
              <p:nvPr/>
            </p:nvSpPr>
            <p:spPr bwMode="auto">
              <a:xfrm>
                <a:off x="3461" y="1196"/>
                <a:ext cx="57" cy="0"/>
              </a:xfrm>
              <a:prstGeom prst="line">
                <a:avLst/>
              </a:prstGeom>
              <a:noFill/>
              <a:ln w="95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 name="Freeform 45">
                <a:extLst>
                  <a:ext uri="{FF2B5EF4-FFF2-40B4-BE49-F238E27FC236}">
                    <a16:creationId xmlns:a16="http://schemas.microsoft.com/office/drawing/2014/main" id="{64AA3184-82DA-3E48-BA1B-84FBDA77D050}"/>
                  </a:ext>
                </a:extLst>
              </p:cNvPr>
              <p:cNvSpPr>
                <a:spLocks/>
              </p:cNvSpPr>
              <p:nvPr/>
            </p:nvSpPr>
            <p:spPr bwMode="auto">
              <a:xfrm>
                <a:off x="3383" y="1032"/>
                <a:ext cx="68" cy="77"/>
              </a:xfrm>
              <a:custGeom>
                <a:avLst/>
                <a:gdLst>
                  <a:gd name="T0" fmla="*/ 0 w 68"/>
                  <a:gd name="T1" fmla="*/ 77 h 77"/>
                  <a:gd name="T2" fmla="*/ 34 w 68"/>
                  <a:gd name="T3" fmla="*/ 0 h 77"/>
                  <a:gd name="T4" fmla="*/ 68 w 68"/>
                  <a:gd name="T5" fmla="*/ 77 h 77"/>
                </a:gdLst>
                <a:ahLst/>
                <a:cxnLst>
                  <a:cxn ang="0">
                    <a:pos x="T0" y="T1"/>
                  </a:cxn>
                  <a:cxn ang="0">
                    <a:pos x="T2" y="T3"/>
                  </a:cxn>
                  <a:cxn ang="0">
                    <a:pos x="T4" y="T5"/>
                  </a:cxn>
                </a:cxnLst>
                <a:rect l="0" t="0" r="r" b="b"/>
                <a:pathLst>
                  <a:path w="68" h="77">
                    <a:moveTo>
                      <a:pt x="0" y="77"/>
                    </a:moveTo>
                    <a:lnTo>
                      <a:pt x="34" y="0"/>
                    </a:lnTo>
                    <a:lnTo>
                      <a:pt x="68" y="77"/>
                    </a:lnTo>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 name="Line 46">
                <a:extLst>
                  <a:ext uri="{FF2B5EF4-FFF2-40B4-BE49-F238E27FC236}">
                    <a16:creationId xmlns:a16="http://schemas.microsoft.com/office/drawing/2014/main" id="{38398594-EFF2-A446-9460-166FA2888FB9}"/>
                  </a:ext>
                </a:extLst>
              </p:cNvPr>
              <p:cNvSpPr>
                <a:spLocks noChangeShapeType="1"/>
              </p:cNvSpPr>
              <p:nvPr/>
            </p:nvSpPr>
            <p:spPr bwMode="auto">
              <a:xfrm flipH="1">
                <a:off x="3403" y="1032"/>
                <a:ext cx="73" cy="0"/>
              </a:xfrm>
              <a:prstGeom prst="line">
                <a:avLst/>
              </a:prstGeom>
              <a:noFill/>
              <a:ln w="95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 name="Freeform 47">
                <a:extLst>
                  <a:ext uri="{FF2B5EF4-FFF2-40B4-BE49-F238E27FC236}">
                    <a16:creationId xmlns:a16="http://schemas.microsoft.com/office/drawing/2014/main" id="{E0D4F07D-4554-4E4A-97A5-A72E61336AAD}"/>
                  </a:ext>
                </a:extLst>
              </p:cNvPr>
              <p:cNvSpPr>
                <a:spLocks/>
              </p:cNvSpPr>
              <p:nvPr/>
            </p:nvSpPr>
            <p:spPr bwMode="auto">
              <a:xfrm>
                <a:off x="3383" y="1109"/>
                <a:ext cx="68" cy="34"/>
              </a:xfrm>
              <a:custGeom>
                <a:avLst/>
                <a:gdLst>
                  <a:gd name="T0" fmla="*/ 94 w 94"/>
                  <a:gd name="T1" fmla="*/ 0 h 47"/>
                  <a:gd name="T2" fmla="*/ 47 w 94"/>
                  <a:gd name="T3" fmla="*/ 47 h 47"/>
                  <a:gd name="T4" fmla="*/ 0 w 94"/>
                  <a:gd name="T5" fmla="*/ 0 h 47"/>
                  <a:gd name="T6" fmla="*/ 94 w 94"/>
                  <a:gd name="T7" fmla="*/ 0 h 47"/>
                </a:gdLst>
                <a:ahLst/>
                <a:cxnLst>
                  <a:cxn ang="0">
                    <a:pos x="T0" y="T1"/>
                  </a:cxn>
                  <a:cxn ang="0">
                    <a:pos x="T2" y="T3"/>
                  </a:cxn>
                  <a:cxn ang="0">
                    <a:pos x="T4" y="T5"/>
                  </a:cxn>
                  <a:cxn ang="0">
                    <a:pos x="T6" y="T7"/>
                  </a:cxn>
                </a:cxnLst>
                <a:rect l="0" t="0" r="r" b="b"/>
                <a:pathLst>
                  <a:path w="94" h="47">
                    <a:moveTo>
                      <a:pt x="94" y="0"/>
                    </a:moveTo>
                    <a:cubicBezTo>
                      <a:pt x="94" y="26"/>
                      <a:pt x="73" y="47"/>
                      <a:pt x="47" y="47"/>
                    </a:cubicBezTo>
                    <a:cubicBezTo>
                      <a:pt x="21" y="47"/>
                      <a:pt x="0" y="26"/>
                      <a:pt x="0" y="0"/>
                    </a:cubicBezTo>
                    <a:lnTo>
                      <a:pt x="94" y="0"/>
                    </a:ln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 name="Freeform 48">
                <a:extLst>
                  <a:ext uri="{FF2B5EF4-FFF2-40B4-BE49-F238E27FC236}">
                    <a16:creationId xmlns:a16="http://schemas.microsoft.com/office/drawing/2014/main" id="{4EC59831-CF68-8F4B-B3FA-46FD1F84B679}"/>
                  </a:ext>
                </a:extLst>
              </p:cNvPr>
              <p:cNvSpPr>
                <a:spLocks/>
              </p:cNvSpPr>
              <p:nvPr/>
            </p:nvSpPr>
            <p:spPr bwMode="auto">
              <a:xfrm>
                <a:off x="3528" y="1032"/>
                <a:ext cx="68" cy="77"/>
              </a:xfrm>
              <a:custGeom>
                <a:avLst/>
                <a:gdLst>
                  <a:gd name="T0" fmla="*/ 68 w 68"/>
                  <a:gd name="T1" fmla="*/ 77 h 77"/>
                  <a:gd name="T2" fmla="*/ 34 w 68"/>
                  <a:gd name="T3" fmla="*/ 0 h 77"/>
                  <a:gd name="T4" fmla="*/ 0 w 68"/>
                  <a:gd name="T5" fmla="*/ 77 h 77"/>
                </a:gdLst>
                <a:ahLst/>
                <a:cxnLst>
                  <a:cxn ang="0">
                    <a:pos x="T0" y="T1"/>
                  </a:cxn>
                  <a:cxn ang="0">
                    <a:pos x="T2" y="T3"/>
                  </a:cxn>
                  <a:cxn ang="0">
                    <a:pos x="T4" y="T5"/>
                  </a:cxn>
                </a:cxnLst>
                <a:rect l="0" t="0" r="r" b="b"/>
                <a:pathLst>
                  <a:path w="68" h="77">
                    <a:moveTo>
                      <a:pt x="68" y="77"/>
                    </a:moveTo>
                    <a:lnTo>
                      <a:pt x="34" y="0"/>
                    </a:lnTo>
                    <a:lnTo>
                      <a:pt x="0" y="77"/>
                    </a:lnTo>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 name="Line 49">
                <a:extLst>
                  <a:ext uri="{FF2B5EF4-FFF2-40B4-BE49-F238E27FC236}">
                    <a16:creationId xmlns:a16="http://schemas.microsoft.com/office/drawing/2014/main" id="{2E5485AD-C129-4B43-B01A-9BDA35E5926B}"/>
                  </a:ext>
                </a:extLst>
              </p:cNvPr>
              <p:cNvSpPr>
                <a:spLocks noChangeShapeType="1"/>
              </p:cNvSpPr>
              <p:nvPr/>
            </p:nvSpPr>
            <p:spPr bwMode="auto">
              <a:xfrm>
                <a:off x="3503" y="1032"/>
                <a:ext cx="73" cy="0"/>
              </a:xfrm>
              <a:prstGeom prst="line">
                <a:avLst/>
              </a:prstGeom>
              <a:noFill/>
              <a:ln w="95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 name="Freeform 50">
                <a:extLst>
                  <a:ext uri="{FF2B5EF4-FFF2-40B4-BE49-F238E27FC236}">
                    <a16:creationId xmlns:a16="http://schemas.microsoft.com/office/drawing/2014/main" id="{42F16F46-E10D-F545-B2E3-E2580C95924B}"/>
                  </a:ext>
                </a:extLst>
              </p:cNvPr>
              <p:cNvSpPr>
                <a:spLocks/>
              </p:cNvSpPr>
              <p:nvPr/>
            </p:nvSpPr>
            <p:spPr bwMode="auto">
              <a:xfrm>
                <a:off x="3528" y="1109"/>
                <a:ext cx="68" cy="34"/>
              </a:xfrm>
              <a:custGeom>
                <a:avLst/>
                <a:gdLst>
                  <a:gd name="T0" fmla="*/ 0 w 94"/>
                  <a:gd name="T1" fmla="*/ 0 h 47"/>
                  <a:gd name="T2" fmla="*/ 47 w 94"/>
                  <a:gd name="T3" fmla="*/ 47 h 47"/>
                  <a:gd name="T4" fmla="*/ 94 w 94"/>
                  <a:gd name="T5" fmla="*/ 0 h 47"/>
                  <a:gd name="T6" fmla="*/ 0 w 94"/>
                  <a:gd name="T7" fmla="*/ 0 h 47"/>
                </a:gdLst>
                <a:ahLst/>
                <a:cxnLst>
                  <a:cxn ang="0">
                    <a:pos x="T0" y="T1"/>
                  </a:cxn>
                  <a:cxn ang="0">
                    <a:pos x="T2" y="T3"/>
                  </a:cxn>
                  <a:cxn ang="0">
                    <a:pos x="T4" y="T5"/>
                  </a:cxn>
                  <a:cxn ang="0">
                    <a:pos x="T6" y="T7"/>
                  </a:cxn>
                </a:cxnLst>
                <a:rect l="0" t="0" r="r" b="b"/>
                <a:pathLst>
                  <a:path w="94" h="47">
                    <a:moveTo>
                      <a:pt x="0" y="0"/>
                    </a:moveTo>
                    <a:cubicBezTo>
                      <a:pt x="0" y="26"/>
                      <a:pt x="21" y="47"/>
                      <a:pt x="47" y="47"/>
                    </a:cubicBezTo>
                    <a:cubicBezTo>
                      <a:pt x="73" y="47"/>
                      <a:pt x="94" y="26"/>
                      <a:pt x="94" y="0"/>
                    </a:cubicBezTo>
                    <a:lnTo>
                      <a:pt x="0" y="0"/>
                    </a:lnTo>
                    <a:close/>
                  </a:path>
                </a:pathLst>
              </a:cu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 name="Oval 51">
                <a:extLst>
                  <a:ext uri="{FF2B5EF4-FFF2-40B4-BE49-F238E27FC236}">
                    <a16:creationId xmlns:a16="http://schemas.microsoft.com/office/drawing/2014/main" id="{758C82F1-7A39-AC4E-A493-126890279F24}"/>
                  </a:ext>
                </a:extLst>
              </p:cNvPr>
              <p:cNvSpPr>
                <a:spLocks noChangeArrowheads="1"/>
              </p:cNvSpPr>
              <p:nvPr/>
            </p:nvSpPr>
            <p:spPr bwMode="auto">
              <a:xfrm>
                <a:off x="3475" y="1022"/>
                <a:ext cx="29" cy="29"/>
              </a:xfrm>
              <a:prstGeom prst="ellipse">
                <a:avLst/>
              </a:prstGeom>
              <a:noFill/>
              <a:ln w="95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sp>
        <p:nvSpPr>
          <p:cNvPr id="170" name="Rounded Rectangle 169">
            <a:extLst>
              <a:ext uri="{FF2B5EF4-FFF2-40B4-BE49-F238E27FC236}">
                <a16:creationId xmlns:a16="http://schemas.microsoft.com/office/drawing/2014/main" id="{36CA6838-9AF6-8345-B924-5CAEF603EF1A}"/>
              </a:ext>
            </a:extLst>
          </p:cNvPr>
          <p:cNvSpPr/>
          <p:nvPr/>
        </p:nvSpPr>
        <p:spPr>
          <a:xfrm>
            <a:off x="739463" y="2290594"/>
            <a:ext cx="2121408" cy="3550374"/>
          </a:xfrm>
          <a:prstGeom prst="roundRect">
            <a:avLst>
              <a:gd name="adj" fmla="val 73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37160" tIns="137160" rIns="91440" bIns="91440" rtlCol="0" anchor="t">
            <a:spAutoFit/>
          </a:bodyPr>
          <a:lstStyle/>
          <a:p>
            <a:pPr defTabSz="274320">
              <a:spcAft>
                <a:spcPts val="600"/>
              </a:spcAft>
              <a:buClr>
                <a:schemeClr val="accent2"/>
              </a:buClr>
            </a:pPr>
            <a:r>
              <a:rPr lang="en-US" sz="1200" b="1" spc="60" dirty="0">
                <a:solidFill>
                  <a:schemeClr val="tx1"/>
                </a:solidFill>
              </a:rPr>
              <a:t>IDENTIFICATION</a:t>
            </a:r>
          </a:p>
          <a:p>
            <a:pPr>
              <a:spcAft>
                <a:spcPts val="600"/>
              </a:spcAft>
              <a:buClr>
                <a:schemeClr val="accent2"/>
              </a:buClr>
            </a:pPr>
            <a:r>
              <a:rPr lang="en-US" sz="1100" b="1" dirty="0">
                <a:solidFill>
                  <a:schemeClr val="tx1"/>
                </a:solidFill>
              </a:rPr>
              <a:t>Data sources:</a:t>
            </a:r>
            <a:br>
              <a:rPr lang="en-US" sz="1100" dirty="0">
                <a:solidFill>
                  <a:schemeClr val="tx1"/>
                </a:solidFill>
              </a:rPr>
            </a:br>
            <a:r>
              <a:rPr lang="en-US" sz="1100" dirty="0" err="1">
                <a:solidFill>
                  <a:schemeClr val="tx1"/>
                </a:solidFill>
              </a:rPr>
              <a:t>Sustainalytics</a:t>
            </a:r>
            <a:br>
              <a:rPr lang="en-US" sz="1100" dirty="0">
                <a:solidFill>
                  <a:schemeClr val="tx1"/>
                </a:solidFill>
              </a:rPr>
            </a:br>
            <a:r>
              <a:rPr lang="en-US" sz="1100" dirty="0">
                <a:solidFill>
                  <a:schemeClr val="tx1"/>
                </a:solidFill>
              </a:rPr>
              <a:t>T. Rowe Price databases</a:t>
            </a:r>
            <a:br>
              <a:rPr lang="en-US" sz="1100" dirty="0">
                <a:solidFill>
                  <a:schemeClr val="tx1"/>
                </a:solidFill>
              </a:rPr>
            </a:br>
            <a:r>
              <a:rPr lang="en-US" sz="1100" dirty="0">
                <a:solidFill>
                  <a:schemeClr val="tx1"/>
                </a:solidFill>
              </a:rPr>
              <a:t>Company-reported</a:t>
            </a:r>
          </a:p>
          <a:p>
            <a:pPr>
              <a:spcAft>
                <a:spcPts val="600"/>
              </a:spcAft>
              <a:buClr>
                <a:schemeClr val="accent2"/>
              </a:buClr>
            </a:pPr>
            <a:r>
              <a:rPr lang="en-US" sz="1100" b="1" dirty="0">
                <a:solidFill>
                  <a:schemeClr val="tx1"/>
                </a:solidFill>
              </a:rPr>
              <a:t>Data inputs: </a:t>
            </a:r>
            <a:r>
              <a:rPr lang="en-US" sz="1100" dirty="0">
                <a:solidFill>
                  <a:schemeClr val="tx1"/>
                </a:solidFill>
              </a:rPr>
              <a:t>selected based </a:t>
            </a:r>
            <a:br>
              <a:rPr lang="en-US" sz="1100" dirty="0">
                <a:solidFill>
                  <a:schemeClr val="tx1"/>
                </a:solidFill>
              </a:rPr>
            </a:br>
            <a:r>
              <a:rPr lang="en-US" sz="1100" dirty="0">
                <a:solidFill>
                  <a:schemeClr val="tx1"/>
                </a:solidFill>
              </a:rPr>
              <a:t>on their materiality.</a:t>
            </a:r>
          </a:p>
          <a:p>
            <a:pPr>
              <a:spcAft>
                <a:spcPts val="1000"/>
              </a:spcAft>
              <a:buClr>
                <a:schemeClr val="accent2"/>
              </a:buClr>
            </a:pPr>
            <a:r>
              <a:rPr lang="en-US" sz="1100" b="1" dirty="0">
                <a:solidFill>
                  <a:schemeClr val="tx1"/>
                </a:solidFill>
              </a:rPr>
              <a:t>Data categorization: </a:t>
            </a:r>
            <a:r>
              <a:rPr lang="en-US" sz="1100" dirty="0">
                <a:solidFill>
                  <a:schemeClr val="tx1"/>
                </a:solidFill>
              </a:rPr>
              <a:t>data inputs allocated to one of 22 categories, resulting in a weighted category score.  </a:t>
            </a:r>
          </a:p>
          <a:p>
            <a:pPr>
              <a:spcAft>
                <a:spcPts val="1000"/>
              </a:spcAft>
              <a:buClr>
                <a:schemeClr val="accent2"/>
              </a:buClr>
            </a:pPr>
            <a:r>
              <a:rPr lang="en-US" sz="1100" b="1" dirty="0">
                <a:solidFill>
                  <a:schemeClr val="tx1"/>
                </a:solidFill>
              </a:rPr>
              <a:t>Responsible Investing (RI) Profile: </a:t>
            </a:r>
            <a:r>
              <a:rPr lang="en-US" sz="1100" dirty="0">
                <a:solidFill>
                  <a:schemeClr val="tx1"/>
                </a:solidFill>
              </a:rPr>
              <a:t>category scores are assigned to one of three key pillars (Environment, Social, Ethics) to produce an overall score.</a:t>
            </a:r>
          </a:p>
        </p:txBody>
      </p:sp>
    </p:spTree>
    <p:extLst>
      <p:ext uri="{BB962C8B-B14F-4D97-AF65-F5344CB8AC3E}">
        <p14:creationId xmlns:p14="http://schemas.microsoft.com/office/powerpoint/2010/main" val="102386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a:extLst>
              <a:ext uri="{FF2B5EF4-FFF2-40B4-BE49-F238E27FC236}">
                <a16:creationId xmlns:a16="http://schemas.microsoft.com/office/drawing/2014/main" id="{2484C6E9-2FB4-224D-8CE5-EB7086314BB6}"/>
              </a:ext>
            </a:extLst>
          </p:cNvPr>
          <p:cNvGraphicFramePr/>
          <p:nvPr>
            <p:extLst>
              <p:ext uri="{D42A27DB-BD31-4B8C-83A1-F6EECF244321}">
                <p14:modId xmlns:p14="http://schemas.microsoft.com/office/powerpoint/2010/main" val="220235322"/>
              </p:ext>
            </p:extLst>
          </p:nvPr>
        </p:nvGraphicFramePr>
        <p:xfrm>
          <a:off x="753867" y="2098927"/>
          <a:ext cx="3524079" cy="347887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a:extLst>
              <a:ext uri="{FF2B5EF4-FFF2-40B4-BE49-F238E27FC236}">
                <a16:creationId xmlns:a16="http://schemas.microsoft.com/office/drawing/2014/main" id="{529AC119-3C04-A74C-97C4-CCE6DE7CFFBE}"/>
              </a:ext>
            </a:extLst>
          </p:cNvPr>
          <p:cNvSpPr>
            <a:spLocks noGrp="1"/>
          </p:cNvSpPr>
          <p:nvPr>
            <p:ph type="body" sz="quarter" idx="26"/>
          </p:nvPr>
        </p:nvSpPr>
        <p:spPr/>
        <p:txBody>
          <a:bodyPr/>
          <a:lstStyle/>
          <a:p>
            <a:r>
              <a:rPr lang="en-US" dirty="0"/>
              <a:t>As of December 31, 2021</a:t>
            </a:r>
          </a:p>
        </p:txBody>
      </p:sp>
      <p:sp>
        <p:nvSpPr>
          <p:cNvPr id="3" name="Text Placeholder 2">
            <a:extLst>
              <a:ext uri="{FF2B5EF4-FFF2-40B4-BE49-F238E27FC236}">
                <a16:creationId xmlns:a16="http://schemas.microsoft.com/office/drawing/2014/main" id="{05DEF5DE-4018-7D40-BC15-2B98BE91B701}"/>
              </a:ext>
            </a:extLst>
          </p:cNvPr>
          <p:cNvSpPr>
            <a:spLocks noGrp="1"/>
          </p:cNvSpPr>
          <p:nvPr>
            <p:ph type="body" sz="quarter" idx="27"/>
          </p:nvPr>
        </p:nvSpPr>
        <p:spPr/>
        <p:txBody>
          <a:bodyPr/>
          <a:lstStyle/>
          <a:p>
            <a:r>
              <a:rPr lang="en-US" dirty="0"/>
              <a:t>Numbers may not total 100% due to rounding.</a:t>
            </a:r>
          </a:p>
          <a:p>
            <a:r>
              <a:rPr lang="en-US" dirty="0"/>
              <a:t>Responsible Investing = Environment, Social and Ethics.</a:t>
            </a:r>
          </a:p>
        </p:txBody>
      </p:sp>
      <p:sp>
        <p:nvSpPr>
          <p:cNvPr id="46082" name="Rectangle 2"/>
          <p:cNvSpPr>
            <a:spLocks noGrp="1" noChangeArrowheads="1"/>
          </p:cNvSpPr>
          <p:nvPr>
            <p:ph type="title"/>
          </p:nvPr>
        </p:nvSpPr>
        <p:spPr>
          <a:xfrm>
            <a:off x="533400" y="272429"/>
            <a:ext cx="11125201" cy="709874"/>
          </a:xfrm>
        </p:spPr>
        <p:txBody>
          <a:bodyPr/>
          <a:lstStyle/>
          <a:p>
            <a:r>
              <a:rPr lang="en-US" dirty="0"/>
              <a:t>Engagement is a key component of </a:t>
            </a:r>
            <a:r>
              <a:rPr lang="en-US" dirty="0" err="1"/>
              <a:t>ESG</a:t>
            </a:r>
            <a:r>
              <a:rPr lang="en-US" dirty="0"/>
              <a:t> integration</a:t>
            </a:r>
          </a:p>
        </p:txBody>
      </p:sp>
      <p:sp>
        <p:nvSpPr>
          <p:cNvPr id="14" name="TextBox 13">
            <a:extLst>
              <a:ext uri="{FF2B5EF4-FFF2-40B4-BE49-F238E27FC236}">
                <a16:creationId xmlns:a16="http://schemas.microsoft.com/office/drawing/2014/main" id="{BFEF8FBA-09FD-3E4D-AA35-1620371ED307}"/>
              </a:ext>
            </a:extLst>
          </p:cNvPr>
          <p:cNvSpPr txBox="1"/>
          <p:nvPr/>
        </p:nvSpPr>
        <p:spPr>
          <a:xfrm>
            <a:off x="533400" y="1509703"/>
            <a:ext cx="4566139" cy="276999"/>
          </a:xfrm>
          <a:prstGeom prst="rect">
            <a:avLst/>
          </a:prstGeom>
          <a:noFill/>
        </p:spPr>
        <p:txBody>
          <a:bodyPr wrap="square" lIns="0" tIns="0" rIns="0" bIns="0" rtlCol="0">
            <a:spAutoFit/>
          </a:bodyPr>
          <a:lstStyle/>
          <a:p>
            <a:pPr>
              <a:spcAft>
                <a:spcPts val="1000"/>
              </a:spcAft>
              <a:buClr>
                <a:schemeClr val="accent2"/>
              </a:buClr>
            </a:pPr>
            <a:r>
              <a:rPr lang="en-US" sz="1800" b="1" dirty="0">
                <a:solidFill>
                  <a:srgbClr val="4F4F4F"/>
                </a:solidFill>
                <a:latin typeface="+mj-lt"/>
              </a:rPr>
              <a:t>ENGAGEMENTS BY TOPIC 2021</a:t>
            </a:r>
          </a:p>
        </p:txBody>
      </p:sp>
      <p:sp>
        <p:nvSpPr>
          <p:cNvPr id="15" name="TextBox 14">
            <a:extLst>
              <a:ext uri="{FF2B5EF4-FFF2-40B4-BE49-F238E27FC236}">
                <a16:creationId xmlns:a16="http://schemas.microsoft.com/office/drawing/2014/main" id="{6E632CD0-43B7-B14B-94C9-AB353394E2AB}"/>
              </a:ext>
            </a:extLst>
          </p:cNvPr>
          <p:cNvSpPr txBox="1"/>
          <p:nvPr/>
        </p:nvSpPr>
        <p:spPr>
          <a:xfrm>
            <a:off x="5230725" y="1509703"/>
            <a:ext cx="5585677" cy="276999"/>
          </a:xfrm>
          <a:prstGeom prst="rect">
            <a:avLst/>
          </a:prstGeom>
          <a:noFill/>
        </p:spPr>
        <p:txBody>
          <a:bodyPr wrap="square" lIns="0" tIns="0" rIns="0" bIns="0" rtlCol="0">
            <a:spAutoFit/>
          </a:bodyPr>
          <a:lstStyle/>
          <a:p>
            <a:pPr>
              <a:spcAft>
                <a:spcPts val="1000"/>
              </a:spcAft>
              <a:buClr>
                <a:schemeClr val="accent2"/>
              </a:buClr>
            </a:pPr>
            <a:r>
              <a:rPr lang="en-US" sz="1800" b="1" dirty="0">
                <a:solidFill>
                  <a:srgbClr val="4F4F4F"/>
                </a:solidFill>
                <a:latin typeface="+mj-lt"/>
              </a:rPr>
              <a:t>TOP 5 ENGAGEMENT TOPICS IN 2021</a:t>
            </a:r>
          </a:p>
        </p:txBody>
      </p:sp>
      <p:graphicFrame>
        <p:nvGraphicFramePr>
          <p:cNvPr id="26" name="Table 25">
            <a:extLst>
              <a:ext uri="{FF2B5EF4-FFF2-40B4-BE49-F238E27FC236}">
                <a16:creationId xmlns:a16="http://schemas.microsoft.com/office/drawing/2014/main" id="{60988AA2-AB17-1042-BEE8-C2939B0781E6}"/>
              </a:ext>
            </a:extLst>
          </p:cNvPr>
          <p:cNvGraphicFramePr>
            <a:graphicFrameLocks noGrp="1"/>
          </p:cNvGraphicFramePr>
          <p:nvPr>
            <p:extLst>
              <p:ext uri="{D42A27DB-BD31-4B8C-83A1-F6EECF244321}">
                <p14:modId xmlns:p14="http://schemas.microsoft.com/office/powerpoint/2010/main" val="3188852620"/>
              </p:ext>
            </p:extLst>
          </p:nvPr>
        </p:nvGraphicFramePr>
        <p:xfrm>
          <a:off x="5230725" y="1976904"/>
          <a:ext cx="2103120" cy="3657600"/>
        </p:xfrm>
        <a:graphic>
          <a:graphicData uri="http://schemas.openxmlformats.org/drawingml/2006/table">
            <a:tbl>
              <a:tblPr>
                <a:tableStyleId>{5C22544A-7EE6-4342-B048-85BDC9FD1C3A}</a:tableStyleId>
              </a:tblPr>
              <a:tblGrid>
                <a:gridCol w="2103120">
                  <a:extLst>
                    <a:ext uri="{9D8B030D-6E8A-4147-A177-3AD203B41FA5}">
                      <a16:colId xmlns:a16="http://schemas.microsoft.com/office/drawing/2014/main" val="4060476977"/>
                    </a:ext>
                  </a:extLst>
                </a:gridCol>
              </a:tblGrid>
              <a:tr h="548640">
                <a:tc>
                  <a:txBody>
                    <a:bodyPr/>
                    <a:lstStyle/>
                    <a:p>
                      <a:pPr marL="357188" marR="0" lvl="0" indent="0" algn="l" defTabSz="914400" rtl="0" eaLnBrk="1" fontAlgn="auto" latinLnBrk="0" hangingPunct="1">
                        <a:lnSpc>
                          <a:spcPct val="100000"/>
                        </a:lnSpc>
                        <a:spcBef>
                          <a:spcPts val="0"/>
                        </a:spcBef>
                        <a:spcAft>
                          <a:spcPts val="0"/>
                        </a:spcAft>
                        <a:buClrTx/>
                        <a:buSzTx/>
                        <a:buFontTx/>
                        <a:buNone/>
                        <a:tabLst/>
                        <a:defRPr/>
                      </a:pPr>
                      <a:r>
                        <a:rPr lang="en-US" sz="1500" b="1" spc="0" dirty="0">
                          <a:solidFill>
                            <a:schemeClr val="bg1"/>
                          </a:solidFill>
                          <a:latin typeface="+mn-lt"/>
                        </a:rPr>
                        <a:t>  </a:t>
                      </a:r>
                      <a:r>
                        <a:rPr lang="en-US" sz="1500" b="1" dirty="0">
                          <a:solidFill>
                            <a:schemeClr val="bg1"/>
                          </a:solidFill>
                          <a:latin typeface="+mn-lt"/>
                        </a:rPr>
                        <a:t>ENVIRONMENT</a:t>
                      </a:r>
                    </a:p>
                  </a:txBody>
                  <a:tcPr marL="80666" marR="80666" marT="40333" marB="40333" anchor="ctr">
                    <a:lnL w="12700" cap="flat" cmpd="sng" algn="ctr">
                      <a:solidFill>
                        <a:srgbClr val="00608A"/>
                      </a:solidFill>
                      <a:prstDash val="solid"/>
                      <a:round/>
                      <a:headEnd type="none" w="med" len="med"/>
                      <a:tailEnd type="none" w="med" len="med"/>
                    </a:lnL>
                    <a:lnR w="12700" cap="flat" cmpd="sng" algn="ctr">
                      <a:solidFill>
                        <a:srgbClr val="00608A"/>
                      </a:solidFill>
                      <a:prstDash val="solid"/>
                      <a:round/>
                      <a:headEnd type="none" w="med" len="med"/>
                      <a:tailEnd type="none" w="med" len="med"/>
                    </a:lnR>
                    <a:lnT w="12700" cap="flat" cmpd="sng" algn="ctr">
                      <a:solidFill>
                        <a:srgbClr val="00608A"/>
                      </a:solidFill>
                      <a:prstDash val="solid"/>
                      <a:round/>
                      <a:headEnd type="none" w="med" len="med"/>
                      <a:tailEnd type="none" w="med" len="med"/>
                    </a:lnT>
                    <a:solidFill>
                      <a:srgbClr val="00608A"/>
                    </a:solidFill>
                  </a:tcPr>
                </a:tc>
                <a:extLst>
                  <a:ext uri="{0D108BD9-81ED-4DB2-BD59-A6C34878D82A}">
                    <a16:rowId xmlns:a16="http://schemas.microsoft.com/office/drawing/2014/main" val="3121161980"/>
                  </a:ext>
                </a:extLst>
              </a:tr>
              <a:tr h="3108960">
                <a:tc>
                  <a:txBody>
                    <a:bodyPr/>
                    <a:lstStyle/>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Greenhouse gas emissions </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Disclosure of </a:t>
                      </a:r>
                      <a:r>
                        <a:rPr lang="en-US" sz="1600" b="0" i="0" u="none" strike="noStrike" kern="1200" spc="-20" baseline="0" dirty="0">
                          <a:solidFill>
                            <a:schemeClr val="dk1"/>
                          </a:solidFill>
                          <a:latin typeface="+mn-lt"/>
                          <a:ea typeface="+mn-ea"/>
                          <a:cs typeface="+mn-cs"/>
                        </a:rPr>
                        <a:t>environmental data</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Product sustainability</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Environmental management</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Renewable Energy</a:t>
                      </a:r>
                    </a:p>
                  </a:txBody>
                  <a:tcPr marR="80666" marT="137160" marB="137160">
                    <a:lnL w="12700" cap="flat" cmpd="sng" algn="ctr">
                      <a:solidFill>
                        <a:srgbClr val="00608A"/>
                      </a:solidFill>
                      <a:prstDash val="solid"/>
                      <a:round/>
                      <a:headEnd type="none" w="med" len="med"/>
                      <a:tailEnd type="none" w="med" len="med"/>
                    </a:lnL>
                    <a:lnR w="12700" cap="flat" cmpd="sng" algn="ctr">
                      <a:solidFill>
                        <a:srgbClr val="00608A"/>
                      </a:solidFill>
                      <a:prstDash val="solid"/>
                      <a:round/>
                      <a:headEnd type="none" w="med" len="med"/>
                      <a:tailEnd type="none" w="med" len="med"/>
                    </a:lnR>
                    <a:lnB w="12700" cap="flat" cmpd="sng" algn="ctr">
                      <a:solidFill>
                        <a:srgbClr val="00608A"/>
                      </a:solidFill>
                      <a:prstDash val="solid"/>
                      <a:round/>
                      <a:headEnd type="none" w="med" len="med"/>
                      <a:tailEnd type="none" w="med" len="med"/>
                    </a:lnB>
                    <a:solidFill>
                      <a:schemeClr val="bg1"/>
                    </a:solidFill>
                  </a:tcPr>
                </a:tc>
                <a:extLst>
                  <a:ext uri="{0D108BD9-81ED-4DB2-BD59-A6C34878D82A}">
                    <a16:rowId xmlns:a16="http://schemas.microsoft.com/office/drawing/2014/main" val="1529556927"/>
                  </a:ext>
                </a:extLst>
              </a:tr>
            </a:tbl>
          </a:graphicData>
        </a:graphic>
      </p:graphicFrame>
      <p:graphicFrame>
        <p:nvGraphicFramePr>
          <p:cNvPr id="33" name="Table 32">
            <a:extLst>
              <a:ext uri="{FF2B5EF4-FFF2-40B4-BE49-F238E27FC236}">
                <a16:creationId xmlns:a16="http://schemas.microsoft.com/office/drawing/2014/main" id="{0B1DF74A-3DC5-1C41-9106-E48507378AD4}"/>
              </a:ext>
            </a:extLst>
          </p:cNvPr>
          <p:cNvGraphicFramePr>
            <a:graphicFrameLocks noGrp="1"/>
          </p:cNvGraphicFramePr>
          <p:nvPr>
            <p:extLst>
              <p:ext uri="{D42A27DB-BD31-4B8C-83A1-F6EECF244321}">
                <p14:modId xmlns:p14="http://schemas.microsoft.com/office/powerpoint/2010/main" val="3071569447"/>
              </p:ext>
            </p:extLst>
          </p:nvPr>
        </p:nvGraphicFramePr>
        <p:xfrm>
          <a:off x="7400957" y="1972783"/>
          <a:ext cx="2103120" cy="3657600"/>
        </p:xfrm>
        <a:graphic>
          <a:graphicData uri="http://schemas.openxmlformats.org/drawingml/2006/table">
            <a:tbl>
              <a:tblPr>
                <a:tableStyleId>{5C22544A-7EE6-4342-B048-85BDC9FD1C3A}</a:tableStyleId>
              </a:tblPr>
              <a:tblGrid>
                <a:gridCol w="2103120">
                  <a:extLst>
                    <a:ext uri="{9D8B030D-6E8A-4147-A177-3AD203B41FA5}">
                      <a16:colId xmlns:a16="http://schemas.microsoft.com/office/drawing/2014/main" val="4060476977"/>
                    </a:ext>
                  </a:extLst>
                </a:gridCol>
              </a:tblGrid>
              <a:tr h="548640">
                <a:tc>
                  <a:txBody>
                    <a:bodyPr/>
                    <a:lstStyle/>
                    <a:p>
                      <a:pPr marL="357188" marR="0" lvl="0" indent="0" algn="l" defTabSz="914400" rtl="0" eaLnBrk="1" fontAlgn="auto" latinLnBrk="0" hangingPunct="1">
                        <a:lnSpc>
                          <a:spcPct val="100000"/>
                        </a:lnSpc>
                        <a:spcBef>
                          <a:spcPts val="0"/>
                        </a:spcBef>
                        <a:spcAft>
                          <a:spcPts val="0"/>
                        </a:spcAft>
                        <a:buClrTx/>
                        <a:buSzTx/>
                        <a:buFontTx/>
                        <a:buNone/>
                        <a:tabLst/>
                        <a:defRPr/>
                      </a:pPr>
                      <a:r>
                        <a:rPr lang="en-US" sz="1500" b="1" dirty="0">
                          <a:solidFill>
                            <a:schemeClr val="bg1"/>
                          </a:solidFill>
                          <a:latin typeface="+mn-lt"/>
                        </a:rPr>
                        <a:t>  SOCIAL</a:t>
                      </a:r>
                    </a:p>
                  </a:txBody>
                  <a:tcPr marL="80666" marR="80666" marT="40333" marB="40333" anchor="ctr">
                    <a:lnL w="12700" cap="flat" cmpd="sng" algn="ctr">
                      <a:solidFill>
                        <a:srgbClr val="166A54"/>
                      </a:solidFill>
                      <a:prstDash val="solid"/>
                      <a:round/>
                      <a:headEnd type="none" w="med" len="med"/>
                      <a:tailEnd type="none" w="med" len="med"/>
                    </a:lnL>
                    <a:lnR w="12700" cap="flat" cmpd="sng" algn="ctr">
                      <a:solidFill>
                        <a:srgbClr val="166A54"/>
                      </a:solidFill>
                      <a:prstDash val="solid"/>
                      <a:round/>
                      <a:headEnd type="none" w="med" len="med"/>
                      <a:tailEnd type="none" w="med" len="med"/>
                    </a:lnR>
                    <a:lnT w="12700" cap="flat" cmpd="sng" algn="ctr">
                      <a:solidFill>
                        <a:srgbClr val="166A54"/>
                      </a:solidFill>
                      <a:prstDash val="solid"/>
                      <a:round/>
                      <a:headEnd type="none" w="med" len="med"/>
                      <a:tailEnd type="none" w="med" len="med"/>
                    </a:lnT>
                    <a:solidFill>
                      <a:srgbClr val="197B62"/>
                    </a:solidFill>
                  </a:tcPr>
                </a:tc>
                <a:extLst>
                  <a:ext uri="{0D108BD9-81ED-4DB2-BD59-A6C34878D82A}">
                    <a16:rowId xmlns:a16="http://schemas.microsoft.com/office/drawing/2014/main" val="3107135482"/>
                  </a:ext>
                </a:extLst>
              </a:tr>
              <a:tr h="3108960">
                <a:tc>
                  <a:txBody>
                    <a:bodyPr/>
                    <a:lstStyle/>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Social disclosure</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Employee safety and treatment</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Diversity, equity, and inclusion</a:t>
                      </a:r>
                    </a:p>
                    <a:p>
                      <a:pPr marL="177800" marR="0" lvl="0" indent="-177800" algn="l" defTabSz="914400" rtl="0" eaLnBrk="1" fontAlgn="auto" latinLnBrk="0" hangingPunct="1">
                        <a:lnSpc>
                          <a:spcPct val="100000"/>
                        </a:lnSpc>
                        <a:spcBef>
                          <a:spcPts val="0"/>
                        </a:spcBef>
                        <a:spcAft>
                          <a:spcPts val="1200"/>
                        </a:spcAft>
                        <a:buClrTx/>
                        <a:buSzPct val="90000"/>
                        <a:buFont typeface="+mj-lt"/>
                        <a:buAutoNum type="arabicPeriod"/>
                        <a:tabLst/>
                        <a:defRPr/>
                      </a:pPr>
                      <a:r>
                        <a:rPr lang="en-US" sz="1600" b="0" i="0" u="none" strike="noStrike" kern="1200" baseline="0" dirty="0">
                          <a:solidFill>
                            <a:schemeClr val="dk1"/>
                          </a:solidFill>
                          <a:latin typeface="+mn-lt"/>
                          <a:ea typeface="+mn-ea"/>
                          <a:cs typeface="+mn-cs"/>
                        </a:rPr>
                        <a:t>Lobbying activities related to social matters</a:t>
                      </a:r>
                    </a:p>
                    <a:p>
                      <a:pPr marL="177800" marR="0" lvl="0" indent="-177800" algn="l" defTabSz="914400" rtl="0" eaLnBrk="1" fontAlgn="auto" latinLnBrk="0" hangingPunct="1">
                        <a:lnSpc>
                          <a:spcPct val="100000"/>
                        </a:lnSpc>
                        <a:spcBef>
                          <a:spcPts val="0"/>
                        </a:spcBef>
                        <a:spcAft>
                          <a:spcPts val="1200"/>
                        </a:spcAft>
                        <a:buClrTx/>
                        <a:buSzPct val="90000"/>
                        <a:buFont typeface="+mj-lt"/>
                        <a:buAutoNum type="arabicPeriod"/>
                        <a:tabLst/>
                        <a:defRPr/>
                      </a:pPr>
                      <a:r>
                        <a:rPr lang="en-US" sz="1600" b="0" i="0" u="none" strike="noStrike" kern="1200" baseline="0" dirty="0">
                          <a:solidFill>
                            <a:schemeClr val="dk1"/>
                          </a:solidFill>
                          <a:latin typeface="+mn-lt"/>
                          <a:ea typeface="+mn-ea"/>
                          <a:cs typeface="+mn-cs"/>
                        </a:rPr>
                        <a:t>Supply chain</a:t>
                      </a:r>
                      <a:endParaRPr lang="en-US" sz="1200" b="0" i="0" u="none" strike="noStrike" kern="1200" baseline="0" dirty="0">
                        <a:solidFill>
                          <a:schemeClr val="dk1"/>
                        </a:solidFill>
                        <a:latin typeface="+mn-lt"/>
                        <a:ea typeface="+mn-ea"/>
                        <a:cs typeface="+mn-cs"/>
                      </a:endParaRPr>
                    </a:p>
                  </a:txBody>
                  <a:tcPr marR="80666" marT="137160" marB="137160">
                    <a:lnL w="12700" cap="flat" cmpd="sng" algn="ctr">
                      <a:solidFill>
                        <a:srgbClr val="166A54"/>
                      </a:solidFill>
                      <a:prstDash val="solid"/>
                      <a:round/>
                      <a:headEnd type="none" w="med" len="med"/>
                      <a:tailEnd type="none" w="med" len="med"/>
                    </a:lnL>
                    <a:lnR w="12700" cap="flat" cmpd="sng" algn="ctr">
                      <a:solidFill>
                        <a:srgbClr val="166A54"/>
                      </a:solidFill>
                      <a:prstDash val="solid"/>
                      <a:round/>
                      <a:headEnd type="none" w="med" len="med"/>
                      <a:tailEnd type="none" w="med" len="med"/>
                    </a:lnR>
                    <a:lnB w="12700" cap="flat" cmpd="sng" algn="ctr">
                      <a:solidFill>
                        <a:srgbClr val="166A54"/>
                      </a:solidFill>
                      <a:prstDash val="solid"/>
                      <a:round/>
                      <a:headEnd type="none" w="med" len="med"/>
                      <a:tailEnd type="none" w="med" len="med"/>
                    </a:lnB>
                    <a:noFill/>
                  </a:tcPr>
                </a:tc>
                <a:extLst>
                  <a:ext uri="{0D108BD9-81ED-4DB2-BD59-A6C34878D82A}">
                    <a16:rowId xmlns:a16="http://schemas.microsoft.com/office/drawing/2014/main" val="4149811138"/>
                  </a:ext>
                </a:extLst>
              </a:tr>
            </a:tbl>
          </a:graphicData>
        </a:graphic>
      </p:graphicFrame>
      <p:graphicFrame>
        <p:nvGraphicFramePr>
          <p:cNvPr id="34" name="Table 33">
            <a:extLst>
              <a:ext uri="{FF2B5EF4-FFF2-40B4-BE49-F238E27FC236}">
                <a16:creationId xmlns:a16="http://schemas.microsoft.com/office/drawing/2014/main" id="{BBFE233F-ACC3-FE4A-9431-4FBAE72BE1A6}"/>
              </a:ext>
            </a:extLst>
          </p:cNvPr>
          <p:cNvGraphicFramePr>
            <a:graphicFrameLocks noGrp="1"/>
          </p:cNvGraphicFramePr>
          <p:nvPr>
            <p:extLst>
              <p:ext uri="{D42A27DB-BD31-4B8C-83A1-F6EECF244321}">
                <p14:modId xmlns:p14="http://schemas.microsoft.com/office/powerpoint/2010/main" val="2117986584"/>
              </p:ext>
            </p:extLst>
          </p:nvPr>
        </p:nvGraphicFramePr>
        <p:xfrm>
          <a:off x="9600919" y="1972783"/>
          <a:ext cx="2103120" cy="3657600"/>
        </p:xfrm>
        <a:graphic>
          <a:graphicData uri="http://schemas.openxmlformats.org/drawingml/2006/table">
            <a:tbl>
              <a:tblPr>
                <a:tableStyleId>{5C22544A-7EE6-4342-B048-85BDC9FD1C3A}</a:tableStyleId>
              </a:tblPr>
              <a:tblGrid>
                <a:gridCol w="2103120">
                  <a:extLst>
                    <a:ext uri="{9D8B030D-6E8A-4147-A177-3AD203B41FA5}">
                      <a16:colId xmlns:a16="http://schemas.microsoft.com/office/drawing/2014/main" val="4060476977"/>
                    </a:ext>
                  </a:extLst>
                </a:gridCol>
              </a:tblGrid>
              <a:tr h="548640">
                <a:tc>
                  <a:txBody>
                    <a:bodyPr/>
                    <a:lstStyle/>
                    <a:p>
                      <a:pPr marL="357188" indent="0"/>
                      <a:r>
                        <a:rPr lang="en-US" sz="1500" b="1" dirty="0">
                          <a:solidFill>
                            <a:schemeClr val="bg1"/>
                          </a:solidFill>
                          <a:latin typeface="+mn-lt"/>
                        </a:rPr>
                        <a:t>  GOVERNANCE</a:t>
                      </a:r>
                    </a:p>
                  </a:txBody>
                  <a:tcPr marL="80666" marR="80666" marT="40333" marB="40333" anchor="ctr">
                    <a:lnL w="12700" cap="flat" cmpd="sng" algn="ctr">
                      <a:solidFill>
                        <a:srgbClr val="663DA4"/>
                      </a:solidFill>
                      <a:prstDash val="solid"/>
                      <a:round/>
                      <a:headEnd type="none" w="med" len="med"/>
                      <a:tailEnd type="none" w="med" len="med"/>
                    </a:lnL>
                    <a:lnR w="12700" cap="flat" cmpd="sng" algn="ctr">
                      <a:solidFill>
                        <a:srgbClr val="663DA4"/>
                      </a:solidFill>
                      <a:prstDash val="solid"/>
                      <a:round/>
                      <a:headEnd type="none" w="med" len="med"/>
                      <a:tailEnd type="none" w="med" len="med"/>
                    </a:lnR>
                    <a:lnT w="12700" cap="flat" cmpd="sng" algn="ctr">
                      <a:solidFill>
                        <a:srgbClr val="663DA4"/>
                      </a:solidFill>
                      <a:prstDash val="solid"/>
                      <a:round/>
                      <a:headEnd type="none" w="med" len="med"/>
                      <a:tailEnd type="none" w="med" len="med"/>
                    </a:lnT>
                    <a:solidFill>
                      <a:srgbClr val="663DA4"/>
                    </a:solidFill>
                  </a:tcPr>
                </a:tc>
                <a:extLst>
                  <a:ext uri="{0D108BD9-81ED-4DB2-BD59-A6C34878D82A}">
                    <a16:rowId xmlns:a16="http://schemas.microsoft.com/office/drawing/2014/main" val="800253655"/>
                  </a:ext>
                </a:extLst>
              </a:tr>
              <a:tr h="3108960">
                <a:tc>
                  <a:txBody>
                    <a:bodyPr/>
                    <a:lstStyle/>
                    <a:p>
                      <a:pPr marL="177800" marR="0" lvl="0" indent="-177800" algn="l" defTabSz="914400" rtl="0" eaLnBrk="1" fontAlgn="auto" latinLnBrk="0" hangingPunct="1">
                        <a:lnSpc>
                          <a:spcPct val="100000"/>
                        </a:lnSpc>
                        <a:spcBef>
                          <a:spcPts val="0"/>
                        </a:spcBef>
                        <a:spcAft>
                          <a:spcPts val="1200"/>
                        </a:spcAft>
                        <a:buClrTx/>
                        <a:buSzPct val="90000"/>
                        <a:buFont typeface="+mj-lt"/>
                        <a:buAutoNum type="arabicPeriod"/>
                        <a:tabLst/>
                        <a:defRPr/>
                      </a:pPr>
                      <a:r>
                        <a:rPr lang="en-US" sz="1600" b="0" i="0" u="none" strike="noStrike" kern="1200" baseline="0" dirty="0">
                          <a:solidFill>
                            <a:schemeClr val="dk1"/>
                          </a:solidFill>
                          <a:latin typeface="+mn-lt"/>
                          <a:ea typeface="+mn-ea"/>
                          <a:cs typeface="+mn-cs"/>
                        </a:rPr>
                        <a:t>Executive compensation</a:t>
                      </a:r>
                    </a:p>
                    <a:p>
                      <a:pPr marL="177800" marR="0" lvl="0" indent="-177800" algn="l" defTabSz="914400" rtl="0" eaLnBrk="1" fontAlgn="auto" latinLnBrk="0" hangingPunct="1">
                        <a:lnSpc>
                          <a:spcPct val="100000"/>
                        </a:lnSpc>
                        <a:spcBef>
                          <a:spcPts val="0"/>
                        </a:spcBef>
                        <a:spcAft>
                          <a:spcPts val="1200"/>
                        </a:spcAft>
                        <a:buClrTx/>
                        <a:buSzPct val="90000"/>
                        <a:buFont typeface="+mj-lt"/>
                        <a:buAutoNum type="arabicPeriod"/>
                        <a:tabLst/>
                        <a:defRPr/>
                      </a:pPr>
                      <a:r>
                        <a:rPr lang="en-US" sz="1600" b="0" i="0" u="none" strike="noStrike" kern="1200" baseline="0" dirty="0">
                          <a:solidFill>
                            <a:schemeClr val="dk1"/>
                          </a:solidFill>
                          <a:latin typeface="+mn-lt"/>
                          <a:ea typeface="+mn-ea"/>
                          <a:cs typeface="+mn-cs"/>
                        </a:rPr>
                        <a:t>Board composition</a:t>
                      </a:r>
                    </a:p>
                    <a:p>
                      <a:pPr marL="177800" marR="0" lvl="0" indent="-177800" algn="l" defTabSz="914400" rtl="0" eaLnBrk="1" fontAlgn="auto" latinLnBrk="0" hangingPunct="1">
                        <a:lnSpc>
                          <a:spcPct val="100000"/>
                        </a:lnSpc>
                        <a:spcBef>
                          <a:spcPts val="0"/>
                        </a:spcBef>
                        <a:spcAft>
                          <a:spcPts val="1200"/>
                        </a:spcAft>
                        <a:buClrTx/>
                        <a:buSzPct val="90000"/>
                        <a:buFont typeface="+mj-lt"/>
                        <a:buAutoNum type="arabicPeriod"/>
                        <a:tabLst/>
                        <a:defRPr/>
                      </a:pPr>
                      <a:r>
                        <a:rPr lang="en-US" sz="1600" b="0" i="0" u="none" strike="noStrike" kern="1200" baseline="0" dirty="0">
                          <a:solidFill>
                            <a:schemeClr val="dk1"/>
                          </a:solidFill>
                          <a:latin typeface="+mn-lt"/>
                          <a:ea typeface="+mn-ea"/>
                          <a:cs typeface="+mn-cs"/>
                        </a:rPr>
                        <a:t>ESG accountability</a:t>
                      </a:r>
                      <a:endParaRPr lang="en-US" sz="1600" dirty="0"/>
                    </a:p>
                    <a:p>
                      <a:pPr marL="177800" marR="0" lvl="0" indent="-177800" algn="l" defTabSz="914400" rtl="0" eaLnBrk="1" fontAlgn="auto" latinLnBrk="0" hangingPunct="1">
                        <a:lnSpc>
                          <a:spcPct val="100000"/>
                        </a:lnSpc>
                        <a:spcBef>
                          <a:spcPts val="0"/>
                        </a:spcBef>
                        <a:spcAft>
                          <a:spcPts val="1200"/>
                        </a:spcAft>
                        <a:buClrTx/>
                        <a:buSzPct val="90000"/>
                        <a:buFont typeface="+mj-lt"/>
                        <a:buAutoNum type="arabicPeriod"/>
                        <a:tabLst/>
                        <a:defRPr/>
                      </a:pPr>
                      <a:r>
                        <a:rPr lang="en-US" sz="1600" b="0" i="0" u="none" strike="noStrike" kern="1200" baseline="0" dirty="0">
                          <a:solidFill>
                            <a:schemeClr val="dk1"/>
                          </a:solidFill>
                          <a:latin typeface="+mn-lt"/>
                          <a:ea typeface="+mn-ea"/>
                          <a:cs typeface="+mn-cs"/>
                        </a:rPr>
                        <a:t>Board diversity</a:t>
                      </a:r>
                    </a:p>
                    <a:p>
                      <a:pPr marL="177800" indent="-177800">
                        <a:spcBef>
                          <a:spcPts val="0"/>
                        </a:spcBef>
                        <a:spcAft>
                          <a:spcPts val="1200"/>
                        </a:spcAft>
                        <a:buSzPct val="90000"/>
                        <a:buFont typeface="+mj-lt"/>
                        <a:buAutoNum type="arabicPeriod"/>
                      </a:pPr>
                      <a:r>
                        <a:rPr lang="en-US" sz="1600" b="0" i="0" u="none" strike="noStrike" kern="1200" baseline="0" dirty="0">
                          <a:solidFill>
                            <a:schemeClr val="dk1"/>
                          </a:solidFill>
                          <a:latin typeface="+mn-lt"/>
                          <a:ea typeface="+mn-ea"/>
                          <a:cs typeface="+mn-cs"/>
                        </a:rPr>
                        <a:t>Disclosure of governance data</a:t>
                      </a:r>
                    </a:p>
                  </a:txBody>
                  <a:tcPr marR="80666" marT="137160" marB="137160">
                    <a:lnL w="12700" cap="flat" cmpd="sng" algn="ctr">
                      <a:solidFill>
                        <a:srgbClr val="663DA4"/>
                      </a:solidFill>
                      <a:prstDash val="solid"/>
                      <a:round/>
                      <a:headEnd type="none" w="med" len="med"/>
                      <a:tailEnd type="none" w="med" len="med"/>
                    </a:lnL>
                    <a:lnR w="12700" cap="flat" cmpd="sng" algn="ctr">
                      <a:solidFill>
                        <a:srgbClr val="663DA4"/>
                      </a:solidFill>
                      <a:prstDash val="solid"/>
                      <a:round/>
                      <a:headEnd type="none" w="med" len="med"/>
                      <a:tailEnd type="none" w="med" len="med"/>
                    </a:lnR>
                    <a:lnB w="12700" cap="flat" cmpd="sng" algn="ctr">
                      <a:solidFill>
                        <a:srgbClr val="663DA4"/>
                      </a:solidFill>
                      <a:prstDash val="solid"/>
                      <a:round/>
                      <a:headEnd type="none" w="med" len="med"/>
                      <a:tailEnd type="none" w="med" len="med"/>
                    </a:lnB>
                    <a:noFill/>
                  </a:tcPr>
                </a:tc>
                <a:extLst>
                  <a:ext uri="{0D108BD9-81ED-4DB2-BD59-A6C34878D82A}">
                    <a16:rowId xmlns:a16="http://schemas.microsoft.com/office/drawing/2014/main" val="1040632239"/>
                  </a:ext>
                </a:extLst>
              </a:tr>
            </a:tbl>
          </a:graphicData>
        </a:graphic>
      </p:graphicFrame>
      <p:grpSp>
        <p:nvGrpSpPr>
          <p:cNvPr id="35" name="Group 34">
            <a:extLst>
              <a:ext uri="{FF2B5EF4-FFF2-40B4-BE49-F238E27FC236}">
                <a16:creationId xmlns:a16="http://schemas.microsoft.com/office/drawing/2014/main" id="{90D949A2-DF7B-DD43-A683-466D8855B6E4}"/>
              </a:ext>
            </a:extLst>
          </p:cNvPr>
          <p:cNvGrpSpPr/>
          <p:nvPr/>
        </p:nvGrpSpPr>
        <p:grpSpPr>
          <a:xfrm>
            <a:off x="7484197" y="2062127"/>
            <a:ext cx="366076" cy="366076"/>
            <a:chOff x="2999231" y="2786417"/>
            <a:chExt cx="731520" cy="731520"/>
          </a:xfrm>
        </p:grpSpPr>
        <p:sp>
          <p:nvSpPr>
            <p:cNvPr id="36" name="Oval 35">
              <a:extLst>
                <a:ext uri="{FF2B5EF4-FFF2-40B4-BE49-F238E27FC236}">
                  <a16:creationId xmlns:a16="http://schemas.microsoft.com/office/drawing/2014/main" id="{899831B0-B969-9C4C-8805-C403B41E32F6}"/>
                </a:ext>
              </a:extLst>
            </p:cNvPr>
            <p:cNvSpPr>
              <a:spLocks noChangeAspect="1"/>
            </p:cNvSpPr>
            <p:nvPr/>
          </p:nvSpPr>
          <p:spPr>
            <a:xfrm>
              <a:off x="2999231" y="2786417"/>
              <a:ext cx="731520" cy="731520"/>
            </a:xfrm>
            <a:prstGeom prst="ellipse">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37" name="Group 21">
              <a:extLst>
                <a:ext uri="{FF2B5EF4-FFF2-40B4-BE49-F238E27FC236}">
                  <a16:creationId xmlns:a16="http://schemas.microsoft.com/office/drawing/2014/main" id="{CD1594F3-A8C9-E141-AE8E-B2C1AC85678A}"/>
                </a:ext>
              </a:extLst>
            </p:cNvPr>
            <p:cNvGrpSpPr>
              <a:grpSpLocks noChangeAspect="1"/>
            </p:cNvGrpSpPr>
            <p:nvPr/>
          </p:nvGrpSpPr>
          <p:grpSpPr bwMode="auto">
            <a:xfrm>
              <a:off x="3192747" y="3036290"/>
              <a:ext cx="344488" cy="231775"/>
              <a:chOff x="2009" y="1036"/>
              <a:chExt cx="217" cy="146"/>
            </a:xfrm>
          </p:grpSpPr>
          <p:sp>
            <p:nvSpPr>
              <p:cNvPr id="38" name="Freeform 22">
                <a:extLst>
                  <a:ext uri="{FF2B5EF4-FFF2-40B4-BE49-F238E27FC236}">
                    <a16:creationId xmlns:a16="http://schemas.microsoft.com/office/drawing/2014/main" id="{5E08BB96-5C56-8443-A615-F226009E8AB6}"/>
                  </a:ext>
                </a:extLst>
              </p:cNvPr>
              <p:cNvSpPr>
                <a:spLocks/>
              </p:cNvSpPr>
              <p:nvPr/>
            </p:nvSpPr>
            <p:spPr bwMode="auto">
              <a:xfrm>
                <a:off x="2166" y="1112"/>
                <a:ext cx="60" cy="64"/>
              </a:xfrm>
              <a:custGeom>
                <a:avLst/>
                <a:gdLst>
                  <a:gd name="T0" fmla="*/ 83 w 83"/>
                  <a:gd name="T1" fmla="*/ 89 h 89"/>
                  <a:gd name="T2" fmla="*/ 83 w 83"/>
                  <a:gd name="T3" fmla="*/ 53 h 89"/>
                  <a:gd name="T4" fmla="*/ 76 w 83"/>
                  <a:gd name="T5" fmla="*/ 25 h 89"/>
                  <a:gd name="T6" fmla="*/ 55 w 83"/>
                  <a:gd name="T7" fmla="*/ 6 h 89"/>
                  <a:gd name="T8" fmla="*/ 27 w 83"/>
                  <a:gd name="T9" fmla="*/ 1 h 89"/>
                  <a:gd name="T10" fmla="*/ 0 w 83"/>
                  <a:gd name="T11" fmla="*/ 11 h 89"/>
                </a:gdLst>
                <a:ahLst/>
                <a:cxnLst>
                  <a:cxn ang="0">
                    <a:pos x="T0" y="T1"/>
                  </a:cxn>
                  <a:cxn ang="0">
                    <a:pos x="T2" y="T3"/>
                  </a:cxn>
                  <a:cxn ang="0">
                    <a:pos x="T4" y="T5"/>
                  </a:cxn>
                  <a:cxn ang="0">
                    <a:pos x="T6" y="T7"/>
                  </a:cxn>
                  <a:cxn ang="0">
                    <a:pos x="T8" y="T9"/>
                  </a:cxn>
                  <a:cxn ang="0">
                    <a:pos x="T10" y="T11"/>
                  </a:cxn>
                </a:cxnLst>
                <a:rect l="0" t="0" r="r" b="b"/>
                <a:pathLst>
                  <a:path w="83" h="89">
                    <a:moveTo>
                      <a:pt x="83" y="89"/>
                    </a:moveTo>
                    <a:cubicBezTo>
                      <a:pt x="83" y="53"/>
                      <a:pt x="83" y="53"/>
                      <a:pt x="83" y="53"/>
                    </a:cubicBezTo>
                    <a:cubicBezTo>
                      <a:pt x="83" y="43"/>
                      <a:pt x="81" y="34"/>
                      <a:pt x="76" y="25"/>
                    </a:cubicBezTo>
                    <a:cubicBezTo>
                      <a:pt x="71" y="17"/>
                      <a:pt x="63" y="11"/>
                      <a:pt x="55" y="6"/>
                    </a:cubicBezTo>
                    <a:cubicBezTo>
                      <a:pt x="46" y="2"/>
                      <a:pt x="36" y="0"/>
                      <a:pt x="27" y="1"/>
                    </a:cubicBezTo>
                    <a:cubicBezTo>
                      <a:pt x="17" y="2"/>
                      <a:pt x="8" y="5"/>
                      <a:pt x="0" y="11"/>
                    </a:cubicBezTo>
                  </a:path>
                </a:pathLst>
              </a:custGeom>
              <a:noFill/>
              <a:ln w="127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23">
                <a:extLst>
                  <a:ext uri="{FF2B5EF4-FFF2-40B4-BE49-F238E27FC236}">
                    <a16:creationId xmlns:a16="http://schemas.microsoft.com/office/drawing/2014/main" id="{43A813D5-9B69-DA46-9A81-38ACB1FD9421}"/>
                  </a:ext>
                </a:extLst>
              </p:cNvPr>
              <p:cNvSpPr>
                <a:spLocks/>
              </p:cNvSpPr>
              <p:nvPr/>
            </p:nvSpPr>
            <p:spPr bwMode="auto">
              <a:xfrm>
                <a:off x="2162" y="1049"/>
                <a:ext cx="53" cy="53"/>
              </a:xfrm>
              <a:custGeom>
                <a:avLst/>
                <a:gdLst>
                  <a:gd name="T0" fmla="*/ 37 w 73"/>
                  <a:gd name="T1" fmla="*/ 73 h 73"/>
                  <a:gd name="T2" fmla="*/ 57 w 73"/>
                  <a:gd name="T3" fmla="*/ 66 h 73"/>
                  <a:gd name="T4" fmla="*/ 70 w 73"/>
                  <a:gd name="T5" fmla="*/ 50 h 73"/>
                  <a:gd name="T6" fmla="*/ 72 w 73"/>
                  <a:gd name="T7" fmla="*/ 29 h 73"/>
                  <a:gd name="T8" fmla="*/ 62 w 73"/>
                  <a:gd name="T9" fmla="*/ 11 h 73"/>
                  <a:gd name="T10" fmla="*/ 44 w 73"/>
                  <a:gd name="T11" fmla="*/ 1 h 73"/>
                  <a:gd name="T12" fmla="*/ 23 w 73"/>
                  <a:gd name="T13" fmla="*/ 3 h 73"/>
                  <a:gd name="T14" fmla="*/ 7 w 73"/>
                  <a:gd name="T15" fmla="*/ 16 h 73"/>
                  <a:gd name="T16" fmla="*/ 0 w 73"/>
                  <a:gd name="T17" fmla="*/ 36 h 73"/>
                  <a:gd name="T18" fmla="*/ 3 w 73"/>
                  <a:gd name="T19" fmla="*/ 50 h 73"/>
                  <a:gd name="T20" fmla="*/ 11 w 73"/>
                  <a:gd name="T21" fmla="*/ 62 h 73"/>
                  <a:gd name="T22" fmla="*/ 23 w 73"/>
                  <a:gd name="T23" fmla="*/ 70 h 73"/>
                  <a:gd name="T24" fmla="*/ 3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37" y="73"/>
                    </a:moveTo>
                    <a:cubicBezTo>
                      <a:pt x="44" y="72"/>
                      <a:pt x="51" y="70"/>
                      <a:pt x="57" y="66"/>
                    </a:cubicBezTo>
                    <a:cubicBezTo>
                      <a:pt x="63" y="62"/>
                      <a:pt x="67" y="57"/>
                      <a:pt x="70" y="50"/>
                    </a:cubicBezTo>
                    <a:cubicBezTo>
                      <a:pt x="73" y="44"/>
                      <a:pt x="73" y="36"/>
                      <a:pt x="72" y="29"/>
                    </a:cubicBezTo>
                    <a:cubicBezTo>
                      <a:pt x="71" y="22"/>
                      <a:pt x="67" y="16"/>
                      <a:pt x="62" y="11"/>
                    </a:cubicBezTo>
                    <a:cubicBezTo>
                      <a:pt x="57" y="6"/>
                      <a:pt x="51" y="2"/>
                      <a:pt x="44" y="1"/>
                    </a:cubicBezTo>
                    <a:cubicBezTo>
                      <a:pt x="37" y="0"/>
                      <a:pt x="29" y="0"/>
                      <a:pt x="23" y="3"/>
                    </a:cubicBezTo>
                    <a:cubicBezTo>
                      <a:pt x="16" y="6"/>
                      <a:pt x="11" y="10"/>
                      <a:pt x="7" y="16"/>
                    </a:cubicBezTo>
                    <a:cubicBezTo>
                      <a:pt x="3" y="22"/>
                      <a:pt x="0" y="29"/>
                      <a:pt x="0" y="36"/>
                    </a:cubicBezTo>
                    <a:cubicBezTo>
                      <a:pt x="0" y="41"/>
                      <a:pt x="1" y="46"/>
                      <a:pt x="3" y="50"/>
                    </a:cubicBezTo>
                    <a:cubicBezTo>
                      <a:pt x="5" y="55"/>
                      <a:pt x="8" y="59"/>
                      <a:pt x="11" y="62"/>
                    </a:cubicBezTo>
                    <a:cubicBezTo>
                      <a:pt x="14" y="65"/>
                      <a:pt x="18" y="68"/>
                      <a:pt x="23" y="70"/>
                    </a:cubicBezTo>
                    <a:cubicBezTo>
                      <a:pt x="27" y="72"/>
                      <a:pt x="32" y="73"/>
                      <a:pt x="37" y="73"/>
                    </a:cubicBezTo>
                    <a:close/>
                  </a:path>
                </a:pathLst>
              </a:custGeom>
              <a:noFill/>
              <a:ln w="127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24">
                <a:extLst>
                  <a:ext uri="{FF2B5EF4-FFF2-40B4-BE49-F238E27FC236}">
                    <a16:creationId xmlns:a16="http://schemas.microsoft.com/office/drawing/2014/main" id="{7F24ABC2-D82F-6B48-8FB8-1E6EA352044A}"/>
                  </a:ext>
                </a:extLst>
              </p:cNvPr>
              <p:cNvSpPr>
                <a:spLocks/>
              </p:cNvSpPr>
              <p:nvPr/>
            </p:nvSpPr>
            <p:spPr bwMode="auto">
              <a:xfrm>
                <a:off x="2009" y="1112"/>
                <a:ext cx="60" cy="64"/>
              </a:xfrm>
              <a:custGeom>
                <a:avLst/>
                <a:gdLst>
                  <a:gd name="T0" fmla="*/ 0 w 83"/>
                  <a:gd name="T1" fmla="*/ 89 h 89"/>
                  <a:gd name="T2" fmla="*/ 0 w 83"/>
                  <a:gd name="T3" fmla="*/ 53 h 89"/>
                  <a:gd name="T4" fmla="*/ 8 w 83"/>
                  <a:gd name="T5" fmla="*/ 25 h 89"/>
                  <a:gd name="T6" fmla="*/ 29 w 83"/>
                  <a:gd name="T7" fmla="*/ 6 h 89"/>
                  <a:gd name="T8" fmla="*/ 57 w 83"/>
                  <a:gd name="T9" fmla="*/ 1 h 89"/>
                  <a:gd name="T10" fmla="*/ 83 w 83"/>
                  <a:gd name="T11" fmla="*/ 11 h 89"/>
                </a:gdLst>
                <a:ahLst/>
                <a:cxnLst>
                  <a:cxn ang="0">
                    <a:pos x="T0" y="T1"/>
                  </a:cxn>
                  <a:cxn ang="0">
                    <a:pos x="T2" y="T3"/>
                  </a:cxn>
                  <a:cxn ang="0">
                    <a:pos x="T4" y="T5"/>
                  </a:cxn>
                  <a:cxn ang="0">
                    <a:pos x="T6" y="T7"/>
                  </a:cxn>
                  <a:cxn ang="0">
                    <a:pos x="T8" y="T9"/>
                  </a:cxn>
                  <a:cxn ang="0">
                    <a:pos x="T10" y="T11"/>
                  </a:cxn>
                </a:cxnLst>
                <a:rect l="0" t="0" r="r" b="b"/>
                <a:pathLst>
                  <a:path w="83" h="89">
                    <a:moveTo>
                      <a:pt x="0" y="89"/>
                    </a:moveTo>
                    <a:cubicBezTo>
                      <a:pt x="0" y="53"/>
                      <a:pt x="0" y="53"/>
                      <a:pt x="0" y="53"/>
                    </a:cubicBezTo>
                    <a:cubicBezTo>
                      <a:pt x="0" y="43"/>
                      <a:pt x="3" y="34"/>
                      <a:pt x="8" y="25"/>
                    </a:cubicBezTo>
                    <a:cubicBezTo>
                      <a:pt x="13" y="17"/>
                      <a:pt x="20" y="11"/>
                      <a:pt x="29" y="6"/>
                    </a:cubicBezTo>
                    <a:cubicBezTo>
                      <a:pt x="38" y="2"/>
                      <a:pt x="47" y="0"/>
                      <a:pt x="57" y="1"/>
                    </a:cubicBezTo>
                    <a:cubicBezTo>
                      <a:pt x="67" y="2"/>
                      <a:pt x="76" y="5"/>
                      <a:pt x="83" y="11"/>
                    </a:cubicBezTo>
                  </a:path>
                </a:pathLst>
              </a:custGeom>
              <a:noFill/>
              <a:ln w="127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25">
                <a:extLst>
                  <a:ext uri="{FF2B5EF4-FFF2-40B4-BE49-F238E27FC236}">
                    <a16:creationId xmlns:a16="http://schemas.microsoft.com/office/drawing/2014/main" id="{A8E95E73-A5E9-AB4C-B6A9-3D79EE47EDC3}"/>
                  </a:ext>
                </a:extLst>
              </p:cNvPr>
              <p:cNvSpPr>
                <a:spLocks/>
              </p:cNvSpPr>
              <p:nvPr/>
            </p:nvSpPr>
            <p:spPr bwMode="auto">
              <a:xfrm>
                <a:off x="2020" y="1049"/>
                <a:ext cx="53" cy="53"/>
              </a:xfrm>
              <a:custGeom>
                <a:avLst/>
                <a:gdLst>
                  <a:gd name="T0" fmla="*/ 37 w 73"/>
                  <a:gd name="T1" fmla="*/ 73 h 73"/>
                  <a:gd name="T2" fmla="*/ 17 w 73"/>
                  <a:gd name="T3" fmla="*/ 66 h 73"/>
                  <a:gd name="T4" fmla="*/ 4 w 73"/>
                  <a:gd name="T5" fmla="*/ 50 h 73"/>
                  <a:gd name="T6" fmla="*/ 2 w 73"/>
                  <a:gd name="T7" fmla="*/ 29 h 73"/>
                  <a:gd name="T8" fmla="*/ 12 w 73"/>
                  <a:gd name="T9" fmla="*/ 11 h 73"/>
                  <a:gd name="T10" fmla="*/ 30 w 73"/>
                  <a:gd name="T11" fmla="*/ 1 h 73"/>
                  <a:gd name="T12" fmla="*/ 51 w 73"/>
                  <a:gd name="T13" fmla="*/ 3 h 73"/>
                  <a:gd name="T14" fmla="*/ 67 w 73"/>
                  <a:gd name="T15" fmla="*/ 16 h 73"/>
                  <a:gd name="T16" fmla="*/ 73 w 73"/>
                  <a:gd name="T17" fmla="*/ 36 h 73"/>
                  <a:gd name="T18" fmla="*/ 70 w 73"/>
                  <a:gd name="T19" fmla="*/ 50 h 73"/>
                  <a:gd name="T20" fmla="*/ 63 w 73"/>
                  <a:gd name="T21" fmla="*/ 62 h 73"/>
                  <a:gd name="T22" fmla="*/ 51 w 73"/>
                  <a:gd name="T23" fmla="*/ 70 h 73"/>
                  <a:gd name="T24" fmla="*/ 37 w 73"/>
                  <a:gd name="T2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73">
                    <a:moveTo>
                      <a:pt x="37" y="73"/>
                    </a:moveTo>
                    <a:cubicBezTo>
                      <a:pt x="30" y="72"/>
                      <a:pt x="23" y="70"/>
                      <a:pt x="17" y="66"/>
                    </a:cubicBezTo>
                    <a:cubicBezTo>
                      <a:pt x="11" y="62"/>
                      <a:pt x="6" y="57"/>
                      <a:pt x="4" y="50"/>
                    </a:cubicBezTo>
                    <a:cubicBezTo>
                      <a:pt x="1" y="44"/>
                      <a:pt x="0" y="36"/>
                      <a:pt x="2" y="29"/>
                    </a:cubicBezTo>
                    <a:cubicBezTo>
                      <a:pt x="3" y="22"/>
                      <a:pt x="6" y="16"/>
                      <a:pt x="12" y="11"/>
                    </a:cubicBezTo>
                    <a:cubicBezTo>
                      <a:pt x="17" y="6"/>
                      <a:pt x="23" y="2"/>
                      <a:pt x="30" y="1"/>
                    </a:cubicBezTo>
                    <a:cubicBezTo>
                      <a:pt x="37" y="0"/>
                      <a:pt x="44" y="0"/>
                      <a:pt x="51" y="3"/>
                    </a:cubicBezTo>
                    <a:cubicBezTo>
                      <a:pt x="58" y="6"/>
                      <a:pt x="63" y="10"/>
                      <a:pt x="67" y="16"/>
                    </a:cubicBezTo>
                    <a:cubicBezTo>
                      <a:pt x="71" y="22"/>
                      <a:pt x="73" y="29"/>
                      <a:pt x="73" y="36"/>
                    </a:cubicBezTo>
                    <a:cubicBezTo>
                      <a:pt x="73" y="41"/>
                      <a:pt x="72" y="46"/>
                      <a:pt x="70" y="50"/>
                    </a:cubicBezTo>
                    <a:cubicBezTo>
                      <a:pt x="69" y="55"/>
                      <a:pt x="66" y="59"/>
                      <a:pt x="63" y="62"/>
                    </a:cubicBezTo>
                    <a:cubicBezTo>
                      <a:pt x="59" y="65"/>
                      <a:pt x="55" y="68"/>
                      <a:pt x="51" y="70"/>
                    </a:cubicBezTo>
                    <a:cubicBezTo>
                      <a:pt x="46" y="72"/>
                      <a:pt x="42" y="73"/>
                      <a:pt x="37" y="73"/>
                    </a:cubicBezTo>
                    <a:close/>
                  </a:path>
                </a:pathLst>
              </a:custGeom>
              <a:noFill/>
              <a:ln w="127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26">
                <a:extLst>
                  <a:ext uri="{FF2B5EF4-FFF2-40B4-BE49-F238E27FC236}">
                    <a16:creationId xmlns:a16="http://schemas.microsoft.com/office/drawing/2014/main" id="{0D86941E-6384-1A4F-BFB9-576B0D2100F2}"/>
                  </a:ext>
                </a:extLst>
              </p:cNvPr>
              <p:cNvSpPr>
                <a:spLocks/>
              </p:cNvSpPr>
              <p:nvPr/>
            </p:nvSpPr>
            <p:spPr bwMode="auto">
              <a:xfrm>
                <a:off x="2075" y="1109"/>
                <a:ext cx="85" cy="73"/>
              </a:xfrm>
              <a:custGeom>
                <a:avLst/>
                <a:gdLst>
                  <a:gd name="T0" fmla="*/ 118 w 118"/>
                  <a:gd name="T1" fmla="*/ 101 h 101"/>
                  <a:gd name="T2" fmla="*/ 118 w 118"/>
                  <a:gd name="T3" fmla="*/ 59 h 101"/>
                  <a:gd name="T4" fmla="*/ 101 w 118"/>
                  <a:gd name="T5" fmla="*/ 18 h 101"/>
                  <a:gd name="T6" fmla="*/ 59 w 118"/>
                  <a:gd name="T7" fmla="*/ 0 h 101"/>
                  <a:gd name="T8" fmla="*/ 18 w 118"/>
                  <a:gd name="T9" fmla="*/ 18 h 101"/>
                  <a:gd name="T10" fmla="*/ 0 w 118"/>
                  <a:gd name="T11" fmla="*/ 59 h 101"/>
                  <a:gd name="T12" fmla="*/ 0 w 11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118" h="101">
                    <a:moveTo>
                      <a:pt x="118" y="101"/>
                    </a:moveTo>
                    <a:cubicBezTo>
                      <a:pt x="118" y="59"/>
                      <a:pt x="118" y="59"/>
                      <a:pt x="118" y="59"/>
                    </a:cubicBezTo>
                    <a:cubicBezTo>
                      <a:pt x="118" y="44"/>
                      <a:pt x="112" y="29"/>
                      <a:pt x="101" y="18"/>
                    </a:cubicBezTo>
                    <a:cubicBezTo>
                      <a:pt x="90" y="7"/>
                      <a:pt x="75" y="0"/>
                      <a:pt x="59" y="0"/>
                    </a:cubicBezTo>
                    <a:cubicBezTo>
                      <a:pt x="44" y="0"/>
                      <a:pt x="29" y="7"/>
                      <a:pt x="18" y="18"/>
                    </a:cubicBezTo>
                    <a:cubicBezTo>
                      <a:pt x="7" y="29"/>
                      <a:pt x="0" y="44"/>
                      <a:pt x="0" y="59"/>
                    </a:cubicBezTo>
                    <a:cubicBezTo>
                      <a:pt x="0" y="101"/>
                      <a:pt x="0" y="101"/>
                      <a:pt x="0" y="101"/>
                    </a:cubicBezTo>
                  </a:path>
                </a:pathLst>
              </a:custGeom>
              <a:noFill/>
              <a:ln w="127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27">
                <a:extLst>
                  <a:ext uri="{FF2B5EF4-FFF2-40B4-BE49-F238E27FC236}">
                    <a16:creationId xmlns:a16="http://schemas.microsoft.com/office/drawing/2014/main" id="{ABE90950-33D0-C846-92FE-852A0CD8A07E}"/>
                  </a:ext>
                </a:extLst>
              </p:cNvPr>
              <p:cNvSpPr>
                <a:spLocks/>
              </p:cNvSpPr>
              <p:nvPr/>
            </p:nvSpPr>
            <p:spPr bwMode="auto">
              <a:xfrm>
                <a:off x="2088" y="1036"/>
                <a:ext cx="61" cy="61"/>
              </a:xfrm>
              <a:custGeom>
                <a:avLst/>
                <a:gdLst>
                  <a:gd name="T0" fmla="*/ 41 w 84"/>
                  <a:gd name="T1" fmla="*/ 84 h 84"/>
                  <a:gd name="T2" fmla="*/ 64 w 84"/>
                  <a:gd name="T3" fmla="*/ 77 h 84"/>
                  <a:gd name="T4" fmla="*/ 80 w 84"/>
                  <a:gd name="T5" fmla="*/ 58 h 84"/>
                  <a:gd name="T6" fmla="*/ 82 w 84"/>
                  <a:gd name="T7" fmla="*/ 34 h 84"/>
                  <a:gd name="T8" fmla="*/ 71 w 84"/>
                  <a:gd name="T9" fmla="*/ 13 h 84"/>
                  <a:gd name="T10" fmla="*/ 49 w 84"/>
                  <a:gd name="T11" fmla="*/ 2 h 84"/>
                  <a:gd name="T12" fmla="*/ 25 w 84"/>
                  <a:gd name="T13" fmla="*/ 4 h 84"/>
                  <a:gd name="T14" fmla="*/ 7 w 84"/>
                  <a:gd name="T15" fmla="*/ 19 h 84"/>
                  <a:gd name="T16" fmla="*/ 0 w 84"/>
                  <a:gd name="T17" fmla="*/ 43 h 84"/>
                  <a:gd name="T18" fmla="*/ 12 w 84"/>
                  <a:gd name="T19" fmla="*/ 72 h 84"/>
                  <a:gd name="T20" fmla="*/ 41 w 84"/>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41" y="84"/>
                    </a:moveTo>
                    <a:cubicBezTo>
                      <a:pt x="50" y="84"/>
                      <a:pt x="58" y="82"/>
                      <a:pt x="64" y="77"/>
                    </a:cubicBezTo>
                    <a:cubicBezTo>
                      <a:pt x="71" y="73"/>
                      <a:pt x="77" y="66"/>
                      <a:pt x="80" y="58"/>
                    </a:cubicBezTo>
                    <a:cubicBezTo>
                      <a:pt x="83" y="51"/>
                      <a:pt x="84" y="42"/>
                      <a:pt x="82" y="34"/>
                    </a:cubicBezTo>
                    <a:cubicBezTo>
                      <a:pt x="80" y="26"/>
                      <a:pt x="77" y="19"/>
                      <a:pt x="71" y="13"/>
                    </a:cubicBezTo>
                    <a:cubicBezTo>
                      <a:pt x="65" y="7"/>
                      <a:pt x="57" y="3"/>
                      <a:pt x="49" y="2"/>
                    </a:cubicBezTo>
                    <a:cubicBezTo>
                      <a:pt x="41" y="0"/>
                      <a:pt x="33" y="1"/>
                      <a:pt x="25" y="4"/>
                    </a:cubicBezTo>
                    <a:cubicBezTo>
                      <a:pt x="18" y="7"/>
                      <a:pt x="11" y="13"/>
                      <a:pt x="7" y="19"/>
                    </a:cubicBezTo>
                    <a:cubicBezTo>
                      <a:pt x="2" y="26"/>
                      <a:pt x="0" y="34"/>
                      <a:pt x="0" y="43"/>
                    </a:cubicBezTo>
                    <a:cubicBezTo>
                      <a:pt x="0" y="54"/>
                      <a:pt x="4" y="64"/>
                      <a:pt x="12" y="72"/>
                    </a:cubicBezTo>
                    <a:cubicBezTo>
                      <a:pt x="20" y="80"/>
                      <a:pt x="30" y="84"/>
                      <a:pt x="41" y="84"/>
                    </a:cubicBezTo>
                    <a:close/>
                  </a:path>
                </a:pathLst>
              </a:custGeom>
              <a:noFill/>
              <a:ln w="12700" cap="rnd">
                <a:solidFill>
                  <a:schemeClr val="bg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a:extLst>
              <a:ext uri="{FF2B5EF4-FFF2-40B4-BE49-F238E27FC236}">
                <a16:creationId xmlns:a16="http://schemas.microsoft.com/office/drawing/2014/main" id="{D0BA7579-75F5-1A43-B100-5C6AA7E27524}"/>
              </a:ext>
            </a:extLst>
          </p:cNvPr>
          <p:cNvGrpSpPr/>
          <p:nvPr/>
        </p:nvGrpSpPr>
        <p:grpSpPr>
          <a:xfrm>
            <a:off x="5303869" y="2066955"/>
            <a:ext cx="366473" cy="366473"/>
            <a:chOff x="1938527" y="2786417"/>
            <a:chExt cx="731520" cy="731520"/>
          </a:xfrm>
        </p:grpSpPr>
        <p:sp>
          <p:nvSpPr>
            <p:cNvPr id="45" name="Oval 44">
              <a:extLst>
                <a:ext uri="{FF2B5EF4-FFF2-40B4-BE49-F238E27FC236}">
                  <a16:creationId xmlns:a16="http://schemas.microsoft.com/office/drawing/2014/main" id="{3C6ADBB4-6666-F040-8833-EE2AC00C3E36}"/>
                </a:ext>
              </a:extLst>
            </p:cNvPr>
            <p:cNvSpPr>
              <a:spLocks noChangeAspect="1"/>
            </p:cNvSpPr>
            <p:nvPr/>
          </p:nvSpPr>
          <p:spPr>
            <a:xfrm>
              <a:off x="1938527" y="2786417"/>
              <a:ext cx="731520" cy="73152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46" name="Group 15">
              <a:extLst>
                <a:ext uri="{FF2B5EF4-FFF2-40B4-BE49-F238E27FC236}">
                  <a16:creationId xmlns:a16="http://schemas.microsoft.com/office/drawing/2014/main" id="{F50792C4-46BA-2748-BA71-B5A1DF1CEBDD}"/>
                </a:ext>
              </a:extLst>
            </p:cNvPr>
            <p:cNvGrpSpPr>
              <a:grpSpLocks noChangeAspect="1"/>
            </p:cNvGrpSpPr>
            <p:nvPr/>
          </p:nvGrpSpPr>
          <p:grpSpPr bwMode="auto">
            <a:xfrm>
              <a:off x="2122518" y="3003746"/>
              <a:ext cx="363538" cy="296863"/>
              <a:chOff x="1308" y="1016"/>
              <a:chExt cx="229" cy="187"/>
            </a:xfrm>
          </p:grpSpPr>
          <p:sp>
            <p:nvSpPr>
              <p:cNvPr id="47" name="Freeform 46">
                <a:extLst>
                  <a:ext uri="{FF2B5EF4-FFF2-40B4-BE49-F238E27FC236}">
                    <a16:creationId xmlns:a16="http://schemas.microsoft.com/office/drawing/2014/main" id="{7DE89C6C-2E02-5743-BFD6-ADE7B95E9EC3}"/>
                  </a:ext>
                </a:extLst>
              </p:cNvPr>
              <p:cNvSpPr>
                <a:spLocks/>
              </p:cNvSpPr>
              <p:nvPr/>
            </p:nvSpPr>
            <p:spPr bwMode="auto">
              <a:xfrm>
                <a:off x="1438" y="1082"/>
                <a:ext cx="99" cy="107"/>
              </a:xfrm>
              <a:custGeom>
                <a:avLst/>
                <a:gdLst>
                  <a:gd name="T0" fmla="*/ 34 w 137"/>
                  <a:gd name="T1" fmla="*/ 37 h 148"/>
                  <a:gd name="T2" fmla="*/ 34 w 137"/>
                  <a:gd name="T3" fmla="*/ 102 h 148"/>
                  <a:gd name="T4" fmla="*/ 107 w 137"/>
                  <a:gd name="T5" fmla="*/ 114 h 148"/>
                  <a:gd name="T6" fmla="*/ 123 w 137"/>
                  <a:gd name="T7" fmla="*/ 0 h 148"/>
                  <a:gd name="T8" fmla="*/ 34 w 137"/>
                  <a:gd name="T9" fmla="*/ 37 h 148"/>
                </a:gdLst>
                <a:ahLst/>
                <a:cxnLst>
                  <a:cxn ang="0">
                    <a:pos x="T0" y="T1"/>
                  </a:cxn>
                  <a:cxn ang="0">
                    <a:pos x="T2" y="T3"/>
                  </a:cxn>
                  <a:cxn ang="0">
                    <a:pos x="T4" y="T5"/>
                  </a:cxn>
                  <a:cxn ang="0">
                    <a:pos x="T6" y="T7"/>
                  </a:cxn>
                  <a:cxn ang="0">
                    <a:pos x="T8" y="T9"/>
                  </a:cxn>
                </a:cxnLst>
                <a:rect l="0" t="0" r="r" b="b"/>
                <a:pathLst>
                  <a:path w="137" h="148">
                    <a:moveTo>
                      <a:pt x="34" y="37"/>
                    </a:moveTo>
                    <a:cubicBezTo>
                      <a:pt x="12" y="52"/>
                      <a:pt x="0" y="79"/>
                      <a:pt x="34" y="102"/>
                    </a:cubicBezTo>
                    <a:cubicBezTo>
                      <a:pt x="53" y="148"/>
                      <a:pt x="87" y="136"/>
                      <a:pt x="107" y="114"/>
                    </a:cubicBezTo>
                    <a:cubicBezTo>
                      <a:pt x="131" y="81"/>
                      <a:pt x="137" y="38"/>
                      <a:pt x="123" y="0"/>
                    </a:cubicBezTo>
                    <a:cubicBezTo>
                      <a:pt x="91" y="24"/>
                      <a:pt x="62" y="18"/>
                      <a:pt x="34" y="37"/>
                    </a:cubicBezTo>
                    <a:close/>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47">
                <a:extLst>
                  <a:ext uri="{FF2B5EF4-FFF2-40B4-BE49-F238E27FC236}">
                    <a16:creationId xmlns:a16="http://schemas.microsoft.com/office/drawing/2014/main" id="{053BCBC9-E0ED-7849-B199-9BBF2A452930}"/>
                  </a:ext>
                </a:extLst>
              </p:cNvPr>
              <p:cNvSpPr>
                <a:spLocks/>
              </p:cNvSpPr>
              <p:nvPr/>
            </p:nvSpPr>
            <p:spPr bwMode="auto">
              <a:xfrm>
                <a:off x="1308" y="1016"/>
                <a:ext cx="134" cy="153"/>
              </a:xfrm>
              <a:custGeom>
                <a:avLst/>
                <a:gdLst>
                  <a:gd name="T0" fmla="*/ 150 w 186"/>
                  <a:gd name="T1" fmla="*/ 63 h 211"/>
                  <a:gd name="T2" fmla="*/ 129 w 186"/>
                  <a:gd name="T3" fmla="*/ 153 h 211"/>
                  <a:gd name="T4" fmla="*/ 37 w 186"/>
                  <a:gd name="T5" fmla="*/ 158 h 211"/>
                  <a:gd name="T6" fmla="*/ 23 w 186"/>
                  <a:gd name="T7" fmla="*/ 0 h 211"/>
                  <a:gd name="T8" fmla="*/ 150 w 186"/>
                  <a:gd name="T9" fmla="*/ 63 h 211"/>
                </a:gdLst>
                <a:ahLst/>
                <a:cxnLst>
                  <a:cxn ang="0">
                    <a:pos x="T0" y="T1"/>
                  </a:cxn>
                  <a:cxn ang="0">
                    <a:pos x="T2" y="T3"/>
                  </a:cxn>
                  <a:cxn ang="0">
                    <a:pos x="T4" y="T5"/>
                  </a:cxn>
                  <a:cxn ang="0">
                    <a:pos x="T6" y="T7"/>
                  </a:cxn>
                  <a:cxn ang="0">
                    <a:pos x="T8" y="T9"/>
                  </a:cxn>
                </a:cxnLst>
                <a:rect l="0" t="0" r="r" b="b"/>
                <a:pathLst>
                  <a:path w="186" h="211">
                    <a:moveTo>
                      <a:pt x="150" y="63"/>
                    </a:moveTo>
                    <a:cubicBezTo>
                      <a:pt x="174" y="91"/>
                      <a:pt x="186" y="128"/>
                      <a:pt x="129" y="153"/>
                    </a:cubicBezTo>
                    <a:cubicBezTo>
                      <a:pt x="103" y="211"/>
                      <a:pt x="63" y="190"/>
                      <a:pt x="37" y="158"/>
                    </a:cubicBezTo>
                    <a:cubicBezTo>
                      <a:pt x="10" y="127"/>
                      <a:pt x="0" y="44"/>
                      <a:pt x="23" y="0"/>
                    </a:cubicBezTo>
                    <a:cubicBezTo>
                      <a:pt x="66" y="36"/>
                      <a:pt x="120" y="27"/>
                      <a:pt x="150" y="63"/>
                    </a:cubicBezTo>
                    <a:close/>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49">
                <a:extLst>
                  <a:ext uri="{FF2B5EF4-FFF2-40B4-BE49-F238E27FC236}">
                    <a16:creationId xmlns:a16="http://schemas.microsoft.com/office/drawing/2014/main" id="{D6E8D968-1061-9942-9186-438319D59338}"/>
                  </a:ext>
                </a:extLst>
              </p:cNvPr>
              <p:cNvSpPr>
                <a:spLocks/>
              </p:cNvSpPr>
              <p:nvPr/>
            </p:nvSpPr>
            <p:spPr bwMode="auto">
              <a:xfrm>
                <a:off x="1352" y="1064"/>
                <a:ext cx="144" cy="139"/>
              </a:xfrm>
              <a:custGeom>
                <a:avLst/>
                <a:gdLst>
                  <a:gd name="T0" fmla="*/ 199 w 199"/>
                  <a:gd name="T1" fmla="*/ 90 h 192"/>
                  <a:gd name="T2" fmla="*/ 116 w 199"/>
                  <a:gd name="T3" fmla="*/ 192 h 192"/>
                  <a:gd name="T4" fmla="*/ 0 w 199"/>
                  <a:gd name="T5" fmla="*/ 0 h 192"/>
                </a:gdLst>
                <a:ahLst/>
                <a:cxnLst>
                  <a:cxn ang="0">
                    <a:pos x="T0" y="T1"/>
                  </a:cxn>
                  <a:cxn ang="0">
                    <a:pos x="T2" y="T3"/>
                  </a:cxn>
                  <a:cxn ang="0">
                    <a:pos x="T4" y="T5"/>
                  </a:cxn>
                </a:cxnLst>
                <a:rect l="0" t="0" r="r" b="b"/>
                <a:pathLst>
                  <a:path w="199" h="192">
                    <a:moveTo>
                      <a:pt x="199" y="90"/>
                    </a:moveTo>
                    <a:cubicBezTo>
                      <a:pt x="144" y="117"/>
                      <a:pt x="116" y="192"/>
                      <a:pt x="116" y="192"/>
                    </a:cubicBezTo>
                    <a:cubicBezTo>
                      <a:pt x="96" y="118"/>
                      <a:pt x="56" y="51"/>
                      <a:pt x="0" y="0"/>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 name="Group 62">
            <a:extLst>
              <a:ext uri="{FF2B5EF4-FFF2-40B4-BE49-F238E27FC236}">
                <a16:creationId xmlns:a16="http://schemas.microsoft.com/office/drawing/2014/main" id="{953C925E-B8D3-F34B-A631-F11A2C1D0CFD}"/>
              </a:ext>
            </a:extLst>
          </p:cNvPr>
          <p:cNvGrpSpPr>
            <a:grpSpLocks noChangeAspect="1"/>
          </p:cNvGrpSpPr>
          <p:nvPr/>
        </p:nvGrpSpPr>
        <p:grpSpPr>
          <a:xfrm>
            <a:off x="9684123" y="2054391"/>
            <a:ext cx="365760" cy="365760"/>
            <a:chOff x="3959351" y="2786417"/>
            <a:chExt cx="731520" cy="731520"/>
          </a:xfrm>
        </p:grpSpPr>
        <p:sp>
          <p:nvSpPr>
            <p:cNvPr id="64" name="Oval 63">
              <a:extLst>
                <a:ext uri="{FF2B5EF4-FFF2-40B4-BE49-F238E27FC236}">
                  <a16:creationId xmlns:a16="http://schemas.microsoft.com/office/drawing/2014/main" id="{BBEBD4E9-4B4D-674C-9768-A6C08FBB559D}"/>
                </a:ext>
              </a:extLst>
            </p:cNvPr>
            <p:cNvSpPr>
              <a:spLocks noChangeAspect="1"/>
            </p:cNvSpPr>
            <p:nvPr/>
          </p:nvSpPr>
          <p:spPr>
            <a:xfrm>
              <a:off x="3959351" y="2786417"/>
              <a:ext cx="731520" cy="73152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nvGrpSpPr>
            <p:cNvPr id="65" name="Group 30">
              <a:extLst>
                <a:ext uri="{FF2B5EF4-FFF2-40B4-BE49-F238E27FC236}">
                  <a16:creationId xmlns:a16="http://schemas.microsoft.com/office/drawing/2014/main" id="{194977C8-7A09-954E-9780-00EB0E8591A0}"/>
                </a:ext>
              </a:extLst>
            </p:cNvPr>
            <p:cNvGrpSpPr>
              <a:grpSpLocks noChangeAspect="1"/>
            </p:cNvGrpSpPr>
            <p:nvPr/>
          </p:nvGrpSpPr>
          <p:grpSpPr bwMode="auto">
            <a:xfrm>
              <a:off x="4153661" y="3014065"/>
              <a:ext cx="342900" cy="276225"/>
              <a:chOff x="2694" y="1022"/>
              <a:chExt cx="216" cy="174"/>
            </a:xfrm>
          </p:grpSpPr>
          <p:sp>
            <p:nvSpPr>
              <p:cNvPr id="66" name="Freeform 31">
                <a:extLst>
                  <a:ext uri="{FF2B5EF4-FFF2-40B4-BE49-F238E27FC236}">
                    <a16:creationId xmlns:a16="http://schemas.microsoft.com/office/drawing/2014/main" id="{F432080E-DC9F-AD48-9B8E-5C3A9E95378F}"/>
                  </a:ext>
                </a:extLst>
              </p:cNvPr>
              <p:cNvSpPr>
                <a:spLocks/>
              </p:cNvSpPr>
              <p:nvPr/>
            </p:nvSpPr>
            <p:spPr bwMode="auto">
              <a:xfrm>
                <a:off x="2694" y="1022"/>
                <a:ext cx="124" cy="174"/>
              </a:xfrm>
              <a:custGeom>
                <a:avLst/>
                <a:gdLst>
                  <a:gd name="T0" fmla="*/ 0 w 172"/>
                  <a:gd name="T1" fmla="*/ 240 h 240"/>
                  <a:gd name="T2" fmla="*/ 0 w 172"/>
                  <a:gd name="T3" fmla="*/ 7 h 240"/>
                  <a:gd name="T4" fmla="*/ 10 w 172"/>
                  <a:gd name="T5" fmla="*/ 0 h 240"/>
                  <a:gd name="T6" fmla="*/ 163 w 172"/>
                  <a:gd name="T7" fmla="*/ 0 h 240"/>
                  <a:gd name="T8" fmla="*/ 172 w 172"/>
                  <a:gd name="T9" fmla="*/ 7 h 240"/>
                  <a:gd name="T10" fmla="*/ 172 w 172"/>
                  <a:gd name="T11" fmla="*/ 233 h 240"/>
                </a:gdLst>
                <a:ahLst/>
                <a:cxnLst>
                  <a:cxn ang="0">
                    <a:pos x="T0" y="T1"/>
                  </a:cxn>
                  <a:cxn ang="0">
                    <a:pos x="T2" y="T3"/>
                  </a:cxn>
                  <a:cxn ang="0">
                    <a:pos x="T4" y="T5"/>
                  </a:cxn>
                  <a:cxn ang="0">
                    <a:pos x="T6" y="T7"/>
                  </a:cxn>
                  <a:cxn ang="0">
                    <a:pos x="T8" y="T9"/>
                  </a:cxn>
                  <a:cxn ang="0">
                    <a:pos x="T10" y="T11"/>
                  </a:cxn>
                </a:cxnLst>
                <a:rect l="0" t="0" r="r" b="b"/>
                <a:pathLst>
                  <a:path w="172" h="240">
                    <a:moveTo>
                      <a:pt x="0" y="240"/>
                    </a:moveTo>
                    <a:cubicBezTo>
                      <a:pt x="0" y="7"/>
                      <a:pt x="0" y="7"/>
                      <a:pt x="0" y="7"/>
                    </a:cubicBezTo>
                    <a:cubicBezTo>
                      <a:pt x="0" y="3"/>
                      <a:pt x="5" y="0"/>
                      <a:pt x="10" y="0"/>
                    </a:cubicBezTo>
                    <a:cubicBezTo>
                      <a:pt x="163" y="0"/>
                      <a:pt x="163" y="0"/>
                      <a:pt x="163" y="0"/>
                    </a:cubicBezTo>
                    <a:cubicBezTo>
                      <a:pt x="168" y="0"/>
                      <a:pt x="172" y="3"/>
                      <a:pt x="172" y="7"/>
                    </a:cubicBezTo>
                    <a:cubicBezTo>
                      <a:pt x="172" y="233"/>
                      <a:pt x="172" y="233"/>
                      <a:pt x="172" y="233"/>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32">
                <a:extLst>
                  <a:ext uri="{FF2B5EF4-FFF2-40B4-BE49-F238E27FC236}">
                    <a16:creationId xmlns:a16="http://schemas.microsoft.com/office/drawing/2014/main" id="{8909CF17-62CF-BD4E-ACCD-64018636F60B}"/>
                  </a:ext>
                </a:extLst>
              </p:cNvPr>
              <p:cNvSpPr>
                <a:spLocks noChangeShapeType="1"/>
              </p:cNvSpPr>
              <p:nvPr/>
            </p:nvSpPr>
            <p:spPr bwMode="auto">
              <a:xfrm>
                <a:off x="2722" y="1053"/>
                <a:ext cx="69"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33">
                <a:extLst>
                  <a:ext uri="{FF2B5EF4-FFF2-40B4-BE49-F238E27FC236}">
                    <a16:creationId xmlns:a16="http://schemas.microsoft.com/office/drawing/2014/main" id="{BEF420E2-02B5-2D4D-BC97-C215695FCC3D}"/>
                  </a:ext>
                </a:extLst>
              </p:cNvPr>
              <p:cNvSpPr>
                <a:spLocks noChangeShapeType="1"/>
              </p:cNvSpPr>
              <p:nvPr/>
            </p:nvSpPr>
            <p:spPr bwMode="auto">
              <a:xfrm>
                <a:off x="2722" y="1090"/>
                <a:ext cx="69"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34">
                <a:extLst>
                  <a:ext uri="{FF2B5EF4-FFF2-40B4-BE49-F238E27FC236}">
                    <a16:creationId xmlns:a16="http://schemas.microsoft.com/office/drawing/2014/main" id="{B2E8D246-33FE-A94A-B05E-FCFC42E86A28}"/>
                  </a:ext>
                </a:extLst>
              </p:cNvPr>
              <p:cNvSpPr>
                <a:spLocks noChangeShapeType="1"/>
              </p:cNvSpPr>
              <p:nvPr/>
            </p:nvSpPr>
            <p:spPr bwMode="auto">
              <a:xfrm>
                <a:off x="2722" y="1126"/>
                <a:ext cx="69"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Freeform 35">
                <a:extLst>
                  <a:ext uri="{FF2B5EF4-FFF2-40B4-BE49-F238E27FC236}">
                    <a16:creationId xmlns:a16="http://schemas.microsoft.com/office/drawing/2014/main" id="{A30C746C-8553-C248-9B32-AA593BCAFA99}"/>
                  </a:ext>
                </a:extLst>
              </p:cNvPr>
              <p:cNvSpPr>
                <a:spLocks/>
              </p:cNvSpPr>
              <p:nvPr/>
            </p:nvSpPr>
            <p:spPr bwMode="auto">
              <a:xfrm>
                <a:off x="2741" y="1156"/>
                <a:ext cx="36" cy="40"/>
              </a:xfrm>
              <a:custGeom>
                <a:avLst/>
                <a:gdLst>
                  <a:gd name="T0" fmla="*/ 50 w 50"/>
                  <a:gd name="T1" fmla="*/ 55 h 55"/>
                  <a:gd name="T2" fmla="*/ 50 w 50"/>
                  <a:gd name="T3" fmla="*/ 9 h 55"/>
                  <a:gd name="T4" fmla="*/ 37 w 50"/>
                  <a:gd name="T5" fmla="*/ 0 h 55"/>
                  <a:gd name="T6" fmla="*/ 12 w 50"/>
                  <a:gd name="T7" fmla="*/ 0 h 55"/>
                  <a:gd name="T8" fmla="*/ 0 w 50"/>
                  <a:gd name="T9" fmla="*/ 9 h 55"/>
                  <a:gd name="T10" fmla="*/ 0 w 50"/>
                  <a:gd name="T11" fmla="*/ 55 h 55"/>
                </a:gdLst>
                <a:ahLst/>
                <a:cxnLst>
                  <a:cxn ang="0">
                    <a:pos x="T0" y="T1"/>
                  </a:cxn>
                  <a:cxn ang="0">
                    <a:pos x="T2" y="T3"/>
                  </a:cxn>
                  <a:cxn ang="0">
                    <a:pos x="T4" y="T5"/>
                  </a:cxn>
                  <a:cxn ang="0">
                    <a:pos x="T6" y="T7"/>
                  </a:cxn>
                  <a:cxn ang="0">
                    <a:pos x="T8" y="T9"/>
                  </a:cxn>
                  <a:cxn ang="0">
                    <a:pos x="T10" y="T11"/>
                  </a:cxn>
                </a:cxnLst>
                <a:rect l="0" t="0" r="r" b="b"/>
                <a:pathLst>
                  <a:path w="50" h="55">
                    <a:moveTo>
                      <a:pt x="50" y="55"/>
                    </a:moveTo>
                    <a:cubicBezTo>
                      <a:pt x="50" y="9"/>
                      <a:pt x="50" y="9"/>
                      <a:pt x="50" y="9"/>
                    </a:cubicBezTo>
                    <a:cubicBezTo>
                      <a:pt x="50" y="4"/>
                      <a:pt x="44" y="0"/>
                      <a:pt x="37" y="0"/>
                    </a:cubicBezTo>
                    <a:cubicBezTo>
                      <a:pt x="12" y="0"/>
                      <a:pt x="12" y="0"/>
                      <a:pt x="12" y="0"/>
                    </a:cubicBezTo>
                    <a:cubicBezTo>
                      <a:pt x="6" y="0"/>
                      <a:pt x="0" y="4"/>
                      <a:pt x="0" y="9"/>
                    </a:cubicBezTo>
                    <a:cubicBezTo>
                      <a:pt x="0" y="55"/>
                      <a:pt x="0" y="55"/>
                      <a:pt x="0" y="55"/>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36">
                <a:extLst>
                  <a:ext uri="{FF2B5EF4-FFF2-40B4-BE49-F238E27FC236}">
                    <a16:creationId xmlns:a16="http://schemas.microsoft.com/office/drawing/2014/main" id="{54035F8F-4A41-164B-A5B1-9BD27971A9ED}"/>
                  </a:ext>
                </a:extLst>
              </p:cNvPr>
              <p:cNvSpPr>
                <a:spLocks/>
              </p:cNvSpPr>
              <p:nvPr/>
            </p:nvSpPr>
            <p:spPr bwMode="auto">
              <a:xfrm>
                <a:off x="2818" y="1057"/>
                <a:ext cx="92" cy="139"/>
              </a:xfrm>
              <a:custGeom>
                <a:avLst/>
                <a:gdLst>
                  <a:gd name="T0" fmla="*/ 0 w 128"/>
                  <a:gd name="T1" fmla="*/ 192 h 192"/>
                  <a:gd name="T2" fmla="*/ 0 w 128"/>
                  <a:gd name="T3" fmla="*/ 5 h 192"/>
                  <a:gd name="T4" fmla="*/ 2 w 128"/>
                  <a:gd name="T5" fmla="*/ 1 h 192"/>
                  <a:gd name="T6" fmla="*/ 7 w 128"/>
                  <a:gd name="T7" fmla="*/ 0 h 192"/>
                  <a:gd name="T8" fmla="*/ 121 w 128"/>
                  <a:gd name="T9" fmla="*/ 0 h 192"/>
                  <a:gd name="T10" fmla="*/ 126 w 128"/>
                  <a:gd name="T11" fmla="*/ 1 h 192"/>
                  <a:gd name="T12" fmla="*/ 128 w 128"/>
                  <a:gd name="T13" fmla="*/ 5 h 192"/>
                  <a:gd name="T14" fmla="*/ 128 w 128"/>
                  <a:gd name="T15" fmla="*/ 192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92">
                    <a:moveTo>
                      <a:pt x="0" y="192"/>
                    </a:moveTo>
                    <a:cubicBezTo>
                      <a:pt x="0" y="5"/>
                      <a:pt x="0" y="5"/>
                      <a:pt x="0" y="5"/>
                    </a:cubicBezTo>
                    <a:cubicBezTo>
                      <a:pt x="0" y="4"/>
                      <a:pt x="1" y="2"/>
                      <a:pt x="2" y="1"/>
                    </a:cubicBezTo>
                    <a:cubicBezTo>
                      <a:pt x="3" y="0"/>
                      <a:pt x="5" y="0"/>
                      <a:pt x="7" y="0"/>
                    </a:cubicBezTo>
                    <a:cubicBezTo>
                      <a:pt x="121" y="0"/>
                      <a:pt x="121" y="0"/>
                      <a:pt x="121" y="0"/>
                    </a:cubicBezTo>
                    <a:cubicBezTo>
                      <a:pt x="123" y="0"/>
                      <a:pt x="125" y="0"/>
                      <a:pt x="126" y="1"/>
                    </a:cubicBezTo>
                    <a:cubicBezTo>
                      <a:pt x="127" y="2"/>
                      <a:pt x="128" y="4"/>
                      <a:pt x="128" y="5"/>
                    </a:cubicBezTo>
                    <a:cubicBezTo>
                      <a:pt x="128" y="192"/>
                      <a:pt x="128" y="192"/>
                      <a:pt x="128" y="192"/>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Line 37">
                <a:extLst>
                  <a:ext uri="{FF2B5EF4-FFF2-40B4-BE49-F238E27FC236}">
                    <a16:creationId xmlns:a16="http://schemas.microsoft.com/office/drawing/2014/main" id="{F263280C-2E91-164F-A600-D77F4AF652DC}"/>
                  </a:ext>
                </a:extLst>
              </p:cNvPr>
              <p:cNvSpPr>
                <a:spLocks noChangeShapeType="1"/>
              </p:cNvSpPr>
              <p:nvPr/>
            </p:nvSpPr>
            <p:spPr bwMode="auto">
              <a:xfrm>
                <a:off x="2838" y="1094"/>
                <a:ext cx="52"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Line 38">
                <a:extLst>
                  <a:ext uri="{FF2B5EF4-FFF2-40B4-BE49-F238E27FC236}">
                    <a16:creationId xmlns:a16="http://schemas.microsoft.com/office/drawing/2014/main" id="{BA73436C-B040-8247-9EB5-0F229FD62F07}"/>
                  </a:ext>
                </a:extLst>
              </p:cNvPr>
              <p:cNvSpPr>
                <a:spLocks noChangeShapeType="1"/>
              </p:cNvSpPr>
              <p:nvPr/>
            </p:nvSpPr>
            <p:spPr bwMode="auto">
              <a:xfrm>
                <a:off x="2838" y="1127"/>
                <a:ext cx="52"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Freeform 39">
                <a:extLst>
                  <a:ext uri="{FF2B5EF4-FFF2-40B4-BE49-F238E27FC236}">
                    <a16:creationId xmlns:a16="http://schemas.microsoft.com/office/drawing/2014/main" id="{1A394EEB-4E43-854D-B3E8-7893B0EB170B}"/>
                  </a:ext>
                </a:extLst>
              </p:cNvPr>
              <p:cNvSpPr>
                <a:spLocks/>
              </p:cNvSpPr>
              <p:nvPr/>
            </p:nvSpPr>
            <p:spPr bwMode="auto">
              <a:xfrm>
                <a:off x="2844" y="1155"/>
                <a:ext cx="35" cy="41"/>
              </a:xfrm>
              <a:custGeom>
                <a:avLst/>
                <a:gdLst>
                  <a:gd name="T0" fmla="*/ 49 w 49"/>
                  <a:gd name="T1" fmla="*/ 57 h 57"/>
                  <a:gd name="T2" fmla="*/ 49 w 49"/>
                  <a:gd name="T3" fmla="*/ 10 h 57"/>
                  <a:gd name="T4" fmla="*/ 45 w 49"/>
                  <a:gd name="T5" fmla="*/ 3 h 57"/>
                  <a:gd name="T6" fmla="*/ 37 w 49"/>
                  <a:gd name="T7" fmla="*/ 1 h 57"/>
                  <a:gd name="T8" fmla="*/ 12 w 49"/>
                  <a:gd name="T9" fmla="*/ 1 h 57"/>
                  <a:gd name="T10" fmla="*/ 8 w 49"/>
                  <a:gd name="T11" fmla="*/ 1 h 57"/>
                  <a:gd name="T12" fmla="*/ 4 w 49"/>
                  <a:gd name="T13" fmla="*/ 3 h 57"/>
                  <a:gd name="T14" fmla="*/ 1 w 49"/>
                  <a:gd name="T15" fmla="*/ 6 h 57"/>
                  <a:gd name="T16" fmla="*/ 0 w 49"/>
                  <a:gd name="T17" fmla="*/ 10 h 57"/>
                  <a:gd name="T18" fmla="*/ 0 w 49"/>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57">
                    <a:moveTo>
                      <a:pt x="49" y="57"/>
                    </a:moveTo>
                    <a:cubicBezTo>
                      <a:pt x="49" y="10"/>
                      <a:pt x="49" y="10"/>
                      <a:pt x="49" y="10"/>
                    </a:cubicBezTo>
                    <a:cubicBezTo>
                      <a:pt x="49" y="7"/>
                      <a:pt x="48" y="5"/>
                      <a:pt x="45" y="3"/>
                    </a:cubicBezTo>
                    <a:cubicBezTo>
                      <a:pt x="43" y="1"/>
                      <a:pt x="40" y="0"/>
                      <a:pt x="37" y="1"/>
                    </a:cubicBezTo>
                    <a:cubicBezTo>
                      <a:pt x="12" y="1"/>
                      <a:pt x="12" y="1"/>
                      <a:pt x="12" y="1"/>
                    </a:cubicBezTo>
                    <a:cubicBezTo>
                      <a:pt x="11" y="1"/>
                      <a:pt x="9" y="1"/>
                      <a:pt x="8" y="1"/>
                    </a:cubicBezTo>
                    <a:cubicBezTo>
                      <a:pt x="7" y="1"/>
                      <a:pt x="5" y="2"/>
                      <a:pt x="4" y="3"/>
                    </a:cubicBezTo>
                    <a:cubicBezTo>
                      <a:pt x="3" y="4"/>
                      <a:pt x="2" y="5"/>
                      <a:pt x="1" y="6"/>
                    </a:cubicBezTo>
                    <a:cubicBezTo>
                      <a:pt x="1" y="7"/>
                      <a:pt x="0" y="9"/>
                      <a:pt x="0" y="10"/>
                    </a:cubicBezTo>
                    <a:cubicBezTo>
                      <a:pt x="0" y="57"/>
                      <a:pt x="0" y="57"/>
                      <a:pt x="0" y="57"/>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sp>
        <p:nvSpPr>
          <p:cNvPr id="2" name="TextBox 1">
            <a:extLst>
              <a:ext uri="{FF2B5EF4-FFF2-40B4-BE49-F238E27FC236}">
                <a16:creationId xmlns:a16="http://schemas.microsoft.com/office/drawing/2014/main" id="{285F8122-3379-296A-9CEF-C804EB99DCA6}"/>
              </a:ext>
            </a:extLst>
          </p:cNvPr>
          <p:cNvSpPr txBox="1"/>
          <p:nvPr/>
        </p:nvSpPr>
        <p:spPr>
          <a:xfrm>
            <a:off x="1643070" y="3487810"/>
            <a:ext cx="1745672" cy="664797"/>
          </a:xfrm>
          <a:prstGeom prst="rect">
            <a:avLst/>
          </a:prstGeom>
          <a:noFill/>
        </p:spPr>
        <p:txBody>
          <a:bodyPr wrap="square" lIns="0" tIns="0" rIns="0" bIns="0" rtlCol="0">
            <a:spAutoFit/>
          </a:bodyPr>
          <a:lstStyle/>
          <a:p>
            <a:pPr algn="ctr">
              <a:lnSpc>
                <a:spcPct val="90000"/>
              </a:lnSpc>
              <a:spcAft>
                <a:spcPts val="1000"/>
              </a:spcAft>
              <a:buClr>
                <a:schemeClr val="accent2"/>
              </a:buClr>
            </a:pPr>
            <a:r>
              <a:rPr lang="en-US" sz="2800" b="1" dirty="0"/>
              <a:t>788</a:t>
            </a:r>
            <a:r>
              <a:rPr lang="en-US" sz="2000" b="1" dirty="0"/>
              <a:t> Engagements</a:t>
            </a:r>
          </a:p>
        </p:txBody>
      </p:sp>
      <p:sp>
        <p:nvSpPr>
          <p:cNvPr id="4" name="TextBox 3">
            <a:extLst>
              <a:ext uri="{FF2B5EF4-FFF2-40B4-BE49-F238E27FC236}">
                <a16:creationId xmlns:a16="http://schemas.microsoft.com/office/drawing/2014/main" id="{A45247E3-B48D-0D30-301B-3816AAF6F220}"/>
              </a:ext>
            </a:extLst>
          </p:cNvPr>
          <p:cNvSpPr txBox="1"/>
          <p:nvPr/>
        </p:nvSpPr>
        <p:spPr>
          <a:xfrm rot="15753116">
            <a:off x="268548" y="3575083"/>
            <a:ext cx="1745672" cy="863660"/>
          </a:xfrm>
          <a:prstGeom prst="rect">
            <a:avLst/>
          </a:prstGeom>
          <a:noFill/>
        </p:spPr>
        <p:txBody>
          <a:bodyPr wrap="square" lIns="0" tIns="0" rIns="0" bIns="0" rtlCol="0">
            <a:prstTxWarp prst="textArchUp">
              <a:avLst/>
            </a:prstTxWarp>
            <a:spAutoFit/>
          </a:bodyPr>
          <a:lstStyle/>
          <a:p>
            <a:pPr algn="ctr">
              <a:lnSpc>
                <a:spcPct val="90000"/>
              </a:lnSpc>
              <a:spcAft>
                <a:spcPts val="1000"/>
              </a:spcAft>
              <a:buClr>
                <a:schemeClr val="accent2"/>
              </a:buClr>
            </a:pPr>
            <a:r>
              <a:rPr lang="en-US" sz="2000" b="1" spc="-60" dirty="0">
                <a:solidFill>
                  <a:srgbClr val="663DA4"/>
                </a:solidFill>
              </a:rPr>
              <a:t>Governance</a:t>
            </a:r>
          </a:p>
        </p:txBody>
      </p:sp>
      <p:sp>
        <p:nvSpPr>
          <p:cNvPr id="6" name="TextBox 5">
            <a:extLst>
              <a:ext uri="{FF2B5EF4-FFF2-40B4-BE49-F238E27FC236}">
                <a16:creationId xmlns:a16="http://schemas.microsoft.com/office/drawing/2014/main" id="{0B213E54-404E-A889-21BB-9236745273CA}"/>
              </a:ext>
            </a:extLst>
          </p:cNvPr>
          <p:cNvSpPr txBox="1"/>
          <p:nvPr/>
        </p:nvSpPr>
        <p:spPr>
          <a:xfrm rot="2527882">
            <a:off x="2538971" y="2387274"/>
            <a:ext cx="1745672" cy="863660"/>
          </a:xfrm>
          <a:prstGeom prst="rect">
            <a:avLst/>
          </a:prstGeom>
          <a:noFill/>
        </p:spPr>
        <p:txBody>
          <a:bodyPr wrap="square" lIns="0" tIns="0" rIns="0" bIns="0" rtlCol="0">
            <a:prstTxWarp prst="textArchUp">
              <a:avLst/>
            </a:prstTxWarp>
            <a:spAutoFit/>
          </a:bodyPr>
          <a:lstStyle/>
          <a:p>
            <a:pPr algn="ctr">
              <a:lnSpc>
                <a:spcPct val="90000"/>
              </a:lnSpc>
              <a:spcAft>
                <a:spcPts val="1000"/>
              </a:spcAft>
              <a:buClr>
                <a:schemeClr val="accent2"/>
              </a:buClr>
            </a:pPr>
            <a:r>
              <a:rPr lang="en-US" sz="2000" b="1" spc="-60" dirty="0">
                <a:solidFill>
                  <a:schemeClr val="accent1"/>
                </a:solidFill>
              </a:rPr>
              <a:t>Environment</a:t>
            </a:r>
          </a:p>
        </p:txBody>
      </p:sp>
      <p:sp>
        <p:nvSpPr>
          <p:cNvPr id="7" name="TextBox 6">
            <a:extLst>
              <a:ext uri="{FF2B5EF4-FFF2-40B4-BE49-F238E27FC236}">
                <a16:creationId xmlns:a16="http://schemas.microsoft.com/office/drawing/2014/main" id="{2B1F35CE-4F55-20B1-64F7-D4CEFC70E1AE}"/>
              </a:ext>
            </a:extLst>
          </p:cNvPr>
          <p:cNvSpPr txBox="1"/>
          <p:nvPr/>
        </p:nvSpPr>
        <p:spPr>
          <a:xfrm rot="18056881">
            <a:off x="3041783" y="4252408"/>
            <a:ext cx="1745672" cy="863660"/>
          </a:xfrm>
          <a:prstGeom prst="rect">
            <a:avLst/>
          </a:prstGeom>
          <a:noFill/>
        </p:spPr>
        <p:txBody>
          <a:bodyPr wrap="square" lIns="0" tIns="0" rIns="0" bIns="0" rtlCol="0">
            <a:prstTxWarp prst="textArchDown">
              <a:avLst/>
            </a:prstTxWarp>
            <a:spAutoFit/>
          </a:bodyPr>
          <a:lstStyle/>
          <a:p>
            <a:pPr algn="ctr">
              <a:lnSpc>
                <a:spcPct val="90000"/>
              </a:lnSpc>
              <a:spcAft>
                <a:spcPts val="1000"/>
              </a:spcAft>
              <a:buClr>
                <a:schemeClr val="accent2"/>
              </a:buClr>
            </a:pPr>
            <a:r>
              <a:rPr lang="en-US" sz="2000" b="1" spc="60" dirty="0">
                <a:solidFill>
                  <a:srgbClr val="166A54"/>
                </a:solidFill>
              </a:rPr>
              <a:t>Social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dobeStock_509769636.jpeg">
            <a:extLst>
              <a:ext uri="{FF2B5EF4-FFF2-40B4-BE49-F238E27FC236}">
                <a16:creationId xmlns:a16="http://schemas.microsoft.com/office/drawing/2014/main" id="{975BA7E3-580A-8097-2A85-96A02B17C706}"/>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6828809" y="0"/>
            <a:ext cx="5363191" cy="6858000"/>
          </a:xfrm>
        </p:spPr>
      </p:pic>
      <p:sp>
        <p:nvSpPr>
          <p:cNvPr id="2" name="Title 1">
            <a:extLst>
              <a:ext uri="{FF2B5EF4-FFF2-40B4-BE49-F238E27FC236}">
                <a16:creationId xmlns:a16="http://schemas.microsoft.com/office/drawing/2014/main" id="{4D00B9D4-3674-4943-ADD7-CF6B74ABD5ED}"/>
              </a:ext>
            </a:extLst>
          </p:cNvPr>
          <p:cNvSpPr>
            <a:spLocks noGrp="1"/>
          </p:cNvSpPr>
          <p:nvPr>
            <p:ph type="title"/>
          </p:nvPr>
        </p:nvSpPr>
        <p:spPr>
          <a:xfrm>
            <a:off x="533400" y="362742"/>
            <a:ext cx="5760720" cy="709874"/>
          </a:xfrm>
        </p:spPr>
        <p:txBody>
          <a:bodyPr anchor="t"/>
          <a:lstStyle/>
          <a:p>
            <a:pPr>
              <a:lnSpc>
                <a:spcPct val="90000"/>
              </a:lnSpc>
            </a:pPr>
            <a:r>
              <a:rPr lang="en-US" dirty="0"/>
              <a:t>How can you include ESG </a:t>
            </a:r>
            <a:br>
              <a:rPr lang="en-US" dirty="0"/>
            </a:br>
            <a:r>
              <a:rPr lang="en-US" dirty="0"/>
              <a:t>in your portfolio?</a:t>
            </a:r>
          </a:p>
        </p:txBody>
      </p:sp>
      <p:sp>
        <p:nvSpPr>
          <p:cNvPr id="8" name="Content Placeholder 7">
            <a:extLst>
              <a:ext uri="{FF2B5EF4-FFF2-40B4-BE49-F238E27FC236}">
                <a16:creationId xmlns:a16="http://schemas.microsoft.com/office/drawing/2014/main" id="{4E04A15B-5BD8-3548-AFDA-680BB8A5DAC8}"/>
              </a:ext>
            </a:extLst>
          </p:cNvPr>
          <p:cNvSpPr>
            <a:spLocks noGrp="1"/>
          </p:cNvSpPr>
          <p:nvPr>
            <p:ph sz="quarter" idx="34"/>
          </p:nvPr>
        </p:nvSpPr>
        <p:spPr>
          <a:xfrm>
            <a:off x="533400" y="1917773"/>
            <a:ext cx="5760720" cy="4025262"/>
          </a:xfrm>
        </p:spPr>
        <p:txBody>
          <a:bodyPr/>
          <a:lstStyle/>
          <a:p>
            <a:pPr lvl="0"/>
            <a:r>
              <a:rPr lang="en-US" dirty="0"/>
              <a:t>Remember that you don't always have to trade returns for </a:t>
            </a:r>
            <a:r>
              <a:rPr lang="en-US" dirty="0" err="1"/>
              <a:t>ESG</a:t>
            </a:r>
            <a:r>
              <a:rPr lang="en-US" dirty="0"/>
              <a:t>. </a:t>
            </a:r>
            <a:r>
              <a:rPr lang="en-US" dirty="0" err="1"/>
              <a:t>ESG</a:t>
            </a:r>
            <a:r>
              <a:rPr lang="en-US" dirty="0"/>
              <a:t> can be good for business.</a:t>
            </a:r>
          </a:p>
          <a:p>
            <a:pPr lvl="0"/>
            <a:r>
              <a:rPr lang="en-US" dirty="0"/>
              <a:t>Seek funds and companies investing in </a:t>
            </a:r>
            <a:r>
              <a:rPr lang="en-US" dirty="0" err="1"/>
              <a:t>ESG</a:t>
            </a:r>
            <a:r>
              <a:rPr lang="en-US" dirty="0"/>
              <a:t> research and transparency. </a:t>
            </a:r>
            <a:r>
              <a:rPr lang="en-US" dirty="0" err="1"/>
              <a:t>ESG</a:t>
            </a:r>
            <a:r>
              <a:rPr lang="en-US" dirty="0"/>
              <a:t> data can be inconsistent and difficult to obtain.</a:t>
            </a:r>
          </a:p>
          <a:p>
            <a:pPr lvl="0"/>
            <a:r>
              <a:rPr lang="en-US" dirty="0"/>
              <a:t>Understand that passive investing may not accommodate </a:t>
            </a:r>
            <a:r>
              <a:rPr lang="en-US" dirty="0" err="1"/>
              <a:t>ESG</a:t>
            </a:r>
            <a:r>
              <a:rPr lang="en-US" dirty="0"/>
              <a:t>. </a:t>
            </a:r>
          </a:p>
          <a:p>
            <a:pPr lvl="0"/>
            <a:r>
              <a:rPr lang="en-US" dirty="0"/>
              <a:t>Work with your financial professional to integrate</a:t>
            </a:r>
            <a:br>
              <a:rPr lang="en-US" dirty="0"/>
            </a:br>
            <a:r>
              <a:rPr lang="en-US" dirty="0" err="1"/>
              <a:t>ESG</a:t>
            </a:r>
            <a:r>
              <a:rPr lang="en-US" dirty="0"/>
              <a:t> in a way that reflects your values.</a:t>
            </a:r>
          </a:p>
        </p:txBody>
      </p:sp>
      <p:sp>
        <p:nvSpPr>
          <p:cNvPr id="11" name="Text Placeholder 5">
            <a:extLst>
              <a:ext uri="{FF2B5EF4-FFF2-40B4-BE49-F238E27FC236}">
                <a16:creationId xmlns:a16="http://schemas.microsoft.com/office/drawing/2014/main" id="{0C165B32-C0FF-9640-B338-9AB52CE3761E}"/>
              </a:ext>
            </a:extLst>
          </p:cNvPr>
          <p:cNvSpPr txBox="1">
            <a:spLocks/>
          </p:cNvSpPr>
          <p:nvPr/>
        </p:nvSpPr>
        <p:spPr>
          <a:xfrm>
            <a:off x="533400" y="1434468"/>
            <a:ext cx="5257800" cy="438149"/>
          </a:xfrm>
          <a:prstGeom prst="rect">
            <a:avLst/>
          </a:prstGeom>
        </p:spPr>
        <p:txBody>
          <a:bodyPr lIns="0" tIns="0" rIns="0" bIns="0"/>
          <a:lst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2"/>
                </a:solidFill>
              </a:rPr>
              <a:t>There isn’t one right way.</a:t>
            </a:r>
          </a:p>
        </p:txBody>
      </p:sp>
      <p:sp>
        <p:nvSpPr>
          <p:cNvPr id="6" name="TextBox 5">
            <a:extLst>
              <a:ext uri="{FF2B5EF4-FFF2-40B4-BE49-F238E27FC236}">
                <a16:creationId xmlns:a16="http://schemas.microsoft.com/office/drawing/2014/main" id="{44D8BF24-DDA6-7146-AF30-11DB33A8DF3D}"/>
              </a:ext>
            </a:extLst>
          </p:cNvPr>
          <p:cNvSpPr txBox="1"/>
          <p:nvPr/>
        </p:nvSpPr>
        <p:spPr>
          <a:xfrm>
            <a:off x="8938996" y="4274078"/>
            <a:ext cx="3253004" cy="2092881"/>
          </a:xfrm>
          <a:prstGeom prst="rect">
            <a:avLst/>
          </a:prstGeom>
          <a:solidFill>
            <a:schemeClr val="tx1">
              <a:lumMod val="95000"/>
              <a:lumOff val="5000"/>
              <a:alpha val="75000"/>
            </a:schemeClr>
          </a:solidFill>
        </p:spPr>
        <p:txBody>
          <a:bodyPr wrap="square" lIns="274320" tIns="274320" rIns="548640" bIns="274320" rtlCol="0">
            <a:spAutoFit/>
          </a:bodyPr>
          <a:lstStyle/>
          <a:p>
            <a:pPr>
              <a:spcAft>
                <a:spcPts val="1000"/>
              </a:spcAft>
              <a:buClr>
                <a:schemeClr val="accent2"/>
              </a:buClr>
            </a:pPr>
            <a:r>
              <a:rPr lang="en-US" sz="2000" dirty="0">
                <a:solidFill>
                  <a:schemeClr val="bg1"/>
                </a:solidFill>
              </a:rPr>
              <a:t>Talk to your financial professional to help</a:t>
            </a:r>
            <a:br>
              <a:rPr lang="en-US" sz="2000" dirty="0">
                <a:solidFill>
                  <a:schemeClr val="bg1"/>
                </a:solidFill>
              </a:rPr>
            </a:br>
            <a:r>
              <a:rPr lang="en-US" sz="2000" dirty="0">
                <a:solidFill>
                  <a:schemeClr val="bg1"/>
                </a:solidFill>
              </a:rPr>
              <a:t>you determine a path forward that reflects your values.</a:t>
            </a:r>
          </a:p>
        </p:txBody>
      </p:sp>
    </p:spTree>
    <p:extLst>
      <p:ext uri="{BB962C8B-B14F-4D97-AF65-F5344CB8AC3E}">
        <p14:creationId xmlns:p14="http://schemas.microsoft.com/office/powerpoint/2010/main" val="421214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Important Information</a:t>
            </a:r>
            <a:endParaRPr lang="en-US" dirty="0"/>
          </a:p>
        </p:txBody>
      </p:sp>
      <p:sp>
        <p:nvSpPr>
          <p:cNvPr id="3" name="Content Placeholder 2"/>
          <p:cNvSpPr>
            <a:spLocks noGrp="1"/>
          </p:cNvSpPr>
          <p:nvPr>
            <p:ph sz="quarter" idx="20"/>
          </p:nvPr>
        </p:nvSpPr>
        <p:spPr/>
        <p:txBody>
          <a:bodyPr vert="horz" lIns="0" tIns="0" rIns="0" bIns="0" numCol="1" spcCol="365760" rtlCol="0" anchor="t">
            <a:noAutofit/>
          </a:bodyPr>
          <a:lstStyle/>
          <a:p>
            <a:pPr marL="0" indent="0">
              <a:spcBef>
                <a:spcPts val="1200"/>
              </a:spcBef>
              <a:buNone/>
            </a:pPr>
            <a:r>
              <a:rPr lang="en-US" sz="1100" dirty="0"/>
              <a:t>This material is provided for general and educational purposes only and is not intended to provide legal, tax, or investment advice. This material does not provide recommendations concerning investments, investment strategies or account types, it is not intended to suggest that any particular investment action is appropriate for you. Please consider your own circumstances before making an investment decision.</a:t>
            </a:r>
          </a:p>
          <a:p>
            <a:pPr marL="0" indent="0">
              <a:spcBef>
                <a:spcPts val="1200"/>
              </a:spcBef>
              <a:buNone/>
            </a:pPr>
            <a:r>
              <a:rPr lang="en-US" sz="1100" dirty="0"/>
              <a:t>Information and opinions presented have been obtained or derived from sources believed to be reliable and current; however, we cannot guarantee the sources' accuracy or completeness. There is no guarantee that any forecasts made will come to pass. The views contained herein are as of the date noted on the material and are subject to change without notice; these views may differ from those of other T. Rowe Price Group companies and/or associates. Under no circumstances should the material, in whole or in part, be copied or redistributed without consent from T. Rowe Price.</a:t>
            </a:r>
          </a:p>
          <a:p>
            <a:pPr marL="0" indent="0">
              <a:spcBef>
                <a:spcPts val="1200"/>
              </a:spcBef>
              <a:buNone/>
            </a:pPr>
            <a:r>
              <a:rPr lang="en-US" sz="1100" dirty="0"/>
              <a:t>All investments are subject to risk, including the possible loss of principal. ESG investing is subject to the risks that due to environmental changes, shifting societal views, and an evolving regulatory landscape related to sustainability issues, the earnings and/or profitability of companies in an ESG portfolio may be impacted.</a:t>
            </a:r>
          </a:p>
          <a:p>
            <a:pPr marL="0" indent="0">
              <a:spcBef>
                <a:spcPts val="1200"/>
              </a:spcBef>
              <a:buNone/>
            </a:pPr>
            <a:r>
              <a:rPr lang="en-US" sz="1100" dirty="0"/>
              <a:t>T. Rowe Price Investment Services, Inc.</a:t>
            </a:r>
          </a:p>
          <a:p>
            <a:pPr marL="0" indent="0">
              <a:spcBef>
                <a:spcPts val="1200"/>
              </a:spcBef>
              <a:buNone/>
            </a:pPr>
            <a:r>
              <a:rPr lang="en-US" sz="1100" dirty="0"/>
              <a:t>© 2023 T. Rowe Price. All rights reserved. T. ROWE PRICE, INVEST WITH CONFIDENCE, and the Bighorn Sheep design are, collectively and/or apart, trademarks of T. Rowe Price Group, Inc.</a:t>
            </a:r>
          </a:p>
        </p:txBody>
      </p:sp>
    </p:spTree>
    <p:extLst>
      <p:ext uri="{BB962C8B-B14F-4D97-AF65-F5344CB8AC3E}">
        <p14:creationId xmlns:p14="http://schemas.microsoft.com/office/powerpoint/2010/main" val="136879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71A7373-47C7-BE49-A680-1E6130F8E22D}"/>
              </a:ext>
            </a:extLst>
          </p:cNvPr>
          <p:cNvSpPr>
            <a:spLocks noGrp="1"/>
          </p:cNvSpPr>
          <p:nvPr>
            <p:ph type="body" sz="quarter" idx="10"/>
          </p:nvPr>
        </p:nvSpPr>
        <p:spPr/>
        <p:txBody>
          <a:bodyPr/>
          <a:lstStyle/>
          <a:p>
            <a:r>
              <a:rPr lang="en-US" dirty="0"/>
              <a:t>CCON0132882</a:t>
            </a:r>
          </a:p>
          <a:p>
            <a:r>
              <a:rPr lang="en-US" dirty="0"/>
              <a:t>202305-2788938</a:t>
            </a:r>
          </a:p>
        </p:txBody>
      </p:sp>
      <p:sp>
        <p:nvSpPr>
          <p:cNvPr id="3" name="Text Placeholder 1">
            <a:extLst>
              <a:ext uri="{FF2B5EF4-FFF2-40B4-BE49-F238E27FC236}">
                <a16:creationId xmlns:a16="http://schemas.microsoft.com/office/drawing/2014/main" id="{AA0389E9-A063-6141-A970-302CB76FE9B5}"/>
              </a:ext>
            </a:extLst>
          </p:cNvPr>
          <p:cNvSpPr txBox="1">
            <a:spLocks/>
          </p:cNvSpPr>
          <p:nvPr/>
        </p:nvSpPr>
        <p:spPr>
          <a:xfrm>
            <a:off x="9328058" y="6407382"/>
            <a:ext cx="2352675" cy="236537"/>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buClr>
                <a:schemeClr val="accent2"/>
              </a:buClr>
              <a:buFont typeface="Wingdings" panose="05000000000000000000" pitchFamily="2" charset="2"/>
              <a:buNone/>
              <a:defRPr sz="500" kern="1200" baseline="0">
                <a:solidFill>
                  <a:schemeClr val="bg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sz="700" dirty="0"/>
              <a:t>5/23</a:t>
            </a:r>
          </a:p>
        </p:txBody>
      </p:sp>
    </p:spTree>
    <p:extLst>
      <p:ext uri="{BB962C8B-B14F-4D97-AF65-F5344CB8AC3E}">
        <p14:creationId xmlns:p14="http://schemas.microsoft.com/office/powerpoint/2010/main" val="2443424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Agenda</a:t>
            </a:r>
          </a:p>
        </p:txBody>
      </p:sp>
      <p:pic>
        <p:nvPicPr>
          <p:cNvPr id="3" name="Picture 2" descr="AdobeStock_309377229.jpeg">
            <a:extLst>
              <a:ext uri="{FF2B5EF4-FFF2-40B4-BE49-F238E27FC236}">
                <a16:creationId xmlns:a16="http://schemas.microsoft.com/office/drawing/2014/main" id="{7AD3A8A6-3632-F747-B8F8-322345B6210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221142" y="1662206"/>
            <a:ext cx="3081272" cy="3939987"/>
          </a:xfrm>
          <a:prstGeom prst="rect">
            <a:avLst/>
          </a:prstGeom>
        </p:spPr>
      </p:pic>
      <p:pic>
        <p:nvPicPr>
          <p:cNvPr id="6" name="Picture 5" descr="AdobeStock_309377229.jpeg">
            <a:extLst>
              <a:ext uri="{FF2B5EF4-FFF2-40B4-BE49-F238E27FC236}">
                <a16:creationId xmlns:a16="http://schemas.microsoft.com/office/drawing/2014/main" id="{21CA32D3-1172-784B-900F-3ED8ABB81D1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555364" y="1662206"/>
            <a:ext cx="3081272" cy="3939987"/>
          </a:xfrm>
          <a:prstGeom prst="rect">
            <a:avLst/>
          </a:prstGeom>
        </p:spPr>
      </p:pic>
      <p:pic>
        <p:nvPicPr>
          <p:cNvPr id="8" name="Picture 7" descr="AdobeStock_309377229.jpeg">
            <a:extLst>
              <a:ext uri="{FF2B5EF4-FFF2-40B4-BE49-F238E27FC236}">
                <a16:creationId xmlns:a16="http://schemas.microsoft.com/office/drawing/2014/main" id="{142839CF-C442-D845-86B4-8BC0EEEC706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889586" y="1662206"/>
            <a:ext cx="3081272" cy="3939987"/>
          </a:xfrm>
          <a:prstGeom prst="rect">
            <a:avLst/>
          </a:prstGeom>
        </p:spPr>
      </p:pic>
      <p:sp>
        <p:nvSpPr>
          <p:cNvPr id="15" name="TextBox 14">
            <a:extLst>
              <a:ext uri="{FF2B5EF4-FFF2-40B4-BE49-F238E27FC236}">
                <a16:creationId xmlns:a16="http://schemas.microsoft.com/office/drawing/2014/main" id="{C60B1A89-BB95-9E4E-9033-C63910E5FBD5}"/>
              </a:ext>
            </a:extLst>
          </p:cNvPr>
          <p:cNvSpPr txBox="1"/>
          <p:nvPr/>
        </p:nvSpPr>
        <p:spPr>
          <a:xfrm>
            <a:off x="1221142" y="1662206"/>
            <a:ext cx="3081272" cy="1102931"/>
          </a:xfrm>
          <a:prstGeom prst="rect">
            <a:avLst/>
          </a:prstGeom>
          <a:noFill/>
        </p:spPr>
        <p:txBody>
          <a:bodyPr wrap="square" lIns="228600" tIns="228600" rIns="228600" bIns="228600" rtlCol="0">
            <a:spAutoFit/>
          </a:bodyPr>
          <a:lstStyle/>
          <a:p>
            <a:pPr>
              <a:spcAft>
                <a:spcPts val="1000"/>
              </a:spcAft>
              <a:buClr>
                <a:schemeClr val="accent2"/>
              </a:buClr>
            </a:pPr>
            <a:r>
              <a:rPr lang="en-US" sz="2000" b="1" dirty="0">
                <a:solidFill>
                  <a:srgbClr val="4F4F4F"/>
                </a:solidFill>
              </a:rPr>
              <a:t>Changing attitudes about investing</a:t>
            </a:r>
          </a:p>
        </p:txBody>
      </p:sp>
      <p:sp>
        <p:nvSpPr>
          <p:cNvPr id="16" name="TextBox 15">
            <a:extLst>
              <a:ext uri="{FF2B5EF4-FFF2-40B4-BE49-F238E27FC236}">
                <a16:creationId xmlns:a16="http://schemas.microsoft.com/office/drawing/2014/main" id="{00C5FBAC-C9F9-B641-9492-20BB4AC48E77}"/>
              </a:ext>
            </a:extLst>
          </p:cNvPr>
          <p:cNvSpPr txBox="1"/>
          <p:nvPr/>
        </p:nvSpPr>
        <p:spPr>
          <a:xfrm>
            <a:off x="4555363" y="1662206"/>
            <a:ext cx="3081273" cy="1077218"/>
          </a:xfrm>
          <a:prstGeom prst="rect">
            <a:avLst/>
          </a:prstGeom>
          <a:noFill/>
        </p:spPr>
        <p:txBody>
          <a:bodyPr wrap="square" lIns="228600" tIns="228600" rIns="228600" bIns="228600" rtlCol="0">
            <a:spAutoFit/>
          </a:bodyPr>
          <a:lstStyle/>
          <a:p>
            <a:pPr>
              <a:spcAft>
                <a:spcPts val="1000"/>
              </a:spcAft>
              <a:buClr>
                <a:schemeClr val="accent2"/>
              </a:buClr>
            </a:pPr>
            <a:r>
              <a:rPr lang="en-US" sz="2000" b="1" dirty="0">
                <a:solidFill>
                  <a:srgbClr val="4F4F4F"/>
                </a:solidFill>
              </a:rPr>
              <a:t>What is ESG, and why ESG Now?</a:t>
            </a:r>
          </a:p>
        </p:txBody>
      </p:sp>
      <p:sp>
        <p:nvSpPr>
          <p:cNvPr id="17" name="TextBox 16">
            <a:extLst>
              <a:ext uri="{FF2B5EF4-FFF2-40B4-BE49-F238E27FC236}">
                <a16:creationId xmlns:a16="http://schemas.microsoft.com/office/drawing/2014/main" id="{CFACBAA8-2754-324A-949C-641053A2B48B}"/>
              </a:ext>
            </a:extLst>
          </p:cNvPr>
          <p:cNvSpPr txBox="1"/>
          <p:nvPr/>
        </p:nvSpPr>
        <p:spPr>
          <a:xfrm>
            <a:off x="7889585" y="1662206"/>
            <a:ext cx="3081273" cy="1077218"/>
          </a:xfrm>
          <a:prstGeom prst="rect">
            <a:avLst/>
          </a:prstGeom>
          <a:noFill/>
        </p:spPr>
        <p:txBody>
          <a:bodyPr wrap="square" lIns="228600" tIns="228600" rIns="228600" bIns="228600" rtlCol="0">
            <a:spAutoFit/>
          </a:bodyPr>
          <a:lstStyle/>
          <a:p>
            <a:pPr>
              <a:spcAft>
                <a:spcPts val="1000"/>
              </a:spcAft>
              <a:buClr>
                <a:schemeClr val="accent2"/>
              </a:buClr>
            </a:pPr>
            <a:r>
              <a:rPr lang="en-US" sz="2000" b="1" dirty="0">
                <a:solidFill>
                  <a:srgbClr val="4F4F4F"/>
                </a:solidFill>
              </a:rPr>
              <a:t>Different approaches</a:t>
            </a:r>
            <a:br>
              <a:rPr lang="en-US" sz="2000" b="1" dirty="0">
                <a:solidFill>
                  <a:srgbClr val="4F4F4F"/>
                </a:solidFill>
              </a:rPr>
            </a:br>
            <a:r>
              <a:rPr lang="en-US" sz="2000" b="1" dirty="0">
                <a:solidFill>
                  <a:srgbClr val="4F4F4F"/>
                </a:solidFill>
              </a:rPr>
              <a:t>to ESG</a:t>
            </a:r>
          </a:p>
        </p:txBody>
      </p:sp>
    </p:spTree>
    <p:extLst>
      <p:ext uri="{BB962C8B-B14F-4D97-AF65-F5344CB8AC3E}">
        <p14:creationId xmlns:p14="http://schemas.microsoft.com/office/powerpoint/2010/main" val="374586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0B4DCCA9-ED0C-7D4A-B3E2-4D21F9683F24}"/>
              </a:ext>
            </a:extLst>
          </p:cNvPr>
          <p:cNvSpPr txBox="1"/>
          <p:nvPr/>
        </p:nvSpPr>
        <p:spPr>
          <a:xfrm>
            <a:off x="6698394" y="2743200"/>
            <a:ext cx="5105679" cy="1661993"/>
          </a:xfrm>
          <a:prstGeom prst="rect">
            <a:avLst/>
          </a:prstGeom>
          <a:noFill/>
        </p:spPr>
        <p:txBody>
          <a:bodyPr wrap="square" lIns="0" tIns="0" rIns="0" bIns="0" rtlCol="0">
            <a:spAutoFit/>
          </a:bodyPr>
          <a:lstStyle/>
          <a:p>
            <a:pPr>
              <a:spcAft>
                <a:spcPts val="1000"/>
              </a:spcAft>
              <a:buClr>
                <a:schemeClr val="accent2"/>
              </a:buClr>
            </a:pPr>
            <a:r>
              <a:rPr lang="en-US" sz="3600" dirty="0">
                <a:solidFill>
                  <a:srgbClr val="4F4F4F"/>
                </a:solidFill>
                <a:latin typeface="Arial Black"/>
              </a:rPr>
              <a:t>Can Building Wealth and Seeking to </a:t>
            </a:r>
            <a:br>
              <a:rPr lang="en-US" sz="3600" dirty="0">
                <a:solidFill>
                  <a:srgbClr val="4F4F4F"/>
                </a:solidFill>
                <a:latin typeface="Arial Black"/>
              </a:rPr>
            </a:br>
            <a:r>
              <a:rPr lang="en-US" sz="3600" dirty="0">
                <a:solidFill>
                  <a:srgbClr val="4F4F4F"/>
                </a:solidFill>
                <a:latin typeface="Arial Black"/>
              </a:rPr>
              <a:t>Do Good Coexist?</a:t>
            </a:r>
          </a:p>
        </p:txBody>
      </p:sp>
      <p:pic>
        <p:nvPicPr>
          <p:cNvPr id="10" name="Picture Placeholder 9" descr="AdobeStock_246272240.jpeg">
            <a:extLst>
              <a:ext uri="{FF2B5EF4-FFF2-40B4-BE49-F238E27FC236}">
                <a16:creationId xmlns:a16="http://schemas.microsoft.com/office/drawing/2014/main" id="{F2770DB6-39F3-1A6D-6690-D69F53C93456}"/>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1" y="0"/>
            <a:ext cx="6096000" cy="6858000"/>
          </a:xfrm>
        </p:spPr>
      </p:pic>
      <p:sp>
        <p:nvSpPr>
          <p:cNvPr id="15" name="TextBox 14">
            <a:extLst>
              <a:ext uri="{FF2B5EF4-FFF2-40B4-BE49-F238E27FC236}">
                <a16:creationId xmlns:a16="http://schemas.microsoft.com/office/drawing/2014/main" id="{5912C6A2-4272-BE94-6F8A-0141BFAF3B28}"/>
              </a:ext>
            </a:extLst>
          </p:cNvPr>
          <p:cNvSpPr txBox="1"/>
          <p:nvPr/>
        </p:nvSpPr>
        <p:spPr>
          <a:xfrm>
            <a:off x="6453856" y="731520"/>
            <a:ext cx="1896533" cy="2554545"/>
          </a:xfrm>
          <a:prstGeom prst="rect">
            <a:avLst/>
          </a:prstGeom>
          <a:noFill/>
        </p:spPr>
        <p:txBody>
          <a:bodyPr wrap="square" lIns="0" tIns="0" rIns="0" bIns="0" rtlCol="0">
            <a:spAutoFit/>
          </a:bodyPr>
          <a:lstStyle/>
          <a:p>
            <a:pPr algn="l">
              <a:spcAft>
                <a:spcPts val="1000"/>
              </a:spcAft>
              <a:buClr>
                <a:schemeClr val="accent2"/>
              </a:buClr>
            </a:pPr>
            <a:r>
              <a:rPr lang="en-US" sz="16600" b="1" dirty="0">
                <a:solidFill>
                  <a:schemeClr val="accent4">
                    <a:alpha val="49685"/>
                  </a:schemeClr>
                </a:solidFill>
                <a:latin typeface="+mj-lt"/>
              </a:rPr>
              <a:t>1</a:t>
            </a:r>
          </a:p>
        </p:txBody>
      </p:sp>
      <p:sp>
        <p:nvSpPr>
          <p:cNvPr id="13" name="Rectangle 12">
            <a:extLst>
              <a:ext uri="{FF2B5EF4-FFF2-40B4-BE49-F238E27FC236}">
                <a16:creationId xmlns:a16="http://schemas.microsoft.com/office/drawing/2014/main" id="{2F5B3428-E277-A968-A6CD-6149D8A64032}"/>
              </a:ext>
            </a:extLst>
          </p:cNvPr>
          <p:cNvSpPr/>
          <p:nvPr/>
        </p:nvSpPr>
        <p:spPr>
          <a:xfrm>
            <a:off x="6506481" y="1233827"/>
            <a:ext cx="192933" cy="972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Tree>
    <p:extLst>
      <p:ext uri="{BB962C8B-B14F-4D97-AF65-F5344CB8AC3E}">
        <p14:creationId xmlns:p14="http://schemas.microsoft.com/office/powerpoint/2010/main" val="3311487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descr="AdobeStock_53326160.jpeg">
            <a:extLst>
              <a:ext uri="{FF2B5EF4-FFF2-40B4-BE49-F238E27FC236}">
                <a16:creationId xmlns:a16="http://schemas.microsoft.com/office/drawing/2014/main" id="{C67D7455-3100-59F2-B008-4FA791545CC8}"/>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0" y="1219200"/>
            <a:ext cx="12192000" cy="5638800"/>
          </a:xfrm>
        </p:spPr>
      </p:pic>
      <p:sp>
        <p:nvSpPr>
          <p:cNvPr id="12" name="Content Placeholder 11">
            <a:extLst>
              <a:ext uri="{FF2B5EF4-FFF2-40B4-BE49-F238E27FC236}">
                <a16:creationId xmlns:a16="http://schemas.microsoft.com/office/drawing/2014/main" id="{43113BD3-56F6-5C02-69E0-7308E0F76D1E}"/>
              </a:ext>
            </a:extLst>
          </p:cNvPr>
          <p:cNvSpPr>
            <a:spLocks noGrp="1"/>
          </p:cNvSpPr>
          <p:nvPr>
            <p:ph type="body" sz="quarter" idx="21"/>
          </p:nvPr>
        </p:nvSpPr>
        <p:spPr>
          <a:xfrm>
            <a:off x="1" y="2116142"/>
            <a:ext cx="6095999" cy="3631763"/>
          </a:xfrm>
          <a:solidFill>
            <a:schemeClr val="tx1">
              <a:lumMod val="95000"/>
              <a:lumOff val="5000"/>
              <a:alpha val="90000"/>
            </a:schemeClr>
          </a:solidFill>
        </p:spPr>
        <p:txBody>
          <a:bodyPr wrap="square" lIns="548640" tIns="274320" rIns="182880" bIns="274320">
            <a:spAutoFit/>
          </a:bodyPr>
          <a:lstStyle/>
          <a:p>
            <a:pPr marL="274320" indent="-274320">
              <a:spcBef>
                <a:spcPts val="2400"/>
              </a:spcBef>
              <a:buFont typeface="Wingdings" pitchFamily="2" charset="2"/>
              <a:buChar char="§"/>
            </a:pPr>
            <a:r>
              <a:rPr lang="en-US" dirty="0">
                <a:solidFill>
                  <a:schemeClr val="bg1"/>
                </a:solidFill>
              </a:rPr>
              <a:t>For many people, investing is trying to find a clear picture with imperfect—and often incomplete—inputs. </a:t>
            </a:r>
          </a:p>
          <a:p>
            <a:pPr marL="274320" indent="-274320">
              <a:spcBef>
                <a:spcPts val="2400"/>
              </a:spcBef>
              <a:buFont typeface="Wingdings" pitchFamily="2" charset="2"/>
              <a:buChar char="§"/>
            </a:pPr>
            <a:r>
              <a:rPr lang="en-US" dirty="0">
                <a:solidFill>
                  <a:schemeClr val="bg1"/>
                </a:solidFill>
              </a:rPr>
              <a:t>Many considerations help determine a company’s long-term viability and the opportunity it may present investors.</a:t>
            </a:r>
          </a:p>
          <a:p>
            <a:pPr marL="274320" indent="-274320">
              <a:spcBef>
                <a:spcPts val="2400"/>
              </a:spcBef>
              <a:buFont typeface="Wingdings" pitchFamily="2" charset="2"/>
              <a:buChar char="§"/>
            </a:pPr>
            <a:r>
              <a:rPr lang="en-US" dirty="0">
                <a:solidFill>
                  <a:schemeClr val="bg1"/>
                </a:solidFill>
              </a:rPr>
              <a:t>Companies’ fortunes are tethered to more than just financial inputs, however.</a:t>
            </a:r>
          </a:p>
        </p:txBody>
      </p:sp>
      <p:sp>
        <p:nvSpPr>
          <p:cNvPr id="2" name="Title 1">
            <a:extLst>
              <a:ext uri="{FF2B5EF4-FFF2-40B4-BE49-F238E27FC236}">
                <a16:creationId xmlns:a16="http://schemas.microsoft.com/office/drawing/2014/main" id="{1A1EFA8A-1F5C-4D2D-815C-62B9C656AEE0}"/>
              </a:ext>
            </a:extLst>
          </p:cNvPr>
          <p:cNvSpPr>
            <a:spLocks noGrp="1"/>
          </p:cNvSpPr>
          <p:nvPr>
            <p:ph type="title"/>
          </p:nvPr>
        </p:nvSpPr>
        <p:spPr/>
        <p:txBody>
          <a:bodyPr/>
          <a:lstStyle/>
          <a:p>
            <a:r>
              <a:rPr lang="en-US" dirty="0"/>
              <a:t>In an incomplete world…</a:t>
            </a:r>
            <a:endParaRPr lang="en-US" dirty="0">
              <a:solidFill>
                <a:schemeClr val="accent1"/>
              </a:solidFill>
            </a:endParaRPr>
          </a:p>
        </p:txBody>
      </p:sp>
    </p:spTree>
    <p:extLst>
      <p:ext uri="{BB962C8B-B14F-4D97-AF65-F5344CB8AC3E}">
        <p14:creationId xmlns:p14="http://schemas.microsoft.com/office/powerpoint/2010/main" val="1516433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AdobeStock_496910943.jpeg">
            <a:extLst>
              <a:ext uri="{FF2B5EF4-FFF2-40B4-BE49-F238E27FC236}">
                <a16:creationId xmlns:a16="http://schemas.microsoft.com/office/drawing/2014/main" id="{E3ADCD50-719A-C13E-3CED-780CBF9A05B7}"/>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0" y="1219200"/>
            <a:ext cx="12192000" cy="5638800"/>
          </a:xfrm>
        </p:spPr>
      </p:pic>
      <p:sp>
        <p:nvSpPr>
          <p:cNvPr id="11" name="Content Placeholder 10">
            <a:extLst>
              <a:ext uri="{FF2B5EF4-FFF2-40B4-BE49-F238E27FC236}">
                <a16:creationId xmlns:a16="http://schemas.microsoft.com/office/drawing/2014/main" id="{6C3F02A0-2EBB-FE50-8A2A-ECB039039687}"/>
              </a:ext>
            </a:extLst>
          </p:cNvPr>
          <p:cNvSpPr>
            <a:spLocks noGrp="1"/>
          </p:cNvSpPr>
          <p:nvPr>
            <p:ph type="body" sz="quarter" idx="21"/>
          </p:nvPr>
        </p:nvSpPr>
        <p:spPr>
          <a:xfrm>
            <a:off x="0" y="1803710"/>
            <a:ext cx="7221682" cy="2033185"/>
          </a:xfrm>
          <a:solidFill>
            <a:schemeClr val="tx1">
              <a:lumMod val="95000"/>
              <a:lumOff val="5000"/>
              <a:alpha val="75000"/>
            </a:schemeClr>
          </a:solidFill>
        </p:spPr>
        <p:txBody>
          <a:bodyPr wrap="square" lIns="548640" tIns="274320" rIns="182880" bIns="292608">
            <a:spAutoFit/>
          </a:bodyPr>
          <a:lstStyle/>
          <a:p>
            <a:pPr defTabSz="914400">
              <a:lnSpc>
                <a:spcPct val="110000"/>
              </a:lnSpc>
              <a:spcBef>
                <a:spcPts val="0"/>
              </a:spcBef>
              <a:buClr>
                <a:schemeClr val="accent2"/>
              </a:buClr>
            </a:pPr>
            <a:r>
              <a:rPr lang="en-US" sz="2200" dirty="0">
                <a:solidFill>
                  <a:schemeClr val="bg1"/>
                </a:solidFill>
              </a:rPr>
              <a:t>Understanding a company’s </a:t>
            </a:r>
            <a:r>
              <a:rPr lang="en-US" sz="2200" b="1" dirty="0">
                <a:solidFill>
                  <a:schemeClr val="bg1"/>
                </a:solidFill>
              </a:rPr>
              <a:t>environmental impact</a:t>
            </a:r>
            <a:r>
              <a:rPr lang="en-US" sz="2200" dirty="0">
                <a:solidFill>
                  <a:schemeClr val="bg1"/>
                </a:solidFill>
              </a:rPr>
              <a:t>, how it </a:t>
            </a:r>
            <a:r>
              <a:rPr lang="en-US" sz="2200" b="1" dirty="0">
                <a:solidFill>
                  <a:schemeClr val="bg1"/>
                </a:solidFill>
              </a:rPr>
              <a:t>treats workers and communities</a:t>
            </a:r>
            <a:r>
              <a:rPr lang="en-US" sz="2200" dirty="0">
                <a:solidFill>
                  <a:schemeClr val="bg1"/>
                </a:solidFill>
              </a:rPr>
              <a:t>, and management’s </a:t>
            </a:r>
            <a:r>
              <a:rPr lang="en-US" sz="2200" b="1" dirty="0">
                <a:solidFill>
                  <a:schemeClr val="bg1"/>
                </a:solidFill>
              </a:rPr>
              <a:t>stewardship </a:t>
            </a:r>
            <a:r>
              <a:rPr lang="en-US" sz="2200" dirty="0">
                <a:solidFill>
                  <a:schemeClr val="bg1"/>
                </a:solidFill>
              </a:rPr>
              <a:t>can help supplement quantitative assessments.</a:t>
            </a:r>
            <a:endParaRPr lang="en-US" sz="2200" kern="1200" dirty="0">
              <a:solidFill>
                <a:schemeClr val="bg1"/>
              </a:solidFill>
              <a:latin typeface="+mn-lt"/>
              <a:ea typeface="+mn-ea"/>
              <a:cs typeface="+mn-cs"/>
            </a:endParaRPr>
          </a:p>
        </p:txBody>
      </p:sp>
      <p:sp>
        <p:nvSpPr>
          <p:cNvPr id="2" name="Title 1">
            <a:extLst>
              <a:ext uri="{FF2B5EF4-FFF2-40B4-BE49-F238E27FC236}">
                <a16:creationId xmlns:a16="http://schemas.microsoft.com/office/drawing/2014/main" id="{1A1EFA8A-1F5C-4D2D-815C-62B9C656AEE0}"/>
              </a:ext>
            </a:extLst>
          </p:cNvPr>
          <p:cNvSpPr>
            <a:spLocks noGrp="1"/>
          </p:cNvSpPr>
          <p:nvPr>
            <p:ph type="title"/>
          </p:nvPr>
        </p:nvSpPr>
        <p:spPr/>
        <p:txBody>
          <a:bodyPr/>
          <a:lstStyle/>
          <a:p>
            <a:r>
              <a:rPr lang="en-US" dirty="0"/>
              <a:t>…ESG can help complete the picture</a:t>
            </a:r>
            <a:endParaRPr lang="en-US" dirty="0">
              <a:solidFill>
                <a:schemeClr val="accent1"/>
              </a:solidFill>
            </a:endParaRPr>
          </a:p>
        </p:txBody>
      </p:sp>
    </p:spTree>
    <p:extLst>
      <p:ext uri="{BB962C8B-B14F-4D97-AF65-F5344CB8AC3E}">
        <p14:creationId xmlns:p14="http://schemas.microsoft.com/office/powerpoint/2010/main" val="371174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8D04A09E-BCF7-B1BE-7AD7-8F6BA20F9CDE}"/>
              </a:ext>
            </a:extLst>
          </p:cNvPr>
          <p:cNvSpPr>
            <a:spLocks noGrp="1"/>
          </p:cNvSpPr>
          <p:nvPr>
            <p:ph type="body" sz="quarter" idx="15"/>
          </p:nvPr>
        </p:nvSpPr>
        <p:spPr>
          <a:xfrm>
            <a:off x="533400" y="1257914"/>
            <a:ext cx="11125198" cy="623953"/>
          </a:xfrm>
        </p:spPr>
        <p:txBody>
          <a:bodyPr>
            <a:spAutoFit/>
          </a:bodyPr>
          <a:lstStyle/>
          <a:p>
            <a:r>
              <a:rPr lang="en-US" dirty="0"/>
              <a:t>Younger generations have a greater preference to invest in companies that are having positive impacts—and for good reason...</a:t>
            </a:r>
          </a:p>
        </p:txBody>
      </p:sp>
      <p:sp>
        <p:nvSpPr>
          <p:cNvPr id="8" name="Text Placeholder 7">
            <a:extLst>
              <a:ext uri="{FF2B5EF4-FFF2-40B4-BE49-F238E27FC236}">
                <a16:creationId xmlns:a16="http://schemas.microsoft.com/office/drawing/2014/main" id="{48D817F6-3CEA-EE7A-C8A2-DECDFA11266D}"/>
              </a:ext>
            </a:extLst>
          </p:cNvPr>
          <p:cNvSpPr>
            <a:spLocks noGrp="1"/>
          </p:cNvSpPr>
          <p:nvPr>
            <p:ph type="body" sz="quarter" idx="21"/>
          </p:nvPr>
        </p:nvSpPr>
        <p:spPr/>
        <p:txBody>
          <a:bodyPr/>
          <a:lstStyle/>
          <a:p>
            <a:r>
              <a:rPr lang="en-US" dirty="0"/>
              <a:t>Source: McKinsey &amp; Company study, "US wealth management: A growth agenda for the next decade." Published February 16, 2022.</a:t>
            </a:r>
          </a:p>
        </p:txBody>
      </p:sp>
      <p:sp>
        <p:nvSpPr>
          <p:cNvPr id="2" name="Title 1">
            <a:extLst>
              <a:ext uri="{FF2B5EF4-FFF2-40B4-BE49-F238E27FC236}">
                <a16:creationId xmlns:a16="http://schemas.microsoft.com/office/drawing/2014/main" id="{A9F473D7-E01D-49AB-9B82-6761A924CE59}"/>
              </a:ext>
            </a:extLst>
          </p:cNvPr>
          <p:cNvSpPr>
            <a:spLocks noGrp="1"/>
          </p:cNvSpPr>
          <p:nvPr>
            <p:ph type="title"/>
          </p:nvPr>
        </p:nvSpPr>
        <p:spPr/>
        <p:txBody>
          <a:bodyPr anchor="t"/>
          <a:lstStyle/>
          <a:p>
            <a:r>
              <a:rPr lang="en-US" dirty="0"/>
              <a:t>I would rather invest in companies that have a positive social or environmental impact</a:t>
            </a:r>
          </a:p>
        </p:txBody>
      </p:sp>
      <p:sp>
        <p:nvSpPr>
          <p:cNvPr id="36" name="TextBox 35">
            <a:extLst>
              <a:ext uri="{FF2B5EF4-FFF2-40B4-BE49-F238E27FC236}">
                <a16:creationId xmlns:a16="http://schemas.microsoft.com/office/drawing/2014/main" id="{11E092FC-93E0-78B5-FE2A-273F58FC2FB3}"/>
              </a:ext>
            </a:extLst>
          </p:cNvPr>
          <p:cNvSpPr txBox="1"/>
          <p:nvPr/>
        </p:nvSpPr>
        <p:spPr>
          <a:xfrm>
            <a:off x="533400" y="2524989"/>
            <a:ext cx="307777" cy="3665223"/>
          </a:xfrm>
          <a:prstGeom prst="rect">
            <a:avLst/>
          </a:prstGeom>
          <a:noFill/>
        </p:spPr>
        <p:txBody>
          <a:bodyPr vert="vert270" wrap="square" lIns="0" tIns="0" rIns="0" bIns="0" rtlCol="0">
            <a:spAutoFit/>
          </a:bodyPr>
          <a:lstStyle/>
          <a:p>
            <a:pPr algn="ctr">
              <a:spcAft>
                <a:spcPts val="1000"/>
              </a:spcAft>
              <a:buClr>
                <a:schemeClr val="accent2"/>
              </a:buClr>
            </a:pPr>
            <a:r>
              <a:rPr lang="en-US" sz="2000" b="1" dirty="0"/>
              <a:t>Investable assets</a:t>
            </a:r>
            <a:r>
              <a:rPr lang="en-US" sz="2000" dirty="0"/>
              <a:t>, $ millions</a:t>
            </a:r>
          </a:p>
        </p:txBody>
      </p:sp>
      <p:sp>
        <p:nvSpPr>
          <p:cNvPr id="53" name="TextBox 52">
            <a:extLst>
              <a:ext uri="{FF2B5EF4-FFF2-40B4-BE49-F238E27FC236}">
                <a16:creationId xmlns:a16="http://schemas.microsoft.com/office/drawing/2014/main" id="{232F31DF-7218-D907-6FE4-AE5C8007BA26}"/>
              </a:ext>
            </a:extLst>
          </p:cNvPr>
          <p:cNvSpPr txBox="1"/>
          <p:nvPr/>
        </p:nvSpPr>
        <p:spPr>
          <a:xfrm>
            <a:off x="8538579" y="3516344"/>
            <a:ext cx="3362476" cy="1682512"/>
          </a:xfrm>
          <a:prstGeom prst="rect">
            <a:avLst/>
          </a:prstGeom>
          <a:noFill/>
        </p:spPr>
        <p:txBody>
          <a:bodyPr wrap="square" lIns="0" tIns="0" rIns="0" bIns="0" rtlCol="0">
            <a:spAutoFit/>
          </a:bodyPr>
          <a:lstStyle/>
          <a:p>
            <a:pPr algn="l">
              <a:spcAft>
                <a:spcPts val="1600"/>
              </a:spcAft>
              <a:buClr>
                <a:schemeClr val="accent2"/>
              </a:buClr>
            </a:pPr>
            <a:r>
              <a:rPr lang="en-US" sz="2000" b="1" dirty="0">
                <a:solidFill>
                  <a:schemeClr val="tx2"/>
                </a:solidFill>
              </a:rPr>
              <a:t>Split of investors who regard ESG as a top-three consideration when choosing investments</a:t>
            </a:r>
          </a:p>
          <a:p>
            <a:pPr algn="l">
              <a:spcAft>
                <a:spcPts val="1600"/>
              </a:spcAft>
              <a:buClr>
                <a:schemeClr val="accent2"/>
              </a:buClr>
            </a:pPr>
            <a:r>
              <a:rPr lang="en-US" sz="1600" dirty="0">
                <a:solidFill>
                  <a:schemeClr val="tx2"/>
                </a:solidFill>
              </a:rPr>
              <a:t>% of investors</a:t>
            </a:r>
          </a:p>
        </p:txBody>
      </p:sp>
      <p:graphicFrame>
        <p:nvGraphicFramePr>
          <p:cNvPr id="54" name="Table 54">
            <a:extLst>
              <a:ext uri="{FF2B5EF4-FFF2-40B4-BE49-F238E27FC236}">
                <a16:creationId xmlns:a16="http://schemas.microsoft.com/office/drawing/2014/main" id="{733A949F-A3DB-E40D-1583-F4E655D0D537}"/>
              </a:ext>
            </a:extLst>
          </p:cNvPr>
          <p:cNvGraphicFramePr>
            <a:graphicFrameLocks noGrp="1"/>
          </p:cNvGraphicFramePr>
          <p:nvPr>
            <p:extLst>
              <p:ext uri="{D42A27DB-BD31-4B8C-83A1-F6EECF244321}">
                <p14:modId xmlns:p14="http://schemas.microsoft.com/office/powerpoint/2010/main" val="3973207756"/>
              </p:ext>
            </p:extLst>
          </p:nvPr>
        </p:nvGraphicFramePr>
        <p:xfrm>
          <a:off x="868761" y="2077490"/>
          <a:ext cx="7214580" cy="4058169"/>
        </p:xfrm>
        <a:graphic>
          <a:graphicData uri="http://schemas.openxmlformats.org/drawingml/2006/table">
            <a:tbl>
              <a:tblPr>
                <a:tableStyleId>{5C22544A-7EE6-4342-B048-85BDC9FD1C3A}</a:tableStyleId>
              </a:tblPr>
              <a:tblGrid>
                <a:gridCol w="1645920">
                  <a:extLst>
                    <a:ext uri="{9D8B030D-6E8A-4147-A177-3AD203B41FA5}">
                      <a16:colId xmlns:a16="http://schemas.microsoft.com/office/drawing/2014/main" val="2026263251"/>
                    </a:ext>
                  </a:extLst>
                </a:gridCol>
                <a:gridCol w="1856220">
                  <a:extLst>
                    <a:ext uri="{9D8B030D-6E8A-4147-A177-3AD203B41FA5}">
                      <a16:colId xmlns:a16="http://schemas.microsoft.com/office/drawing/2014/main" val="2106604737"/>
                    </a:ext>
                  </a:extLst>
                </a:gridCol>
                <a:gridCol w="1856220">
                  <a:extLst>
                    <a:ext uri="{9D8B030D-6E8A-4147-A177-3AD203B41FA5}">
                      <a16:colId xmlns:a16="http://schemas.microsoft.com/office/drawing/2014/main" val="4093204334"/>
                    </a:ext>
                  </a:extLst>
                </a:gridCol>
                <a:gridCol w="1856220">
                  <a:extLst>
                    <a:ext uri="{9D8B030D-6E8A-4147-A177-3AD203B41FA5}">
                      <a16:colId xmlns:a16="http://schemas.microsoft.com/office/drawing/2014/main" val="3711765159"/>
                    </a:ext>
                  </a:extLst>
                </a:gridCol>
              </a:tblGrid>
              <a:tr h="457200">
                <a:tc>
                  <a:txBody>
                    <a:bodyPr/>
                    <a:lstStyle/>
                    <a:p>
                      <a:pPr algn="ctr"/>
                      <a:endParaRPr lang="en-US" sz="2000" dirty="0">
                        <a:solidFill>
                          <a:schemeClr val="tx2"/>
                        </a:solidFill>
                      </a:endParaRPr>
                    </a:p>
                  </a:txBody>
                  <a:tcPr marL="0" marR="0" marT="0" marB="0" anchor="ctr">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tc>
                  <a:txBody>
                    <a:bodyPr/>
                    <a:lstStyle/>
                    <a:p>
                      <a:pPr algn="ctr"/>
                      <a:r>
                        <a:rPr lang="en-US" sz="2000" dirty="0">
                          <a:solidFill>
                            <a:schemeClr val="tx1"/>
                          </a:solidFill>
                        </a:rPr>
                        <a:t>Age 25–44</a:t>
                      </a:r>
                    </a:p>
                  </a:txBody>
                  <a:tcPr marL="0" marR="0" marT="0" marB="0">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tc>
                  <a:txBody>
                    <a:bodyPr/>
                    <a:lstStyle/>
                    <a:p>
                      <a:pPr algn="ctr"/>
                      <a:r>
                        <a:rPr lang="en-US" sz="2000" dirty="0">
                          <a:solidFill>
                            <a:schemeClr val="tx1"/>
                          </a:solidFill>
                        </a:rPr>
                        <a:t>Age 45–64</a:t>
                      </a:r>
                    </a:p>
                  </a:txBody>
                  <a:tcPr marL="0" marR="0" marT="0" marB="0">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tc>
                  <a:txBody>
                    <a:bodyPr/>
                    <a:lstStyle/>
                    <a:p>
                      <a:pPr algn="ctr"/>
                      <a:r>
                        <a:rPr lang="en-US" sz="2000" dirty="0">
                          <a:solidFill>
                            <a:schemeClr val="tx1"/>
                          </a:solidFill>
                        </a:rPr>
                        <a:t>Age &gt;65</a:t>
                      </a:r>
                    </a:p>
                  </a:txBody>
                  <a:tcPr marL="0" marR="0" marT="0" marB="0">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965742230"/>
                  </a:ext>
                </a:extLst>
              </a:tr>
              <a:tr h="1200323">
                <a:tc>
                  <a:txBody>
                    <a:bodyPr/>
                    <a:lstStyle/>
                    <a:p>
                      <a:pPr algn="r"/>
                      <a:r>
                        <a:rPr lang="en-US" sz="2000" b="1" dirty="0">
                          <a:solidFill>
                            <a:schemeClr val="tx1">
                              <a:lumMod val="75000"/>
                              <a:lumOff val="25000"/>
                            </a:schemeClr>
                          </a:solidFill>
                        </a:rPr>
                        <a:t>$5m–$25m</a:t>
                      </a:r>
                    </a:p>
                  </a:txBody>
                  <a:tcPr marL="0" marR="137160" marT="0" marB="0" anchor="ctr">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tc>
                  <a:txBody>
                    <a:bodyPr/>
                    <a:lstStyle/>
                    <a:p>
                      <a:pPr algn="ctr"/>
                      <a:r>
                        <a:rPr lang="en-US" sz="2400" b="1" dirty="0">
                          <a:solidFill>
                            <a:schemeClr val="bg1"/>
                          </a:solidFill>
                        </a:rPr>
                        <a:t>25</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tx2"/>
                    </a:solidFill>
                  </a:tcPr>
                </a:tc>
                <a:tc>
                  <a:txBody>
                    <a:bodyPr/>
                    <a:lstStyle/>
                    <a:p>
                      <a:pPr algn="ctr"/>
                      <a:r>
                        <a:rPr lang="en-US" sz="2400" b="1" dirty="0">
                          <a:solidFill>
                            <a:schemeClr val="bg1"/>
                          </a:solidFill>
                        </a:rPr>
                        <a:t>18</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tx2"/>
                    </a:solidFill>
                  </a:tcPr>
                </a:tc>
                <a:tc>
                  <a:txBody>
                    <a:bodyPr/>
                    <a:lstStyle/>
                    <a:p>
                      <a:pPr algn="ctr"/>
                      <a:r>
                        <a:rPr lang="en-US" sz="2400" b="1" dirty="0">
                          <a:solidFill>
                            <a:schemeClr val="bg1"/>
                          </a:solidFill>
                        </a:rPr>
                        <a:t>5</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12638726"/>
                  </a:ext>
                </a:extLst>
              </a:tr>
              <a:tr h="1200323">
                <a:tc>
                  <a:txBody>
                    <a:bodyPr/>
                    <a:lstStyle/>
                    <a:p>
                      <a:pPr algn="r"/>
                      <a:r>
                        <a:rPr lang="en-US" sz="2000" b="1" dirty="0">
                          <a:solidFill>
                            <a:schemeClr val="accent1"/>
                          </a:solidFill>
                        </a:rPr>
                        <a:t>$1m–$5m</a:t>
                      </a:r>
                    </a:p>
                  </a:txBody>
                  <a:tcPr marL="0" marR="137160" marT="0" marB="0" anchor="ctr">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tc>
                  <a:txBody>
                    <a:bodyPr/>
                    <a:lstStyle/>
                    <a:p>
                      <a:pPr algn="ctr"/>
                      <a:r>
                        <a:rPr lang="en-US" sz="2400" b="1" dirty="0">
                          <a:solidFill>
                            <a:schemeClr val="bg1"/>
                          </a:solidFill>
                        </a:rPr>
                        <a:t>41</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n-US" sz="2400" b="1" dirty="0">
                          <a:solidFill>
                            <a:schemeClr val="bg1"/>
                          </a:solidFill>
                        </a:rPr>
                        <a:t>15</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n-US" sz="2400" b="1" dirty="0">
                          <a:solidFill>
                            <a:schemeClr val="bg1"/>
                          </a:solidFill>
                        </a:rPr>
                        <a:t>18</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5206391"/>
                  </a:ext>
                </a:extLst>
              </a:tr>
              <a:tr h="1200323">
                <a:tc>
                  <a:txBody>
                    <a:bodyPr/>
                    <a:lstStyle/>
                    <a:p>
                      <a:pPr algn="r"/>
                      <a:r>
                        <a:rPr lang="en-US" sz="2000" b="1" dirty="0">
                          <a:solidFill>
                            <a:srgbClr val="037787"/>
                          </a:solidFill>
                        </a:rPr>
                        <a:t>&lt;$1m</a:t>
                      </a:r>
                    </a:p>
                  </a:txBody>
                  <a:tcPr marL="0" marR="137160" marT="0" marB="0" anchor="ctr">
                    <a:lnL w="76200" cap="flat" cmpd="sng" algn="ctr">
                      <a:no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noFill/>
                  </a:tcPr>
                </a:tc>
                <a:tc>
                  <a:txBody>
                    <a:bodyPr/>
                    <a:lstStyle/>
                    <a:p>
                      <a:pPr algn="ctr"/>
                      <a:r>
                        <a:rPr lang="en-US" sz="2400" b="1" dirty="0"/>
                        <a:t>41</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2"/>
                    </a:solidFill>
                  </a:tcPr>
                </a:tc>
                <a:tc>
                  <a:txBody>
                    <a:bodyPr/>
                    <a:lstStyle/>
                    <a:p>
                      <a:pPr algn="ctr"/>
                      <a:r>
                        <a:rPr lang="en-US" sz="2400" b="1" dirty="0"/>
                        <a:t>21</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2"/>
                    </a:solidFill>
                  </a:tcPr>
                </a:tc>
                <a:tc>
                  <a:txBody>
                    <a:bodyPr/>
                    <a:lstStyle/>
                    <a:p>
                      <a:pPr algn="ctr"/>
                      <a:r>
                        <a:rPr lang="en-US" sz="2400" b="1" dirty="0"/>
                        <a:t>15</a:t>
                      </a:r>
                    </a:p>
                  </a:txBody>
                  <a:tcPr marL="0" marR="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569533227"/>
                  </a:ext>
                </a:extLst>
              </a:tr>
            </a:tbl>
          </a:graphicData>
        </a:graphic>
      </p:graphicFrame>
    </p:spTree>
    <p:extLst>
      <p:ext uri="{BB962C8B-B14F-4D97-AF65-F5344CB8AC3E}">
        <p14:creationId xmlns:p14="http://schemas.microsoft.com/office/powerpoint/2010/main" val="423259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ettyImages-1155206685.jpg">
            <a:extLst>
              <a:ext uri="{FF2B5EF4-FFF2-40B4-BE49-F238E27FC236}">
                <a16:creationId xmlns:a16="http://schemas.microsoft.com/office/drawing/2014/main" id="{CF27A6FB-69A2-E142-8BC4-D28F2FB15C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6096000" cy="6858000"/>
          </a:xfrm>
          <a:prstGeom prst="rect">
            <a:avLst/>
          </a:prstGeom>
        </p:spPr>
      </p:pic>
      <p:sp>
        <p:nvSpPr>
          <p:cNvPr id="7" name="TextBox 6">
            <a:extLst>
              <a:ext uri="{FF2B5EF4-FFF2-40B4-BE49-F238E27FC236}">
                <a16:creationId xmlns:a16="http://schemas.microsoft.com/office/drawing/2014/main" id="{6B33C466-06C6-464F-A319-32D16224EF17}"/>
              </a:ext>
            </a:extLst>
          </p:cNvPr>
          <p:cNvSpPr txBox="1"/>
          <p:nvPr/>
        </p:nvSpPr>
        <p:spPr>
          <a:xfrm>
            <a:off x="6686257" y="3017520"/>
            <a:ext cx="4450379" cy="1107996"/>
          </a:xfrm>
          <a:prstGeom prst="rect">
            <a:avLst/>
          </a:prstGeom>
          <a:noFill/>
        </p:spPr>
        <p:txBody>
          <a:bodyPr wrap="square" lIns="0" tIns="0" rIns="0" bIns="0" rtlCol="0">
            <a:spAutoFit/>
          </a:bodyPr>
          <a:lstStyle/>
          <a:p>
            <a:pPr>
              <a:spcAft>
                <a:spcPts val="1000"/>
              </a:spcAft>
              <a:buClr>
                <a:schemeClr val="accent2"/>
              </a:buClr>
            </a:pPr>
            <a:r>
              <a:rPr lang="en-US" sz="3600" dirty="0">
                <a:solidFill>
                  <a:srgbClr val="4F4F4F"/>
                </a:solidFill>
                <a:latin typeface="Arial Black"/>
              </a:rPr>
              <a:t>What Is ESG, and Why ESG Now?</a:t>
            </a:r>
            <a:endParaRPr lang="en-US" sz="3600" dirty="0">
              <a:solidFill>
                <a:srgbClr val="4F4F4F"/>
              </a:solidFill>
            </a:endParaRPr>
          </a:p>
        </p:txBody>
      </p:sp>
      <p:sp>
        <p:nvSpPr>
          <p:cNvPr id="4" name="TextBox 3">
            <a:extLst>
              <a:ext uri="{FF2B5EF4-FFF2-40B4-BE49-F238E27FC236}">
                <a16:creationId xmlns:a16="http://schemas.microsoft.com/office/drawing/2014/main" id="{84F51BDC-2888-ADD9-4B96-85C8D4B19BB7}"/>
              </a:ext>
            </a:extLst>
          </p:cNvPr>
          <p:cNvSpPr txBox="1"/>
          <p:nvPr/>
        </p:nvSpPr>
        <p:spPr>
          <a:xfrm>
            <a:off x="6555457" y="914400"/>
            <a:ext cx="1896533" cy="2554545"/>
          </a:xfrm>
          <a:prstGeom prst="rect">
            <a:avLst/>
          </a:prstGeom>
          <a:noFill/>
        </p:spPr>
        <p:txBody>
          <a:bodyPr wrap="square" lIns="0" tIns="0" rIns="0" bIns="0" rtlCol="0">
            <a:spAutoFit/>
          </a:bodyPr>
          <a:lstStyle/>
          <a:p>
            <a:pPr algn="l">
              <a:spcAft>
                <a:spcPts val="1000"/>
              </a:spcAft>
              <a:buClr>
                <a:schemeClr val="accent2"/>
              </a:buClr>
            </a:pPr>
            <a:r>
              <a:rPr lang="en-US" sz="16600" b="1" dirty="0">
                <a:solidFill>
                  <a:schemeClr val="accent4">
                    <a:alpha val="49685"/>
                  </a:schemeClr>
                </a:solidFill>
                <a:latin typeface="+mj-lt"/>
              </a:rPr>
              <a:t>2</a:t>
            </a:r>
          </a:p>
        </p:txBody>
      </p:sp>
    </p:spTree>
    <p:extLst>
      <p:ext uri="{BB962C8B-B14F-4D97-AF65-F5344CB8AC3E}">
        <p14:creationId xmlns:p14="http://schemas.microsoft.com/office/powerpoint/2010/main" val="3868796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dobeStock_78012594.jpeg">
            <a:extLst>
              <a:ext uri="{FF2B5EF4-FFF2-40B4-BE49-F238E27FC236}">
                <a16:creationId xmlns:a16="http://schemas.microsoft.com/office/drawing/2014/main" id="{B7B1D6F8-39F4-6D21-89D2-99E5160F6256}"/>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0" y="1219200"/>
            <a:ext cx="12192000" cy="5638800"/>
          </a:xfrm>
        </p:spPr>
      </p:pic>
      <p:sp>
        <p:nvSpPr>
          <p:cNvPr id="4" name="Title 5">
            <a:extLst>
              <a:ext uri="{FF2B5EF4-FFF2-40B4-BE49-F238E27FC236}">
                <a16:creationId xmlns:a16="http://schemas.microsoft.com/office/drawing/2014/main" id="{E6A0CAAF-E344-4C20-A4D5-01C08184364E}"/>
              </a:ext>
            </a:extLst>
          </p:cNvPr>
          <p:cNvSpPr>
            <a:spLocks noGrp="1"/>
          </p:cNvSpPr>
          <p:nvPr>
            <p:ph type="title"/>
          </p:nvPr>
        </p:nvSpPr>
        <p:spPr/>
        <p:txBody>
          <a:bodyPr/>
          <a:lstStyle/>
          <a:p>
            <a:pPr>
              <a:lnSpc>
                <a:spcPct val="85000"/>
              </a:lnSpc>
            </a:pPr>
            <a:r>
              <a:rPr lang="en-US" dirty="0"/>
              <a:t>What is ESG?</a:t>
            </a:r>
          </a:p>
        </p:txBody>
      </p:sp>
      <p:sp>
        <p:nvSpPr>
          <p:cNvPr id="5" name="Content Placeholder 10">
            <a:extLst>
              <a:ext uri="{FF2B5EF4-FFF2-40B4-BE49-F238E27FC236}">
                <a16:creationId xmlns:a16="http://schemas.microsoft.com/office/drawing/2014/main" id="{E4E50F8C-A36C-68E0-8CDE-F4926F511312}"/>
              </a:ext>
            </a:extLst>
          </p:cNvPr>
          <p:cNvSpPr txBox="1">
            <a:spLocks/>
          </p:cNvSpPr>
          <p:nvPr/>
        </p:nvSpPr>
        <p:spPr>
          <a:xfrm>
            <a:off x="4835236" y="1915830"/>
            <a:ext cx="7356764" cy="4221027"/>
          </a:xfrm>
          <a:prstGeom prst="rect">
            <a:avLst/>
          </a:prstGeom>
          <a:solidFill>
            <a:schemeClr val="tx1">
              <a:lumMod val="95000"/>
              <a:lumOff val="5000"/>
              <a:alpha val="75000"/>
            </a:schemeClr>
          </a:solidFill>
        </p:spPr>
        <p:txBody>
          <a:bodyPr wrap="square" lIns="457200" tIns="274320" rIns="640080" bIns="274320">
            <a:spAutoFit/>
          </a:bodyPr>
          <a:lst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0000"/>
              </a:lnSpc>
              <a:spcBef>
                <a:spcPts val="0"/>
              </a:spcBef>
              <a:spcAft>
                <a:spcPts val="1200"/>
              </a:spcAft>
              <a:buNone/>
            </a:pPr>
            <a:r>
              <a:rPr lang="en-US" dirty="0">
                <a:solidFill>
                  <a:schemeClr val="bg1"/>
                </a:solidFill>
              </a:rPr>
              <a:t>Environmental, social and governance (ESG) factors can impact the sustainability and long-term success of businesses. Identifying, analyzing, and integrating information about ESG risks and opportunities help enhance our ability to make better investment decisions and pursue better outcomes for our investors.</a:t>
            </a:r>
          </a:p>
          <a:p>
            <a:pPr marL="0" indent="0">
              <a:lnSpc>
                <a:spcPct val="110000"/>
              </a:lnSpc>
              <a:spcBef>
                <a:spcPts val="0"/>
              </a:spcBef>
              <a:spcAft>
                <a:spcPts val="1200"/>
              </a:spcAft>
              <a:buNone/>
            </a:pPr>
            <a:r>
              <a:rPr lang="en-US" dirty="0">
                <a:solidFill>
                  <a:schemeClr val="bg1"/>
                </a:solidFill>
              </a:rPr>
              <a:t>We also believe that our clients should be able to invest in a way that aligns with their values on ESG issues.</a:t>
            </a:r>
          </a:p>
          <a:p>
            <a:pPr marL="0" indent="0">
              <a:lnSpc>
                <a:spcPct val="110000"/>
              </a:lnSpc>
              <a:spcBef>
                <a:spcPts val="0"/>
              </a:spcBef>
              <a:buNone/>
            </a:pPr>
            <a:r>
              <a:rPr lang="en-US" b="1" dirty="0">
                <a:solidFill>
                  <a:schemeClr val="bg1"/>
                </a:solidFill>
              </a:rPr>
              <a:t>		– Rob Sharps</a:t>
            </a:r>
          </a:p>
          <a:p>
            <a:pPr marL="0" indent="0">
              <a:lnSpc>
                <a:spcPct val="110000"/>
              </a:lnSpc>
              <a:spcBef>
                <a:spcPts val="0"/>
              </a:spcBef>
              <a:buNone/>
            </a:pPr>
            <a:r>
              <a:rPr lang="en-US" dirty="0">
                <a:solidFill>
                  <a:schemeClr val="bg1"/>
                </a:solidFill>
              </a:rPr>
              <a:t>		   CEO and President, T. Rowe Price</a:t>
            </a:r>
          </a:p>
        </p:txBody>
      </p:sp>
      <p:sp>
        <p:nvSpPr>
          <p:cNvPr id="13" name="Freeform 6">
            <a:extLst>
              <a:ext uri="{FF2B5EF4-FFF2-40B4-BE49-F238E27FC236}">
                <a16:creationId xmlns:a16="http://schemas.microsoft.com/office/drawing/2014/main" id="{4F8DC022-11A0-CBDF-E92B-FE4C5620D328}"/>
              </a:ext>
            </a:extLst>
          </p:cNvPr>
          <p:cNvSpPr>
            <a:spLocks noChangeAspect="1" noEditPoints="1"/>
          </p:cNvSpPr>
          <p:nvPr/>
        </p:nvSpPr>
        <p:spPr bwMode="ltGray">
          <a:xfrm>
            <a:off x="4986595" y="1967785"/>
            <a:ext cx="577050" cy="457200"/>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chemeClr val="bg1">
              <a:alpha val="29875"/>
            </a:scheme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14" name="Freeform 6">
            <a:extLst>
              <a:ext uri="{FF2B5EF4-FFF2-40B4-BE49-F238E27FC236}">
                <a16:creationId xmlns:a16="http://schemas.microsoft.com/office/drawing/2014/main" id="{287EEC21-74EB-BF96-1F95-99C0EF48F3E4}"/>
              </a:ext>
            </a:extLst>
          </p:cNvPr>
          <p:cNvSpPr>
            <a:spLocks noChangeAspect="1" noEditPoints="1"/>
          </p:cNvSpPr>
          <p:nvPr/>
        </p:nvSpPr>
        <p:spPr bwMode="ltGray">
          <a:xfrm rot="10800000">
            <a:off x="11231532" y="4773332"/>
            <a:ext cx="577050" cy="457200"/>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chemeClr val="bg1">
              <a:alpha val="29875"/>
            </a:scheme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4006624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2427C51-2CE7-BAC4-94BB-527C2E38F792}"/>
              </a:ext>
            </a:extLst>
          </p:cNvPr>
          <p:cNvSpPr>
            <a:spLocks noGrp="1"/>
          </p:cNvSpPr>
          <p:nvPr>
            <p:ph type="body" sz="quarter" idx="21"/>
          </p:nvPr>
        </p:nvSpPr>
        <p:spPr/>
        <p:txBody>
          <a:bodyPr/>
          <a:lstStyle/>
          <a:p>
            <a:r>
              <a:rPr lang="en-US" dirty="0"/>
              <a:t>Source: Global Warning of 1.5</a:t>
            </a:r>
            <a:r>
              <a:rPr lang="en-US" dirty="0">
                <a:latin typeface="Arial" panose="020B0604020202020204" pitchFamily="34" charset="0"/>
                <a:cs typeface="Arial" panose="020B0604020202020204" pitchFamily="34" charset="0"/>
              </a:rPr>
              <a:t>◦C, Intergovernmental Panel on Climate Change, 2019. The IPCC estimates 1.0◦C with likely range of 0.8◦C-1.2◦C.</a:t>
            </a:r>
            <a:endParaRPr lang="en-US" dirty="0"/>
          </a:p>
        </p:txBody>
      </p:sp>
      <p:sp>
        <p:nvSpPr>
          <p:cNvPr id="2" name="Title 1">
            <a:extLst>
              <a:ext uri="{FF2B5EF4-FFF2-40B4-BE49-F238E27FC236}">
                <a16:creationId xmlns:a16="http://schemas.microsoft.com/office/drawing/2014/main" id="{F636CE64-EA50-4F52-A624-3F94DE0FB4ED}"/>
              </a:ext>
            </a:extLst>
          </p:cNvPr>
          <p:cNvSpPr>
            <a:spLocks noGrp="1"/>
          </p:cNvSpPr>
          <p:nvPr>
            <p:ph type="title"/>
          </p:nvPr>
        </p:nvSpPr>
        <p:spPr/>
        <p:txBody>
          <a:bodyPr/>
          <a:lstStyle/>
          <a:p>
            <a:r>
              <a:rPr lang="en-US" dirty="0">
                <a:solidFill>
                  <a:schemeClr val="accent1"/>
                </a:solidFill>
              </a:rPr>
              <a:t>How can environmental factors impact investments?  </a:t>
            </a:r>
          </a:p>
        </p:txBody>
      </p:sp>
      <p:grpSp>
        <p:nvGrpSpPr>
          <p:cNvPr id="42" name="Group 41">
            <a:extLst>
              <a:ext uri="{FF2B5EF4-FFF2-40B4-BE49-F238E27FC236}">
                <a16:creationId xmlns:a16="http://schemas.microsoft.com/office/drawing/2014/main" id="{9DCF0AFF-24A1-FB42-B1C9-759472AF2F7A}"/>
              </a:ext>
            </a:extLst>
          </p:cNvPr>
          <p:cNvGrpSpPr/>
          <p:nvPr/>
        </p:nvGrpSpPr>
        <p:grpSpPr>
          <a:xfrm>
            <a:off x="9192094" y="3429000"/>
            <a:ext cx="2756941" cy="1494092"/>
            <a:chOff x="990600" y="2928356"/>
            <a:chExt cx="2756941" cy="1494092"/>
          </a:xfrm>
        </p:grpSpPr>
        <p:grpSp>
          <p:nvGrpSpPr>
            <p:cNvPr id="6" name="Group 9">
              <a:extLst>
                <a:ext uri="{FF2B5EF4-FFF2-40B4-BE49-F238E27FC236}">
                  <a16:creationId xmlns:a16="http://schemas.microsoft.com/office/drawing/2014/main" id="{3A43C416-1A79-1946-9837-CC6DFD6D29A7}"/>
                </a:ext>
              </a:extLst>
            </p:cNvPr>
            <p:cNvGrpSpPr>
              <a:grpSpLocks noChangeAspect="1"/>
            </p:cNvGrpSpPr>
            <p:nvPr/>
          </p:nvGrpSpPr>
          <p:grpSpPr bwMode="auto">
            <a:xfrm>
              <a:off x="990600" y="2928356"/>
              <a:ext cx="502920" cy="500644"/>
              <a:chOff x="1316" y="765"/>
              <a:chExt cx="221" cy="220"/>
            </a:xfrm>
          </p:grpSpPr>
          <p:sp>
            <p:nvSpPr>
              <p:cNvPr id="9" name="Oval 8">
                <a:extLst>
                  <a:ext uri="{FF2B5EF4-FFF2-40B4-BE49-F238E27FC236}">
                    <a16:creationId xmlns:a16="http://schemas.microsoft.com/office/drawing/2014/main" id="{CC1D98B1-3A8C-AC4A-8314-BAB09EED68E1}"/>
                  </a:ext>
                </a:extLst>
              </p:cNvPr>
              <p:cNvSpPr>
                <a:spLocks noChangeArrowheads="1"/>
              </p:cNvSpPr>
              <p:nvPr/>
            </p:nvSpPr>
            <p:spPr bwMode="auto">
              <a:xfrm>
                <a:off x="1316" y="765"/>
                <a:ext cx="221" cy="220"/>
              </a:xfrm>
              <a:prstGeom prst="ellipse">
                <a:avLst/>
              </a:pr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AC26EA05-38AC-2F4A-8532-CD0391E223AF}"/>
                  </a:ext>
                </a:extLst>
              </p:cNvPr>
              <p:cNvSpPr>
                <a:spLocks/>
              </p:cNvSpPr>
              <p:nvPr/>
            </p:nvSpPr>
            <p:spPr bwMode="auto">
              <a:xfrm>
                <a:off x="1353" y="769"/>
                <a:ext cx="152" cy="186"/>
              </a:xfrm>
              <a:custGeom>
                <a:avLst/>
                <a:gdLst>
                  <a:gd name="T0" fmla="*/ 211 w 211"/>
                  <a:gd name="T1" fmla="*/ 40 h 259"/>
                  <a:gd name="T2" fmla="*/ 195 w 211"/>
                  <a:gd name="T3" fmla="*/ 80 h 259"/>
                  <a:gd name="T4" fmla="*/ 173 w 211"/>
                  <a:gd name="T5" fmla="*/ 97 h 259"/>
                  <a:gd name="T6" fmla="*/ 145 w 211"/>
                  <a:gd name="T7" fmla="*/ 100 h 259"/>
                  <a:gd name="T8" fmla="*/ 140 w 211"/>
                  <a:gd name="T9" fmla="*/ 104 h 259"/>
                  <a:gd name="T10" fmla="*/ 140 w 211"/>
                  <a:gd name="T11" fmla="*/ 110 h 259"/>
                  <a:gd name="T12" fmla="*/ 147 w 211"/>
                  <a:gd name="T13" fmla="*/ 124 h 259"/>
                  <a:gd name="T14" fmla="*/ 153 w 211"/>
                  <a:gd name="T15" fmla="*/ 128 h 259"/>
                  <a:gd name="T16" fmla="*/ 158 w 211"/>
                  <a:gd name="T17" fmla="*/ 128 h 259"/>
                  <a:gd name="T18" fmla="*/ 164 w 211"/>
                  <a:gd name="T19" fmla="*/ 131 h 259"/>
                  <a:gd name="T20" fmla="*/ 164 w 211"/>
                  <a:gd name="T21" fmla="*/ 138 h 259"/>
                  <a:gd name="T22" fmla="*/ 143 w 211"/>
                  <a:gd name="T23" fmla="*/ 180 h 259"/>
                  <a:gd name="T24" fmla="*/ 142 w 211"/>
                  <a:gd name="T25" fmla="*/ 183 h 259"/>
                  <a:gd name="T26" fmla="*/ 142 w 211"/>
                  <a:gd name="T27" fmla="*/ 215 h 259"/>
                  <a:gd name="T28" fmla="*/ 132 w 211"/>
                  <a:gd name="T29" fmla="*/ 236 h 259"/>
                  <a:gd name="T30" fmla="*/ 107 w 211"/>
                  <a:gd name="T31" fmla="*/ 257 h 259"/>
                  <a:gd name="T32" fmla="*/ 98 w 211"/>
                  <a:gd name="T33" fmla="*/ 256 h 259"/>
                  <a:gd name="T34" fmla="*/ 77 w 211"/>
                  <a:gd name="T35" fmla="*/ 232 h 259"/>
                  <a:gd name="T36" fmla="*/ 72 w 211"/>
                  <a:gd name="T37" fmla="*/ 208 h 259"/>
                  <a:gd name="T38" fmla="*/ 75 w 211"/>
                  <a:gd name="T39" fmla="*/ 197 h 259"/>
                  <a:gd name="T40" fmla="*/ 74 w 211"/>
                  <a:gd name="T41" fmla="*/ 192 h 259"/>
                  <a:gd name="T42" fmla="*/ 64 w 211"/>
                  <a:gd name="T43" fmla="*/ 172 h 259"/>
                  <a:gd name="T44" fmla="*/ 58 w 211"/>
                  <a:gd name="T45" fmla="*/ 168 h 259"/>
                  <a:gd name="T46" fmla="*/ 35 w 211"/>
                  <a:gd name="T47" fmla="*/ 168 h 259"/>
                  <a:gd name="T48" fmla="*/ 10 w 211"/>
                  <a:gd name="T49" fmla="*/ 149 h 259"/>
                  <a:gd name="T50" fmla="*/ 1 w 211"/>
                  <a:gd name="T51" fmla="*/ 120 h 259"/>
                  <a:gd name="T52" fmla="*/ 2 w 211"/>
                  <a:gd name="T53" fmla="*/ 114 h 259"/>
                  <a:gd name="T54" fmla="*/ 25 w 211"/>
                  <a:gd name="T55" fmla="*/ 87 h 259"/>
                  <a:gd name="T56" fmla="*/ 51 w 211"/>
                  <a:gd name="T57" fmla="*/ 78 h 259"/>
                  <a:gd name="T58" fmla="*/ 68 w 211"/>
                  <a:gd name="T59" fmla="*/ 81 h 259"/>
                  <a:gd name="T60" fmla="*/ 69 w 211"/>
                  <a:gd name="T61" fmla="*/ 81 h 259"/>
                  <a:gd name="T62" fmla="*/ 115 w 211"/>
                  <a:gd name="T63" fmla="*/ 81 h 259"/>
                  <a:gd name="T64" fmla="*/ 122 w 211"/>
                  <a:gd name="T65" fmla="*/ 75 h 259"/>
                  <a:gd name="T66" fmla="*/ 122 w 211"/>
                  <a:gd name="T67" fmla="*/ 59 h 259"/>
                  <a:gd name="T68" fmla="*/ 105 w 211"/>
                  <a:gd name="T69" fmla="*/ 35 h 259"/>
                  <a:gd name="T70" fmla="*/ 101 w 211"/>
                  <a:gd name="T71" fmla="*/ 33 h 259"/>
                  <a:gd name="T72" fmla="*/ 97 w 211"/>
                  <a:gd name="T73" fmla="*/ 27 h 259"/>
                  <a:gd name="T74" fmla="*/ 101 w 211"/>
                  <a:gd name="T75" fmla="*/ 21 h 259"/>
                  <a:gd name="T76" fmla="*/ 138 w 211"/>
                  <a:gd name="T77"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59">
                    <a:moveTo>
                      <a:pt x="211" y="40"/>
                    </a:moveTo>
                    <a:cubicBezTo>
                      <a:pt x="195" y="80"/>
                      <a:pt x="195" y="80"/>
                      <a:pt x="195" y="80"/>
                    </a:cubicBezTo>
                    <a:cubicBezTo>
                      <a:pt x="191" y="89"/>
                      <a:pt x="183" y="95"/>
                      <a:pt x="173" y="97"/>
                    </a:cubicBezTo>
                    <a:cubicBezTo>
                      <a:pt x="145" y="100"/>
                      <a:pt x="145" y="100"/>
                      <a:pt x="145" y="100"/>
                    </a:cubicBezTo>
                    <a:cubicBezTo>
                      <a:pt x="143" y="100"/>
                      <a:pt x="141" y="102"/>
                      <a:pt x="140" y="104"/>
                    </a:cubicBezTo>
                    <a:cubicBezTo>
                      <a:pt x="139" y="106"/>
                      <a:pt x="139" y="108"/>
                      <a:pt x="140" y="110"/>
                    </a:cubicBezTo>
                    <a:cubicBezTo>
                      <a:pt x="147" y="124"/>
                      <a:pt x="147" y="124"/>
                      <a:pt x="147" y="124"/>
                    </a:cubicBezTo>
                    <a:cubicBezTo>
                      <a:pt x="148" y="127"/>
                      <a:pt x="150" y="128"/>
                      <a:pt x="153" y="128"/>
                    </a:cubicBezTo>
                    <a:cubicBezTo>
                      <a:pt x="158" y="128"/>
                      <a:pt x="158" y="128"/>
                      <a:pt x="158" y="128"/>
                    </a:cubicBezTo>
                    <a:cubicBezTo>
                      <a:pt x="160" y="128"/>
                      <a:pt x="162" y="129"/>
                      <a:pt x="164" y="131"/>
                    </a:cubicBezTo>
                    <a:cubicBezTo>
                      <a:pt x="165" y="133"/>
                      <a:pt x="165" y="136"/>
                      <a:pt x="164" y="138"/>
                    </a:cubicBezTo>
                    <a:cubicBezTo>
                      <a:pt x="143" y="180"/>
                      <a:pt x="143" y="180"/>
                      <a:pt x="143" y="180"/>
                    </a:cubicBezTo>
                    <a:cubicBezTo>
                      <a:pt x="142" y="181"/>
                      <a:pt x="142" y="182"/>
                      <a:pt x="142" y="183"/>
                    </a:cubicBezTo>
                    <a:cubicBezTo>
                      <a:pt x="142" y="215"/>
                      <a:pt x="142" y="215"/>
                      <a:pt x="142" y="215"/>
                    </a:cubicBezTo>
                    <a:cubicBezTo>
                      <a:pt x="142" y="223"/>
                      <a:pt x="138" y="231"/>
                      <a:pt x="132" y="236"/>
                    </a:cubicBezTo>
                    <a:cubicBezTo>
                      <a:pt x="107" y="257"/>
                      <a:pt x="107" y="257"/>
                      <a:pt x="107" y="257"/>
                    </a:cubicBezTo>
                    <a:cubicBezTo>
                      <a:pt x="104" y="259"/>
                      <a:pt x="100" y="259"/>
                      <a:pt x="98" y="256"/>
                    </a:cubicBezTo>
                    <a:cubicBezTo>
                      <a:pt x="77" y="232"/>
                      <a:pt x="77" y="232"/>
                      <a:pt x="77" y="232"/>
                    </a:cubicBezTo>
                    <a:cubicBezTo>
                      <a:pt x="72" y="225"/>
                      <a:pt x="70" y="216"/>
                      <a:pt x="72" y="208"/>
                    </a:cubicBezTo>
                    <a:cubicBezTo>
                      <a:pt x="75" y="197"/>
                      <a:pt x="75" y="197"/>
                      <a:pt x="75" y="197"/>
                    </a:cubicBezTo>
                    <a:cubicBezTo>
                      <a:pt x="75" y="195"/>
                      <a:pt x="75" y="194"/>
                      <a:pt x="74" y="192"/>
                    </a:cubicBezTo>
                    <a:cubicBezTo>
                      <a:pt x="64" y="172"/>
                      <a:pt x="64" y="172"/>
                      <a:pt x="64" y="172"/>
                    </a:cubicBezTo>
                    <a:cubicBezTo>
                      <a:pt x="63" y="169"/>
                      <a:pt x="60" y="168"/>
                      <a:pt x="58" y="168"/>
                    </a:cubicBezTo>
                    <a:cubicBezTo>
                      <a:pt x="35" y="168"/>
                      <a:pt x="35" y="168"/>
                      <a:pt x="35" y="168"/>
                    </a:cubicBezTo>
                    <a:cubicBezTo>
                      <a:pt x="23" y="168"/>
                      <a:pt x="13" y="160"/>
                      <a:pt x="10" y="149"/>
                    </a:cubicBezTo>
                    <a:cubicBezTo>
                      <a:pt x="1" y="120"/>
                      <a:pt x="1" y="120"/>
                      <a:pt x="1" y="120"/>
                    </a:cubicBezTo>
                    <a:cubicBezTo>
                      <a:pt x="0" y="118"/>
                      <a:pt x="1" y="115"/>
                      <a:pt x="2" y="114"/>
                    </a:cubicBezTo>
                    <a:cubicBezTo>
                      <a:pt x="25" y="87"/>
                      <a:pt x="25" y="87"/>
                      <a:pt x="25" y="87"/>
                    </a:cubicBezTo>
                    <a:cubicBezTo>
                      <a:pt x="31" y="79"/>
                      <a:pt x="41" y="76"/>
                      <a:pt x="51" y="78"/>
                    </a:cubicBezTo>
                    <a:cubicBezTo>
                      <a:pt x="68" y="81"/>
                      <a:pt x="68" y="81"/>
                      <a:pt x="68" y="81"/>
                    </a:cubicBezTo>
                    <a:cubicBezTo>
                      <a:pt x="68" y="81"/>
                      <a:pt x="69" y="81"/>
                      <a:pt x="69" y="81"/>
                    </a:cubicBezTo>
                    <a:cubicBezTo>
                      <a:pt x="115" y="81"/>
                      <a:pt x="115" y="81"/>
                      <a:pt x="115" y="81"/>
                    </a:cubicBezTo>
                    <a:cubicBezTo>
                      <a:pt x="119" y="81"/>
                      <a:pt x="122" y="78"/>
                      <a:pt x="122" y="75"/>
                    </a:cubicBezTo>
                    <a:cubicBezTo>
                      <a:pt x="122" y="59"/>
                      <a:pt x="122" y="59"/>
                      <a:pt x="122" y="59"/>
                    </a:cubicBezTo>
                    <a:cubicBezTo>
                      <a:pt x="122" y="48"/>
                      <a:pt x="115" y="39"/>
                      <a:pt x="105" y="35"/>
                    </a:cubicBezTo>
                    <a:cubicBezTo>
                      <a:pt x="101" y="33"/>
                      <a:pt x="101" y="33"/>
                      <a:pt x="101" y="33"/>
                    </a:cubicBezTo>
                    <a:cubicBezTo>
                      <a:pt x="99" y="32"/>
                      <a:pt x="97" y="30"/>
                      <a:pt x="97" y="27"/>
                    </a:cubicBezTo>
                    <a:cubicBezTo>
                      <a:pt x="97" y="25"/>
                      <a:pt x="98" y="22"/>
                      <a:pt x="101" y="21"/>
                    </a:cubicBezTo>
                    <a:cubicBezTo>
                      <a:pt x="138" y="0"/>
                      <a:pt x="138" y="0"/>
                      <a:pt x="138" y="0"/>
                    </a:cubicBezTo>
                  </a:path>
                </a:pathLst>
              </a:custGeom>
              <a:noFill/>
              <a:ln w="19050" cap="rnd">
                <a:solidFill>
                  <a:srgbClr val="054C7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 name="TextBox 2">
              <a:extLst>
                <a:ext uri="{FF2B5EF4-FFF2-40B4-BE49-F238E27FC236}">
                  <a16:creationId xmlns:a16="http://schemas.microsoft.com/office/drawing/2014/main" id="{F87889AC-37E6-3A4D-841B-59899EC837DB}"/>
                </a:ext>
              </a:extLst>
            </p:cNvPr>
            <p:cNvSpPr txBox="1"/>
            <p:nvPr/>
          </p:nvSpPr>
          <p:spPr>
            <a:xfrm>
              <a:off x="990600" y="3606840"/>
              <a:ext cx="2756941" cy="815608"/>
            </a:xfrm>
            <a:prstGeom prst="rect">
              <a:avLst/>
            </a:prstGeom>
            <a:noFill/>
          </p:spPr>
          <p:txBody>
            <a:bodyPr wrap="square" lIns="0" tIns="0" rIns="0" bIns="0" rtlCol="0">
              <a:spAutoFit/>
            </a:bodyPr>
            <a:lstStyle/>
            <a:p>
              <a:pPr>
                <a:buClr>
                  <a:schemeClr val="accent2"/>
                </a:buClr>
              </a:pPr>
              <a:r>
                <a:rPr lang="en-US" sz="1600" b="1" dirty="0">
                  <a:solidFill>
                    <a:srgbClr val="4F4F4F"/>
                  </a:solidFill>
                </a:rPr>
                <a:t>Global Temperature Rise</a:t>
              </a:r>
            </a:p>
            <a:p>
              <a:pPr>
                <a:buClr>
                  <a:schemeClr val="accent2"/>
                </a:buClr>
              </a:pPr>
              <a:r>
                <a:rPr lang="en-US" sz="3600" b="1" dirty="0">
                  <a:solidFill>
                    <a:srgbClr val="054C70"/>
                  </a:solidFill>
                </a:rPr>
                <a:t>+1.5°–2.0°C</a:t>
              </a:r>
            </a:p>
          </p:txBody>
        </p:sp>
      </p:grpSp>
      <p:graphicFrame>
        <p:nvGraphicFramePr>
          <p:cNvPr id="25" name="Content Placeholder 5" title="Sample Table">
            <a:extLst>
              <a:ext uri="{FF2B5EF4-FFF2-40B4-BE49-F238E27FC236}">
                <a16:creationId xmlns:a16="http://schemas.microsoft.com/office/drawing/2014/main" id="{1282EE52-8BA7-C942-81E2-FB708E02FE4E}"/>
              </a:ext>
            </a:extLst>
          </p:cNvPr>
          <p:cNvGraphicFramePr>
            <a:graphicFrameLocks/>
          </p:cNvGraphicFramePr>
          <p:nvPr>
            <p:extLst>
              <p:ext uri="{D42A27DB-BD31-4B8C-83A1-F6EECF244321}">
                <p14:modId xmlns:p14="http://schemas.microsoft.com/office/powerpoint/2010/main" val="2217932767"/>
              </p:ext>
            </p:extLst>
          </p:nvPr>
        </p:nvGraphicFramePr>
        <p:xfrm>
          <a:off x="543790" y="2685554"/>
          <a:ext cx="7958489" cy="3081401"/>
        </p:xfrm>
        <a:graphic>
          <a:graphicData uri="http://schemas.openxmlformats.org/drawingml/2006/table">
            <a:tbl>
              <a:tblPr firstRow="1" firstCol="1" bandRow="1">
                <a:tableStyleId>{2D5ABB26-0587-4C30-8999-92F81FD0307C}</a:tableStyleId>
              </a:tblPr>
              <a:tblGrid>
                <a:gridCol w="2197769">
                  <a:extLst>
                    <a:ext uri="{9D8B030D-6E8A-4147-A177-3AD203B41FA5}">
                      <a16:colId xmlns:a16="http://schemas.microsoft.com/office/drawing/2014/main" val="20000"/>
                    </a:ext>
                  </a:extLst>
                </a:gridCol>
                <a:gridCol w="2880360">
                  <a:extLst>
                    <a:ext uri="{9D8B030D-6E8A-4147-A177-3AD203B41FA5}">
                      <a16:colId xmlns:a16="http://schemas.microsoft.com/office/drawing/2014/main" val="20001"/>
                    </a:ext>
                  </a:extLst>
                </a:gridCol>
                <a:gridCol w="2880360">
                  <a:extLst>
                    <a:ext uri="{9D8B030D-6E8A-4147-A177-3AD203B41FA5}">
                      <a16:colId xmlns:a16="http://schemas.microsoft.com/office/drawing/2014/main" val="20002"/>
                    </a:ext>
                  </a:extLst>
                </a:gridCol>
              </a:tblGrid>
              <a:tr h="770350">
                <a:tc>
                  <a:txBody>
                    <a:bodyPr/>
                    <a:lstStyle/>
                    <a:p>
                      <a:pPr algn="r"/>
                      <a:endParaRPr lang="en-US" sz="1200" b="1" dirty="0"/>
                    </a:p>
                  </a:txBody>
                  <a:tcPr marL="0" marR="0" anchor="ctr">
                    <a:lnB w="6350" cap="flat" cmpd="sng" algn="ctr">
                      <a:solidFill>
                        <a:srgbClr val="767676"/>
                      </a:solidFill>
                      <a:prstDash val="solid"/>
                      <a:round/>
                      <a:headEnd type="none" w="med" len="med"/>
                      <a:tailEnd type="none" w="med" len="med"/>
                    </a:lnB>
                  </a:tcPr>
                </a:tc>
                <a:tc>
                  <a:txBody>
                    <a:bodyPr/>
                    <a:lstStyle/>
                    <a:p>
                      <a:pPr algn="l"/>
                      <a:r>
                        <a:rPr lang="en-US" sz="1200" b="1" dirty="0"/>
                        <a:t>Examples of Sectors Facing Primary Impact (Revenue)</a:t>
                      </a:r>
                    </a:p>
                  </a:txBody>
                  <a:tcPr marL="228600" marR="137160" marT="91440" marB="91440" anchor="b">
                    <a:lnB w="6350" cap="flat" cmpd="sng" algn="ctr">
                      <a:solidFill>
                        <a:srgbClr val="767676"/>
                      </a:solidFill>
                      <a:prstDash val="solid"/>
                      <a:round/>
                      <a:headEnd type="none" w="med" len="med"/>
                      <a:tailEnd type="none" w="med" len="med"/>
                    </a:lnB>
                  </a:tcPr>
                </a:tc>
                <a:tc>
                  <a:txBody>
                    <a:bodyPr/>
                    <a:lstStyle/>
                    <a:p>
                      <a:pPr algn="l"/>
                      <a:r>
                        <a:rPr lang="en-US" sz="1200" b="1" dirty="0"/>
                        <a:t>Examples of Sectors Facing Secondary Impact (Supply Chain, </a:t>
                      </a:r>
                      <a:r>
                        <a:rPr lang="en-US" sz="1200" b="1" spc="-20" baseline="0" dirty="0"/>
                        <a:t>Operational and Capital Expenditure)</a:t>
                      </a:r>
                    </a:p>
                  </a:txBody>
                  <a:tcPr marL="228600" marR="0" marT="91440" marB="91440" anchor="b">
                    <a:lnB w="6350" cap="flat" cmpd="sng" algn="ctr">
                      <a:solidFill>
                        <a:srgbClr val="767676"/>
                      </a:solidFill>
                      <a:prstDash val="solid"/>
                      <a:round/>
                      <a:headEnd type="none" w="med" len="med"/>
                      <a:tailEnd type="none" w="med" len="med"/>
                    </a:lnB>
                  </a:tcPr>
                </a:tc>
                <a:extLst>
                  <a:ext uri="{0D108BD9-81ED-4DB2-BD59-A6C34878D82A}">
                    <a16:rowId xmlns:a16="http://schemas.microsoft.com/office/drawing/2014/main" val="10000"/>
                  </a:ext>
                </a:extLst>
              </a:tr>
              <a:tr h="385175">
                <a:tc>
                  <a:txBody>
                    <a:bodyPr/>
                    <a:lstStyle/>
                    <a:p>
                      <a:r>
                        <a:rPr lang="en-US" sz="1200" b="1" dirty="0"/>
                        <a:t>Energy efficiency</a:t>
                      </a:r>
                      <a:endParaRPr lang="en-US" sz="1200" b="1" dirty="0">
                        <a:solidFill>
                          <a:schemeClr val="accent2"/>
                        </a:solidFill>
                      </a:endParaRPr>
                    </a:p>
                  </a:txBody>
                  <a:tcPr marL="83606" marR="83606"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a:txBody>
                    <a:bodyPr/>
                    <a:lstStyle/>
                    <a:p>
                      <a:pPr algn="l">
                        <a:tabLst>
                          <a:tab pos="411480" algn="dec"/>
                        </a:tabLst>
                      </a:pPr>
                      <a:r>
                        <a:rPr lang="en-US" sz="1200" dirty="0"/>
                        <a:t>Industrials, Technology</a:t>
                      </a:r>
                      <a:endParaRPr lang="en-US" sz="1200" dirty="0">
                        <a:solidFill>
                          <a:schemeClr val="tx2"/>
                        </a:solidFill>
                      </a:endParaRPr>
                    </a:p>
                  </a:txBody>
                  <a:tcPr marL="228600" marR="13716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rowSpan="2">
                  <a:txBody>
                    <a:bodyPr/>
                    <a:lstStyle/>
                    <a:p>
                      <a:pPr algn="l">
                        <a:tabLst>
                          <a:tab pos="411480" algn="dec"/>
                        </a:tabLst>
                      </a:pPr>
                      <a:r>
                        <a:rPr lang="en-US" sz="1200" dirty="0"/>
                        <a:t>	Apparel and Textiles, Manufacturing and Construction, Transportation, Real Estate, Other Industry and Large Energy Consumers</a:t>
                      </a:r>
                      <a:endParaRPr lang="en-US" sz="1200" dirty="0">
                        <a:solidFill>
                          <a:schemeClr val="tx2"/>
                        </a:solidFill>
                      </a:endParaRPr>
                    </a:p>
                  </a:txBody>
                  <a:tcPr marL="228600" marR="4572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extLst>
                  <a:ext uri="{0D108BD9-81ED-4DB2-BD59-A6C34878D82A}">
                    <a16:rowId xmlns:a16="http://schemas.microsoft.com/office/drawing/2014/main" val="10001"/>
                  </a:ext>
                </a:extLst>
              </a:tr>
              <a:tr h="577763">
                <a:tc>
                  <a:txBody>
                    <a:bodyPr/>
                    <a:lstStyle/>
                    <a:p>
                      <a:r>
                        <a:rPr lang="en-US" sz="1200" b="1" dirty="0"/>
                        <a:t>Decarbonization</a:t>
                      </a:r>
                      <a:endParaRPr lang="en-US" sz="1200" b="1" dirty="0">
                        <a:solidFill>
                          <a:schemeClr val="accent2"/>
                        </a:solidFill>
                      </a:endParaRPr>
                    </a:p>
                  </a:txBody>
                  <a:tcPr marL="83606" marR="83606"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a:txBody>
                    <a:bodyPr/>
                    <a:lstStyle/>
                    <a:p>
                      <a:pPr algn="l">
                        <a:tabLst>
                          <a:tab pos="411480" algn="dec"/>
                        </a:tabLst>
                      </a:pPr>
                      <a:r>
                        <a:rPr lang="en-US" sz="1200" dirty="0"/>
                        <a:t>	Energy, Utilities</a:t>
                      </a:r>
                      <a:endParaRPr lang="en-US" sz="1200" dirty="0">
                        <a:solidFill>
                          <a:schemeClr val="tx2"/>
                        </a:solidFill>
                      </a:endParaRPr>
                    </a:p>
                  </a:txBody>
                  <a:tcPr marL="228600" marR="13716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vMerge="1">
                  <a:txBody>
                    <a:bodyPr/>
                    <a:lstStyle/>
                    <a:p>
                      <a:pPr algn="l">
                        <a:tabLst>
                          <a:tab pos="411480" algn="dec"/>
                        </a:tabLst>
                      </a:pPr>
                      <a:endParaRPr lang="en-US" sz="1000" dirty="0">
                        <a:solidFill>
                          <a:schemeClr val="tx2"/>
                        </a:solidFill>
                      </a:endParaRPr>
                    </a:p>
                  </a:txBody>
                  <a:tcPr marL="18288" marR="18288"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extLst>
                  <a:ext uri="{0D108BD9-81ED-4DB2-BD59-A6C34878D82A}">
                    <a16:rowId xmlns:a16="http://schemas.microsoft.com/office/drawing/2014/main" val="10002"/>
                  </a:ext>
                </a:extLst>
              </a:tr>
              <a:tr h="577763">
                <a:tc>
                  <a:txBody>
                    <a:bodyPr/>
                    <a:lstStyle/>
                    <a:p>
                      <a:r>
                        <a:rPr lang="en-US" sz="1200" b="1" dirty="0"/>
                        <a:t>Non-carbon GHG reduction</a:t>
                      </a:r>
                      <a:endParaRPr lang="en-US" sz="1200" b="1" dirty="0">
                        <a:solidFill>
                          <a:schemeClr val="accent2"/>
                        </a:solidFill>
                      </a:endParaRPr>
                    </a:p>
                  </a:txBody>
                  <a:tcPr marL="83606" marR="83606"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a:txBody>
                    <a:bodyPr/>
                    <a:lstStyle/>
                    <a:p>
                      <a:pPr algn="l">
                        <a:tabLst>
                          <a:tab pos="411480" algn="dec"/>
                        </a:tabLst>
                      </a:pPr>
                      <a:r>
                        <a:rPr lang="en-US" sz="1200" dirty="0"/>
                        <a:t>	Natural Gas and Pipelines, Agriculture, Waste Management</a:t>
                      </a:r>
                      <a:endParaRPr lang="en-US" sz="1200" dirty="0">
                        <a:solidFill>
                          <a:schemeClr val="tx2"/>
                        </a:solidFill>
                      </a:endParaRPr>
                    </a:p>
                  </a:txBody>
                  <a:tcPr marL="228600" marR="13716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a:txBody>
                    <a:bodyPr/>
                    <a:lstStyle/>
                    <a:p>
                      <a:pPr algn="l">
                        <a:tabLst>
                          <a:tab pos="411480" algn="dec"/>
                        </a:tabLst>
                      </a:pPr>
                      <a:r>
                        <a:rPr lang="en-US" sz="1200" dirty="0"/>
                        <a:t>	Food and Beverage, Food Retailers</a:t>
                      </a:r>
                      <a:endParaRPr lang="en-US" sz="1200" dirty="0">
                        <a:solidFill>
                          <a:schemeClr val="tx2"/>
                        </a:solidFill>
                      </a:endParaRPr>
                    </a:p>
                  </a:txBody>
                  <a:tcPr marL="228600" marR="4572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extLst>
                  <a:ext uri="{0D108BD9-81ED-4DB2-BD59-A6C34878D82A}">
                    <a16:rowId xmlns:a16="http://schemas.microsoft.com/office/drawing/2014/main" val="10003"/>
                  </a:ext>
                </a:extLst>
              </a:tr>
              <a:tr h="770350">
                <a:tc>
                  <a:txBody>
                    <a:bodyPr/>
                    <a:lstStyle/>
                    <a:p>
                      <a:r>
                        <a:rPr lang="en-US" sz="1200" b="1" dirty="0"/>
                        <a:t>Improved land </a:t>
                      </a:r>
                      <a:endParaRPr lang="en-US" sz="1200" b="1" dirty="0">
                        <a:solidFill>
                          <a:schemeClr val="accent2"/>
                        </a:solidFill>
                      </a:endParaRPr>
                    </a:p>
                  </a:txBody>
                  <a:tcPr marL="83606" marR="83606"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a:txBody>
                    <a:bodyPr/>
                    <a:lstStyle/>
                    <a:p>
                      <a:pPr algn="l">
                        <a:tabLst>
                          <a:tab pos="411480" algn="dec"/>
                        </a:tabLst>
                      </a:pPr>
                      <a:r>
                        <a:rPr lang="en-US" sz="1200" dirty="0"/>
                        <a:t>	Food and Beverage, Forestry and Paper Products and Other Packaging, Agricultural Chemicals</a:t>
                      </a:r>
                      <a:endParaRPr lang="en-US" sz="1200" dirty="0">
                        <a:solidFill>
                          <a:schemeClr val="tx2"/>
                        </a:solidFill>
                      </a:endParaRPr>
                    </a:p>
                  </a:txBody>
                  <a:tcPr marL="228600" marR="13716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tc>
                  <a:txBody>
                    <a:bodyPr/>
                    <a:lstStyle/>
                    <a:p>
                      <a:pPr algn="l">
                        <a:tabLst>
                          <a:tab pos="411480" algn="dec"/>
                        </a:tabLst>
                      </a:pPr>
                      <a:r>
                        <a:rPr lang="en-US" sz="1200" dirty="0"/>
                        <a:t>	Apparel and Textiles, Food Retailers, Packaging</a:t>
                      </a:r>
                      <a:endParaRPr lang="en-US" sz="1200" dirty="0">
                        <a:solidFill>
                          <a:schemeClr val="tx2"/>
                        </a:solidFill>
                      </a:endParaRPr>
                    </a:p>
                  </a:txBody>
                  <a:tcPr marL="228600" marR="45720" marT="91440" marB="91440" anchor="ctr">
                    <a:lnT w="6350" cap="flat" cmpd="sng" algn="ctr">
                      <a:solidFill>
                        <a:srgbClr val="767676"/>
                      </a:solidFill>
                      <a:prstDash val="solid"/>
                      <a:round/>
                      <a:headEnd type="none" w="med" len="med"/>
                      <a:tailEnd type="none" w="med" len="med"/>
                    </a:lnT>
                    <a:lnB w="6350" cap="flat" cmpd="sng" algn="ctr">
                      <a:solidFill>
                        <a:srgbClr val="767676"/>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4" name="TextBox 43">
            <a:extLst>
              <a:ext uri="{FF2B5EF4-FFF2-40B4-BE49-F238E27FC236}">
                <a16:creationId xmlns:a16="http://schemas.microsoft.com/office/drawing/2014/main" id="{BA46826A-962A-9540-BED3-3987553242CF}"/>
              </a:ext>
            </a:extLst>
          </p:cNvPr>
          <p:cNvSpPr txBox="1"/>
          <p:nvPr/>
        </p:nvSpPr>
        <p:spPr>
          <a:xfrm>
            <a:off x="533400" y="2356081"/>
            <a:ext cx="6949440" cy="246221"/>
          </a:xfrm>
          <a:prstGeom prst="rect">
            <a:avLst/>
          </a:prstGeom>
          <a:noFill/>
        </p:spPr>
        <p:txBody>
          <a:bodyPr wrap="square" lIns="0" tIns="0" rIns="0" bIns="0" rtlCol="0">
            <a:spAutoFit/>
          </a:bodyPr>
          <a:lstStyle/>
          <a:p>
            <a:pPr>
              <a:spcAft>
                <a:spcPts val="1000"/>
              </a:spcAft>
              <a:buClr>
                <a:schemeClr val="accent2"/>
              </a:buClr>
            </a:pPr>
            <a:r>
              <a:rPr lang="en-US" sz="1600" b="1" dirty="0">
                <a:solidFill>
                  <a:srgbClr val="4F4F4F"/>
                </a:solidFill>
                <a:latin typeface="+mj-lt"/>
              </a:rPr>
              <a:t>MATERIAL CLIMATE CHANGE FACTORS ACROSS SECTORS</a:t>
            </a:r>
          </a:p>
        </p:txBody>
      </p:sp>
      <p:sp>
        <p:nvSpPr>
          <p:cNvPr id="12" name="Text Placeholder 11">
            <a:extLst>
              <a:ext uri="{FF2B5EF4-FFF2-40B4-BE49-F238E27FC236}">
                <a16:creationId xmlns:a16="http://schemas.microsoft.com/office/drawing/2014/main" id="{64BF03B5-EBA2-D414-7EC4-9EB99A1D6543}"/>
              </a:ext>
            </a:extLst>
          </p:cNvPr>
          <p:cNvSpPr>
            <a:spLocks noGrp="1"/>
          </p:cNvSpPr>
          <p:nvPr>
            <p:ph type="body" sz="quarter" idx="15"/>
          </p:nvPr>
        </p:nvSpPr>
        <p:spPr>
          <a:xfrm>
            <a:off x="533400" y="1257914"/>
            <a:ext cx="11125198" cy="409575"/>
          </a:xfrm>
        </p:spPr>
        <p:txBody>
          <a:bodyPr/>
          <a:lstStyle/>
          <a:p>
            <a:r>
              <a:rPr lang="en-US" dirty="0"/>
              <a:t>Climate change will affect almost the entire investment universe—representing rising risks not yet factored in by markets.</a:t>
            </a:r>
          </a:p>
        </p:txBody>
      </p:sp>
    </p:spTree>
    <p:extLst>
      <p:ext uri="{BB962C8B-B14F-4D97-AF65-F5344CB8AC3E}">
        <p14:creationId xmlns:p14="http://schemas.microsoft.com/office/powerpoint/2010/main" val="396894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 widescreen master">
  <a:themeElements>
    <a:clrScheme name="Custom 2021">
      <a:dk1>
        <a:srgbClr val="000000"/>
      </a:dk1>
      <a:lt1>
        <a:srgbClr val="FFFFFF"/>
      </a:lt1>
      <a:dk2>
        <a:srgbClr val="3B4B59"/>
      </a:dk2>
      <a:lt2>
        <a:srgbClr val="F3F5F6"/>
      </a:lt2>
      <a:accent1>
        <a:srgbClr val="054C70"/>
      </a:accent1>
      <a:accent2>
        <a:srgbClr val="05C3DE"/>
      </a:accent2>
      <a:accent3>
        <a:srgbClr val="3B4B59"/>
      </a:accent3>
      <a:accent4>
        <a:srgbClr val="A8AFB5"/>
      </a:accent4>
      <a:accent5>
        <a:srgbClr val="D8D8D8"/>
      </a:accent5>
      <a:accent6>
        <a:srgbClr val="F3F5F6"/>
      </a:accent6>
      <a:hlink>
        <a:srgbClr val="086EA1"/>
      </a:hlink>
      <a:folHlink>
        <a:srgbClr val="A8AFB5"/>
      </a:folHlink>
    </a:clrScheme>
    <a:fontScheme name="Essential">
      <a:majorFont>
        <a:latin typeface="Arial Black"/>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HYÃƒÆ’Ã‚ÂªÃƒâ€šÃ‚Â²Ãƒâ€šÃ‚Â¬ÃƒÆ’Ã‚ÂªÃƒâ€šÃ‚Â³Ãƒâ€šÃ‚Â ÃƒÆ’Ã‚Â«ÃƒÂ¢Ã¢â€šÂ¬Ã‚ÂÃƒÂ¢Ã¢â€šÂ¬Ã‚Â¢"/>
        <a:font script="Hans" typeface="ÃƒÆ’Ã‚Â¥Ãƒâ€šÃ‚Â¾Ãƒâ€šÃ‚Â®ÃƒÆ’Ã‚Â¨Ãƒâ€šÃ‚Â½Ãƒâ€šÃ‚Â¯ÃƒÆ’Ã‚Â©ÃƒÂ¢Ã¢â€šÂ¬Ã‚ÂºÃƒÂ¢Ã¢â€šÂ¬Ã‚Â¦ÃƒÆ’Ã‚Â©Ãƒâ€šÃ‚Â»ÃƒÂ¢Ã¢â€šÂ¬Ã‹Å“"/>
        <a:font script="Hant" typeface="ÃƒÆ’Ã‚Â¥Ãƒâ€šÃ‚Â¾Ãƒâ€šÃ‚Â®ÃƒÆ’Ã‚Â¨Ãƒâ€šÃ‚Â»Ãƒâ€¦Ã‚Â¸ÃƒÆ’Ã‚Â¦Ãƒâ€šÃ‚Â­Ãƒâ€šÃ‚Â£ÃƒÆ’Ã‚Â©Ãƒâ€šÃ‚Â»ÃƒÂ¢Ã¢â€šÂ¬Ã‹Å“ÃƒÆ’Ã‚Â©Ãƒâ€šÃ‚Â«ÃƒÂ¢Ã¢â€šÂ¬Ã‚Â"/>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ÃƒÆ’Ã‚Â«Ãƒâ€šÃ‚ÂÃƒÂ¢Ã¢â€šÂ¬Ã‚Â¹ÃƒÆ’Ã‚Â¬ÃƒÂ¢Ã¢â€šÂ¬Ã‚ÂºÃƒÂ¢Ã¢â‚¬Å¡Ã‚Â¬"/>
        <a:font script="Hans" typeface="ÃƒÆ’Ã‚Â©Ãƒâ€šÃ‚Â»ÃƒÂ¢Ã¢â€šÂ¬Ã‹Å“ÃƒÆ’Ã‚Â¤Ãƒâ€šÃ‚Â½ÃƒÂ¢Ã¢â€šÂ¬Ã…â€œ"/>
        <a:font script="Hant" typeface="ÃƒÆ’Ã‚Â¥Ãƒâ€šÃ‚Â¾Ãƒâ€šÃ‚Â®ÃƒÆ’Ã‚Â¨Ãƒâ€šÃ‚Â»Ãƒâ€¦Ã‚Â¸ÃƒÆ’Ã‚Â¦Ãƒâ€šÃ‚Â­Ãƒâ€šÃ‚Â£ÃƒÆ’Ã‚Â©Ãƒâ€šÃ‚Â»ÃƒÂ¢Ã¢â€šÂ¬Ã‹Å“ÃƒÆ’Ã‚Â©Ãƒâ€šÃ‚Â«ÃƒÂ¢Ã¢â€šÂ¬Ã‚Â"/>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tIns="91440" bIns="91440" rtlCol="0" anchor="t">
        <a:noAutofit/>
      </a:bodyPr>
      <a:lstStyle>
        <a:defPP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spcAft>
            <a:spcPts val="1000"/>
          </a:spcAft>
          <a:buClr>
            <a:schemeClr val="accent2"/>
          </a:buClr>
          <a:defRPr sz="2000" dirty="0"/>
        </a:defPPr>
      </a:lstStyle>
    </a:txDef>
  </a:objectDefaults>
  <a:extraClrSchemeLst/>
  <a:custClrLst>
    <a:custClr name="TRP Midnight Blue">
      <a:srgbClr val="002F48"/>
    </a:custClr>
    <a:custClr name="TRP Dark Blue">
      <a:srgbClr val="054C70"/>
    </a:custClr>
    <a:custClr name="TRP Bright Blue">
      <a:srgbClr val="05C3DE"/>
    </a:custClr>
    <a:custClr name="TRP Midnight Gray">
      <a:srgbClr val="1E2D39"/>
    </a:custClr>
    <a:custClr name="TRP Gray">
      <a:srgbClr val="253746"/>
    </a:custClr>
    <a:custClr name="TRP Gray 90%">
      <a:srgbClr val="3B4B59"/>
    </a:custClr>
    <a:custClr name="TRP Gray 40%">
      <a:srgbClr val="A8AFB5"/>
    </a:custClr>
    <a:custClr name="TRP Gray 5%">
      <a:srgbClr val="F4F5F6"/>
    </a:custClr>
    <a:custClr name="Charting Blue LTC 4">
      <a:srgbClr val="00608A"/>
    </a:custClr>
    <a:custClr name="Charting Blue LTC 1">
      <a:srgbClr val="0096D6"/>
    </a:custClr>
    <a:custClr name="Charting Teal LTC 4">
      <a:srgbClr val="166A54"/>
    </a:custClr>
    <a:custClr name="Charting Teal LTC 1">
      <a:srgbClr val="209D7D"/>
    </a:custClr>
    <a:custClr name="Charting Purple LTC 3">
      <a:srgbClr val="7749BC"/>
    </a:custClr>
    <a:custClr name="Charting Purple LTC 1">
      <a:srgbClr val="9E7DCF"/>
    </a:custClr>
    <a:custClr name="Charting Berry LTC 4">
      <a:srgbClr val="AE3260"/>
    </a:custClr>
    <a:custClr name="Charting Berry LTC 1">
      <a:srgbClr val="D36990"/>
    </a:custClr>
    <a:custClr name="Charting Orange LTC 3">
      <a:srgbClr val="926117"/>
    </a:custClr>
    <a:custClr name="Charting Orange LTC 1">
      <a:srgbClr val="BE7E1E"/>
    </a:custClr>
    <a:custClr name="Charting Gray LTC 3">
      <a:srgbClr val="7B8F9E"/>
    </a:custClr>
    <a:custClr name="Charting Gray LTC 1">
      <a:srgbClr val="596B78"/>
    </a:custClr>
    <a:custClr name="Functional Red">
      <a:srgbClr val="DD3636"/>
    </a:custClr>
    <a:custClr name="Functional Amber">
      <a:srgbClr val="FFAD00"/>
    </a:custClr>
    <a:custClr name="Functional Green">
      <a:srgbClr val="248647"/>
    </a:custClr>
  </a:custClrLst>
  <a:extLst>
    <a:ext uri="{05A4C25C-085E-4340-85A3-A5531E510DB2}">
      <thm15:themeFamily xmlns:thm15="http://schemas.microsoft.com/office/thememl/2012/main" name="TRP_Template_16-9pptx" id="{DB91FF31-C55B-0344-9A1A-C54FE4B3420A}" vid="{732B6B2C-136A-474D-BE81-E30E33A3B0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7bd0f70-3092-492c-a592-2c42b999e06e">
      <Terms xmlns="http://schemas.microsoft.com/office/infopath/2007/PartnerControls"/>
    </lcf76f155ced4ddcb4097134ff3c332f>
    <TaxCatchAll xmlns="f185d904-8526-4a23-9cfe-19357e6280d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7715800684D8E408AA4A27AE35BCE26" ma:contentTypeVersion="16" ma:contentTypeDescription="Create a new document." ma:contentTypeScope="" ma:versionID="bb2d88e1a90ffd3fe8d6ed62dafa125b">
  <xsd:schema xmlns:xsd="http://www.w3.org/2001/XMLSchema" xmlns:xs="http://www.w3.org/2001/XMLSchema" xmlns:p="http://schemas.microsoft.com/office/2006/metadata/properties" xmlns:ns2="d7bd0f70-3092-492c-a592-2c42b999e06e" xmlns:ns3="f185d904-8526-4a23-9cfe-19357e6280d2" targetNamespace="http://schemas.microsoft.com/office/2006/metadata/properties" ma:root="true" ma:fieldsID="df8a35a51fafa22e28dc960c585c5f36" ns2:_="" ns3:_="">
    <xsd:import namespace="d7bd0f70-3092-492c-a592-2c42b999e06e"/>
    <xsd:import namespace="f185d904-8526-4a23-9cfe-19357e6280d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bd0f70-3092-492c-a592-2c42b999e0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d0b1873-ef96-4b79-a555-aff0f1998d4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185d904-8526-4a23-9cfe-19357e6280d2"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1a96e84-7961-4ad4-87bf-61e969e2ff02}" ma:internalName="TaxCatchAll" ma:showField="CatchAllData" ma:web="f185d904-8526-4a23-9cfe-19357e6280d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1F4162-ABD1-4D64-9A28-3B65EF2A322B}">
  <ds:schemaRefs>
    <ds:schemaRef ds:uri="http://www.w3.org/XML/1998/namespace"/>
    <ds:schemaRef ds:uri="http://schemas.microsoft.com/office/infopath/2007/PartnerControls"/>
    <ds:schemaRef ds:uri="http://purl.org/dc/elements/1.1/"/>
    <ds:schemaRef ds:uri="http://schemas.microsoft.com/office/2006/documentManagement/types"/>
    <ds:schemaRef ds:uri="http://purl.org/dc/dcmitype/"/>
    <ds:schemaRef ds:uri="http://schemas.openxmlformats.org/package/2006/metadata/core-properties"/>
    <ds:schemaRef ds:uri="f185d904-8526-4a23-9cfe-19357e6280d2"/>
    <ds:schemaRef ds:uri="http://purl.org/dc/terms/"/>
    <ds:schemaRef ds:uri="d7bd0f70-3092-492c-a592-2c42b999e06e"/>
    <ds:schemaRef ds:uri="http://schemas.microsoft.com/office/2006/metadata/properties"/>
  </ds:schemaRefs>
</ds:datastoreItem>
</file>

<file path=customXml/itemProps2.xml><?xml version="1.0" encoding="utf-8"?>
<ds:datastoreItem xmlns:ds="http://schemas.openxmlformats.org/officeDocument/2006/customXml" ds:itemID="{C53FB024-A80B-440E-BEF9-5E3BB48073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bd0f70-3092-492c-a592-2c42b999e06e"/>
    <ds:schemaRef ds:uri="f185d904-8526-4a23-9cfe-19357e6280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BA990D-E520-4237-ABB4-AA72D26F6D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 widescreen master</Template>
  <TotalTime>233</TotalTime>
  <Words>3672</Words>
  <Application>Microsoft Office PowerPoint</Application>
  <PresentationFormat>Widescreen</PresentationFormat>
  <Paragraphs>240</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Arial Black</vt:lpstr>
      <vt:lpstr>Calibri</vt:lpstr>
      <vt:lpstr>Wingdings</vt:lpstr>
      <vt:lpstr>Template widescreen master</vt:lpstr>
      <vt:lpstr>PowerPoint Presentation</vt:lpstr>
      <vt:lpstr>Agenda</vt:lpstr>
      <vt:lpstr>PowerPoint Presentation</vt:lpstr>
      <vt:lpstr>In an incomplete world…</vt:lpstr>
      <vt:lpstr>…ESG can help complete the picture</vt:lpstr>
      <vt:lpstr>I would rather invest in companies that have a positive social or environmental impact</vt:lpstr>
      <vt:lpstr>PowerPoint Presentation</vt:lpstr>
      <vt:lpstr>What is ESG?</vt:lpstr>
      <vt:lpstr>How can environmental factors impact investments?  </vt:lpstr>
      <vt:lpstr>What about social issues, like income inequality? </vt:lpstr>
      <vt:lpstr>PowerPoint Presentation</vt:lpstr>
      <vt:lpstr>Three approaches to ESG </vt:lpstr>
      <vt:lpstr>ESG Integration: A proactive and systematic process</vt:lpstr>
      <vt:lpstr>Engagement is a key component of ESG integration</vt:lpstr>
      <vt:lpstr>How can you include ESG  in your portfolio?</vt:lpstr>
      <vt:lpstr>Important Information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Knepper, Mary</dc:creator>
  <cp:lastModifiedBy>Warnasooriya, Bhagya</cp:lastModifiedBy>
  <cp:revision>19</cp:revision>
  <cp:lastPrinted>2023-05-15T20:33:32Z</cp:lastPrinted>
  <dcterms:created xsi:type="dcterms:W3CDTF">2023-01-05T20:05:25Z</dcterms:created>
  <dcterms:modified xsi:type="dcterms:W3CDTF">2023-06-12T13:50:08Z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0x01010007715800684D8E408AA4A27AE35BCE26</vt:lpwstr>
  </property>
  <property fmtid="{D5CDD505-2E9C-101B-9397-08002B2CF9AE}" pid="3" name="MediaServiceImageTags">
    <vt:lpwstr/>
  </property>
  <property fmtid="{D5CDD505-2E9C-101B-9397-08002B2CF9AE}" pid="4" name="MSIP_Label_255371c7-7460-4ff3-9f84-e511f91b31bb_Enabled">
    <vt:lpwstr>true</vt:lpwstr>
  </property>
  <property fmtid="{D5CDD505-2E9C-101B-9397-08002B2CF9AE}" pid="5" name="MSIP_Label_255371c7-7460-4ff3-9f84-e511f91b31bb_SetDate">
    <vt:lpwstr>2023-01-05T20:09:14Z</vt:lpwstr>
  </property>
  <property fmtid="{D5CDD505-2E9C-101B-9397-08002B2CF9AE}" pid="6" name="MSIP_Label_255371c7-7460-4ff3-9f84-e511f91b31bb_Method">
    <vt:lpwstr>Standard</vt:lpwstr>
  </property>
  <property fmtid="{D5CDD505-2E9C-101B-9397-08002B2CF9AE}" pid="7" name="MSIP_Label_255371c7-7460-4ff3-9f84-e511f91b31bb_Name">
    <vt:lpwstr>Public</vt:lpwstr>
  </property>
  <property fmtid="{D5CDD505-2E9C-101B-9397-08002B2CF9AE}" pid="8" name="MSIP_Label_255371c7-7460-4ff3-9f84-e511f91b31bb_SiteId">
    <vt:lpwstr>3cb070fe-7299-4f60-b422-59adc339decf</vt:lpwstr>
  </property>
  <property fmtid="{D5CDD505-2E9C-101B-9397-08002B2CF9AE}" pid="9" name="MSIP_Label_255371c7-7460-4ff3-9f84-e511f91b31bb_ActionId">
    <vt:lpwstr>63444014-1e45-4c5d-975d-b12c760b1f86</vt:lpwstr>
  </property>
  <property fmtid="{D5CDD505-2E9C-101B-9397-08002B2CF9AE}" pid="10" name="MSIP_Label_255371c7-7460-4ff3-9f84-e511f91b31bb_ContentBits">
    <vt:lpwstr>0</vt:lpwstr>
  </property>
</Properties>
</file>