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4"/>
  </p:sldMasterIdLst>
  <p:notesMasterIdLst>
    <p:notesMasterId r:id="rId28"/>
  </p:notesMasterIdLst>
  <p:handoutMasterIdLst>
    <p:handoutMasterId r:id="rId29"/>
  </p:handoutMasterIdLst>
  <p:sldIdLst>
    <p:sldId id="1044" r:id="rId5"/>
    <p:sldId id="285" r:id="rId6"/>
    <p:sldId id="330" r:id="rId7"/>
    <p:sldId id="339" r:id="rId8"/>
    <p:sldId id="1045" r:id="rId9"/>
    <p:sldId id="1046" r:id="rId10"/>
    <p:sldId id="300" r:id="rId11"/>
    <p:sldId id="1047" r:id="rId12"/>
    <p:sldId id="804" r:id="rId13"/>
    <p:sldId id="296" r:id="rId14"/>
    <p:sldId id="821" r:id="rId15"/>
    <p:sldId id="1055" r:id="rId16"/>
    <p:sldId id="830" r:id="rId17"/>
    <p:sldId id="327" r:id="rId18"/>
    <p:sldId id="852" r:id="rId19"/>
    <p:sldId id="1049" r:id="rId20"/>
    <p:sldId id="1050" r:id="rId21"/>
    <p:sldId id="307" r:id="rId22"/>
    <p:sldId id="322" r:id="rId23"/>
    <p:sldId id="1052" r:id="rId24"/>
    <p:sldId id="1053" r:id="rId25"/>
    <p:sldId id="321" r:id="rId26"/>
    <p:sldId id="1054" r:id="rId27"/>
  </p:sldIdLst>
  <p:sldSz cx="12192000" cy="6858000"/>
  <p:notesSz cx="7315200" cy="9601200"/>
  <p:defaultTextStyle>
    <a:defPPr>
      <a:defRPr lang="en-US"/>
    </a:defPPr>
    <a:lvl1pPr marL="0" algn="l" defTabSz="1088473" rtl="0" eaLnBrk="1" latinLnBrk="0" hangingPunct="1">
      <a:defRPr sz="2167" kern="1200">
        <a:solidFill>
          <a:schemeClr val="tx1"/>
        </a:solidFill>
        <a:latin typeface="+mn-lt"/>
        <a:ea typeface="+mn-ea"/>
        <a:cs typeface="+mn-cs"/>
      </a:defRPr>
    </a:lvl1pPr>
    <a:lvl2pPr marL="544237" algn="l" defTabSz="1088473" rtl="0" eaLnBrk="1" latinLnBrk="0" hangingPunct="1">
      <a:defRPr sz="2167" kern="1200">
        <a:solidFill>
          <a:schemeClr val="tx1"/>
        </a:solidFill>
        <a:latin typeface="+mn-lt"/>
        <a:ea typeface="+mn-ea"/>
        <a:cs typeface="+mn-cs"/>
      </a:defRPr>
    </a:lvl2pPr>
    <a:lvl3pPr marL="1088473" algn="l" defTabSz="1088473" rtl="0" eaLnBrk="1" latinLnBrk="0" hangingPunct="1">
      <a:defRPr sz="2167" kern="1200">
        <a:solidFill>
          <a:schemeClr val="tx1"/>
        </a:solidFill>
        <a:latin typeface="+mn-lt"/>
        <a:ea typeface="+mn-ea"/>
        <a:cs typeface="+mn-cs"/>
      </a:defRPr>
    </a:lvl3pPr>
    <a:lvl4pPr marL="1632711" algn="l" defTabSz="1088473" rtl="0" eaLnBrk="1" latinLnBrk="0" hangingPunct="1">
      <a:defRPr sz="2167" kern="1200">
        <a:solidFill>
          <a:schemeClr val="tx1"/>
        </a:solidFill>
        <a:latin typeface="+mn-lt"/>
        <a:ea typeface="+mn-ea"/>
        <a:cs typeface="+mn-cs"/>
      </a:defRPr>
    </a:lvl4pPr>
    <a:lvl5pPr marL="2176947" algn="l" defTabSz="1088473" rtl="0" eaLnBrk="1" latinLnBrk="0" hangingPunct="1">
      <a:defRPr sz="2167" kern="1200">
        <a:solidFill>
          <a:schemeClr val="tx1"/>
        </a:solidFill>
        <a:latin typeface="+mn-lt"/>
        <a:ea typeface="+mn-ea"/>
        <a:cs typeface="+mn-cs"/>
      </a:defRPr>
    </a:lvl5pPr>
    <a:lvl6pPr marL="2721184" algn="l" defTabSz="1088473" rtl="0" eaLnBrk="1" latinLnBrk="0" hangingPunct="1">
      <a:defRPr sz="2167" kern="1200">
        <a:solidFill>
          <a:schemeClr val="tx1"/>
        </a:solidFill>
        <a:latin typeface="+mn-lt"/>
        <a:ea typeface="+mn-ea"/>
        <a:cs typeface="+mn-cs"/>
      </a:defRPr>
    </a:lvl6pPr>
    <a:lvl7pPr marL="3265420" algn="l" defTabSz="1088473" rtl="0" eaLnBrk="1" latinLnBrk="0" hangingPunct="1">
      <a:defRPr sz="2167" kern="1200">
        <a:solidFill>
          <a:schemeClr val="tx1"/>
        </a:solidFill>
        <a:latin typeface="+mn-lt"/>
        <a:ea typeface="+mn-ea"/>
        <a:cs typeface="+mn-cs"/>
      </a:defRPr>
    </a:lvl7pPr>
    <a:lvl8pPr marL="3809657" algn="l" defTabSz="1088473" rtl="0" eaLnBrk="1" latinLnBrk="0" hangingPunct="1">
      <a:defRPr sz="2167" kern="1200">
        <a:solidFill>
          <a:schemeClr val="tx1"/>
        </a:solidFill>
        <a:latin typeface="+mn-lt"/>
        <a:ea typeface="+mn-ea"/>
        <a:cs typeface="+mn-cs"/>
      </a:defRPr>
    </a:lvl8pPr>
    <a:lvl9pPr marL="4353894" algn="l" defTabSz="1088473" rtl="0" eaLnBrk="1" latinLnBrk="0" hangingPunct="1">
      <a:defRPr sz="2167"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192" userDrawn="1">
          <p15:clr>
            <a:srgbClr val="A4A3A4"/>
          </p15:clr>
        </p15:guide>
        <p15:guide id="11"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BF5"/>
    <a:srgbClr val="0086EB"/>
    <a:srgbClr val="83DF4A"/>
    <a:srgbClr val="00CFEC"/>
    <a:srgbClr val="253746"/>
    <a:srgbClr val="FA3D8D"/>
    <a:srgbClr val="FFC42D"/>
    <a:srgbClr val="061937"/>
    <a:srgbClr val="0060A8"/>
    <a:srgbClr val="004C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8" d="100"/>
          <a:sy n="118" d="100"/>
        </p:scale>
        <p:origin x="114" y="276"/>
      </p:cViewPr>
      <p:guideLst>
        <p:guide orient="horz" pos="192"/>
        <p:guide/>
      </p:guideLst>
    </p:cSldViewPr>
  </p:slideViewPr>
  <p:notesTextViewPr>
    <p:cViewPr>
      <p:scale>
        <a:sx n="1" d="1"/>
        <a:sy n="1" d="1"/>
      </p:scale>
      <p:origin x="0" y="0"/>
    </p:cViewPr>
  </p:notesTextViewPr>
  <p:notesViewPr>
    <p:cSldViewPr snapToGrid="0">
      <p:cViewPr>
        <p:scale>
          <a:sx n="1" d="2"/>
          <a:sy n="1" d="2"/>
        </p:scale>
        <p:origin x="0" y="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30BAF15-9A5E-4C51-8B89-60232A5BDA3C}"/>
              </a:ext>
            </a:extLst>
          </p:cNvPr>
          <p:cNvSpPr>
            <a:spLocks noGrp="1"/>
          </p:cNvSpPr>
          <p:nvPr>
            <p:ph type="hdr" sz="quarter"/>
          </p:nvPr>
        </p:nvSpPr>
        <p:spPr>
          <a:xfrm>
            <a:off x="0" y="0"/>
            <a:ext cx="3170255" cy="482041"/>
          </a:xfrm>
          <a:prstGeom prst="rect">
            <a:avLst/>
          </a:prstGeom>
        </p:spPr>
        <p:txBody>
          <a:bodyPr vert="horz" lIns="95674" tIns="47837" rIns="95674" bIns="47837" rtlCol="0"/>
          <a:lstStyle>
            <a:lvl1pPr algn="l">
              <a:defRPr sz="1300"/>
            </a:lvl1pPr>
          </a:lstStyle>
          <a:p>
            <a:endParaRPr lang="en-US"/>
          </a:p>
        </p:txBody>
      </p:sp>
      <p:sp>
        <p:nvSpPr>
          <p:cNvPr id="3" name="Date Placeholder 2">
            <a:extLst>
              <a:ext uri="{FF2B5EF4-FFF2-40B4-BE49-F238E27FC236}">
                <a16:creationId xmlns:a16="http://schemas.microsoft.com/office/drawing/2014/main" id="{3AF21DEE-BF21-487D-A450-FFF6EFE3229B}"/>
              </a:ext>
            </a:extLst>
          </p:cNvPr>
          <p:cNvSpPr>
            <a:spLocks noGrp="1"/>
          </p:cNvSpPr>
          <p:nvPr>
            <p:ph type="dt" sz="quarter" idx="1"/>
          </p:nvPr>
        </p:nvSpPr>
        <p:spPr>
          <a:xfrm>
            <a:off x="4143271" y="0"/>
            <a:ext cx="3170255" cy="482041"/>
          </a:xfrm>
          <a:prstGeom prst="rect">
            <a:avLst/>
          </a:prstGeom>
        </p:spPr>
        <p:txBody>
          <a:bodyPr vert="horz" lIns="95674" tIns="47837" rIns="95674" bIns="47837" rtlCol="0"/>
          <a:lstStyle>
            <a:lvl1pPr algn="r">
              <a:defRPr sz="1300"/>
            </a:lvl1pPr>
          </a:lstStyle>
          <a:p>
            <a:fld id="{7CB21309-5326-44C6-A140-CF8CC1729AAE}" type="datetimeFigureOut">
              <a:rPr lang="en-US" smtClean="0"/>
              <a:t>06/20/2024</a:t>
            </a:fld>
            <a:endParaRPr lang="en-US"/>
          </a:p>
        </p:txBody>
      </p:sp>
      <p:sp>
        <p:nvSpPr>
          <p:cNvPr id="4" name="Footer Placeholder 3">
            <a:extLst>
              <a:ext uri="{FF2B5EF4-FFF2-40B4-BE49-F238E27FC236}">
                <a16:creationId xmlns:a16="http://schemas.microsoft.com/office/drawing/2014/main" id="{748CB3F3-83F9-4A21-91BC-F3C92AA90868}"/>
              </a:ext>
            </a:extLst>
          </p:cNvPr>
          <p:cNvSpPr>
            <a:spLocks noGrp="1"/>
          </p:cNvSpPr>
          <p:nvPr>
            <p:ph type="ftr" sz="quarter" idx="2"/>
          </p:nvPr>
        </p:nvSpPr>
        <p:spPr>
          <a:xfrm>
            <a:off x="0" y="9119159"/>
            <a:ext cx="3170255" cy="482041"/>
          </a:xfrm>
          <a:prstGeom prst="rect">
            <a:avLst/>
          </a:prstGeom>
        </p:spPr>
        <p:txBody>
          <a:bodyPr vert="horz" lIns="95674" tIns="47837" rIns="95674" bIns="47837" rtlCol="0" anchor="b"/>
          <a:lstStyle>
            <a:lvl1pPr algn="l">
              <a:defRPr sz="1300"/>
            </a:lvl1pPr>
          </a:lstStyle>
          <a:p>
            <a:endParaRPr lang="en-US"/>
          </a:p>
        </p:txBody>
      </p:sp>
      <p:sp>
        <p:nvSpPr>
          <p:cNvPr id="5" name="Slide Number Placeholder 4">
            <a:extLst>
              <a:ext uri="{FF2B5EF4-FFF2-40B4-BE49-F238E27FC236}">
                <a16:creationId xmlns:a16="http://schemas.microsoft.com/office/drawing/2014/main" id="{0A421CBC-333D-4BDB-9F41-7F2208E564B0}"/>
              </a:ext>
            </a:extLst>
          </p:cNvPr>
          <p:cNvSpPr>
            <a:spLocks noGrp="1"/>
          </p:cNvSpPr>
          <p:nvPr>
            <p:ph type="sldNum" sz="quarter" idx="3"/>
          </p:nvPr>
        </p:nvSpPr>
        <p:spPr>
          <a:xfrm>
            <a:off x="4143271" y="9119159"/>
            <a:ext cx="3170255" cy="482041"/>
          </a:xfrm>
          <a:prstGeom prst="rect">
            <a:avLst/>
          </a:prstGeom>
        </p:spPr>
        <p:txBody>
          <a:bodyPr vert="horz" lIns="95674" tIns="47837" rIns="95674" bIns="47837" rtlCol="0" anchor="b"/>
          <a:lstStyle>
            <a:lvl1pPr algn="r">
              <a:defRPr sz="1300"/>
            </a:lvl1pPr>
          </a:lstStyle>
          <a:p>
            <a:fld id="{75C24113-2710-4130-8BC6-F7CF879AC554}" type="slidenum">
              <a:rPr lang="en-US" smtClean="0"/>
              <a:t>‹#›</a:t>
            </a:fld>
            <a:endParaRPr lang="en-US"/>
          </a:p>
        </p:txBody>
      </p:sp>
    </p:spTree>
    <p:extLst>
      <p:ext uri="{BB962C8B-B14F-4D97-AF65-F5344CB8AC3E}">
        <p14:creationId xmlns:p14="http://schemas.microsoft.com/office/powerpoint/2010/main" val="357693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6DE066F8-C899-4300-B34D-577E8AF4E0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315199" cy="9601199"/>
          </a:xfrm>
          <a:prstGeom prst="rect">
            <a:avLst/>
          </a:prstGeom>
        </p:spPr>
      </p:pic>
      <p:sp>
        <p:nvSpPr>
          <p:cNvPr id="4" name="Slide Image Placeholder 3"/>
          <p:cNvSpPr>
            <a:spLocks noGrp="1" noRot="1" noChangeAspect="1"/>
          </p:cNvSpPr>
          <p:nvPr>
            <p:ph type="sldImg" idx="2"/>
          </p:nvPr>
        </p:nvSpPr>
        <p:spPr>
          <a:xfrm>
            <a:off x="777875" y="771525"/>
            <a:ext cx="5759450" cy="3240088"/>
          </a:xfrm>
          <a:prstGeom prst="rect">
            <a:avLst/>
          </a:prstGeom>
          <a:noFill/>
          <a:ln w="12700">
            <a:solidFill>
              <a:prstClr val="black"/>
            </a:solidFill>
          </a:ln>
        </p:spPr>
        <p:txBody>
          <a:bodyPr vert="horz" lIns="95674" tIns="47837" rIns="95674" bIns="47837" rtlCol="0" anchor="ctr"/>
          <a:lstStyle/>
          <a:p>
            <a:endParaRPr lang="en-US"/>
          </a:p>
        </p:txBody>
      </p:sp>
      <p:sp>
        <p:nvSpPr>
          <p:cNvPr id="5" name="Notes Placeholder 4"/>
          <p:cNvSpPr>
            <a:spLocks noGrp="1"/>
          </p:cNvSpPr>
          <p:nvPr>
            <p:ph type="body" sz="quarter" idx="3"/>
          </p:nvPr>
        </p:nvSpPr>
        <p:spPr>
          <a:xfrm>
            <a:off x="777874" y="4192036"/>
            <a:ext cx="5759451" cy="4572000"/>
          </a:xfrm>
          <a:prstGeom prst="rect">
            <a:avLst/>
          </a:prstGeom>
        </p:spPr>
        <p:txBody>
          <a:bodyPr vert="horz" lIns="0" tIns="0" rIns="0" bIns="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6239435" y="9263528"/>
            <a:ext cx="388472" cy="208017"/>
          </a:xfrm>
          <a:prstGeom prst="rect">
            <a:avLst/>
          </a:prstGeom>
        </p:spPr>
        <p:txBody>
          <a:bodyPr vert="horz" lIns="0" tIns="0" rIns="0" bIns="0" rtlCol="0" anchor="ctr"/>
          <a:lstStyle>
            <a:lvl1pPr algn="ctr">
              <a:defRPr sz="900">
                <a:solidFill>
                  <a:srgbClr val="054C70"/>
                </a:solidFill>
                <a:latin typeface="+mj-lt"/>
              </a:defRPr>
            </a:lvl1pPr>
          </a:lstStyle>
          <a:p>
            <a:fld id="{CFA5BF29-3A85-45E8-9EC2-6FCFBE5E0498}" type="slidenum">
              <a:rPr lang="en-US" smtClean="0"/>
              <a:pPr/>
              <a:t>‹#›</a:t>
            </a:fld>
            <a:endParaRPr lang="en-US"/>
          </a:p>
        </p:txBody>
      </p:sp>
    </p:spTree>
    <p:extLst>
      <p:ext uri="{BB962C8B-B14F-4D97-AF65-F5344CB8AC3E}">
        <p14:creationId xmlns:p14="http://schemas.microsoft.com/office/powerpoint/2010/main" val="1556429729"/>
      </p:ext>
    </p:extLst>
  </p:cSld>
  <p:clrMap bg1="lt1" tx1="dk1" bg2="lt2" tx2="dk2" accent1="accent1" accent2="accent2" accent3="accent3" accent4="accent4" accent5="accent5" accent6="accent6" hlink="hlink" folHlink="folHlink"/>
  <p:notesStyle>
    <a:lvl1pPr marL="0" algn="l" defTabSz="1088473" rtl="0" eaLnBrk="1" latinLnBrk="0" hangingPunct="1">
      <a:defRPr sz="1000" kern="1200">
        <a:solidFill>
          <a:schemeClr val="tx1"/>
        </a:solidFill>
        <a:latin typeface="+mn-lt"/>
        <a:ea typeface="+mn-ea"/>
        <a:cs typeface="+mn-cs"/>
      </a:defRPr>
    </a:lvl1pPr>
    <a:lvl2pPr marL="544237" algn="l" defTabSz="1088473" rtl="0" eaLnBrk="1" latinLnBrk="0" hangingPunct="1">
      <a:defRPr sz="1000" kern="1200">
        <a:solidFill>
          <a:schemeClr val="tx1"/>
        </a:solidFill>
        <a:latin typeface="+mn-lt"/>
        <a:ea typeface="+mn-ea"/>
        <a:cs typeface="+mn-cs"/>
      </a:defRPr>
    </a:lvl2pPr>
    <a:lvl3pPr marL="1088473" algn="l" defTabSz="1088473" rtl="0" eaLnBrk="1" latinLnBrk="0" hangingPunct="1">
      <a:defRPr sz="1000" kern="1200">
        <a:solidFill>
          <a:schemeClr val="tx1"/>
        </a:solidFill>
        <a:latin typeface="+mn-lt"/>
        <a:ea typeface="+mn-ea"/>
        <a:cs typeface="+mn-cs"/>
      </a:defRPr>
    </a:lvl3pPr>
    <a:lvl4pPr marL="1632711" algn="l" defTabSz="1088473" rtl="0" eaLnBrk="1" latinLnBrk="0" hangingPunct="1">
      <a:defRPr sz="1000" kern="1200">
        <a:solidFill>
          <a:schemeClr val="tx1"/>
        </a:solidFill>
        <a:latin typeface="+mn-lt"/>
        <a:ea typeface="+mn-ea"/>
        <a:cs typeface="+mn-cs"/>
      </a:defRPr>
    </a:lvl4pPr>
    <a:lvl5pPr marL="2176947" algn="l" defTabSz="1088473" rtl="0" eaLnBrk="1" latinLnBrk="0" hangingPunct="1">
      <a:defRPr sz="1000" kern="1200">
        <a:solidFill>
          <a:schemeClr val="tx1"/>
        </a:solidFill>
        <a:latin typeface="+mn-lt"/>
        <a:ea typeface="+mn-ea"/>
        <a:cs typeface="+mn-cs"/>
      </a:defRPr>
    </a:lvl5pPr>
    <a:lvl6pPr marL="2721184" algn="l" defTabSz="1088473" rtl="0" eaLnBrk="1" latinLnBrk="0" hangingPunct="1">
      <a:defRPr sz="1417" kern="1200">
        <a:solidFill>
          <a:schemeClr val="tx1"/>
        </a:solidFill>
        <a:latin typeface="+mn-lt"/>
        <a:ea typeface="+mn-ea"/>
        <a:cs typeface="+mn-cs"/>
      </a:defRPr>
    </a:lvl6pPr>
    <a:lvl7pPr marL="3265420" algn="l" defTabSz="1088473" rtl="0" eaLnBrk="1" latinLnBrk="0" hangingPunct="1">
      <a:defRPr sz="1417" kern="1200">
        <a:solidFill>
          <a:schemeClr val="tx1"/>
        </a:solidFill>
        <a:latin typeface="+mn-lt"/>
        <a:ea typeface="+mn-ea"/>
        <a:cs typeface="+mn-cs"/>
      </a:defRPr>
    </a:lvl7pPr>
    <a:lvl8pPr marL="3809657" algn="l" defTabSz="1088473" rtl="0" eaLnBrk="1" latinLnBrk="0" hangingPunct="1">
      <a:defRPr sz="1417" kern="1200">
        <a:solidFill>
          <a:schemeClr val="tx1"/>
        </a:solidFill>
        <a:latin typeface="+mn-lt"/>
        <a:ea typeface="+mn-ea"/>
        <a:cs typeface="+mn-cs"/>
      </a:defRPr>
    </a:lvl8pPr>
    <a:lvl9pPr marL="4353894" algn="l" defTabSz="1088473" rtl="0" eaLnBrk="1" latinLnBrk="0" hangingPunct="1">
      <a:defRPr sz="1417"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024" userDrawn="1">
          <p15:clr>
            <a:srgbClr val="F26B43"/>
          </p15:clr>
        </p15:guide>
        <p15:guide id="2" pos="2304"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verywellfamily.com/academic-redshirting-pros-and-cons-620837#:~:text=Academic%20redshirting%20is%20the%20practice%20of%20keeping%20a,December%201.%20The%20Typical%20Candidate%20for%20Academic%20Redshirting"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My name is [state your name] and today we’re going to talk about how successful families approach money. Let’s get started…</a:t>
            </a:r>
          </a:p>
        </p:txBody>
      </p:sp>
      <p:sp>
        <p:nvSpPr>
          <p:cNvPr id="4" name="Slide Number Placeholder 3"/>
          <p:cNvSpPr>
            <a:spLocks noGrp="1"/>
          </p:cNvSpPr>
          <p:nvPr>
            <p:ph type="sldNum" sz="quarter" idx="5"/>
          </p:nvPr>
        </p:nvSpPr>
        <p:spPr/>
        <p:txBody>
          <a:bodyPr/>
          <a:lstStyle/>
          <a:p>
            <a:fld id="{CFA5BF29-3A85-45E8-9EC2-6FCFBE5E0498}" type="slidenum">
              <a:rPr lang="en-US" smtClean="0"/>
              <a:pPr/>
              <a:t>1</a:t>
            </a:fld>
            <a:endParaRPr lang="en-US"/>
          </a:p>
        </p:txBody>
      </p:sp>
    </p:spTree>
    <p:extLst>
      <p:ext uri="{BB962C8B-B14F-4D97-AF65-F5344CB8AC3E}">
        <p14:creationId xmlns:p14="http://schemas.microsoft.com/office/powerpoint/2010/main" val="2027649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6412" cy="3143250"/>
          </a:xfrm>
        </p:spPr>
      </p:sp>
      <p:sp>
        <p:nvSpPr>
          <p:cNvPr id="3" name="Notes Placeholder 2"/>
          <p:cNvSpPr>
            <a:spLocks noGrp="1"/>
          </p:cNvSpPr>
          <p:nvPr>
            <p:ph type="body" idx="1"/>
          </p:nvPr>
        </p:nvSpPr>
        <p:spPr>
          <a:xfrm>
            <a:off x="756458" y="4465797"/>
            <a:ext cx="5587925" cy="5201339"/>
          </a:xfrm>
        </p:spPr>
        <p:txBody>
          <a:bodyPr/>
          <a:lstStyle/>
          <a:p>
            <a:pPr>
              <a:defRPr/>
            </a:pPr>
            <a:r>
              <a:rPr lang="en-US"/>
              <a:t>[Read the quote.]</a:t>
            </a:r>
          </a:p>
          <a:p>
            <a:pPr>
              <a:defRPr/>
            </a:pPr>
            <a:endParaRPr lang="en-US"/>
          </a:p>
          <a:p>
            <a:pPr>
              <a:defRPr/>
            </a:pPr>
            <a:r>
              <a:rPr lang="en-US"/>
              <a:t>Our</a:t>
            </a:r>
            <a:r>
              <a:rPr lang="en-US" sz="1000">
                <a:latin typeface="+mn-lt"/>
              </a:rPr>
              <a:t> research uncovered:</a:t>
            </a:r>
            <a:endParaRPr lang="en-US">
              <a:cs typeface="Arial"/>
            </a:endParaRPr>
          </a:p>
          <a:p>
            <a:pPr lvl="0">
              <a:defRPr/>
            </a:pPr>
            <a:endParaRPr lang="en-US" sz="1000">
              <a:latin typeface="+mn-lt"/>
            </a:endParaRPr>
          </a:p>
          <a:p>
            <a:pPr marL="269875" indent="-269875">
              <a:buFont typeface="Arial" panose="020B0604020202020204" pitchFamily="34" charset="0"/>
              <a:buChar char="•"/>
              <a:defRPr/>
            </a:pPr>
            <a:r>
              <a:rPr lang="en-US" sz="1000" kern="1200">
                <a:solidFill>
                  <a:schemeClr val="tx1"/>
                </a:solidFill>
                <a:latin typeface="+mn-lt"/>
                <a:ea typeface="+mn-ea"/>
                <a:cs typeface="+mn-cs"/>
              </a:rPr>
              <a:t>Many participants noted that their partners have values that differed from their own. Again, one is not better than the other, and these are often shaped by your personal experiences.</a:t>
            </a:r>
            <a:r>
              <a:rPr lang="en-US"/>
              <a:t>  </a:t>
            </a:r>
          </a:p>
          <a:p>
            <a:pPr marL="269875" lvl="0" indent="-269875" algn="l" defTabSz="1088473" rtl="0" eaLnBrk="1" latinLnBrk="0" hangingPunct="1">
              <a:buFont typeface="Arial" panose="020B0604020202020204" pitchFamily="34" charset="0"/>
              <a:buChar char="•"/>
              <a:defRPr/>
            </a:pPr>
            <a:r>
              <a:rPr lang="en-US" sz="1000" kern="1200">
                <a:solidFill>
                  <a:schemeClr val="tx1"/>
                </a:solidFill>
                <a:latin typeface="+mn-lt"/>
                <a:ea typeface="+mn-ea"/>
                <a:cs typeface="+mn-cs"/>
              </a:rPr>
              <a:t>This difference in values typically follows gender lines. Gartner does annual consumer research on U.S. women versus men and what </a:t>
            </a:r>
            <a:r>
              <a:rPr lang="en-US"/>
              <a:t>each</a:t>
            </a:r>
            <a:r>
              <a:rPr lang="en-US" sz="1000" kern="1200">
                <a:solidFill>
                  <a:schemeClr val="tx1"/>
                </a:solidFill>
                <a:latin typeface="+mn-lt"/>
                <a:ea typeface="+mn-ea"/>
                <a:cs typeface="+mn-cs"/>
              </a:rPr>
              <a:t> values. On a 100-point scale, women valued:</a:t>
            </a:r>
            <a:endParaRPr lang="en-US" sz="1000" kern="1200">
              <a:solidFill>
                <a:schemeClr val="tx1"/>
              </a:solidFill>
              <a:latin typeface="+mn-lt"/>
              <a:cs typeface="Arial"/>
            </a:endParaRPr>
          </a:p>
          <a:p>
            <a:pPr marL="539750" lvl="1" indent="-269875">
              <a:buFont typeface="Arial"/>
              <a:buChar char="•"/>
            </a:pPr>
            <a:r>
              <a:rPr lang="en-US" sz="1000">
                <a:latin typeface="+mn-lt"/>
              </a:rPr>
              <a:t>Security (I need to feel secure and protected) 29 points higher than men</a:t>
            </a:r>
            <a:r>
              <a:rPr lang="en-US"/>
              <a:t> </a:t>
            </a:r>
            <a:endParaRPr lang="en-US" sz="1000">
              <a:latin typeface="+mn-lt"/>
              <a:cs typeface="Arial"/>
            </a:endParaRPr>
          </a:p>
          <a:p>
            <a:pPr marL="539750" lvl="1" indent="-269875">
              <a:buFont typeface="Arial"/>
              <a:buChar char="•"/>
            </a:pPr>
            <a:r>
              <a:rPr lang="en-US" sz="1000">
                <a:latin typeface="+mn-lt"/>
              </a:rPr>
              <a:t>Trust (I need to trust people and institutions) 29 points higher than men</a:t>
            </a:r>
            <a:endParaRPr lang="en-US" sz="1000">
              <a:latin typeface="+mn-lt"/>
              <a:cs typeface="Arial"/>
            </a:endParaRPr>
          </a:p>
          <a:p>
            <a:pPr marL="457200" lvl="1"/>
            <a:endParaRPr lang="en-US" sz="1000">
              <a:latin typeface="+mn-lt"/>
            </a:endParaRPr>
          </a:p>
          <a:p>
            <a:pPr lvl="0">
              <a:defRPr/>
            </a:pPr>
            <a:r>
              <a:rPr lang="en-US" sz="1000">
                <a:latin typeface="+mn-lt"/>
              </a:rPr>
              <a:t>If you value security, take time to understand perceived versus actual risk. For example, the man putting his money under his mattress is just trading market volatility risk for inflation risk—the risk that $1 million in </a:t>
            </a:r>
            <a:r>
              <a:rPr lang="en-US"/>
              <a:t>2024</a:t>
            </a:r>
            <a:r>
              <a:rPr lang="en-US" sz="1000">
                <a:latin typeface="+mn-lt"/>
              </a:rPr>
              <a:t> won’t get you the same </a:t>
            </a:r>
            <a:r>
              <a:rPr lang="en-GB" sz="1000">
                <a:solidFill>
                  <a:srgbClr val="000000"/>
                </a:solidFill>
                <a:latin typeface="+mn-lt"/>
              </a:rPr>
              <a:t>amount of </a:t>
            </a:r>
            <a:r>
              <a:rPr lang="en-US" sz="1000">
                <a:latin typeface="+mn-lt"/>
              </a:rPr>
              <a:t>goods 10, 20, or 30 years from now.</a:t>
            </a:r>
            <a:endParaRPr lang="en-US" sz="1000">
              <a:latin typeface="+mn-lt"/>
              <a:cs typeface="Arial"/>
            </a:endParaRPr>
          </a:p>
          <a:p>
            <a:pPr lvl="0">
              <a:defRPr/>
            </a:pPr>
            <a:endParaRPr lang="en-US" sz="1000">
              <a:latin typeface="+mn-lt"/>
            </a:endParaRPr>
          </a:p>
          <a:p>
            <a:pPr>
              <a:defRPr/>
            </a:pPr>
            <a:r>
              <a:rPr lang="en-US" sz="1000">
                <a:latin typeface="+mn-lt"/>
              </a:rPr>
              <a:t>If you value opportunity, finding the right balance between risk and reward</a:t>
            </a:r>
            <a:r>
              <a:rPr lang="en-GB" sz="1000">
                <a:solidFill>
                  <a:srgbClr val="000000"/>
                </a:solidFill>
                <a:latin typeface="+mn-lt"/>
              </a:rPr>
              <a:t>,</a:t>
            </a:r>
            <a:r>
              <a:rPr lang="en-US" sz="1000">
                <a:latin typeface="+mn-lt"/>
              </a:rPr>
              <a:t> and </a:t>
            </a:r>
            <a:r>
              <a:rPr lang="en-GB" sz="1000">
                <a:solidFill>
                  <a:srgbClr val="000000"/>
                </a:solidFill>
                <a:latin typeface="+mn-lt"/>
              </a:rPr>
              <a:t>then </a:t>
            </a:r>
            <a:r>
              <a:rPr lang="en-US" sz="1000">
                <a:latin typeface="+mn-lt"/>
              </a:rPr>
              <a:t>making sure your partner is comfortable with the risk</a:t>
            </a:r>
            <a:r>
              <a:rPr lang="en-GB" sz="1000">
                <a:solidFill>
                  <a:srgbClr val="000000"/>
                </a:solidFill>
                <a:latin typeface="+mn-lt"/>
              </a:rPr>
              <a:t>,</a:t>
            </a:r>
            <a:r>
              <a:rPr lang="en-US" sz="1000">
                <a:latin typeface="+mn-lt"/>
              </a:rPr>
              <a:t> is important. I’ve talked to many financial professionals who share that the spouse left behind makes a choice with adverse consequences because they weren’t really comfortable with the investment strategy and hadn’t voiced their discomfort in a way their partner could hear.</a:t>
            </a:r>
            <a:r>
              <a:rPr lang="en-US"/>
              <a:t> </a:t>
            </a:r>
            <a:endParaRPr lang="en-US" sz="1000">
              <a:latin typeface="+mn-lt"/>
              <a:cs typeface="Arial"/>
            </a:endParaRPr>
          </a:p>
          <a:p>
            <a:pPr lvl="0">
              <a:defRPr/>
            </a:pPr>
            <a:endParaRPr lang="en-US" sz="1000">
              <a:latin typeface="+mn-lt"/>
            </a:endParaRPr>
          </a:p>
          <a:p>
            <a:pPr>
              <a:defRPr/>
            </a:pPr>
            <a:r>
              <a:rPr lang="en-US" sz="1000">
                <a:latin typeface="+mn-lt"/>
              </a:rPr>
              <a:t>This is also an area where your financial professional can help, making sure you are both providing input, and that you have a designated amount of assets (which could include real estate) to make both parties feel secure.</a:t>
            </a:r>
            <a:r>
              <a:rPr lang="en-US"/>
              <a:t> </a:t>
            </a:r>
            <a:endParaRPr lang="en-US" sz="1000">
              <a:latin typeface="+mn-lt"/>
              <a:cs typeface="Arial"/>
            </a:endParaRPr>
          </a:p>
        </p:txBody>
      </p:sp>
      <p:sp>
        <p:nvSpPr>
          <p:cNvPr id="4" name="Slide Number Placeholder 3"/>
          <p:cNvSpPr>
            <a:spLocks noGrp="1"/>
          </p:cNvSpPr>
          <p:nvPr>
            <p:ph type="sldNum" sz="quarter" idx="10"/>
          </p:nvPr>
        </p:nvSpPr>
        <p:spPr/>
        <p:txBody>
          <a:bodyPr/>
          <a:lstStyle/>
          <a:p>
            <a:fld id="{E720A8B2-1A6A-4636-8F5C-0EBAC6E78B1D}" type="slidenum">
              <a:rPr lang="en-US" smtClean="0"/>
              <a:t>10</a:t>
            </a:fld>
            <a:endParaRPr lang="en-US"/>
          </a:p>
        </p:txBody>
      </p:sp>
    </p:spTree>
    <p:extLst>
      <p:ext uri="{BB962C8B-B14F-4D97-AF65-F5344CB8AC3E}">
        <p14:creationId xmlns:p14="http://schemas.microsoft.com/office/powerpoint/2010/main" val="1394525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822325"/>
            <a:ext cx="6140450" cy="3454400"/>
          </a:xfrm>
        </p:spPr>
      </p:sp>
      <p:sp>
        <p:nvSpPr>
          <p:cNvPr id="3" name="Notes Placeholder 2"/>
          <p:cNvSpPr>
            <a:spLocks noGrp="1"/>
          </p:cNvSpPr>
          <p:nvPr>
            <p:ph type="body" idx="1"/>
          </p:nvPr>
        </p:nvSpPr>
        <p:spPr/>
        <p:txBody>
          <a:bodyPr/>
          <a:lstStyle/>
          <a:p>
            <a:pPr>
              <a:defRPr/>
            </a:pPr>
            <a:r>
              <a:rPr lang="en-US"/>
              <a:t>Question 2—What is your investment style? Think about how you feel about risk. We intentiona</a:t>
            </a:r>
            <a:r>
              <a:rPr lang="en-US" sz="1000">
                <a:latin typeface="+mn-lt"/>
              </a:rPr>
              <a:t>lly use security versus opportunity, as this goes beyond risk tolerance. This can impact what job you get, where you live, etc.</a:t>
            </a:r>
            <a:r>
              <a:rPr lang="en-US"/>
              <a:t> </a:t>
            </a:r>
            <a:endParaRPr lang="en-US" sz="1000">
              <a:latin typeface="+mn-lt"/>
            </a:endParaRPr>
          </a:p>
          <a:p>
            <a:endParaRPr lang="en-US">
              <a:cs typeface="Arial"/>
            </a:endParaRPr>
          </a:p>
          <a:p>
            <a:pPr>
              <a:defRPr/>
            </a:pPr>
            <a:r>
              <a:rPr lang="en-US" sz="1000"/>
              <a:t>Do you value financial security, meaning are you more concerned with preserving the original value of your investments rather than maximizing growth? Or do you value opportunity, and feel comfortable with the possibility of substantial declines in pursuit of higher levels of growth?</a:t>
            </a:r>
            <a:r>
              <a:rPr lang="en-US"/>
              <a:t>  </a:t>
            </a:r>
            <a:endParaRPr lang="en-US" sz="1000">
              <a:cs typeface="Arial"/>
            </a:endParaRPr>
          </a:p>
          <a:p>
            <a:endParaRPr lang="en-US">
              <a:cs typeface="Arial"/>
            </a:endParaRPr>
          </a:p>
          <a:p>
            <a:r>
              <a:rPr lang="en-US"/>
              <a:t>Assessing your attitudes toward risk and financial security is </a:t>
            </a:r>
            <a:r>
              <a:rPr lang="en-US" b="1"/>
              <a:t>essential</a:t>
            </a:r>
            <a:r>
              <a:rPr lang="en-US" b="0"/>
              <a:t>.</a:t>
            </a:r>
            <a:r>
              <a:rPr lang="en-US"/>
              <a:t> </a:t>
            </a:r>
            <a:endParaRPr lang="en-US">
              <a:cs typeface="Arial"/>
            </a:endParaRPr>
          </a:p>
          <a:p>
            <a:endParaRPr lang="en-US"/>
          </a:p>
          <a:p>
            <a:r>
              <a:rPr lang="en-US"/>
              <a:t>For example, if you value security, is your focus on “not losing” anything? Do your stress levels increase when the market takes a dip? Or are returns more important than the roller-coaster ride of the market? </a:t>
            </a:r>
            <a:endParaRPr lang="en-US">
              <a:cs typeface="Arial"/>
            </a:endParaRPr>
          </a:p>
          <a:p>
            <a:endParaRPr lang="en-US">
              <a:cs typeface="Arial"/>
            </a:endParaRPr>
          </a:p>
          <a:p>
            <a:r>
              <a:rPr lang="en-US"/>
              <a:t>For me...[share your score and the reasoning why.]</a:t>
            </a:r>
            <a:endParaRPr lang="en-US">
              <a:cs typeface="Arial"/>
            </a:endParaRPr>
          </a:p>
          <a:p>
            <a:endParaRPr lang="en-US"/>
          </a:p>
          <a:p>
            <a:r>
              <a:rPr lang="en-US"/>
              <a:t>[If time allows, encourage audience engagement.]Does anyone else want to share?</a:t>
            </a:r>
          </a:p>
          <a:p>
            <a:endParaRPr lang="en-US">
              <a:cs typeface="Arial"/>
            </a:endParaRPr>
          </a:p>
          <a:p>
            <a:r>
              <a:rPr lang="en-US"/>
              <a:t>Let’s take a look at our next dynamic, namely, communication.</a:t>
            </a:r>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fld id="{CFA5BF29-3A85-45E8-9EC2-6FCFBE5E0498}" type="slidenum">
              <a:rPr lang="en-US" smtClean="0"/>
              <a:t>11</a:t>
            </a:fld>
            <a:endParaRPr lang="en-US"/>
          </a:p>
        </p:txBody>
      </p:sp>
    </p:spTree>
    <p:extLst>
      <p:ext uri="{BB962C8B-B14F-4D97-AF65-F5344CB8AC3E}">
        <p14:creationId xmlns:p14="http://schemas.microsoft.com/office/powerpoint/2010/main" val="2070009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6412" cy="3143250"/>
          </a:xfrm>
        </p:spPr>
      </p:sp>
      <p:sp>
        <p:nvSpPr>
          <p:cNvPr id="3" name="Notes Placeholder 2"/>
          <p:cNvSpPr>
            <a:spLocks noGrp="1"/>
          </p:cNvSpPr>
          <p:nvPr>
            <p:ph type="body" idx="1"/>
          </p:nvPr>
        </p:nvSpPr>
        <p:spPr>
          <a:xfrm>
            <a:off x="756458" y="4465797"/>
            <a:ext cx="5587925" cy="5201339"/>
          </a:xfrm>
        </p:spPr>
        <p:txBody>
          <a:bodyPr/>
          <a:lstStyle/>
          <a:p>
            <a:pPr>
              <a:defRPr/>
            </a:pPr>
            <a:r>
              <a:rPr lang="en-US"/>
              <a:t>Back to our earlier discussion regarding parents unwillingness to share finances with their adult children, this reluctance goes beyond just adult children. </a:t>
            </a:r>
            <a:endParaRPr lang="en-US">
              <a:cs typeface="Arial"/>
            </a:endParaRPr>
          </a:p>
          <a:p>
            <a:pPr lvl="0">
              <a:defRPr/>
            </a:pPr>
            <a:endParaRPr lang="en-US"/>
          </a:p>
          <a:p>
            <a:pPr>
              <a:defRPr/>
            </a:pPr>
            <a:r>
              <a:rPr lang="en-US"/>
              <a:t>T</a:t>
            </a:r>
            <a:r>
              <a:rPr lang="en-US" kern="1200"/>
              <a:t>. </a:t>
            </a:r>
            <a:r>
              <a:rPr lang="en-US"/>
              <a:t>Rowe Price conducts an annual Parents, Kids</a:t>
            </a:r>
            <a:r>
              <a:rPr lang="en-US" kern="1200"/>
              <a:t>, </a:t>
            </a:r>
            <a:r>
              <a:rPr lang="en-US"/>
              <a:t>and Money survey</a:t>
            </a:r>
            <a:r>
              <a:rPr lang="en-US" kern="1200"/>
              <a:t>, and </a:t>
            </a:r>
            <a:r>
              <a:rPr lang="en-US"/>
              <a:t>over 50% of parents </a:t>
            </a:r>
            <a:r>
              <a:rPr lang="en-US" kern="1200"/>
              <a:t>are </a:t>
            </a:r>
            <a:r>
              <a:rPr lang="en-US"/>
              <a:t>reluctant to talk to their young children about money. In fact, parents would rather talk about death than talk about finances with their children</a:t>
            </a:r>
            <a:r>
              <a:rPr lang="en-US" kern="1200"/>
              <a:t>. </a:t>
            </a:r>
            <a:r>
              <a:rPr lang="en-US"/>
              <a:t>Sometimes, especially with minor children, parents just don’t have the tools or don’t know where to start. </a:t>
            </a:r>
            <a:endParaRPr lang="en-US">
              <a:cs typeface="Arial"/>
            </a:endParaRPr>
          </a:p>
          <a:p>
            <a:pPr lvl="0" algn="l" defTabSz="1088473">
              <a:defRPr/>
            </a:pPr>
            <a:endParaRPr lang="en-US" kern="1200">
              <a:ea typeface="+mn-ea"/>
              <a:cs typeface="+mn-cs"/>
            </a:endParaRPr>
          </a:p>
          <a:p>
            <a:pPr>
              <a:defRPr/>
            </a:pPr>
            <a:r>
              <a:rPr lang="en-US"/>
              <a:t>And there are some unique concerns </a:t>
            </a:r>
            <a:r>
              <a:rPr lang="en-US" kern="1200"/>
              <a:t>in </a:t>
            </a:r>
            <a:r>
              <a:rPr lang="en-US"/>
              <a:t>this digital age</a:t>
            </a:r>
            <a:r>
              <a:rPr lang="en-US" kern="1200"/>
              <a:t>.</a:t>
            </a:r>
            <a:r>
              <a:rPr lang="en-US"/>
              <a:t> </a:t>
            </a:r>
            <a:endParaRPr lang="en-US">
              <a:cs typeface="Arial"/>
            </a:endParaRPr>
          </a:p>
          <a:p>
            <a:pPr>
              <a:defRPr/>
            </a:pPr>
            <a:endParaRPr lang="en-US"/>
          </a:p>
          <a:p>
            <a:pPr>
              <a:defRPr/>
            </a:pPr>
            <a:r>
              <a:rPr lang="en-US"/>
              <a:t>The American Psychological Association states that we develop our attitudes and beliefs about money in childhood</a:t>
            </a:r>
            <a:r>
              <a:rPr lang="en-US" kern="1200"/>
              <a:t>. </a:t>
            </a:r>
            <a:r>
              <a:rPr lang="en-US"/>
              <a:t>By talking often about money </a:t>
            </a:r>
            <a:r>
              <a:rPr lang="en-US" kern="1200"/>
              <a:t>and </a:t>
            </a:r>
            <a:r>
              <a:rPr lang="en-US"/>
              <a:t>modeling good money management habits, you will set your children up for success. </a:t>
            </a:r>
            <a:endParaRPr lang="en-US">
              <a:cs typeface="Arial"/>
            </a:endParaRPr>
          </a:p>
          <a:p>
            <a:pPr>
              <a:defRPr/>
            </a:pPr>
            <a:endParaRPr lang="en-US"/>
          </a:p>
          <a:p>
            <a:pPr>
              <a:defRPr/>
            </a:pPr>
            <a:r>
              <a:rPr lang="en-US"/>
              <a:t>You don’t have to share numbers</a:t>
            </a:r>
            <a:r>
              <a:rPr lang="en-US" kern="1200"/>
              <a:t>. </a:t>
            </a:r>
            <a:r>
              <a:rPr lang="en-US"/>
              <a:t>Here are </a:t>
            </a:r>
            <a:r>
              <a:rPr lang="en-US" kern="1200"/>
              <a:t>a </a:t>
            </a:r>
            <a:r>
              <a:rPr lang="en-US"/>
              <a:t>couple of things you can share with young children</a:t>
            </a:r>
            <a:r>
              <a:rPr lang="en-US" kern="1200"/>
              <a:t>:</a:t>
            </a:r>
            <a:r>
              <a:rPr lang="en-US"/>
              <a:t> </a:t>
            </a:r>
            <a:endParaRPr lang="en-US" kern="1200">
              <a:cs typeface="Arial"/>
            </a:endParaRPr>
          </a:p>
          <a:p>
            <a:endParaRPr lang="en-US"/>
          </a:p>
          <a:p>
            <a:pPr marL="269875" indent="-269875">
              <a:buAutoNum type="arabicPeriod"/>
            </a:pPr>
            <a:r>
              <a:rPr lang="en-US"/>
              <a:t>Show appreciation and gratitude for what you have, so children can “be appreciative.” </a:t>
            </a:r>
            <a:endParaRPr lang="en-US">
              <a:cs typeface="Arial"/>
            </a:endParaRPr>
          </a:p>
          <a:p>
            <a:pPr marL="269875" indent="-269875">
              <a:buAutoNum type="arabicPeriod"/>
            </a:pPr>
            <a:endParaRPr lang="en-US"/>
          </a:p>
          <a:p>
            <a:pPr marL="269875" indent="-269875">
              <a:buAutoNum type="arabicPeriod"/>
              <a:defRPr/>
            </a:pPr>
            <a:r>
              <a:rPr lang="en-US"/>
              <a:t>Show children how you decide to make a big purchase and help them understand your values by communicating your thought process. </a:t>
            </a:r>
            <a:endParaRPr lang="en-US">
              <a:cs typeface="Arial"/>
            </a:endParaRPr>
          </a:p>
          <a:p>
            <a:pPr>
              <a:defRPr/>
            </a:pPr>
            <a:endParaRPr lang="en-US"/>
          </a:p>
          <a:p>
            <a:pPr>
              <a:defRPr/>
            </a:pPr>
            <a:r>
              <a:rPr lang="en-US"/>
              <a:t>These enduring conflicts about money we’ve been talking about often result in avoiding the subject, which leads to delaying meaningful communication, which exacerbates the problem.</a:t>
            </a:r>
            <a:endParaRPr lang="en-US">
              <a:cs typeface="Arial"/>
            </a:endParaRPr>
          </a:p>
          <a:p>
            <a:pPr lvl="0">
              <a:defRPr/>
            </a:pPr>
            <a:endParaRPr lang="en-US"/>
          </a:p>
          <a:p>
            <a:pPr>
              <a:defRPr/>
            </a:pPr>
            <a:r>
              <a:rPr lang="en-US"/>
              <a:t>Being completely closed off (private) about money, can cause unintended negative consequences for your heirs, and we universally heard that people did not want to bring suffering to their heirs. </a:t>
            </a:r>
            <a:endParaRPr lang="en-US">
              <a:cs typeface="Arial"/>
            </a:endParaRPr>
          </a:p>
          <a:p>
            <a:pPr lvl="0">
              <a:defRPr/>
            </a:pPr>
            <a:endParaRPr lang="en-US"/>
          </a:p>
          <a:p>
            <a:pPr>
              <a:defRPr/>
            </a:pPr>
            <a:endParaRPr lang="en-US"/>
          </a:p>
          <a:p>
            <a:pPr>
              <a:defRPr/>
            </a:pPr>
            <a:endParaRPr lang="en-US"/>
          </a:p>
          <a:p>
            <a:pPr lvl="0">
              <a:defRPr/>
            </a:pPr>
            <a:endParaRPr lang="en-US" sz="1000">
              <a:latin typeface="+mn-lt"/>
              <a:cs typeface="Arial"/>
            </a:endParaRPr>
          </a:p>
        </p:txBody>
      </p:sp>
      <p:sp>
        <p:nvSpPr>
          <p:cNvPr id="4" name="Slide Number Placeholder 3"/>
          <p:cNvSpPr>
            <a:spLocks noGrp="1"/>
          </p:cNvSpPr>
          <p:nvPr>
            <p:ph type="sldNum" sz="quarter" idx="10"/>
          </p:nvPr>
        </p:nvSpPr>
        <p:spPr/>
        <p:txBody>
          <a:bodyPr/>
          <a:lstStyle/>
          <a:p>
            <a:fld id="{E720A8B2-1A6A-4636-8F5C-0EBAC6E78B1D}" type="slidenum">
              <a:rPr lang="en-US" smtClean="0"/>
              <a:t>12</a:t>
            </a:fld>
            <a:endParaRPr lang="en-US"/>
          </a:p>
        </p:txBody>
      </p:sp>
    </p:spTree>
    <p:extLst>
      <p:ext uri="{BB962C8B-B14F-4D97-AF65-F5344CB8AC3E}">
        <p14:creationId xmlns:p14="http://schemas.microsoft.com/office/powerpoint/2010/main" val="14990975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54917" y="4468594"/>
            <a:ext cx="5589467" cy="4873625"/>
          </a:xfrm>
        </p:spPr>
        <p:txBody>
          <a:bodyPr/>
          <a:lstStyle/>
          <a:p>
            <a:r>
              <a:rPr lang="en-GB">
                <a:cs typeface="Arial"/>
              </a:rPr>
              <a:t>Question 3—How comfortable are you discussing money? Think about your own communication style. Just like in other areas of your life, communication style is incredibly important when it comes to money and finance. </a:t>
            </a:r>
            <a:endParaRPr lang="en-GB"/>
          </a:p>
          <a:p>
            <a:endParaRPr lang="en-GB"/>
          </a:p>
          <a:p>
            <a:r>
              <a:rPr lang="en-GB"/>
              <a:t>Think about how you approach discussing money and financial issues with family members. Do you value and privacy, or are you open about discussing all money-related topics. Just becoming aware of your inclinations can help you approach your finances differently, and conversations with your financial professional, too.</a:t>
            </a:r>
            <a:endParaRPr lang="en-US">
              <a:cs typeface="Arial"/>
            </a:endParaRPr>
          </a:p>
          <a:p>
            <a:endParaRPr lang="en-GB">
              <a:cs typeface="Arial"/>
            </a:endParaRPr>
          </a:p>
          <a:p>
            <a:pPr>
              <a:defRPr/>
            </a:pPr>
            <a:r>
              <a:rPr lang="en-US" sz="1000"/>
              <a:t>Go ahead and take a minute to plot yourself and your partner on this dynamic, based on valuing privacy or being open about discussing money.</a:t>
            </a:r>
            <a:r>
              <a:rPr lang="en-US"/>
              <a:t> </a:t>
            </a:r>
            <a:endParaRPr lang="en-US" sz="1000">
              <a:cs typeface="Arial"/>
            </a:endParaRPr>
          </a:p>
          <a:p>
            <a:endParaRPr lang="en-GB">
              <a:cs typeface="Arial"/>
            </a:endParaRPr>
          </a:p>
          <a:p>
            <a:r>
              <a:rPr lang="en-US"/>
              <a:t>For me...[share your score and the reasoning why.]</a:t>
            </a:r>
            <a:endParaRPr lang="en-US">
              <a:cs typeface="Arial"/>
            </a:endParaRPr>
          </a:p>
          <a:p>
            <a:endParaRPr lang="en-US"/>
          </a:p>
          <a:p>
            <a:r>
              <a:rPr lang="en-US"/>
              <a:t>[If time allows, encourage audience engagement.]Does anyone else want to share?</a:t>
            </a:r>
            <a:endParaRPr lang="en-US" i="1"/>
          </a:p>
          <a:p>
            <a:endParaRPr lang="en-US"/>
          </a:p>
          <a:p>
            <a:r>
              <a:rPr lang="en-US"/>
              <a:t>Let’s discuss our fourth and final dynamic: How much do you enjoy talking about finances and financial markets?</a:t>
            </a:r>
            <a:endParaRPr lang="en-US">
              <a:cs typeface="Arial"/>
            </a:endParaRPr>
          </a:p>
          <a:p>
            <a:endParaRPr lang="en-US">
              <a:cs typeface="Arial"/>
            </a:endParaRPr>
          </a:p>
          <a:p>
            <a:endParaRPr lang="en-US">
              <a:cs typeface="Arial"/>
            </a:endParaRPr>
          </a:p>
          <a:p>
            <a:endParaRPr lang="en-US">
              <a:cs typeface="Arial"/>
            </a:endParaRPr>
          </a:p>
        </p:txBody>
      </p:sp>
      <p:sp>
        <p:nvSpPr>
          <p:cNvPr id="4" name="Slide Number Placeholder 3"/>
          <p:cNvSpPr>
            <a:spLocks noGrp="1"/>
          </p:cNvSpPr>
          <p:nvPr>
            <p:ph type="sldNum" sz="quarter" idx="5"/>
          </p:nvPr>
        </p:nvSpPr>
        <p:spPr/>
        <p:txBody>
          <a:bodyPr/>
          <a:lstStyle/>
          <a:p>
            <a:fld id="{CFA5BF29-3A85-45E8-9EC2-6FCFBE5E0498}" type="slidenum">
              <a:rPr lang="en-US" smtClean="0"/>
              <a:t>13</a:t>
            </a:fld>
            <a:endParaRPr lang="en-US"/>
          </a:p>
        </p:txBody>
      </p:sp>
    </p:spTree>
    <p:extLst>
      <p:ext uri="{BB962C8B-B14F-4D97-AF65-F5344CB8AC3E}">
        <p14:creationId xmlns:p14="http://schemas.microsoft.com/office/powerpoint/2010/main" val="16842272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9587" cy="3143250"/>
          </a:xfrm>
        </p:spPr>
      </p:sp>
      <p:sp>
        <p:nvSpPr>
          <p:cNvPr id="3" name="Notes Placeholder 2"/>
          <p:cNvSpPr>
            <a:spLocks noGrp="1"/>
          </p:cNvSpPr>
          <p:nvPr>
            <p:ph type="body" idx="1"/>
          </p:nvPr>
        </p:nvSpPr>
        <p:spPr>
          <a:xfrm>
            <a:off x="768783" y="4486406"/>
            <a:ext cx="5594088" cy="5287550"/>
          </a:xfrm>
        </p:spPr>
        <p:txBody>
          <a:bodyPr/>
          <a:lstStyle/>
          <a:p>
            <a:r>
              <a:rPr lang="en-US" sz="1000">
                <a:latin typeface="Arial" panose="020B0604020202020204" pitchFamily="34" charset="0"/>
                <a:cs typeface="Arial" panose="020B0604020202020204" pitchFamily="34" charset="0"/>
              </a:rPr>
              <a:t>The reality is, and you may find this shocking, but not all people find finances fascinating! Some people are mesmerized by financial markets and really enjoy talking about the subject, and others view talking about finances as more of an obligation and simply boring. You know it is important, but it’s not particularly enjoyable to spend time on the topic. And no big surprise here either—this can greatly impact family communication. </a:t>
            </a:r>
            <a:br>
              <a:rPr lang="en-US" sz="1000">
                <a:latin typeface="Arial" panose="020B0604020202020204" pitchFamily="34" charset="0"/>
                <a:cs typeface="Arial" panose="020B0604020202020204" pitchFamily="34" charset="0"/>
              </a:rPr>
            </a:br>
            <a:endParaRPr lang="en-US" sz="1000">
              <a:latin typeface="Arial" panose="020B0604020202020204" pitchFamily="34" charset="0"/>
              <a:cs typeface="Arial" panose="020B0604020202020204" pitchFamily="34" charset="0"/>
            </a:endParaRPr>
          </a:p>
          <a:p>
            <a:r>
              <a:rPr lang="en-US" sz="1000">
                <a:latin typeface="Arial" panose="020B0604020202020204" pitchFamily="34" charset="0"/>
                <a:cs typeface="Arial" panose="020B0604020202020204" pitchFamily="34" charset="0"/>
              </a:rPr>
              <a:t>It’s important to recognize the perspective of your partner. Perhaps the partner that is more fascinated with financial markets can focus on the technical aspects of the plan, and the other partner can focus on outcomes. We will discuss more of that when we talk about defining your vision. </a:t>
            </a:r>
            <a:br>
              <a:rPr lang="en-US" sz="1000">
                <a:latin typeface="Arial" panose="020B0604020202020204" pitchFamily="34" charset="0"/>
                <a:cs typeface="Arial" panose="020B0604020202020204" pitchFamily="34" charset="0"/>
              </a:rPr>
            </a:br>
            <a:endParaRPr lang="en-US" sz="1000">
              <a:latin typeface="Arial" panose="020B0604020202020204" pitchFamily="34" charset="0"/>
              <a:cs typeface="Arial" panose="020B0604020202020204" pitchFamily="34" charset="0"/>
            </a:endParaRPr>
          </a:p>
          <a:p>
            <a:r>
              <a:rPr lang="en-US" sz="1000">
                <a:latin typeface="Arial" panose="020B0604020202020204" pitchFamily="34" charset="0"/>
                <a:cs typeface="Arial" panose="020B0604020202020204" pitchFamily="34" charset="0"/>
              </a:rPr>
              <a:t>One thing you should discuss is how both partners can be involved. What you don’t want to have happen </a:t>
            </a:r>
            <a:r>
              <a:rPr lang="en-GB" sz="1000">
                <a:latin typeface="Arial" panose="020B0604020202020204" pitchFamily="34" charset="0"/>
                <a:cs typeface="Arial" panose="020B0604020202020204" pitchFamily="34" charset="0"/>
              </a:rPr>
              <a:t>is for the partner who</a:t>
            </a:r>
            <a:r>
              <a:rPr lang="en-US" sz="1000">
                <a:latin typeface="Arial" panose="020B0604020202020204" pitchFamily="34" charset="0"/>
                <a:cs typeface="Arial" panose="020B0604020202020204" pitchFamily="34" charset="0"/>
              </a:rPr>
              <a:t> views finances as an obligation to completely depend on the other partner. We know that in every household, one of you will be responsible for all financial decisions at some point. You don’t want to feel completely overwhelmed when that happens. At the same time, both partners don’t have to have the same type of discussions with your financial professional. Work with them to determine what level of detail makes sense for you. </a:t>
            </a:r>
          </a:p>
        </p:txBody>
      </p:sp>
      <p:sp>
        <p:nvSpPr>
          <p:cNvPr id="4" name="Slide Number Placeholder 3"/>
          <p:cNvSpPr>
            <a:spLocks noGrp="1"/>
          </p:cNvSpPr>
          <p:nvPr>
            <p:ph type="sldNum" sz="quarter" idx="10"/>
          </p:nvPr>
        </p:nvSpPr>
        <p:spPr/>
        <p:txBody>
          <a:bodyPr/>
          <a:lstStyle/>
          <a:p>
            <a:fld id="{E720A8B2-1A6A-4636-8F5C-0EBAC6E78B1D}" type="slidenum">
              <a:rPr lang="en-US" smtClean="0"/>
              <a:t>14</a:t>
            </a:fld>
            <a:endParaRPr lang="en-US"/>
          </a:p>
        </p:txBody>
      </p:sp>
    </p:spTree>
    <p:extLst>
      <p:ext uri="{BB962C8B-B14F-4D97-AF65-F5344CB8AC3E}">
        <p14:creationId xmlns:p14="http://schemas.microsoft.com/office/powerpoint/2010/main" val="15409915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Arial"/>
              </a:rPr>
              <a:t>Question 4--What is</a:t>
            </a:r>
            <a:r>
              <a:rPr lang="en-US"/>
              <a:t> your attitude toward finances and investing? Do you listen to financial news to closely track what's happening in the stock market because you secretly wish you were a trader on Wall Street? Or does mention of investing make you want to run for the hills? Or maybe it just depends on the day (and the length of your to-do list!). </a:t>
            </a:r>
            <a:endParaRPr lang="en-US">
              <a:cs typeface="Arial"/>
            </a:endParaRPr>
          </a:p>
          <a:p>
            <a:endParaRPr lang="en-US">
              <a:cs typeface="Arial"/>
            </a:endParaRPr>
          </a:p>
          <a:p>
            <a:r>
              <a:rPr lang="en-US">
                <a:cs typeface="Arial"/>
              </a:rPr>
              <a:t>Again, no wrong answer!</a:t>
            </a:r>
          </a:p>
          <a:p>
            <a:endParaRPr lang="en-US">
              <a:cs typeface="Arial"/>
            </a:endParaRPr>
          </a:p>
          <a:p>
            <a:r>
              <a:rPr lang="en-US"/>
              <a:t>For me...[share your score and the reasoning why.]</a:t>
            </a:r>
            <a:endParaRPr lang="en-US">
              <a:cs typeface="Arial"/>
            </a:endParaRPr>
          </a:p>
          <a:p>
            <a:endParaRPr lang="en-US"/>
          </a:p>
          <a:p>
            <a:r>
              <a:rPr lang="en-US"/>
              <a:t>[If time allows, encourage audience engagement.]Does anyone else want to share?</a:t>
            </a:r>
            <a:endParaRPr lang="en-US">
              <a:cs typeface="Arial"/>
            </a:endParaRPr>
          </a:p>
        </p:txBody>
      </p:sp>
      <p:sp>
        <p:nvSpPr>
          <p:cNvPr id="4" name="Slide Number Placeholder 3"/>
          <p:cNvSpPr>
            <a:spLocks noGrp="1"/>
          </p:cNvSpPr>
          <p:nvPr>
            <p:ph type="sldNum" sz="quarter" idx="5"/>
          </p:nvPr>
        </p:nvSpPr>
        <p:spPr/>
        <p:txBody>
          <a:bodyPr/>
          <a:lstStyle/>
          <a:p>
            <a:fld id="{CFA5BF29-3A85-45E8-9EC2-6FCFBE5E0498}" type="slidenum">
              <a:rPr lang="en-US" smtClean="0"/>
              <a:t>15</a:t>
            </a:fld>
            <a:endParaRPr lang="en-US"/>
          </a:p>
        </p:txBody>
      </p:sp>
    </p:spTree>
    <p:extLst>
      <p:ext uri="{BB962C8B-B14F-4D97-AF65-F5344CB8AC3E}">
        <p14:creationId xmlns:p14="http://schemas.microsoft.com/office/powerpoint/2010/main" val="3909548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Arial"/>
              </a:rPr>
              <a:t>Now that you've taken a deeper dive into your own family dynamics, let's discuss how your financial professional can help and support. </a:t>
            </a:r>
            <a:endParaRPr lang="en-US"/>
          </a:p>
        </p:txBody>
      </p:sp>
      <p:sp>
        <p:nvSpPr>
          <p:cNvPr id="4" name="Slide Number Placeholder 3"/>
          <p:cNvSpPr>
            <a:spLocks noGrp="1"/>
          </p:cNvSpPr>
          <p:nvPr>
            <p:ph type="sldNum" sz="quarter" idx="5"/>
          </p:nvPr>
        </p:nvSpPr>
        <p:spPr/>
        <p:txBody>
          <a:bodyPr/>
          <a:lstStyle/>
          <a:p>
            <a:fld id="{CFA5BF29-3A85-45E8-9EC2-6FCFBE5E0498}" type="slidenum">
              <a:rPr lang="en-US" smtClean="0"/>
              <a:pPr/>
              <a:t>16</a:t>
            </a:fld>
            <a:endParaRPr lang="en-US"/>
          </a:p>
        </p:txBody>
      </p:sp>
    </p:spTree>
    <p:extLst>
      <p:ext uri="{BB962C8B-B14F-4D97-AF65-F5344CB8AC3E}">
        <p14:creationId xmlns:p14="http://schemas.microsoft.com/office/powerpoint/2010/main" val="22855024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6412" cy="3143250"/>
          </a:xfrm>
        </p:spPr>
      </p:sp>
      <p:sp>
        <p:nvSpPr>
          <p:cNvPr id="3" name="Notes Placeholder 2"/>
          <p:cNvSpPr>
            <a:spLocks noGrp="1"/>
          </p:cNvSpPr>
          <p:nvPr>
            <p:ph type="body" idx="1"/>
          </p:nvPr>
        </p:nvSpPr>
        <p:spPr>
          <a:xfrm>
            <a:off x="754917" y="4465797"/>
            <a:ext cx="5589466" cy="5174634"/>
          </a:xfrm>
        </p:spPr>
        <p:txBody>
          <a:bodyPr/>
          <a:lstStyle/>
          <a:p>
            <a:r>
              <a:rPr lang="en-US" sz="1000"/>
              <a:t>Through in-depth research, we’ve learned about a few habits from families that self-described their family dynamics around money as healthy.</a:t>
            </a:r>
          </a:p>
          <a:p>
            <a:endParaRPr lang="en-US" sz="1000"/>
          </a:p>
          <a:p>
            <a:endParaRPr lang="en-US" sz="1000"/>
          </a:p>
          <a:p>
            <a:pPr>
              <a:buAutoNum type="arabicPeriod"/>
            </a:pPr>
            <a:r>
              <a:rPr lang="en-US" sz="1000" b="1"/>
              <a:t> Ongoing communication </a:t>
            </a:r>
          </a:p>
          <a:p>
            <a:pPr marL="270000" indent="-270000"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Our research shows that families who had ongoing open communication about money (spouses, parents, and children) felt more at ease and less stressed about money. </a:t>
            </a:r>
          </a:p>
          <a:p>
            <a:pPr marL="0" lvl="1"/>
            <a:r>
              <a:rPr lang="en-US" sz="1000"/>
              <a:t> </a:t>
            </a:r>
          </a:p>
          <a:p>
            <a:r>
              <a:rPr lang="en-US" sz="1000" b="1"/>
              <a:t>2. Define your vision</a:t>
            </a:r>
          </a:p>
          <a:p>
            <a:r>
              <a:rPr lang="en-US" sz="1000"/>
              <a:t>Defining your vision and core values about money can be an illuminating experience.  </a:t>
            </a:r>
          </a:p>
          <a:p>
            <a:pPr marL="270000" indent="-270000"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How many of you have talked extensively about where you want to live, how many kids you want, and what values you want to instill in your children? (Ask for a show of hands.) </a:t>
            </a:r>
          </a:p>
          <a:p>
            <a:pPr marL="270000" indent="-270000"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How about your vision for how you want to spend your money or leave a legacy? Your family is not psychic. This is not revealed through osmosis!</a:t>
            </a:r>
          </a:p>
          <a:p>
            <a:pPr marL="270000" indent="-270000"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Perhaps the person who is less interested in discussing financial markets can take the lead on defining your vision for your family.</a:t>
            </a:r>
          </a:p>
          <a:p>
            <a:endParaRPr lang="en-US" sz="1000"/>
          </a:p>
          <a:p>
            <a:r>
              <a:rPr lang="en-US" sz="1000" b="1"/>
              <a:t>3. Educate </a:t>
            </a:r>
          </a:p>
          <a:p>
            <a:r>
              <a:rPr lang="en-US" sz="1000"/>
              <a:t>Universally, high-net-worth individuals place a huge importance on financial education for the next generation. But financial education, including investment concepts and wealth preservation, is lacking within the U.S. education system, which leaves the burden to parents and family.  </a:t>
            </a:r>
          </a:p>
        </p:txBody>
      </p:sp>
      <p:sp>
        <p:nvSpPr>
          <p:cNvPr id="4" name="Slide Number Placeholder 3"/>
          <p:cNvSpPr>
            <a:spLocks noGrp="1"/>
          </p:cNvSpPr>
          <p:nvPr>
            <p:ph type="sldNum" sz="quarter" idx="10"/>
          </p:nvPr>
        </p:nvSpPr>
        <p:spPr/>
        <p:txBody>
          <a:bodyPr/>
          <a:lstStyle/>
          <a:p>
            <a:fld id="{CFA5BF29-3A85-45E8-9EC2-6FCFBE5E0498}" type="slidenum">
              <a:rPr lang="en-US" smtClean="0"/>
              <a:t>17</a:t>
            </a:fld>
            <a:endParaRPr lang="en-US"/>
          </a:p>
        </p:txBody>
      </p:sp>
    </p:spTree>
    <p:extLst>
      <p:ext uri="{BB962C8B-B14F-4D97-AF65-F5344CB8AC3E}">
        <p14:creationId xmlns:p14="http://schemas.microsoft.com/office/powerpoint/2010/main" val="25537592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9587" cy="3143250"/>
          </a:xfrm>
        </p:spPr>
      </p:sp>
      <p:sp>
        <p:nvSpPr>
          <p:cNvPr id="3" name="Notes Placeholder 2"/>
          <p:cNvSpPr>
            <a:spLocks noGrp="1"/>
          </p:cNvSpPr>
          <p:nvPr>
            <p:ph type="body" idx="1"/>
          </p:nvPr>
        </p:nvSpPr>
        <p:spPr>
          <a:xfrm>
            <a:off x="768614" y="4479150"/>
            <a:ext cx="5575769" cy="5241395"/>
          </a:xfrm>
        </p:spPr>
        <p:txBody>
          <a:bodyPr/>
          <a:lstStyle/>
          <a:p>
            <a:pPr marL="0" indent="0">
              <a:buFont typeface="Arial" panose="020B0604020202020204" pitchFamily="34" charset="0"/>
              <a:buNone/>
            </a:pPr>
            <a:r>
              <a:rPr lang="en-US" sz="1000"/>
              <a:t>Our research findings shine a spotlight on a critical component of how to lower stress around money--</a:t>
            </a:r>
            <a:r>
              <a:rPr lang="en-US" sz="1000" b="1"/>
              <a:t>communicate</a:t>
            </a:r>
            <a:r>
              <a:rPr lang="en-US" sz="1000"/>
              <a:t>.</a:t>
            </a:r>
          </a:p>
          <a:p>
            <a:pPr marL="0" indent="0">
              <a:buFont typeface="Arial" panose="020B0604020202020204" pitchFamily="34" charset="0"/>
              <a:buNone/>
            </a:pPr>
            <a:endParaRPr lang="en-US" sz="1000"/>
          </a:p>
          <a:p>
            <a:pPr marL="0" indent="0">
              <a:buFont typeface="Arial" panose="020B0604020202020204" pitchFamily="34" charset="0"/>
              <a:buNone/>
            </a:pPr>
            <a:r>
              <a:rPr lang="en-US" sz="1000"/>
              <a:t>Those who didn’t have the “family money talk” faced numerous issues, such as: [read quote one]</a:t>
            </a:r>
            <a:endParaRPr lang="en-US" sz="1000">
              <a:cs typeface="Arial"/>
            </a:endParaRPr>
          </a:p>
          <a:p>
            <a:pPr marL="0" indent="0">
              <a:buFont typeface="Arial" panose="020B0604020202020204" pitchFamily="34" charset="0"/>
              <a:buNone/>
            </a:pPr>
            <a:endParaRPr lang="en-US" sz="1000"/>
          </a:p>
          <a:p>
            <a:pPr marL="0" indent="0">
              <a:buFont typeface="Arial" panose="020B0604020202020204" pitchFamily="34" charset="0"/>
              <a:buNone/>
            </a:pPr>
            <a:r>
              <a:rPr lang="en-US" sz="1000"/>
              <a:t>Whereas families who discussed money felt more at ease, sharing universally positive experiences, such as [read quote two]</a:t>
            </a:r>
            <a:endParaRPr lang="en-US" sz="1000">
              <a:cs typeface="Arial"/>
            </a:endParaRPr>
          </a:p>
          <a:p>
            <a:pPr marL="0" indent="0">
              <a:buFont typeface="Arial" panose="020B0604020202020204" pitchFamily="34" charset="0"/>
              <a:buNone/>
            </a:pPr>
            <a:endParaRPr lang="en-US" sz="1000"/>
          </a:p>
          <a:p>
            <a:r>
              <a:rPr lang="en-US" sz="1000"/>
              <a:t>Successful families:</a:t>
            </a:r>
            <a:r>
              <a:rPr lang="en-US"/>
              <a:t> </a:t>
            </a:r>
            <a:endParaRPr lang="en-US">
              <a:cs typeface="Arial"/>
            </a:endParaRPr>
          </a:p>
          <a:p>
            <a:pPr marL="285750" indent="-285750">
              <a:buFont typeface="Arial"/>
              <a:buChar char="•"/>
            </a:pPr>
            <a:r>
              <a:rPr lang="en-US" sz="1000"/>
              <a:t>First establish ongoing communication with your spouse.</a:t>
            </a:r>
            <a:r>
              <a:rPr lang="en-US"/>
              <a:t> </a:t>
            </a:r>
            <a:endParaRPr lang="en-US">
              <a:cs typeface="Arial"/>
            </a:endParaRPr>
          </a:p>
          <a:p>
            <a:pPr marL="285750" indent="-285750">
              <a:buFont typeface="Arial"/>
              <a:buChar char="•"/>
            </a:pPr>
            <a:r>
              <a:rPr lang="en-US" sz="1000"/>
              <a:t>Then consider reaching out to parents or children.</a:t>
            </a:r>
            <a:r>
              <a:rPr lang="en-US"/>
              <a:t> </a:t>
            </a:r>
            <a:endParaRPr lang="en-US">
              <a:cs typeface="Arial"/>
            </a:endParaRPr>
          </a:p>
          <a:p>
            <a:pPr marL="285750" indent="-285750">
              <a:buFont typeface="Arial"/>
              <a:buChar char="•"/>
            </a:pPr>
            <a:r>
              <a:rPr lang="en-US" sz="1000"/>
              <a:t>Your financial professional can help you set up a family meeting, which can help you communicate your vision and any changes to the plan. Again, the meeting can be on your terms, and your financial professional can help establish expectations and keep to your agenda.</a:t>
            </a:r>
            <a:r>
              <a:rPr lang="en-US"/>
              <a:t> </a:t>
            </a:r>
            <a:endParaRPr lang="en-US" sz="1000">
              <a:cs typeface="Arial"/>
            </a:endParaRPr>
          </a:p>
          <a:p>
            <a:pPr lvl="1"/>
            <a:endParaRPr lang="en-US" sz="1000"/>
          </a:p>
          <a:p>
            <a:pPr marL="0" lvl="1"/>
            <a:r>
              <a:rPr lang="en-US" sz="1000" kern="1200">
                <a:solidFill>
                  <a:schemeClr val="tx1"/>
                </a:solidFill>
                <a:latin typeface="+mn-lt"/>
                <a:ea typeface="+mn-ea"/>
                <a:cs typeface="+mn-cs"/>
              </a:rPr>
              <a:t>When you start having discussions:</a:t>
            </a:r>
            <a:r>
              <a:rPr lang="en-US"/>
              <a:t> </a:t>
            </a:r>
            <a:endParaRPr lang="en-US">
              <a:cs typeface="Arial"/>
            </a:endParaRPr>
          </a:p>
          <a:p>
            <a:pPr marL="285750" lvl="1" indent="-285750">
              <a:buFont typeface="Arial"/>
              <a:buChar char="•"/>
            </a:pPr>
            <a:r>
              <a:rPr lang="en-US" sz="1000"/>
              <a:t>Ask questions. Focus on understanding the other person’s perspective. It’s not about winning. You are all on the same team.</a:t>
            </a:r>
            <a:endParaRPr lang="en-US">
              <a:cs typeface="Arial"/>
            </a:endParaRPr>
          </a:p>
          <a:p>
            <a:pPr marL="285750" lvl="1" indent="-285750">
              <a:buFont typeface="Arial"/>
              <a:buChar char="•"/>
            </a:pPr>
            <a:r>
              <a:rPr lang="en-US" sz="1000"/>
              <a:t>This is why establishing a vision is so important. When people haven’t actually defined what they want to happen, they can be tempted to spend their energy critiquing the other person’s point of view.</a:t>
            </a:r>
            <a:r>
              <a:rPr lang="en-US"/>
              <a:t>  </a:t>
            </a:r>
            <a:endParaRPr lang="en-US" sz="1000">
              <a:cs typeface="Arial"/>
            </a:endParaRPr>
          </a:p>
          <a:p>
            <a:pPr marL="540000" lvl="1" indent="-270000">
              <a:buFont typeface="Arial" panose="020B0604020202020204" pitchFamily="34" charset="0"/>
              <a:buChar char="•"/>
            </a:pPr>
            <a:endParaRPr lang="en-US" sz="1000"/>
          </a:p>
          <a:p>
            <a:r>
              <a:rPr lang="en-US" sz="1000"/>
              <a:t>Here is where your financial professional can help:</a:t>
            </a:r>
            <a:endParaRPr lang="en-US" sz="1000">
              <a:cs typeface="Arial"/>
            </a:endParaRPr>
          </a:p>
          <a:p>
            <a:pPr marL="269875" indent="-269875">
              <a:buFont typeface="Arial" panose="020B0604020202020204" pitchFamily="34" charset="0"/>
              <a:buChar char="•"/>
            </a:pPr>
            <a:r>
              <a:rPr lang="en-US" sz="1000" kern="1200">
                <a:solidFill>
                  <a:schemeClr val="tx1"/>
                </a:solidFill>
                <a:latin typeface="+mn-lt"/>
                <a:ea typeface="+mn-ea"/>
                <a:cs typeface="+mn-cs"/>
              </a:rPr>
              <a:t>If you can share your concerns about discussing money with your financial professional, your financial professional can help you think about how to share your concerns about discussing money with your family, which can help your children better understand where you are coming from.</a:t>
            </a:r>
            <a:r>
              <a:rPr lang="en-US"/>
              <a:t> </a:t>
            </a:r>
          </a:p>
          <a:p>
            <a:pPr marL="270000" indent="-270000"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And any conversation should be on your terms. The conversation doesn’t have to be about the numbers; it can be about making sure that there is a plan for mom and making sure that the son knows where the plan information is when he needs it.</a:t>
            </a:r>
            <a:r>
              <a:rPr lang="en-US"/>
              <a:t> </a:t>
            </a:r>
            <a:endParaRPr lang="en-US" sz="1000" kern="1200">
              <a:solidFill>
                <a:schemeClr val="tx1"/>
              </a:solidFill>
              <a:latin typeface="+mn-lt"/>
              <a:cs typeface="Arial"/>
            </a:endParaRPr>
          </a:p>
          <a:p>
            <a:pPr marL="270000" lvl="1" indent="0">
              <a:buFont typeface="Arial" panose="020B0604020202020204" pitchFamily="34" charset="0"/>
              <a:buNone/>
            </a:pPr>
            <a:endParaRPr lang="en-US" sz="1000"/>
          </a:p>
        </p:txBody>
      </p:sp>
      <p:sp>
        <p:nvSpPr>
          <p:cNvPr id="4" name="Slide Number Placeholder 3"/>
          <p:cNvSpPr>
            <a:spLocks noGrp="1"/>
          </p:cNvSpPr>
          <p:nvPr>
            <p:ph type="sldNum" sz="quarter" idx="10"/>
          </p:nvPr>
        </p:nvSpPr>
        <p:spPr/>
        <p:txBody>
          <a:bodyPr/>
          <a:lstStyle/>
          <a:p>
            <a:fld id="{E720A8B2-1A6A-4636-8F5C-0EBAC6E78B1D}" type="slidenum">
              <a:rPr lang="en-US" smtClean="0"/>
              <a:t>18</a:t>
            </a:fld>
            <a:endParaRPr lang="en-US"/>
          </a:p>
        </p:txBody>
      </p:sp>
    </p:spTree>
    <p:extLst>
      <p:ext uri="{BB962C8B-B14F-4D97-AF65-F5344CB8AC3E}">
        <p14:creationId xmlns:p14="http://schemas.microsoft.com/office/powerpoint/2010/main" val="2337457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9587" cy="3143250"/>
          </a:xfrm>
        </p:spPr>
      </p:sp>
      <p:sp>
        <p:nvSpPr>
          <p:cNvPr id="3" name="Notes Placeholder 2"/>
          <p:cNvSpPr>
            <a:spLocks noGrp="1"/>
          </p:cNvSpPr>
          <p:nvPr>
            <p:ph type="body" idx="1"/>
          </p:nvPr>
        </p:nvSpPr>
        <p:spPr>
          <a:xfrm>
            <a:off x="754917" y="4468594"/>
            <a:ext cx="5589467" cy="5158485"/>
          </a:xfrm>
        </p:spPr>
        <p:txBody>
          <a:bodyPr/>
          <a:lstStyle/>
          <a:p>
            <a:r>
              <a:rPr lang="en-US" sz="1000" dirty="0"/>
              <a:t>Defining your vision and core values about money can be an illuminating experience, but it can also be overwhelming if you try to figure everything out at once. This should be an ongoing and evolving discussion to help ease worries and bring your family together. Here are a few next steps to get you started:</a:t>
            </a:r>
          </a:p>
          <a:p>
            <a:endParaRPr lang="en-US" sz="1000"/>
          </a:p>
          <a:p>
            <a:pPr marL="269875" indent="-269875">
              <a:buFont typeface="Arial" panose="020B0604020202020204" pitchFamily="34" charset="0"/>
              <a:buChar char="•"/>
            </a:pPr>
            <a:r>
              <a:rPr lang="en-US" sz="1000" kern="1200" dirty="0">
                <a:solidFill>
                  <a:schemeClr val="tx1"/>
                </a:solidFill>
                <a:latin typeface="+mn-lt"/>
                <a:ea typeface="+mn-ea"/>
                <a:cs typeface="+mn-cs"/>
              </a:rPr>
              <a:t>We suggest that on the way home tonight, you start to talk about how your dynamics chart may have been different than your spouse’s chart. Get curious and ask questions of your partner, as again, many of these dynamics start in childhood.</a:t>
            </a:r>
            <a:r>
              <a:rPr lang="en-US" dirty="0"/>
              <a:t> </a:t>
            </a:r>
          </a:p>
          <a:p>
            <a:pPr marL="270000" indent="-270000">
              <a:buFont typeface="Arial" panose="020B0604020202020204" pitchFamily="34" charset="0"/>
              <a:buChar char="•"/>
            </a:pPr>
            <a:endParaRPr lang="en-US">
              <a:cs typeface="Arial"/>
            </a:endParaRPr>
          </a:p>
          <a:p>
            <a:pPr marL="270000" indent="-270000" algn="l" defTabSz="1088473" rtl="0" eaLnBrk="1" latinLnBrk="0" hangingPunct="1">
              <a:buFont typeface="Arial" panose="020B0604020202020204" pitchFamily="34" charset="0"/>
              <a:buChar char="•"/>
            </a:pPr>
            <a:r>
              <a:rPr lang="en-US" sz="1000" kern="1200" dirty="0">
                <a:solidFill>
                  <a:schemeClr val="tx1"/>
                </a:solidFill>
                <a:latin typeface="+mn-lt"/>
                <a:ea typeface="+mn-ea"/>
                <a:cs typeface="+mn-cs"/>
              </a:rPr>
              <a:t>How many of you have really talked to each other about what you value about money in your life? Defining your vision can help you better understand your partner’s point of view and can change the dynamic to move forward as a team, rather than critiquing each other’s point of view.</a:t>
            </a:r>
            <a:r>
              <a:rPr lang="en-US" dirty="0"/>
              <a:t> </a:t>
            </a:r>
            <a:endParaRPr lang="en-US" sz="1000" kern="1200" dirty="0">
              <a:solidFill>
                <a:schemeClr val="tx1"/>
              </a:solidFill>
              <a:latin typeface="+mn-lt"/>
              <a:cs typeface="Arial"/>
            </a:endParaRPr>
          </a:p>
          <a:p>
            <a:pPr marL="270000" indent="-270000" algn="l" defTabSz="1088473" rtl="0" eaLnBrk="1" latinLnBrk="0" hangingPunct="1">
              <a:buFont typeface="Arial" panose="020B0604020202020204" pitchFamily="34" charset="0"/>
              <a:buChar char="•"/>
            </a:pPr>
            <a:endParaRPr lang="en-US" sz="1000" kern="1200">
              <a:solidFill>
                <a:schemeClr val="tx1"/>
              </a:solidFill>
              <a:latin typeface="+mn-lt"/>
              <a:ea typeface="+mn-ea"/>
              <a:cs typeface="+mn-cs"/>
            </a:endParaRPr>
          </a:p>
          <a:p>
            <a:pPr marL="269875" indent="-269875">
              <a:buFont typeface="Arial" panose="020B0604020202020204" pitchFamily="34" charset="0"/>
              <a:buChar char="•"/>
            </a:pPr>
            <a:r>
              <a:rPr lang="en-US" sz="1000" kern="1200" dirty="0">
                <a:solidFill>
                  <a:schemeClr val="tx1"/>
                </a:solidFill>
                <a:latin typeface="+mn-lt"/>
                <a:ea typeface="+mn-ea"/>
                <a:cs typeface="+mn-cs"/>
              </a:rPr>
              <a:t>Where to start? Think about your values, beliefs, traditions, wisdom, and experiences with future generations, including (but not exclusively) about money. This is something your financial professional can help you document in writing in your financial strategy. It’s important to write down this vision, as the act of writing helps you solidify your thinking and can serve as a useful reminder when reviewing in future years. It could be a few sentences or many pages.</a:t>
            </a:r>
            <a:r>
              <a:rPr lang="en-US" dirty="0"/>
              <a:t> </a:t>
            </a:r>
            <a:endParaRPr lang="en-US" sz="1000" kern="1200" dirty="0">
              <a:solidFill>
                <a:schemeClr val="tx1"/>
              </a:solidFill>
              <a:latin typeface="+mn-lt"/>
              <a:cs typeface="Arial"/>
            </a:endParaRPr>
          </a:p>
          <a:p>
            <a:endParaRPr lang="en-US" sz="1000"/>
          </a:p>
          <a:p>
            <a:r>
              <a:rPr lang="en-US" sz="1000" dirty="0"/>
              <a:t>You can think about three areas as a starting point:</a:t>
            </a:r>
            <a:endParaRPr lang="en-US" sz="1000" dirty="0">
              <a:cs typeface="Arial"/>
            </a:endParaRPr>
          </a:p>
          <a:p>
            <a:r>
              <a:rPr lang="en-US" dirty="0"/>
              <a:t> </a:t>
            </a:r>
            <a:endParaRPr lang="en-US" sz="1000" dirty="0">
              <a:cs typeface="Arial"/>
            </a:endParaRPr>
          </a:p>
          <a:p>
            <a:pPr marL="269875" indent="-269875">
              <a:buAutoNum type="arabicPeriod"/>
            </a:pPr>
            <a:r>
              <a:rPr lang="en-US" sz="1000" dirty="0"/>
              <a:t>What is my financial vision for myself?</a:t>
            </a:r>
            <a:endParaRPr lang="en-US" sz="1000" dirty="0">
              <a:cs typeface="Arial"/>
            </a:endParaRPr>
          </a:p>
          <a:p>
            <a:pPr marL="269875" indent="-269875">
              <a:buAutoNum type="arabicPeriod"/>
            </a:pPr>
            <a:r>
              <a:rPr lang="en-US" sz="1000" dirty="0"/>
              <a:t>What is my financial vision for my family?</a:t>
            </a:r>
            <a:endParaRPr lang="en-US" sz="1000" dirty="0">
              <a:cs typeface="Arial"/>
            </a:endParaRPr>
          </a:p>
          <a:p>
            <a:pPr marL="269875" indent="-269875">
              <a:buAutoNum type="arabicPeriod"/>
            </a:pPr>
            <a:r>
              <a:rPr lang="en-US" sz="1000" dirty="0"/>
              <a:t>What is my financial vision around giving or leaving a legacy?</a:t>
            </a:r>
            <a:endParaRPr lang="en-US" sz="1000" dirty="0">
              <a:cs typeface="Arial"/>
            </a:endParaRPr>
          </a:p>
          <a:p>
            <a:pPr marL="228600" indent="-228600">
              <a:buAutoNum type="arabicPeriod"/>
            </a:pPr>
            <a:endParaRPr lang="en-US" sz="1000"/>
          </a:p>
          <a:p>
            <a:r>
              <a:rPr lang="en-US" sz="1000" dirty="0"/>
              <a:t>This shouldn’t feel like homework; it’s a gift. And it is </a:t>
            </a:r>
            <a:r>
              <a:rPr lang="en-US" dirty="0"/>
              <a:t>a reiterative</a:t>
            </a:r>
            <a:r>
              <a:rPr lang="en-US" sz="1000" dirty="0"/>
              <a:t> process.</a:t>
            </a:r>
            <a:r>
              <a:rPr lang="en-US" dirty="0"/>
              <a:t> </a:t>
            </a:r>
            <a:endParaRPr lang="en-US" sz="1000" dirty="0">
              <a:cs typeface="Arial"/>
            </a:endParaRPr>
          </a:p>
        </p:txBody>
      </p:sp>
      <p:sp>
        <p:nvSpPr>
          <p:cNvPr id="4" name="Slide Number Placeholder 3"/>
          <p:cNvSpPr>
            <a:spLocks noGrp="1"/>
          </p:cNvSpPr>
          <p:nvPr>
            <p:ph type="sldNum" sz="quarter" idx="10"/>
          </p:nvPr>
        </p:nvSpPr>
        <p:spPr/>
        <p:txBody>
          <a:bodyPr/>
          <a:lstStyle/>
          <a:p>
            <a:fld id="{E720A8B2-1A6A-4636-8F5C-0EBAC6E78B1D}" type="slidenum">
              <a:rPr lang="en-US" smtClean="0"/>
              <a:t>19</a:t>
            </a:fld>
            <a:endParaRPr lang="en-US"/>
          </a:p>
        </p:txBody>
      </p:sp>
    </p:spTree>
    <p:extLst>
      <p:ext uri="{BB962C8B-B14F-4D97-AF65-F5344CB8AC3E}">
        <p14:creationId xmlns:p14="http://schemas.microsoft.com/office/powerpoint/2010/main" val="2203386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6412" cy="3143250"/>
          </a:xfrm>
        </p:spPr>
      </p:sp>
      <p:sp>
        <p:nvSpPr>
          <p:cNvPr id="3" name="Notes Placeholder 2"/>
          <p:cNvSpPr>
            <a:spLocks noGrp="1"/>
          </p:cNvSpPr>
          <p:nvPr>
            <p:ph type="body" idx="1"/>
          </p:nvPr>
        </p:nvSpPr>
        <p:spPr>
          <a:xfrm>
            <a:off x="754917" y="4465797"/>
            <a:ext cx="5589466" cy="5174634"/>
          </a:xfrm>
        </p:spPr>
        <p:txBody>
          <a:bodyPr/>
          <a:lstStyle/>
          <a:p>
            <a:r>
              <a:rPr lang="en-US" sz="1000"/>
              <a:t>The American Psychological Association states that money is the </a:t>
            </a:r>
            <a:r>
              <a:rPr lang="en-US"/>
              <a:t>#1</a:t>
            </a:r>
            <a:r>
              <a:rPr lang="en-US" sz="1000"/>
              <a:t> source of stress for Americans.</a:t>
            </a:r>
            <a:r>
              <a:rPr lang="en-US" sz="1000" baseline="30000"/>
              <a:t>1</a:t>
            </a:r>
            <a:r>
              <a:rPr lang="en-US"/>
              <a:t> </a:t>
            </a:r>
            <a:endParaRPr lang="en-US" sz="1000"/>
          </a:p>
          <a:p>
            <a:endParaRPr lang="en-US" sz="1000"/>
          </a:p>
          <a:p>
            <a:r>
              <a:rPr lang="en-US" sz="1000"/>
              <a:t>And maybe this is true for you and your family. But it doesn’t have to be that way.</a:t>
            </a:r>
            <a:r>
              <a:rPr lang="en-US"/>
              <a:t> </a:t>
            </a:r>
          </a:p>
          <a:p>
            <a:endParaRPr lang="en-US">
              <a:cs typeface="Arial"/>
            </a:endParaRPr>
          </a:p>
          <a:p>
            <a:r>
              <a:rPr lang="en-US" sz="1000"/>
              <a:t>Some families approach money differently. We are going to talk about these strategies today.</a:t>
            </a:r>
            <a:r>
              <a:rPr lang="en-US"/>
              <a:t> </a:t>
            </a:r>
            <a:endParaRPr lang="en-US" sz="1000">
              <a:cs typeface="Arial"/>
            </a:endParaRPr>
          </a:p>
          <a:p>
            <a:pPr marL="269875" indent="-269875">
              <a:buFont typeface="Arial" panose="020B0604020202020204" pitchFamily="34" charset="0"/>
              <a:buChar char="•"/>
            </a:pPr>
            <a:r>
              <a:rPr lang="en-US" sz="1000" kern="1200">
                <a:solidFill>
                  <a:schemeClr val="tx1"/>
                </a:solidFill>
                <a:latin typeface="+mn-lt"/>
                <a:ea typeface="+mn-ea"/>
                <a:cs typeface="+mn-cs"/>
              </a:rPr>
              <a:t>If it was easy, everyone would be using these best practices, right? We are going to get into the root causes of why it is difficult to connect with your parents and children about money.</a:t>
            </a:r>
            <a:r>
              <a:rPr lang="en-US"/>
              <a:t> </a:t>
            </a:r>
            <a:endParaRPr lang="en-US" sz="1000" kern="1200">
              <a:solidFill>
                <a:schemeClr val="tx1"/>
              </a:solidFill>
              <a:latin typeface="+mn-lt"/>
              <a:cs typeface="Arial"/>
            </a:endParaRPr>
          </a:p>
          <a:p>
            <a:pPr marL="269875" indent="-269875">
              <a:buFont typeface="Arial" panose="020B0604020202020204" pitchFamily="34" charset="0"/>
              <a:buChar char="•"/>
            </a:pPr>
            <a:r>
              <a:rPr lang="en-US" sz="1000" kern="1200">
                <a:solidFill>
                  <a:schemeClr val="tx1"/>
                </a:solidFill>
                <a:latin typeface="+mn-lt"/>
                <a:ea typeface="+mn-ea"/>
                <a:cs typeface="+mn-cs"/>
              </a:rPr>
              <a:t>Throughout this presentation</a:t>
            </a:r>
            <a:r>
              <a:rPr lang="en-US"/>
              <a:t>,</a:t>
            </a:r>
            <a:r>
              <a:rPr lang="en-US" sz="1000" kern="1200">
                <a:solidFill>
                  <a:schemeClr val="tx1"/>
                </a:solidFill>
                <a:latin typeface="+mn-lt"/>
                <a:ea typeface="+mn-ea"/>
                <a:cs typeface="+mn-cs"/>
              </a:rPr>
              <a:t> we will share how your financial professional can help you have these discussions on your terms, in a way that is comfortable for you.</a:t>
            </a:r>
            <a:r>
              <a:rPr lang="en-US"/>
              <a:t> </a:t>
            </a:r>
            <a:endParaRPr lang="en-US" sz="1000" kern="1200">
              <a:solidFill>
                <a:schemeClr val="tx1"/>
              </a:solidFill>
              <a:latin typeface="+mn-lt"/>
              <a:cs typeface="Arial"/>
            </a:endParaRPr>
          </a:p>
          <a:p>
            <a:pPr marL="173267" indent="-173267">
              <a:buFont typeface="Arial"/>
              <a:buChar char="•"/>
            </a:pPr>
            <a:endParaRPr lang="en-US" sz="1000"/>
          </a:p>
          <a:p>
            <a:endParaRPr lang="en-US" sz="1000"/>
          </a:p>
          <a:p>
            <a:r>
              <a:rPr lang="en-US" sz="1000" baseline="30000"/>
              <a:t>1</a:t>
            </a:r>
            <a:r>
              <a:rPr lang="en-US" sz="1000"/>
              <a:t> </a:t>
            </a:r>
            <a:r>
              <a:rPr lang="en-GB" sz="1000"/>
              <a:t>American Psychological Association—Stress in America™ Survey 2022.</a:t>
            </a:r>
            <a:endParaRPr lang="en-US" sz="1000"/>
          </a:p>
        </p:txBody>
      </p:sp>
      <p:sp>
        <p:nvSpPr>
          <p:cNvPr id="4" name="Slide Number Placeholder 3"/>
          <p:cNvSpPr>
            <a:spLocks noGrp="1"/>
          </p:cNvSpPr>
          <p:nvPr>
            <p:ph type="sldNum" sz="quarter" idx="10"/>
          </p:nvPr>
        </p:nvSpPr>
        <p:spPr/>
        <p:txBody>
          <a:bodyPr/>
          <a:lstStyle/>
          <a:p>
            <a:fld id="{CFA5BF29-3A85-45E8-9EC2-6FCFBE5E0498}" type="slidenum">
              <a:rPr lang="en-US" smtClean="0"/>
              <a:t>2</a:t>
            </a:fld>
            <a:endParaRPr lang="en-US"/>
          </a:p>
        </p:txBody>
      </p:sp>
    </p:spTree>
    <p:extLst>
      <p:ext uri="{BB962C8B-B14F-4D97-AF65-F5344CB8AC3E}">
        <p14:creationId xmlns:p14="http://schemas.microsoft.com/office/powerpoint/2010/main" val="2821795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9587" cy="3143250"/>
          </a:xfrm>
        </p:spPr>
      </p:sp>
      <p:sp>
        <p:nvSpPr>
          <p:cNvPr id="3" name="Notes Placeholder 2"/>
          <p:cNvSpPr>
            <a:spLocks noGrp="1"/>
          </p:cNvSpPr>
          <p:nvPr>
            <p:ph type="body" idx="1"/>
          </p:nvPr>
        </p:nvSpPr>
        <p:spPr>
          <a:xfrm>
            <a:off x="768614" y="4479150"/>
            <a:ext cx="5575769" cy="5241395"/>
          </a:xfrm>
        </p:spPr>
        <p:txBody>
          <a:bodyPr/>
          <a:lstStyle/>
          <a:p>
            <a:r>
              <a:rPr lang="en-US" sz="1000"/>
              <a:t>And always remember the importance of lifelong financial literacy and education. </a:t>
            </a:r>
          </a:p>
          <a:p>
            <a:endParaRPr lang="en-US" sz="1000"/>
          </a:p>
          <a:p>
            <a:r>
              <a:rPr lang="en-US" sz="1000"/>
              <a:t>I’d like to read you a quote from Debbi Fields, founder of Mrs. Fields cookies, about what she would have changed about how she handled money. </a:t>
            </a:r>
          </a:p>
          <a:p>
            <a:endParaRPr lang="en-US" sz="1000"/>
          </a:p>
          <a:p>
            <a:r>
              <a:rPr lang="en-US" sz="1000" b="1" i="1"/>
              <a:t>“Looking back now, I know that I would have greatly benefited had I initiated an investment strategy as a young adult. I was so busy trying to save every dollar and living paycheck to paycheck that the idea of wealth creation was never really a consideration.” </a:t>
            </a:r>
          </a:p>
          <a:p>
            <a:endParaRPr lang="en-US" sz="1000" b="1" i="1"/>
          </a:p>
          <a:p>
            <a:r>
              <a:rPr lang="en-US" sz="1000" b="1" i="1"/>
              <a:t>“Not thinking bigger than my bank account was my error—I could have set up a simulated investment account, joined a club, or learned about the buying and selling of securities.”</a:t>
            </a:r>
          </a:p>
          <a:p>
            <a:endParaRPr lang="en-US" sz="1000" b="1" i="1"/>
          </a:p>
          <a:p>
            <a:r>
              <a:rPr lang="en-US" sz="1000" b="1" i="1"/>
              <a:t>“The key to managing money and building a nest egg is learning how to manage small amounts and grow them wisely over time. It can start with pocket change and grow beyond anything you imagined! The key word here is ‘imagined’ ... You have to add a zero or two to your net worth and direct your attitude and financial strategy toward getting there.”</a:t>
            </a:r>
          </a:p>
          <a:p>
            <a:pPr marL="2520000"/>
            <a:r>
              <a:rPr lang="en-US" sz="1000"/>
              <a:t>Debbie Fields, founder of Mrs. Fields Cookies</a:t>
            </a:r>
          </a:p>
          <a:p>
            <a:endParaRPr lang="en-US" sz="1000"/>
          </a:p>
          <a:p>
            <a:r>
              <a:rPr lang="en-US" sz="1000">
                <a:latin typeface="+mn-lt"/>
              </a:rPr>
              <a:t>The American Psychological Association states that we develop our attitudes and beliefs about money in childhood. Educating children about finances can take a village</a:t>
            </a:r>
            <a:r>
              <a:rPr lang="en-GB" sz="1000">
                <a:solidFill>
                  <a:srgbClr val="000000"/>
                </a:solidFill>
                <a:latin typeface="+mn-lt"/>
              </a:rPr>
              <a:t>.</a:t>
            </a:r>
            <a:r>
              <a:rPr lang="en-US" sz="1000">
                <a:latin typeface="+mn-lt"/>
              </a:rPr>
              <a:t> </a:t>
            </a:r>
          </a:p>
          <a:p>
            <a:endParaRPr lang="en-US" sz="1000">
              <a:latin typeface="+mn-lt"/>
            </a:endParaRPr>
          </a:p>
          <a:p>
            <a:pPr marL="270000" indent="-270000">
              <a:buAutoNum type="arabicPeriod"/>
            </a:pPr>
            <a:r>
              <a:rPr lang="en-US" sz="1000"/>
              <a:t>By talking often about money and modeling good money management habits, you will set your children up for success. </a:t>
            </a:r>
          </a:p>
          <a:p>
            <a:pPr marL="270000" indent="-270000">
              <a:buAutoNum type="arabicPeriod"/>
            </a:pPr>
            <a:r>
              <a:rPr lang="en-US" sz="1000"/>
              <a:t>Financial literacy is important at T. Rowe Price, and we have a website for parents and educators that helps young adults learn basic financial concepts</a:t>
            </a:r>
          </a:p>
          <a:p>
            <a:pPr marL="270000" indent="-270000">
              <a:buAutoNum type="arabicPeriod"/>
            </a:pPr>
            <a:r>
              <a:rPr lang="en-US" sz="1000"/>
              <a:t>Use your financial professional as a resource. They can help your young adult children set up their first 401(k), share financial planning implications of buying a first house, etc. </a:t>
            </a:r>
          </a:p>
          <a:p>
            <a:pPr marL="0" indent="0">
              <a:buNone/>
            </a:pPr>
            <a:endParaRPr lang="en-US" sz="1000"/>
          </a:p>
        </p:txBody>
      </p:sp>
      <p:sp>
        <p:nvSpPr>
          <p:cNvPr id="4" name="Slide Number Placeholder 3"/>
          <p:cNvSpPr>
            <a:spLocks noGrp="1"/>
          </p:cNvSpPr>
          <p:nvPr>
            <p:ph type="sldNum" sz="quarter" idx="10"/>
          </p:nvPr>
        </p:nvSpPr>
        <p:spPr/>
        <p:txBody>
          <a:bodyPr/>
          <a:lstStyle/>
          <a:p>
            <a:fld id="{E720A8B2-1A6A-4636-8F5C-0EBAC6E78B1D}" type="slidenum">
              <a:rPr lang="en-US" smtClean="0"/>
              <a:t>20</a:t>
            </a:fld>
            <a:endParaRPr lang="en-US"/>
          </a:p>
        </p:txBody>
      </p:sp>
    </p:spTree>
    <p:extLst>
      <p:ext uri="{BB962C8B-B14F-4D97-AF65-F5344CB8AC3E}">
        <p14:creationId xmlns:p14="http://schemas.microsoft.com/office/powerpoint/2010/main" val="4207985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6412" cy="3143250"/>
          </a:xfrm>
        </p:spPr>
      </p:sp>
      <p:sp>
        <p:nvSpPr>
          <p:cNvPr id="3" name="Notes Placeholder 2"/>
          <p:cNvSpPr>
            <a:spLocks noGrp="1"/>
          </p:cNvSpPr>
          <p:nvPr>
            <p:ph type="body" idx="1"/>
          </p:nvPr>
        </p:nvSpPr>
        <p:spPr>
          <a:xfrm>
            <a:off x="754917" y="4465797"/>
            <a:ext cx="5589466" cy="5174634"/>
          </a:xfrm>
        </p:spPr>
        <p:txBody>
          <a:bodyPr/>
          <a:lstStyle/>
          <a:p>
            <a:r>
              <a:rPr lang="en-US" sz="1000"/>
              <a:t>Let’s recap what we’ve learned about family habits from families that describe their family dynamics around money as healthy.</a:t>
            </a:r>
          </a:p>
          <a:p>
            <a:endParaRPr lang="en-US" sz="1000"/>
          </a:p>
          <a:p>
            <a:pPr>
              <a:buAutoNum type="arabicPeriod"/>
            </a:pPr>
            <a:r>
              <a:rPr lang="en-US" sz="1000" b="1"/>
              <a:t>  Ongoing communication </a:t>
            </a:r>
          </a:p>
          <a:p>
            <a:pPr marL="270000" indent="-270000"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Our research shows that families who had ongoing open communications about money (spouses, parents, and children) felt more at ease and less stressed about money. </a:t>
            </a:r>
          </a:p>
          <a:p>
            <a:pPr marL="0" lvl="1"/>
            <a:r>
              <a:rPr lang="en-US" sz="1000"/>
              <a:t> </a:t>
            </a:r>
          </a:p>
          <a:p>
            <a:r>
              <a:rPr lang="en-US" sz="1000" b="1"/>
              <a:t>2. Define your vision</a:t>
            </a:r>
          </a:p>
          <a:p>
            <a:r>
              <a:rPr lang="en-US" sz="1000"/>
              <a:t>Defining your vision and core values about money can be an illuminating experience.  </a:t>
            </a:r>
          </a:p>
          <a:p>
            <a:pPr marL="270000" indent="-270000"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How many of you have talked extensively about where you want to live, how many kids you want, and what values you want to instill in your children? (Ask for show of hands.) </a:t>
            </a:r>
          </a:p>
          <a:p>
            <a:pPr marL="270000" indent="-270000"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How about your vision for how you want to spend your money or leave a legacy? Your family is not psychic. This is not revealed through osmosis!</a:t>
            </a:r>
          </a:p>
          <a:p>
            <a:endParaRPr lang="en-US" sz="1000"/>
          </a:p>
          <a:p>
            <a:r>
              <a:rPr lang="en-US" sz="1000" b="1"/>
              <a:t>3</a:t>
            </a:r>
            <a:r>
              <a:rPr lang="en-US" sz="1000"/>
              <a:t>. </a:t>
            </a:r>
            <a:r>
              <a:rPr lang="en-US" sz="1000" b="1"/>
              <a:t>Educate</a:t>
            </a:r>
          </a:p>
          <a:p>
            <a:r>
              <a:rPr lang="en-US" sz="1000"/>
              <a:t>Universally, high-net-worth individuals place a huge importance on financial education for the next generation. But financial education, including investment concepts and wealth preservation, is lacking within the U.S. education system, which leaves the burden to parents and family. </a:t>
            </a:r>
          </a:p>
          <a:p>
            <a:endParaRPr lang="en-US" sz="1000"/>
          </a:p>
          <a:p>
            <a:r>
              <a:rPr lang="en-US" sz="1000"/>
              <a:t>And remember—your financial professional can help you every step of the way.</a:t>
            </a:r>
          </a:p>
        </p:txBody>
      </p:sp>
      <p:sp>
        <p:nvSpPr>
          <p:cNvPr id="4" name="Slide Number Placeholder 3"/>
          <p:cNvSpPr>
            <a:spLocks noGrp="1"/>
          </p:cNvSpPr>
          <p:nvPr>
            <p:ph type="sldNum" sz="quarter" idx="10"/>
          </p:nvPr>
        </p:nvSpPr>
        <p:spPr/>
        <p:txBody>
          <a:bodyPr/>
          <a:lstStyle/>
          <a:p>
            <a:fld id="{CFA5BF29-3A85-45E8-9EC2-6FCFBE5E0498}" type="slidenum">
              <a:rPr lang="en-US" smtClean="0"/>
              <a:t>21</a:t>
            </a:fld>
            <a:endParaRPr lang="en-US"/>
          </a:p>
        </p:txBody>
      </p:sp>
    </p:spTree>
    <p:extLst>
      <p:ext uri="{BB962C8B-B14F-4D97-AF65-F5344CB8AC3E}">
        <p14:creationId xmlns:p14="http://schemas.microsoft.com/office/powerpoint/2010/main" val="7111019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9587" cy="3143250"/>
          </a:xfrm>
        </p:spPr>
      </p:sp>
      <p:sp>
        <p:nvSpPr>
          <p:cNvPr id="3" name="Notes Placeholder 2"/>
          <p:cNvSpPr>
            <a:spLocks noGrp="1"/>
          </p:cNvSpPr>
          <p:nvPr>
            <p:ph type="body" idx="1"/>
          </p:nvPr>
        </p:nvSpPr>
        <p:spPr/>
        <p:txBody>
          <a:bodyPr/>
          <a:lstStyle/>
          <a:p>
            <a:endParaRPr lang="en-US" sz="1000"/>
          </a:p>
        </p:txBody>
      </p:sp>
      <p:sp>
        <p:nvSpPr>
          <p:cNvPr id="4" name="Slide Number Placeholder 3"/>
          <p:cNvSpPr>
            <a:spLocks noGrp="1"/>
          </p:cNvSpPr>
          <p:nvPr>
            <p:ph type="sldNum" sz="quarter" idx="10"/>
          </p:nvPr>
        </p:nvSpPr>
        <p:spPr/>
        <p:txBody>
          <a:bodyPr/>
          <a:lstStyle/>
          <a:p>
            <a:fld id="{E720A8B2-1A6A-4636-8F5C-0EBAC6E78B1D}" type="slidenum">
              <a:rPr lang="en-US" smtClean="0"/>
              <a:t>22</a:t>
            </a:fld>
            <a:endParaRPr lang="en-US"/>
          </a:p>
        </p:txBody>
      </p:sp>
    </p:spTree>
    <p:extLst>
      <p:ext uri="{BB962C8B-B14F-4D97-AF65-F5344CB8AC3E}">
        <p14:creationId xmlns:p14="http://schemas.microsoft.com/office/powerpoint/2010/main" val="12799092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6412" cy="3143250"/>
          </a:xfrm>
        </p:spPr>
      </p:sp>
      <p:sp>
        <p:nvSpPr>
          <p:cNvPr id="3" name="Notes Placeholder 2"/>
          <p:cNvSpPr>
            <a:spLocks noGrp="1"/>
          </p:cNvSpPr>
          <p:nvPr>
            <p:ph type="body" idx="1"/>
          </p:nvPr>
        </p:nvSpPr>
        <p:spPr>
          <a:xfrm>
            <a:off x="754917" y="4465798"/>
            <a:ext cx="5589466" cy="5107872"/>
          </a:xfrm>
        </p:spPr>
        <p:txBody>
          <a:bodyPr/>
          <a:lstStyle/>
          <a:p>
            <a:r>
              <a:rPr lang="en-GB"/>
              <a:t>Money can be an emotional topic, and when discussing money with family, those emotions can surface. Here are just a few:</a:t>
            </a:r>
          </a:p>
          <a:p>
            <a:endParaRPr lang="en-GB"/>
          </a:p>
          <a:p>
            <a:pPr marL="270000" indent="-270000" algn="l" defTabSz="1088473" rtl="0" eaLnBrk="1" latinLnBrk="0" hangingPunct="1">
              <a:buFont typeface="Arial" panose="020B0604020202020204" pitchFamily="34" charset="0"/>
              <a:buChar char="•"/>
            </a:pPr>
            <a:r>
              <a:rPr lang="en-GB" sz="1000" kern="1200">
                <a:solidFill>
                  <a:schemeClr val="tx1"/>
                </a:solidFill>
                <a:latin typeface="+mn-lt"/>
                <a:ea typeface="+mn-ea"/>
                <a:cs typeface="+mn-cs"/>
              </a:rPr>
              <a:t>Fear of judgment</a:t>
            </a:r>
          </a:p>
          <a:p>
            <a:pPr marL="270000" indent="-270000" algn="l" defTabSz="1088473" rtl="0" eaLnBrk="1" latinLnBrk="0" hangingPunct="1">
              <a:buFont typeface="Arial" panose="020B0604020202020204" pitchFamily="34" charset="0"/>
              <a:buChar char="•"/>
            </a:pPr>
            <a:r>
              <a:rPr lang="en-GB" sz="1000" kern="1200">
                <a:solidFill>
                  <a:schemeClr val="tx1"/>
                </a:solidFill>
                <a:latin typeface="+mn-lt"/>
                <a:ea typeface="+mn-ea"/>
                <a:cs typeface="+mn-cs"/>
              </a:rPr>
              <a:t>Disrespect for privacy</a:t>
            </a:r>
          </a:p>
          <a:p>
            <a:pPr marL="270000" indent="-270000" algn="l" defTabSz="1088473" rtl="0" eaLnBrk="1" latinLnBrk="0" hangingPunct="1">
              <a:buFont typeface="Arial" panose="020B0604020202020204" pitchFamily="34" charset="0"/>
              <a:buChar char="•"/>
            </a:pPr>
            <a:r>
              <a:rPr lang="en-GB" sz="1000" kern="1200">
                <a:solidFill>
                  <a:schemeClr val="tx1"/>
                </a:solidFill>
                <a:latin typeface="+mn-lt"/>
                <a:ea typeface="+mn-ea"/>
                <a:cs typeface="+mn-cs"/>
              </a:rPr>
              <a:t>Anger/blame</a:t>
            </a:r>
          </a:p>
          <a:p>
            <a:pPr marL="270000" indent="-270000" algn="l" defTabSz="1088473" rtl="0" eaLnBrk="1" latinLnBrk="0" hangingPunct="1">
              <a:buFont typeface="Arial" panose="020B0604020202020204" pitchFamily="34" charset="0"/>
              <a:buChar char="•"/>
            </a:pPr>
            <a:r>
              <a:rPr lang="en-GB" sz="1000" kern="1200">
                <a:solidFill>
                  <a:schemeClr val="tx1"/>
                </a:solidFill>
                <a:latin typeface="+mn-lt"/>
                <a:ea typeface="+mn-ea"/>
                <a:cs typeface="+mn-cs"/>
              </a:rPr>
              <a:t>Frustration/regret</a:t>
            </a:r>
          </a:p>
          <a:p>
            <a:pPr marL="270000" indent="-270000" algn="l" defTabSz="1088473" rtl="0" eaLnBrk="1" latinLnBrk="0" hangingPunct="1">
              <a:buFont typeface="Arial" panose="020B0604020202020204" pitchFamily="34" charset="0"/>
              <a:buChar char="•"/>
            </a:pPr>
            <a:r>
              <a:rPr lang="en-GB" sz="1000" kern="1200">
                <a:solidFill>
                  <a:schemeClr val="tx1"/>
                </a:solidFill>
                <a:latin typeface="+mn-lt"/>
                <a:ea typeface="+mn-ea"/>
                <a:cs typeface="+mn-cs"/>
              </a:rPr>
              <a:t>Need for control</a:t>
            </a:r>
          </a:p>
          <a:p>
            <a:pPr marL="270000" indent="-270000" algn="l" defTabSz="1088473" rtl="0" eaLnBrk="1" latinLnBrk="0" hangingPunct="1">
              <a:buFont typeface="Arial" panose="020B0604020202020204" pitchFamily="34" charset="0"/>
              <a:buChar char="•"/>
            </a:pPr>
            <a:r>
              <a:rPr lang="en-GB" sz="1000" kern="1200">
                <a:solidFill>
                  <a:schemeClr val="tx1"/>
                </a:solidFill>
                <a:latin typeface="+mn-lt"/>
                <a:ea typeface="+mn-ea"/>
                <a:cs typeface="+mn-cs"/>
              </a:rPr>
              <a:t>Stress</a:t>
            </a:r>
          </a:p>
          <a:p>
            <a:endParaRPr lang="en-GB"/>
          </a:p>
          <a:p>
            <a:r>
              <a:rPr lang="en-GB"/>
              <a:t>Today we’re going to talk about the root causes behind these emotions and, perhaps more importantly, ways to lower stress. </a:t>
            </a:r>
            <a:endParaRPr lang="en-US"/>
          </a:p>
        </p:txBody>
      </p:sp>
      <p:sp>
        <p:nvSpPr>
          <p:cNvPr id="4" name="Slide Number Placeholder 3"/>
          <p:cNvSpPr>
            <a:spLocks noGrp="1"/>
          </p:cNvSpPr>
          <p:nvPr>
            <p:ph type="sldNum" sz="quarter" idx="10"/>
          </p:nvPr>
        </p:nvSpPr>
        <p:spPr/>
        <p:txBody>
          <a:bodyPr/>
          <a:lstStyle/>
          <a:p>
            <a:fld id="{CFA5BF29-3A85-45E8-9EC2-6FCFBE5E0498}" type="slidenum">
              <a:rPr lang="en-US" smtClean="0"/>
              <a:t>3</a:t>
            </a:fld>
            <a:endParaRPr lang="en-US"/>
          </a:p>
        </p:txBody>
      </p:sp>
    </p:spTree>
    <p:extLst>
      <p:ext uri="{BB962C8B-B14F-4D97-AF65-F5344CB8AC3E}">
        <p14:creationId xmlns:p14="http://schemas.microsoft.com/office/powerpoint/2010/main" val="1978475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z="1000" i="0"/>
              <a:t>[Share a personal story to connect with the audience to bring the idea of how “advantage accumulates over time” can be seen in our every day lives. Perhaps a thoughtful strategy to build a resume for college and/or scholarship applications throughout middle to high school (think activities, sports, AP classes, volunteering, etc.) to tell a story of evolving success and determination to get into the college/career of your dreams, or parents choosing to hold their kids back in kindergarten so they can excel against peers in sports. An example follows]</a:t>
            </a:r>
          </a:p>
          <a:p>
            <a:endParaRPr lang="en-US" sz="1000" i="0"/>
          </a:p>
          <a:p>
            <a:r>
              <a:rPr lang="en-US" sz="1000"/>
              <a:t>In his book </a:t>
            </a:r>
            <a:r>
              <a:rPr lang="en-US" sz="1000" i="1"/>
              <a:t>Outliers</a:t>
            </a:r>
            <a:r>
              <a:rPr lang="en-US" sz="1000"/>
              <a:t>, Malcom Gladwell found that the top hockey players were born in the first part of the year. While the date of your birth is inconsequential when you’re 25, it matters when you’re five: The kids born in January were bigger, stronger, and more ready to be stars, so their coaches developed their skills accordingly. That realization </a:t>
            </a:r>
            <a:r>
              <a:rPr lang="en-US" sz="1000">
                <a:hlinkClick r:id="rId3"/>
              </a:rPr>
              <a:t>has led to academic “redshirting,” where parents will hold back their kids a year so they can outcompete their peers</a:t>
            </a:r>
            <a:r>
              <a:rPr lang="en-US" sz="1000" kern="1200">
                <a:solidFill>
                  <a:schemeClr val="tx1"/>
                </a:solidFill>
                <a:latin typeface="+mn-lt"/>
                <a:ea typeface="+mn-ea"/>
                <a:cs typeface="+mn-cs"/>
              </a:rPr>
              <a:t>.]</a:t>
            </a:r>
          </a:p>
          <a:p>
            <a:endParaRPr lang="en-US" sz="1000"/>
          </a:p>
          <a:p>
            <a:pPr marL="0" marR="0" lvl="0" indent="0" algn="l" defTabSz="1088473" rtl="0" eaLnBrk="1" fontAlgn="auto" latinLnBrk="0" hangingPunct="1">
              <a:lnSpc>
                <a:spcPct val="100000"/>
              </a:lnSpc>
              <a:spcBef>
                <a:spcPts val="0"/>
              </a:spcBef>
              <a:spcAft>
                <a:spcPts val="0"/>
              </a:spcAft>
              <a:buClrTx/>
              <a:buSzTx/>
              <a:buFontTx/>
              <a:buNone/>
              <a:tabLst/>
              <a:defRPr/>
            </a:pPr>
            <a:r>
              <a:rPr lang="en-US" sz="1000"/>
              <a:t>In the same way, there are strategies that successful families can take to give their families</a:t>
            </a:r>
            <a:r>
              <a:rPr lang="en-GB" sz="1000">
                <a:solidFill>
                  <a:srgbClr val="000000"/>
                </a:solidFill>
                <a:latin typeface="+mn-lt"/>
              </a:rPr>
              <a:t>,</a:t>
            </a:r>
            <a:r>
              <a:rPr lang="en-US" sz="1000">
                <a:latin typeface="+mn-lt"/>
              </a:rPr>
              <a:t> </a:t>
            </a:r>
            <a:r>
              <a:rPr lang="en-US" sz="1000"/>
              <a:t>an </a:t>
            </a:r>
            <a:r>
              <a:rPr lang="en-US" sz="1000" b="1"/>
              <a:t>advantage that accumulates over time</a:t>
            </a:r>
            <a:r>
              <a:rPr lang="en-US" sz="1000"/>
              <a:t>. </a:t>
            </a:r>
          </a:p>
          <a:p>
            <a:endParaRPr lang="en-US" b="1"/>
          </a:p>
        </p:txBody>
      </p:sp>
      <p:sp>
        <p:nvSpPr>
          <p:cNvPr id="4" name="Slide Number Placeholder 3"/>
          <p:cNvSpPr>
            <a:spLocks noGrp="1"/>
          </p:cNvSpPr>
          <p:nvPr>
            <p:ph type="sldNum" sz="quarter" idx="10"/>
          </p:nvPr>
        </p:nvSpPr>
        <p:spPr/>
        <p:txBody>
          <a:bodyPr/>
          <a:lstStyle/>
          <a:p>
            <a:fld id="{CFA5BF29-3A85-45E8-9EC2-6FCFBE5E0498}" type="slidenum">
              <a:rPr lang="en-US" smtClean="0"/>
              <a:t>4</a:t>
            </a:fld>
            <a:endParaRPr lang="en-US"/>
          </a:p>
        </p:txBody>
      </p:sp>
      <p:sp>
        <p:nvSpPr>
          <p:cNvPr id="5" name="AutoShape 2" descr="Image result for hockey player"/>
          <p:cNvSpPr>
            <a:spLocks noGrp="1" noRot="1" noChangeAspect="1" noChangeArrowheads="1"/>
          </p:cNvSpPr>
          <p:nvPr>
            <p:ph type="sldImg"/>
          </p:nvPr>
        </p:nvSpPr>
        <p:spPr bwMode="auto">
          <a:xfrm>
            <a:off x="757238" y="823913"/>
            <a:ext cx="5588000" cy="31432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n-US"/>
              <a:t>.</a:t>
            </a:r>
          </a:p>
        </p:txBody>
      </p:sp>
    </p:spTree>
    <p:extLst>
      <p:ext uri="{BB962C8B-B14F-4D97-AF65-F5344CB8AC3E}">
        <p14:creationId xmlns:p14="http://schemas.microsoft.com/office/powerpoint/2010/main" val="2092547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6412" cy="3143250"/>
          </a:xfrm>
        </p:spPr>
      </p:sp>
      <p:sp>
        <p:nvSpPr>
          <p:cNvPr id="3" name="Notes Placeholder 2"/>
          <p:cNvSpPr>
            <a:spLocks noGrp="1"/>
          </p:cNvSpPr>
          <p:nvPr>
            <p:ph type="body" idx="1"/>
          </p:nvPr>
        </p:nvSpPr>
        <p:spPr>
          <a:xfrm>
            <a:off x="754917" y="4465797"/>
            <a:ext cx="5589466" cy="5174634"/>
          </a:xfrm>
        </p:spPr>
        <p:txBody>
          <a:bodyPr/>
          <a:lstStyle/>
          <a:p>
            <a:r>
              <a:rPr lang="en-US" sz="1000" dirty="0"/>
              <a:t>Through in-depth </a:t>
            </a:r>
            <a:r>
              <a:rPr lang="en-US" dirty="0"/>
              <a:t>proprietary research</a:t>
            </a:r>
            <a:r>
              <a:rPr lang="en-US" sz="1000" dirty="0"/>
              <a:t>, we’ve learned of a few habits from families that self-described their family dynamics around money as “healthy.”</a:t>
            </a:r>
          </a:p>
          <a:p>
            <a:endParaRPr lang="en-US" sz="1000"/>
          </a:p>
          <a:p>
            <a:pPr>
              <a:buAutoNum type="arabicPeriod"/>
            </a:pPr>
            <a:r>
              <a:rPr lang="en-US" b="1" dirty="0"/>
              <a:t> </a:t>
            </a:r>
            <a:r>
              <a:rPr lang="en-US" sz="1000" b="1" dirty="0"/>
              <a:t>Ongoing communication</a:t>
            </a:r>
            <a:r>
              <a:rPr lang="en-US" b="1" dirty="0"/>
              <a:t> </a:t>
            </a:r>
            <a:endParaRPr lang="en-US" sz="1000" b="1" dirty="0">
              <a:cs typeface="Arial"/>
            </a:endParaRPr>
          </a:p>
          <a:p>
            <a:r>
              <a:rPr lang="en-US" dirty="0"/>
              <a:t> </a:t>
            </a:r>
            <a:r>
              <a:rPr lang="en-US" sz="1000" dirty="0"/>
              <a:t>Our research shows that families who had ongoing open communication about money (spouses, parents, and children) felt more at ease and less stressed about money.</a:t>
            </a:r>
            <a:r>
              <a:rPr lang="en-US" dirty="0"/>
              <a:t> </a:t>
            </a:r>
            <a:endParaRPr lang="en-US" sz="1000" dirty="0">
              <a:cs typeface="Arial"/>
            </a:endParaRPr>
          </a:p>
          <a:p>
            <a:pPr marL="0" lvl="1"/>
            <a:endParaRPr lang="en-US" sz="1000"/>
          </a:p>
          <a:p>
            <a:r>
              <a:rPr lang="en-US" sz="1000" b="1" dirty="0"/>
              <a:t>2. Define your vision</a:t>
            </a:r>
            <a:endParaRPr lang="en-US" sz="1000" b="1" dirty="0">
              <a:cs typeface="Arial"/>
            </a:endParaRPr>
          </a:p>
          <a:p>
            <a:r>
              <a:rPr lang="en-US" sz="1000" dirty="0"/>
              <a:t>Defining your vision and core values about money can be an illuminating experience.</a:t>
            </a:r>
            <a:r>
              <a:rPr lang="en-US" dirty="0"/>
              <a:t>  </a:t>
            </a:r>
            <a:endParaRPr lang="en-US" sz="1000" dirty="0">
              <a:cs typeface="Arial"/>
            </a:endParaRPr>
          </a:p>
          <a:p>
            <a:pPr marL="539750" indent="-269875">
              <a:buFont typeface="Arial" panose="020B0604020202020204" pitchFamily="34" charset="0"/>
              <a:buChar char="•"/>
            </a:pPr>
            <a:r>
              <a:rPr lang="en-US" sz="1000" dirty="0"/>
              <a:t>How many of you have talked extensively about where you want to live, how many kids you want, and what values you want to instill in your children? (Ask for show of hands.)</a:t>
            </a:r>
            <a:r>
              <a:rPr lang="en-US" dirty="0"/>
              <a:t> </a:t>
            </a:r>
            <a:endParaRPr lang="en-US" sz="1000" dirty="0">
              <a:cs typeface="Arial"/>
            </a:endParaRPr>
          </a:p>
          <a:p>
            <a:pPr marL="539750" indent="-269875">
              <a:buFont typeface="Arial" panose="020B0604020202020204" pitchFamily="34" charset="0"/>
              <a:buChar char="•"/>
            </a:pPr>
            <a:r>
              <a:rPr lang="en-US" sz="1000" dirty="0"/>
              <a:t>How about your vision for how you want to spend your money or leave a legacy? Your family is not </a:t>
            </a:r>
            <a:r>
              <a:rPr lang="en-US" sz="1000" dirty="0" err="1"/>
              <a:t>psychic.This</a:t>
            </a:r>
            <a:r>
              <a:rPr lang="en-US" sz="1000" dirty="0"/>
              <a:t> is not revealed through osmosis!</a:t>
            </a:r>
            <a:endParaRPr lang="en-US" sz="1000" dirty="0">
              <a:cs typeface="Arial"/>
            </a:endParaRPr>
          </a:p>
          <a:p>
            <a:endParaRPr lang="en-US" sz="1000"/>
          </a:p>
          <a:p>
            <a:r>
              <a:rPr lang="en-US" sz="1000" b="1" dirty="0"/>
              <a:t>3.</a:t>
            </a:r>
            <a:r>
              <a:rPr lang="en-US" sz="1000" dirty="0"/>
              <a:t> </a:t>
            </a:r>
            <a:r>
              <a:rPr lang="en-US" sz="1000" b="1" dirty="0"/>
              <a:t>Educate</a:t>
            </a:r>
            <a:endParaRPr lang="en-US" sz="1000" b="1" dirty="0">
              <a:cs typeface="Arial"/>
            </a:endParaRPr>
          </a:p>
          <a:p>
            <a:r>
              <a:rPr lang="en-US" sz="1000" dirty="0"/>
              <a:t>Universally, high-net-worth individuals place a huge importance on financial education for the next generation. But financial education, including investment concepts and wealth preservation, is lacking within the U.S. education system, which leaves the burden to parents and family.</a:t>
            </a:r>
            <a:r>
              <a:rPr lang="en-US" dirty="0"/>
              <a:t>  </a:t>
            </a:r>
            <a:endParaRPr lang="en-US" sz="1000" dirty="0">
              <a:cs typeface="Arial"/>
            </a:endParaRPr>
          </a:p>
          <a:p>
            <a:endParaRPr lang="en-US" sz="1000"/>
          </a:p>
          <a:p>
            <a:r>
              <a:rPr lang="en-US" sz="1000" dirty="0"/>
              <a:t>A key question we should ask ourselves is…why is it so difficult for many to connect?</a:t>
            </a:r>
            <a:endParaRPr lang="en-US" sz="1000" dirty="0">
              <a:cs typeface="Arial"/>
            </a:endParaRPr>
          </a:p>
        </p:txBody>
      </p:sp>
      <p:sp>
        <p:nvSpPr>
          <p:cNvPr id="4" name="Slide Number Placeholder 3"/>
          <p:cNvSpPr>
            <a:spLocks noGrp="1"/>
          </p:cNvSpPr>
          <p:nvPr>
            <p:ph type="sldNum" sz="quarter" idx="10"/>
          </p:nvPr>
        </p:nvSpPr>
        <p:spPr/>
        <p:txBody>
          <a:bodyPr/>
          <a:lstStyle/>
          <a:p>
            <a:fld id="{CFA5BF29-3A85-45E8-9EC2-6FCFBE5E0498}" type="slidenum">
              <a:rPr lang="en-US" smtClean="0"/>
              <a:t>5</a:t>
            </a:fld>
            <a:endParaRPr lang="en-US"/>
          </a:p>
        </p:txBody>
      </p:sp>
    </p:spTree>
    <p:extLst>
      <p:ext uri="{BB962C8B-B14F-4D97-AF65-F5344CB8AC3E}">
        <p14:creationId xmlns:p14="http://schemas.microsoft.com/office/powerpoint/2010/main" val="17389295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9587" cy="3143250"/>
          </a:xfrm>
        </p:spPr>
      </p:sp>
      <p:sp>
        <p:nvSpPr>
          <p:cNvPr id="3" name="Notes Placeholder 2"/>
          <p:cNvSpPr>
            <a:spLocks noGrp="1"/>
          </p:cNvSpPr>
          <p:nvPr>
            <p:ph type="body" idx="1"/>
          </p:nvPr>
        </p:nvSpPr>
        <p:spPr>
          <a:xfrm>
            <a:off x="767562" y="4465798"/>
            <a:ext cx="5576821" cy="5254748"/>
          </a:xfrm>
        </p:spPr>
        <p:txBody>
          <a:bodyPr/>
          <a:lstStyle/>
          <a:p>
            <a:r>
              <a:rPr lang="en-GB" sz="1000"/>
              <a:t>[Ask someone in the audience to describe an Easter bunny; then ask someone else.]</a:t>
            </a:r>
            <a:r>
              <a:rPr lang="en-US"/>
              <a:t> </a:t>
            </a:r>
            <a:endParaRPr lang="en-US" sz="1000"/>
          </a:p>
          <a:p>
            <a:endParaRPr lang="en-US" sz="1000"/>
          </a:p>
          <a:p>
            <a:pPr marL="269875" indent="-269875">
              <a:buFont typeface="Arial" panose="020B0604020202020204" pitchFamily="34" charset="0"/>
              <a:buChar char="•"/>
              <a:defRPr/>
            </a:pPr>
            <a:r>
              <a:rPr lang="en-US" sz="1000" kern="1200">
                <a:solidFill>
                  <a:schemeClr val="tx1"/>
                </a:solidFill>
                <a:latin typeface="+mn-lt"/>
                <a:ea typeface="+mn-ea"/>
                <a:cs typeface="+mn-cs"/>
              </a:rPr>
              <a:t>An Easter bunny is, at first glance, a relatively simple concept. Based on your own personal experiences, you may think about an Easter bunny in a different way than someone else.</a:t>
            </a:r>
            <a:r>
              <a:rPr lang="en-US"/>
              <a:t>  </a:t>
            </a:r>
            <a:endParaRPr lang="en-US" sz="1000" kern="1200">
              <a:solidFill>
                <a:schemeClr val="tx1"/>
              </a:solidFill>
              <a:latin typeface="+mn-lt"/>
              <a:cs typeface="Arial"/>
            </a:endParaRPr>
          </a:p>
          <a:p>
            <a:pPr marL="269875" indent="-269875">
              <a:buFont typeface="Arial" panose="020B0604020202020204" pitchFamily="34" charset="0"/>
              <a:buChar char="•"/>
              <a:defRPr/>
            </a:pPr>
            <a:r>
              <a:rPr lang="en-US" sz="1000" kern="1200">
                <a:solidFill>
                  <a:schemeClr val="tx1"/>
                </a:solidFill>
                <a:latin typeface="+mn-lt"/>
                <a:ea typeface="+mn-ea"/>
                <a:cs typeface="+mn-cs"/>
              </a:rPr>
              <a:t>Through in-depth research and interviews with investors like you, we found that many individuals had different perceptions around basic money concepts based on their own personal experiences, often stemming from childhood experiences that their families may have no idea occurred.</a:t>
            </a:r>
            <a:r>
              <a:rPr lang="en-US"/>
              <a:t> </a:t>
            </a:r>
            <a:endParaRPr lang="en-US" sz="1000" kern="1200">
              <a:solidFill>
                <a:schemeClr val="tx1"/>
              </a:solidFill>
              <a:latin typeface="+mn-lt"/>
              <a:cs typeface="Arial"/>
            </a:endParaRPr>
          </a:p>
          <a:p>
            <a:pPr defTabSz="924093">
              <a:defRPr/>
            </a:pPr>
            <a:endParaRPr lang="en-US" sz="1000"/>
          </a:p>
          <a:p>
            <a:pPr defTabSz="924093">
              <a:defRPr/>
            </a:pPr>
            <a:r>
              <a:rPr lang="en-US"/>
              <a:t>Our research uncovered </a:t>
            </a:r>
            <a:r>
              <a:rPr lang="en-US" sz="1000"/>
              <a:t>three areas around money that can lead to </a:t>
            </a:r>
            <a:r>
              <a:rPr lang="en-US" sz="1000" b="1"/>
              <a:t>enduring</a:t>
            </a:r>
            <a:r>
              <a:rPr lang="en-US" sz="1000"/>
              <a:t> money conflicts. No one wants ongoing money conflict that can ultimately turn into lifelong </a:t>
            </a:r>
            <a:r>
              <a:rPr lang="en-US" sz="1000" i="1"/>
              <a:t>stress</a:t>
            </a:r>
            <a:r>
              <a:rPr lang="en-US" sz="1000"/>
              <a:t>.</a:t>
            </a:r>
            <a:r>
              <a:rPr lang="en-US"/>
              <a:t> </a:t>
            </a:r>
            <a:endParaRPr lang="en-US" sz="1000">
              <a:cs typeface="Arial"/>
            </a:endParaRPr>
          </a:p>
          <a:p>
            <a:pPr defTabSz="924093">
              <a:defRPr/>
            </a:pPr>
            <a:r>
              <a:rPr lang="en-US" sz="1000"/>
              <a:t>Today we will share an exercise that will help illuminate your perception, and your partner’s perception</a:t>
            </a:r>
            <a:r>
              <a:rPr lang="en-US"/>
              <a:t> and maybe even your adult children's perception,</a:t>
            </a:r>
            <a:r>
              <a:rPr lang="en-US" sz="1000"/>
              <a:t> to help you better communicate and understand each other’s point of view today </a:t>
            </a:r>
            <a:r>
              <a:rPr lang="en-US"/>
              <a:t>to successfully approach money as a </a:t>
            </a:r>
            <a:r>
              <a:rPr lang="en-US" b="1"/>
              <a:t>family</a:t>
            </a:r>
            <a:r>
              <a:rPr lang="en-US" sz="1000"/>
              <a:t>.</a:t>
            </a:r>
            <a:r>
              <a:rPr lang="en-US"/>
              <a:t> </a:t>
            </a:r>
            <a:endParaRPr lang="en-US" sz="1000">
              <a:cs typeface="Arial"/>
            </a:endParaRPr>
          </a:p>
          <a:p>
            <a:endParaRPr lang="en-US" sz="1000"/>
          </a:p>
          <a:p>
            <a:r>
              <a:rPr lang="en-US" sz="1000"/>
              <a:t>Let’s dig in.</a:t>
            </a:r>
            <a:r>
              <a:rPr lang="en-US"/>
              <a:t> </a:t>
            </a:r>
            <a:endParaRPr lang="en-US" sz="1000">
              <a:cs typeface="Arial"/>
            </a:endParaRPr>
          </a:p>
          <a:p>
            <a:endParaRPr lang="en-US"/>
          </a:p>
        </p:txBody>
      </p:sp>
      <p:sp>
        <p:nvSpPr>
          <p:cNvPr id="4" name="Slide Number Placeholder 3"/>
          <p:cNvSpPr>
            <a:spLocks noGrp="1"/>
          </p:cNvSpPr>
          <p:nvPr>
            <p:ph type="sldNum" sz="quarter" idx="10"/>
          </p:nvPr>
        </p:nvSpPr>
        <p:spPr/>
        <p:txBody>
          <a:bodyPr/>
          <a:lstStyle/>
          <a:p>
            <a:fld id="{CFA5BF29-3A85-45E8-9EC2-6FCFBE5E0498}" type="slidenum">
              <a:rPr lang="en-US" smtClean="0"/>
              <a:t>6</a:t>
            </a:fld>
            <a:endParaRPr lang="en-US"/>
          </a:p>
        </p:txBody>
      </p:sp>
    </p:spTree>
    <p:extLst>
      <p:ext uri="{BB962C8B-B14F-4D97-AF65-F5344CB8AC3E}">
        <p14:creationId xmlns:p14="http://schemas.microsoft.com/office/powerpoint/2010/main" val="3824977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9587" cy="3143250"/>
          </a:xfrm>
        </p:spPr>
      </p:sp>
      <p:sp>
        <p:nvSpPr>
          <p:cNvPr id="3" name="Notes Placeholder 2"/>
          <p:cNvSpPr>
            <a:spLocks noGrp="1"/>
          </p:cNvSpPr>
          <p:nvPr>
            <p:ph type="body" idx="1"/>
          </p:nvPr>
        </p:nvSpPr>
        <p:spPr>
          <a:xfrm>
            <a:off x="756458" y="4465798"/>
            <a:ext cx="5587925" cy="5107872"/>
          </a:xfrm>
        </p:spPr>
        <p:txBody>
          <a:bodyPr/>
          <a:lstStyle/>
          <a:p>
            <a:pPr>
              <a:defRPr/>
            </a:pPr>
            <a:r>
              <a:rPr lang="en-US"/>
              <a:t>Why </a:t>
            </a:r>
            <a:r>
              <a:rPr lang="en-US" b="1"/>
              <a:t>is </a:t>
            </a:r>
            <a:r>
              <a:rPr lang="en-US"/>
              <a:t>it difficult to connect?</a:t>
            </a:r>
          </a:p>
          <a:p>
            <a:pPr>
              <a:defRPr/>
            </a:pPr>
            <a:endParaRPr lang="en-US"/>
          </a:p>
          <a:p>
            <a:pPr>
              <a:defRPr/>
            </a:pPr>
            <a:r>
              <a:rPr lang="en-US"/>
              <a:t>Our research showed that most respondents were actually very open to connecting with their partners and their financial professionals about money.</a:t>
            </a:r>
            <a:endParaRPr lang="en-US">
              <a:cs typeface="Arial"/>
            </a:endParaRPr>
          </a:p>
          <a:p>
            <a:pPr>
              <a:defRPr/>
            </a:pPr>
            <a:endParaRPr lang="en-US"/>
          </a:p>
          <a:p>
            <a:pPr>
              <a:defRPr/>
            </a:pPr>
            <a:r>
              <a:rPr lang="en-US"/>
              <a:t>However, when it came to connecting with adult children, extended family, or friends, </a:t>
            </a:r>
            <a:r>
              <a:rPr lang="en-US" b="1"/>
              <a:t>privacy </a:t>
            </a:r>
            <a:r>
              <a:rPr lang="en-US"/>
              <a:t>was a big concern. And often</a:t>
            </a:r>
            <a:r>
              <a:rPr lang="en-US" sz="1000"/>
              <a:t> parents are reluctant to talk to their adult children</a:t>
            </a:r>
            <a:r>
              <a:rPr lang="en-US"/>
              <a:t> about money and finances due</a:t>
            </a:r>
            <a:r>
              <a:rPr lang="en-US" sz="1000"/>
              <a:t> </a:t>
            </a:r>
            <a:r>
              <a:rPr lang="en-US"/>
              <a:t>to mere misperceptions</a:t>
            </a:r>
            <a:r>
              <a:rPr lang="en-US" sz="1000"/>
              <a:t> about each other.</a:t>
            </a:r>
            <a:endParaRPr lang="en-US">
              <a:cs typeface="Arial"/>
            </a:endParaRPr>
          </a:p>
          <a:p>
            <a:pPr>
              <a:defRPr/>
            </a:pPr>
            <a:endParaRPr lang="en-US" sz="1000"/>
          </a:p>
          <a:p>
            <a:pPr>
              <a:defRPr/>
            </a:pPr>
            <a:r>
              <a:rPr lang="en-US" sz="1000"/>
              <a:t>For example, some parents:</a:t>
            </a:r>
            <a:r>
              <a:rPr lang="en-US"/>
              <a:t> </a:t>
            </a:r>
          </a:p>
          <a:p>
            <a:pPr lvl="0">
              <a:defRPr/>
            </a:pPr>
            <a:r>
              <a:rPr lang="en-US" sz="1000" kern="1200">
                <a:solidFill>
                  <a:schemeClr val="tx1"/>
                </a:solidFill>
                <a:latin typeface="+mn-lt"/>
                <a:ea typeface="+mn-ea"/>
                <a:cs typeface="+mn-cs"/>
              </a:rPr>
              <a:t>Are worried about setting false expectations (I don’t know how much money they’ll have when I’m gone)</a:t>
            </a:r>
            <a:endParaRPr lang="en-US" sz="1000" kern="1200">
              <a:solidFill>
                <a:schemeClr val="tx1"/>
              </a:solidFill>
              <a:latin typeface="+mn-lt"/>
              <a:cs typeface="Arial"/>
            </a:endParaRPr>
          </a:p>
          <a:p>
            <a:pPr marL="269875" indent="-269875">
              <a:buFont typeface="Arial" panose="020B0604020202020204" pitchFamily="34" charset="0"/>
              <a:buChar char="•"/>
              <a:defRPr/>
            </a:pPr>
            <a:r>
              <a:rPr lang="en-US" sz="1000" kern="1200">
                <a:solidFill>
                  <a:schemeClr val="tx1"/>
                </a:solidFill>
                <a:latin typeface="+mn-lt"/>
                <a:ea typeface="+mn-ea"/>
                <a:cs typeface="+mn-cs"/>
              </a:rPr>
              <a:t>Value privacy (It’s none of their business)</a:t>
            </a:r>
            <a:r>
              <a:rPr lang="en-US"/>
              <a:t> </a:t>
            </a:r>
            <a:endParaRPr lang="en-US" sz="1000" kern="1200">
              <a:solidFill>
                <a:schemeClr val="tx1"/>
              </a:solidFill>
              <a:latin typeface="+mn-lt"/>
              <a:cs typeface="Arial"/>
            </a:endParaRPr>
          </a:p>
          <a:p>
            <a:pPr marL="269875" lvl="0" indent="-269875" algn="l" defTabSz="1088473" rtl="0" eaLnBrk="1" latinLnBrk="0" hangingPunct="1">
              <a:buFont typeface="Arial" panose="020B0604020202020204" pitchFamily="34" charset="0"/>
              <a:buChar char="•"/>
              <a:defRPr/>
            </a:pPr>
            <a:r>
              <a:rPr lang="en-US" sz="1000" kern="1200">
                <a:solidFill>
                  <a:schemeClr val="tx1"/>
                </a:solidFill>
                <a:latin typeface="+mn-lt"/>
                <a:ea typeface="+mn-ea"/>
                <a:cs typeface="+mn-cs"/>
              </a:rPr>
              <a:t>Don’t want to demotivate their kids</a:t>
            </a:r>
            <a:endParaRPr lang="en-US" sz="1000" kern="1200">
              <a:solidFill>
                <a:schemeClr val="tx1"/>
              </a:solidFill>
              <a:latin typeface="+mn-lt"/>
              <a:cs typeface="Arial"/>
            </a:endParaRPr>
          </a:p>
          <a:p>
            <a:pPr marL="269875" lvl="0" indent="-269875" algn="l" defTabSz="1088473" rtl="0" eaLnBrk="1" latinLnBrk="0" hangingPunct="1">
              <a:buFont typeface="Arial" panose="020B0604020202020204" pitchFamily="34" charset="0"/>
              <a:buChar char="•"/>
              <a:defRPr/>
            </a:pPr>
            <a:r>
              <a:rPr lang="en-US" sz="1000" kern="1200">
                <a:solidFill>
                  <a:schemeClr val="tx1"/>
                </a:solidFill>
                <a:latin typeface="+mn-lt"/>
                <a:ea typeface="+mn-ea"/>
                <a:cs typeface="+mn-cs"/>
              </a:rPr>
              <a:t>Are often uncomfortable discussing complicated situations (e.g., second marriages) where there may be different points of view</a:t>
            </a:r>
            <a:endParaRPr lang="en-US" sz="1000" kern="1200">
              <a:solidFill>
                <a:schemeClr val="tx1"/>
              </a:solidFill>
              <a:latin typeface="+mn-lt"/>
              <a:cs typeface="Arial"/>
            </a:endParaRPr>
          </a:p>
          <a:p>
            <a:pPr lvl="0">
              <a:defRPr/>
            </a:pPr>
            <a:endParaRPr lang="en-US" sz="1000"/>
          </a:p>
          <a:p>
            <a:pPr lvl="0">
              <a:defRPr/>
            </a:pPr>
            <a:r>
              <a:rPr lang="en-US" sz="1000"/>
              <a:t>But here’s the thing…adult children have real concerns, too: 	</a:t>
            </a:r>
            <a:endParaRPr lang="en-US" sz="1000">
              <a:cs typeface="Arial"/>
            </a:endParaRPr>
          </a:p>
          <a:p>
            <a:pPr marL="269875" lvl="0" indent="-269875" algn="l" defTabSz="1088473" rtl="0" eaLnBrk="1" latinLnBrk="0" hangingPunct="1">
              <a:buFont typeface="Arial" panose="020B0604020202020204" pitchFamily="34" charset="0"/>
              <a:buChar char="•"/>
              <a:defRPr/>
            </a:pPr>
            <a:r>
              <a:rPr lang="en-US" sz="1000" kern="1200">
                <a:solidFill>
                  <a:schemeClr val="tx1"/>
                </a:solidFill>
                <a:latin typeface="+mn-lt"/>
                <a:ea typeface="+mn-ea"/>
                <a:cs typeface="+mn-cs"/>
              </a:rPr>
              <a:t>Want to know that their parents are going to be OK</a:t>
            </a:r>
            <a:endParaRPr lang="en-US" sz="1000" kern="1200">
              <a:solidFill>
                <a:schemeClr val="tx1"/>
              </a:solidFill>
              <a:latin typeface="+mn-lt"/>
              <a:cs typeface="Arial"/>
            </a:endParaRPr>
          </a:p>
          <a:p>
            <a:pPr marL="269875" lvl="0" indent="-269875" algn="l" defTabSz="1088473" rtl="0" eaLnBrk="1" latinLnBrk="0" hangingPunct="1">
              <a:buFont typeface="Arial" panose="020B0604020202020204" pitchFamily="34" charset="0"/>
              <a:buChar char="•"/>
              <a:defRPr/>
            </a:pPr>
            <a:r>
              <a:rPr lang="en-US" sz="1000" kern="1200">
                <a:solidFill>
                  <a:schemeClr val="tx1"/>
                </a:solidFill>
                <a:latin typeface="+mn-lt"/>
                <a:ea typeface="+mn-ea"/>
                <a:cs typeface="+mn-cs"/>
              </a:rPr>
              <a:t>Are worried their mom might be overwhelmed if their dad dies</a:t>
            </a:r>
            <a:endParaRPr lang="en-US" sz="1000" kern="1200">
              <a:solidFill>
                <a:schemeClr val="tx1"/>
              </a:solidFill>
              <a:latin typeface="+mn-lt"/>
              <a:cs typeface="Arial"/>
            </a:endParaRPr>
          </a:p>
          <a:p>
            <a:pPr marL="269875" lvl="0" indent="-269875" algn="l" defTabSz="1088473" rtl="0" eaLnBrk="1" latinLnBrk="0" hangingPunct="1">
              <a:buFont typeface="Arial" panose="020B0604020202020204" pitchFamily="34" charset="0"/>
              <a:buChar char="•"/>
              <a:defRPr/>
            </a:pPr>
            <a:r>
              <a:rPr lang="en-US" sz="1000" kern="1200">
                <a:solidFill>
                  <a:schemeClr val="tx1"/>
                </a:solidFill>
                <a:latin typeface="+mn-lt"/>
                <a:ea typeface="+mn-ea"/>
                <a:cs typeface="+mn-cs"/>
              </a:rPr>
              <a:t>Want to prepare if they will need to take some financial responsibility for their parents</a:t>
            </a:r>
            <a:endParaRPr lang="en-US" sz="1000" kern="1200">
              <a:solidFill>
                <a:schemeClr val="tx1"/>
              </a:solidFill>
              <a:latin typeface="+mn-lt"/>
              <a:cs typeface="Arial"/>
            </a:endParaRPr>
          </a:p>
          <a:p>
            <a:pPr marL="0" indent="0" algn="l" defTabSz="1088473" rtl="0" eaLnBrk="1" latinLnBrk="0" hangingPunct="1">
              <a:buFont typeface="Arial" panose="020B0604020202020204" pitchFamily="34" charset="0"/>
              <a:buNone/>
            </a:pPr>
            <a:endParaRPr lang="en-US" sz="1000" kern="1200">
              <a:solidFill>
                <a:schemeClr val="tx1"/>
              </a:solidFill>
              <a:latin typeface="+mn-lt"/>
              <a:ea typeface="+mn-ea"/>
              <a:cs typeface="+mn-cs"/>
            </a:endParaRPr>
          </a:p>
          <a:p>
            <a:r>
              <a:rPr lang="en-US">
                <a:cs typeface="Arial"/>
              </a:rPr>
              <a:t>And some respondents just don't want to talk numbers. They are private and want to avoid judgement, and simply do not feel comfortable sharing. </a:t>
            </a:r>
          </a:p>
          <a:p>
            <a:endParaRPr lang="en-US">
              <a:cs typeface="Arial"/>
            </a:endParaRPr>
          </a:p>
          <a:p>
            <a:r>
              <a:rPr lang="en-US">
                <a:cs typeface="Arial"/>
              </a:rPr>
              <a:t>So as you can see—many misperceptions, concerns, and feelings about money dynamics that so many experience. </a:t>
            </a:r>
          </a:p>
          <a:p>
            <a:endParaRPr lang="en-US">
              <a:cs typeface="Arial"/>
            </a:endParaRPr>
          </a:p>
          <a:p>
            <a:r>
              <a:rPr lang="en-US">
                <a:cs typeface="Arial"/>
              </a:rPr>
              <a:t>Let's now turn our attention to this worksheet. </a:t>
            </a:r>
            <a:r>
              <a:rPr lang="en-US" sz="1000">
                <a:latin typeface="+mn-lt"/>
              </a:rPr>
              <a:t>You should each have in front of you a pen and a one-page sheet titled</a:t>
            </a:r>
            <a:r>
              <a:rPr lang="en-GB" sz="1000">
                <a:solidFill>
                  <a:srgbClr val="000000"/>
                </a:solidFill>
                <a:latin typeface="+mn-lt"/>
              </a:rPr>
              <a:t>,</a:t>
            </a:r>
            <a:r>
              <a:rPr lang="en-US" sz="1000">
                <a:latin typeface="+mn-lt"/>
              </a:rPr>
              <a:t> “Talking to your family about money.” &lt;Presenter holds up one-pager&gt; [Investor Tool]</a:t>
            </a:r>
            <a:endParaRPr lang="en-US" sz="1000">
              <a:latin typeface="+mn-lt"/>
              <a:cs typeface="Arial"/>
            </a:endParaRPr>
          </a:p>
          <a:p>
            <a:endParaRPr lang="en-US" sz="1000">
              <a:latin typeface="+mn-lt"/>
            </a:endParaRPr>
          </a:p>
          <a:p>
            <a:r>
              <a:rPr lang="en-US" sz="1000">
                <a:latin typeface="+mn-lt"/>
              </a:rPr>
              <a:t>Over the next few minutes, we’re going to complete this section titled, “Understanding your family dynamics” to begin uncovering insights into how you and your family think and </a:t>
            </a:r>
            <a:r>
              <a:rPr lang="en-US" sz="1000" i="1">
                <a:latin typeface="+mn-lt"/>
              </a:rPr>
              <a:t>feel </a:t>
            </a:r>
            <a:r>
              <a:rPr lang="en-US" sz="1000">
                <a:latin typeface="+mn-lt"/>
              </a:rPr>
              <a:t>about money. To keep it simple, just start with you and one other family member, perhaps your partner. You can add children or parents later.</a:t>
            </a:r>
            <a:r>
              <a:rPr lang="en-US"/>
              <a:t> </a:t>
            </a:r>
            <a:endParaRPr lang="en-US" sz="1000" kern="1200">
              <a:solidFill>
                <a:schemeClr val="tx1"/>
              </a:solidFill>
              <a:latin typeface="+mn-lt"/>
              <a:cs typeface="Arial"/>
            </a:endParaRPr>
          </a:p>
          <a:p>
            <a:endParaRPr lang="en-US" sz="1000">
              <a:latin typeface="+mn-lt"/>
            </a:endParaRPr>
          </a:p>
          <a:p>
            <a:r>
              <a:rPr lang="en-US" sz="1000">
                <a:latin typeface="+mn-lt"/>
              </a:rPr>
              <a:t>Write down the first initial of your name and</a:t>
            </a:r>
            <a:r>
              <a:rPr lang="en-GB" sz="1000">
                <a:solidFill>
                  <a:srgbClr val="000000"/>
                </a:solidFill>
                <a:latin typeface="+mn-lt"/>
              </a:rPr>
              <a:t>,</a:t>
            </a:r>
            <a:r>
              <a:rPr lang="en-US" sz="1000">
                <a:latin typeface="+mn-lt"/>
              </a:rPr>
              <a:t> let’s just say</a:t>
            </a:r>
            <a:r>
              <a:rPr lang="en-GB" sz="1000">
                <a:solidFill>
                  <a:srgbClr val="000000"/>
                </a:solidFill>
                <a:latin typeface="+mn-lt"/>
              </a:rPr>
              <a:t>,</a:t>
            </a:r>
            <a:r>
              <a:rPr lang="en-US" sz="1000">
                <a:latin typeface="+mn-lt"/>
              </a:rPr>
              <a:t> your partner’s initial, but you can include whomever you want, under family members.</a:t>
            </a:r>
            <a:r>
              <a:rPr lang="en-US"/>
              <a:t>  </a:t>
            </a:r>
            <a:endParaRPr lang="en-US" sz="1000">
              <a:latin typeface="+mn-lt"/>
              <a:cs typeface="Arial"/>
            </a:endParaRPr>
          </a:p>
        </p:txBody>
      </p:sp>
      <p:sp>
        <p:nvSpPr>
          <p:cNvPr id="4" name="Slide Number Placeholder 3"/>
          <p:cNvSpPr>
            <a:spLocks noGrp="1"/>
          </p:cNvSpPr>
          <p:nvPr>
            <p:ph type="sldNum" sz="quarter" idx="10"/>
          </p:nvPr>
        </p:nvSpPr>
        <p:spPr/>
        <p:txBody>
          <a:bodyPr/>
          <a:lstStyle/>
          <a:p>
            <a:fld id="{E720A8B2-1A6A-4636-8F5C-0EBAC6E78B1D}" type="slidenum">
              <a:rPr lang="en-US" smtClean="0"/>
              <a:t>7</a:t>
            </a:fld>
            <a:endParaRPr lang="en-US"/>
          </a:p>
        </p:txBody>
      </p:sp>
    </p:spTree>
    <p:extLst>
      <p:ext uri="{BB962C8B-B14F-4D97-AF65-F5344CB8AC3E}">
        <p14:creationId xmlns:p14="http://schemas.microsoft.com/office/powerpoint/2010/main" val="25225843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7238" y="823913"/>
            <a:ext cx="5589587" cy="3143250"/>
          </a:xfrm>
        </p:spPr>
      </p:sp>
      <p:sp>
        <p:nvSpPr>
          <p:cNvPr id="3" name="Notes Placeholder 2"/>
          <p:cNvSpPr>
            <a:spLocks noGrp="1"/>
          </p:cNvSpPr>
          <p:nvPr>
            <p:ph type="body" idx="1"/>
          </p:nvPr>
        </p:nvSpPr>
        <p:spPr>
          <a:xfrm>
            <a:off x="756458" y="4465798"/>
            <a:ext cx="5587925" cy="5147929"/>
          </a:xfrm>
        </p:spPr>
        <p:txBody>
          <a:bodyPr/>
          <a:lstStyle/>
          <a:p>
            <a:pPr defTabSz="1100011">
              <a:defRPr/>
            </a:pPr>
            <a:r>
              <a:rPr lang="en-US"/>
              <a:t>All of us have our own unique attitudes and beliefs about money, which are often shaped by early childhood experience. </a:t>
            </a:r>
          </a:p>
          <a:p>
            <a:pPr defTabSz="1100011">
              <a:defRPr/>
            </a:pPr>
            <a:endParaRPr lang="en-US"/>
          </a:p>
          <a:p>
            <a:pPr defTabSz="1100011">
              <a:defRPr/>
            </a:pPr>
            <a:r>
              <a:rPr lang="en-US" sz="1000"/>
              <a:t>[Read the quote.]</a:t>
            </a:r>
            <a:r>
              <a:rPr lang="en-US"/>
              <a:t> Does this quote resonate with you? If so, you're probably a "saver" and you probably have a good reason why you feel this way—probably a childhood story, in fact.</a:t>
            </a:r>
            <a:endParaRPr lang="en-US">
              <a:cs typeface="Arial"/>
            </a:endParaRPr>
          </a:p>
          <a:p>
            <a:pPr defTabSz="1100011">
              <a:defRPr/>
            </a:pPr>
            <a:endParaRPr lang="en-US" sz="1000"/>
          </a:p>
          <a:p>
            <a:pPr defTabSz="1100011">
              <a:defRPr/>
            </a:pPr>
            <a:r>
              <a:rPr lang="en-US" sz="1000"/>
              <a:t>In our research, we found that, in many instances, a couple was made up of one saver and one spender and that there were ongoing conflicts related to this difference.</a:t>
            </a:r>
            <a:r>
              <a:rPr lang="en-US"/>
              <a:t> </a:t>
            </a:r>
          </a:p>
          <a:p>
            <a:pPr defTabSz="1100011">
              <a:defRPr/>
            </a:pPr>
            <a:endParaRPr lang="en-US">
              <a:cs typeface="Arial"/>
            </a:endParaRPr>
          </a:p>
          <a:p>
            <a:pPr defTabSz="1100011">
              <a:defRPr/>
            </a:pPr>
            <a:r>
              <a:rPr lang="en-US" sz="1000"/>
              <a:t>The vast majority of participants in the research self-identified as savers and identified their partners as spenders.</a:t>
            </a:r>
            <a:r>
              <a:rPr lang="en-US"/>
              <a:t> </a:t>
            </a:r>
            <a:endParaRPr lang="en-US" sz="1000">
              <a:cs typeface="Arial"/>
            </a:endParaRPr>
          </a:p>
          <a:p>
            <a:pPr marL="269875" indent="-269875">
              <a:buFont typeface="Arial" panose="020B0604020202020204" pitchFamily="34" charset="0"/>
              <a:buChar char="•"/>
            </a:pPr>
            <a:r>
              <a:rPr lang="en-US" sz="1000" kern="1200">
                <a:solidFill>
                  <a:schemeClr val="tx1"/>
                </a:solidFill>
                <a:latin typeface="+mn-lt"/>
                <a:ea typeface="+mn-ea"/>
                <a:cs typeface="+mn-cs"/>
              </a:rPr>
              <a:t>This is relative, meaning that the more extreme tightwad view their partner as a spender.</a:t>
            </a:r>
            <a:r>
              <a:rPr lang="en-US"/>
              <a:t> </a:t>
            </a:r>
            <a:endParaRPr lang="en-US" sz="1000" kern="1200">
              <a:solidFill>
                <a:schemeClr val="tx1"/>
              </a:solidFill>
              <a:latin typeface="+mn-lt"/>
              <a:cs typeface="Arial"/>
            </a:endParaRPr>
          </a:p>
          <a:p>
            <a:pPr marL="269875" indent="-269875"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In this example, the person quoted is no Imelda Marcos; this lady mentions buying one new outfit a year!</a:t>
            </a:r>
            <a:endParaRPr lang="en-US" sz="1000" kern="1200">
              <a:solidFill>
                <a:schemeClr val="tx1"/>
              </a:solidFill>
              <a:latin typeface="+mn-lt"/>
              <a:cs typeface="Arial"/>
            </a:endParaRPr>
          </a:p>
          <a:p>
            <a:pPr marL="269875" indent="-269875" algn="l" defTabSz="1088473" rtl="0" eaLnBrk="1" latinLnBrk="0" hangingPunct="1">
              <a:buFont typeface="Arial" panose="020B0604020202020204" pitchFamily="34" charset="0"/>
              <a:buChar char="•"/>
            </a:pPr>
            <a:r>
              <a:rPr lang="en-US" sz="1000" kern="1200">
                <a:solidFill>
                  <a:schemeClr val="tx1"/>
                </a:solidFill>
                <a:latin typeface="+mn-lt"/>
                <a:ea typeface="+mn-ea"/>
                <a:cs typeface="+mn-cs"/>
              </a:rPr>
              <a:t>One is not better than the other. Recognize the benefits of your differences, and complement your partner.</a:t>
            </a:r>
            <a:endParaRPr lang="en-US" sz="1000" kern="1200">
              <a:solidFill>
                <a:schemeClr val="tx1"/>
              </a:solidFill>
              <a:latin typeface="+mn-lt"/>
              <a:cs typeface="Arial"/>
            </a:endParaRPr>
          </a:p>
          <a:p>
            <a:pPr marL="539750" lvl="1" indent="-269875">
              <a:buFont typeface="Arial" panose="020B0604020202020204" pitchFamily="34" charset="0"/>
              <a:buChar char="•"/>
            </a:pPr>
            <a:r>
              <a:rPr lang="en-US" sz="1000"/>
              <a:t>Savers are securing your future, helping you meet big goals.</a:t>
            </a:r>
            <a:r>
              <a:rPr lang="en-US"/>
              <a:t> </a:t>
            </a:r>
            <a:endParaRPr lang="en-US" sz="1000">
              <a:cs typeface="Arial"/>
            </a:endParaRPr>
          </a:p>
          <a:p>
            <a:pPr marL="539750" lvl="1" indent="-269875">
              <a:buFont typeface="Arial" panose="020B0604020202020204" pitchFamily="34" charset="0"/>
              <a:buChar char="•"/>
            </a:pPr>
            <a:r>
              <a:rPr lang="en-US" sz="1000"/>
              <a:t>Spenders often help savers enjoy today and create great family experiences.</a:t>
            </a:r>
            <a:endParaRPr lang="en-US" sz="1000">
              <a:cs typeface="Arial"/>
            </a:endParaRPr>
          </a:p>
          <a:p>
            <a:pPr marL="715687" lvl="1" indent="-171450">
              <a:buFont typeface="Arial" panose="020B0604020202020204" pitchFamily="34" charset="0"/>
              <a:buChar char="•"/>
            </a:pPr>
            <a:endParaRPr lang="en-US" sz="1000"/>
          </a:p>
          <a:p>
            <a:pPr marL="0" lvl="1"/>
            <a:r>
              <a:rPr lang="en-US" sz="1000" kern="1200">
                <a:solidFill>
                  <a:schemeClr val="tx1"/>
                </a:solidFill>
                <a:latin typeface="+mn-lt"/>
                <a:ea typeface="+mn-ea"/>
                <a:cs typeface="+mn-cs"/>
              </a:rPr>
              <a:t>In moderation, both bring positive aspects to the relationship. When creating goals, there should be allocations for saving for goals as well as for spending. Spenders should stay within the mutually agreed-upon limits, and savers should not second-guess purchases once a mutual agreement has been made.</a:t>
            </a:r>
            <a:r>
              <a:rPr lang="en-US"/>
              <a:t> </a:t>
            </a:r>
            <a:endParaRPr lang="en-US">
              <a:cs typeface="Arial"/>
            </a:endParaRPr>
          </a:p>
          <a:p>
            <a:r>
              <a:rPr lang="en-US" sz="1000"/>
              <a:t> </a:t>
            </a:r>
            <a:endParaRPr lang="en-US" sz="1000">
              <a:cs typeface="Arial"/>
            </a:endParaRPr>
          </a:p>
          <a:p>
            <a:endParaRPr lang="en-US"/>
          </a:p>
          <a:p>
            <a:endParaRPr lang="en-US"/>
          </a:p>
        </p:txBody>
      </p:sp>
      <p:sp>
        <p:nvSpPr>
          <p:cNvPr id="4" name="Slide Number Placeholder 3"/>
          <p:cNvSpPr>
            <a:spLocks noGrp="1"/>
          </p:cNvSpPr>
          <p:nvPr>
            <p:ph type="sldNum" sz="quarter" idx="10"/>
          </p:nvPr>
        </p:nvSpPr>
        <p:spPr/>
        <p:txBody>
          <a:bodyPr/>
          <a:lstStyle/>
          <a:p>
            <a:fld id="{E720A8B2-1A6A-4636-8F5C-0EBAC6E78B1D}" type="slidenum">
              <a:rPr lang="en-US" smtClean="0"/>
              <a:t>8</a:t>
            </a:fld>
            <a:endParaRPr lang="en-US"/>
          </a:p>
        </p:txBody>
      </p:sp>
    </p:spTree>
    <p:extLst>
      <p:ext uri="{BB962C8B-B14F-4D97-AF65-F5344CB8AC3E}">
        <p14:creationId xmlns:p14="http://schemas.microsoft.com/office/powerpoint/2010/main" val="2444109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822325"/>
            <a:ext cx="6140450" cy="3454400"/>
          </a:xfrm>
        </p:spPr>
      </p:sp>
      <p:sp>
        <p:nvSpPr>
          <p:cNvPr id="3" name="Notes Placeholder 2"/>
          <p:cNvSpPr>
            <a:spLocks noGrp="1"/>
          </p:cNvSpPr>
          <p:nvPr>
            <p:ph type="body" idx="1"/>
          </p:nvPr>
        </p:nvSpPr>
        <p:spPr/>
        <p:txBody>
          <a:bodyPr/>
          <a:lstStyle/>
          <a:p>
            <a:r>
              <a:rPr lang="en-US" sz="1000">
                <a:latin typeface="+mn-lt"/>
              </a:rPr>
              <a:t>Question 1—what are your money habits? Are you a saver, a spender, or somewhere in the middle? Now chart your initial and your partner’s initial somewhere in the range between 1 and 10 under “Money Habits.” Don’t worry about what your partner writes down; just focus on your opinion.</a:t>
            </a:r>
            <a:r>
              <a:rPr lang="en-US"/>
              <a:t> </a:t>
            </a:r>
            <a:endParaRPr lang="en-US">
              <a:cs typeface="Arial"/>
            </a:endParaRPr>
          </a:p>
          <a:p>
            <a:endParaRPr lang="en-US" sz="1000">
              <a:latin typeface="+mn-lt"/>
            </a:endParaRPr>
          </a:p>
          <a:p>
            <a:r>
              <a:rPr lang="en-GB"/>
              <a:t>For example, if you are a </a:t>
            </a:r>
            <a:r>
              <a:rPr lang="en-GB" b="1"/>
              <a:t>saver</a:t>
            </a:r>
            <a:r>
              <a:rPr lang="en-GB"/>
              <a:t>, perhaps you’ve noticed you feel as if you can never save enough, or maybe you are hyper-focused on saving because you want to retire early. If so, you should may want to a one to a three on the continuum. If you are a </a:t>
            </a:r>
            <a:r>
              <a:rPr lang="en-GB" b="1"/>
              <a:t>spender</a:t>
            </a:r>
            <a:r>
              <a:rPr lang="en-GB"/>
              <a:t>, have you put off preparation for retirement? Are you always thinking of the next home improvement or a family vacation? If so, you may want to circle a number between eight and ten. If you're somewhere in the middle, consider choosing a number from four to seven.</a:t>
            </a:r>
            <a:endParaRPr lang="en-US"/>
          </a:p>
          <a:p>
            <a:endParaRPr lang="en-GB"/>
          </a:p>
          <a:p>
            <a:r>
              <a:rPr lang="en-US"/>
              <a:t>But most of us don’t take the time to understand these attitudes and beliefs. Once you start to become aware of your beliefs, it can help you to also become aware of the choices you are making (or avoiding). And it can help you better understand where family members are coming from. </a:t>
            </a:r>
            <a:endParaRPr lang="en-US">
              <a:cs typeface="Arial"/>
            </a:endParaRPr>
          </a:p>
          <a:p>
            <a:endParaRPr lang="en-GB">
              <a:cs typeface="Arial"/>
            </a:endParaRPr>
          </a:p>
          <a:p>
            <a:r>
              <a:rPr lang="en-GB">
                <a:cs typeface="+mn-lt"/>
              </a:rPr>
              <a:t>Has everyone made their selection? For this question, my number is a ___ because I am a [saver/spender].</a:t>
            </a:r>
            <a:r>
              <a:rPr lang="en-US"/>
              <a:t>[Share an anecdote regarding a childhood experience you had regarding money and how it has impacted whether you are more of a saver or a spender.] </a:t>
            </a:r>
            <a:endParaRPr lang="en-GB"/>
          </a:p>
          <a:p>
            <a:endParaRPr lang="en-US">
              <a:cs typeface="+mn-lt"/>
            </a:endParaRPr>
          </a:p>
          <a:p>
            <a:r>
              <a:rPr lang="en-US"/>
              <a:t>[If time allows, encourage audience engagement.]Does anyone else want to share?</a:t>
            </a:r>
          </a:p>
          <a:p>
            <a:endParaRPr lang="en-US">
              <a:cs typeface="Arial"/>
            </a:endParaRPr>
          </a:p>
          <a:p>
            <a:r>
              <a:rPr lang="en-US"/>
              <a:t>Let’s take a look at the next dynamic—values.</a:t>
            </a:r>
            <a:endParaRPr lang="en-US">
              <a:cs typeface="Arial"/>
            </a:endParaRPr>
          </a:p>
        </p:txBody>
      </p:sp>
      <p:sp>
        <p:nvSpPr>
          <p:cNvPr id="4" name="Slide Number Placeholder 3"/>
          <p:cNvSpPr>
            <a:spLocks noGrp="1"/>
          </p:cNvSpPr>
          <p:nvPr>
            <p:ph type="sldNum" sz="quarter" idx="5"/>
          </p:nvPr>
        </p:nvSpPr>
        <p:spPr/>
        <p:txBody>
          <a:bodyPr/>
          <a:lstStyle/>
          <a:p>
            <a:fld id="{CFA5BF29-3A85-45E8-9EC2-6FCFBE5E0498}" type="slidenum">
              <a:rPr lang="en-US" smtClean="0"/>
              <a:t>9</a:t>
            </a:fld>
            <a:endParaRPr lang="en-US"/>
          </a:p>
        </p:txBody>
      </p:sp>
    </p:spTree>
    <p:extLst>
      <p:ext uri="{BB962C8B-B14F-4D97-AF65-F5344CB8AC3E}">
        <p14:creationId xmlns:p14="http://schemas.microsoft.com/office/powerpoint/2010/main" val="297073238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White Photo">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4369698" y="6380958"/>
            <a:ext cx="5379580" cy="165616"/>
          </a:xfrm>
        </p:spPr>
        <p:txBody>
          <a:bodyPr/>
          <a:lstStyle>
            <a:lvl1pPr marL="0" indent="0" algn="l">
              <a:lnSpc>
                <a:spcPts val="1400"/>
              </a:lnSpc>
              <a:spcBef>
                <a:spcPts val="0"/>
              </a:spcBef>
              <a:buNone/>
              <a:defRPr sz="1200" b="1" cap="all" baseline="0">
                <a:solidFill>
                  <a:schemeClr val="tx1"/>
                </a:solidFill>
                <a:latin typeface="+mn-lt"/>
              </a:defRPr>
            </a:lvl1pPr>
          </a:lstStyle>
          <a:p>
            <a:pPr lvl="0"/>
            <a:r>
              <a:rPr lang="en-US"/>
              <a:t>Insert “for internal use only” or other text here if needed</a:t>
            </a:r>
          </a:p>
        </p:txBody>
      </p:sp>
      <p:sp>
        <p:nvSpPr>
          <p:cNvPr id="7" name="Picture Placeholder 6">
            <a:extLst>
              <a:ext uri="{FF2B5EF4-FFF2-40B4-BE49-F238E27FC236}">
                <a16:creationId xmlns:a16="http://schemas.microsoft.com/office/drawing/2014/main" id="{D36C937F-793C-4C9A-36F1-6E619E33BA61}"/>
              </a:ext>
            </a:extLst>
          </p:cNvPr>
          <p:cNvSpPr>
            <a:spLocks noGrp="1"/>
          </p:cNvSpPr>
          <p:nvPr>
            <p:ph type="pic" sz="quarter" idx="18"/>
          </p:nvPr>
        </p:nvSpPr>
        <p:spPr>
          <a:xfrm>
            <a:off x="0" y="0"/>
            <a:ext cx="3852863" cy="6858000"/>
          </a:xfrm>
        </p:spPr>
        <p:txBody>
          <a:bodyPr/>
          <a:lstStyle/>
          <a:p>
            <a:r>
              <a:rPr lang="en-GB"/>
              <a:t>Click icon to add picture</a:t>
            </a:r>
            <a:endParaRPr lang="en-US"/>
          </a:p>
        </p:txBody>
      </p:sp>
      <p:sp>
        <p:nvSpPr>
          <p:cNvPr id="4" name="Text Placeholder 13">
            <a:extLst>
              <a:ext uri="{FF2B5EF4-FFF2-40B4-BE49-F238E27FC236}">
                <a16:creationId xmlns:a16="http://schemas.microsoft.com/office/drawing/2014/main" id="{30E2B7E8-5BFF-124E-ED2F-16863E9A951A}"/>
              </a:ext>
            </a:extLst>
          </p:cNvPr>
          <p:cNvSpPr>
            <a:spLocks noGrp="1"/>
          </p:cNvSpPr>
          <p:nvPr>
            <p:ph type="body" sz="quarter" idx="14" hasCustomPrompt="1"/>
          </p:nvPr>
        </p:nvSpPr>
        <p:spPr>
          <a:xfrm>
            <a:off x="4377608" y="5034538"/>
            <a:ext cx="6833372" cy="958055"/>
          </a:xfrm>
        </p:spPr>
        <p:txBody>
          <a:bodyPr>
            <a:noAutofit/>
          </a:bodyPr>
          <a:lstStyle>
            <a:lvl1pPr marL="0" indent="0">
              <a:spcBef>
                <a:spcPts val="0"/>
              </a:spcBef>
              <a:buNone/>
              <a:defRPr sz="1600">
                <a:solidFill>
                  <a:srgbClr val="061937"/>
                </a:solidFill>
              </a:defRPr>
            </a:lvl1pPr>
          </a:lstStyle>
          <a:p>
            <a:r>
              <a:rPr lang="en-US" b="1"/>
              <a:t>PresenterName Bolded </a:t>
            </a:r>
            <a:r>
              <a:rPr lang="en-US" err="1"/>
              <a:t>CompanyName</a:t>
            </a:r>
            <a:r>
              <a:rPr lang="en-US"/>
              <a:t> Not Bolded</a:t>
            </a:r>
          </a:p>
          <a:p>
            <a:r>
              <a:rPr lang="en-US"/>
              <a:t>Conference or Meeting Name </a:t>
            </a:r>
          </a:p>
          <a:p>
            <a:r>
              <a:rPr lang="en-US"/>
              <a:t>Date</a:t>
            </a:r>
          </a:p>
        </p:txBody>
      </p:sp>
      <p:sp>
        <p:nvSpPr>
          <p:cNvPr id="15" name="Text Placeholder 2">
            <a:extLst>
              <a:ext uri="{FF2B5EF4-FFF2-40B4-BE49-F238E27FC236}">
                <a16:creationId xmlns:a16="http://schemas.microsoft.com/office/drawing/2014/main" id="{63FBA425-3A6D-3000-1F2E-AA8A703D163D}"/>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rgbClr val="004C85"/>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a:t>trp.meet.ps/XXXX</a:t>
            </a:r>
          </a:p>
        </p:txBody>
      </p:sp>
      <p:pic>
        <p:nvPicPr>
          <p:cNvPr id="21" name="Picture 20">
            <a:extLst>
              <a:ext uri="{FF2B5EF4-FFF2-40B4-BE49-F238E27FC236}">
                <a16:creationId xmlns:a16="http://schemas.microsoft.com/office/drawing/2014/main" id="{9CB50400-83B7-BBE8-C0FC-75683E1ED75A}"/>
              </a:ext>
            </a:extLst>
          </p:cNvPr>
          <p:cNvPicPr>
            <a:picLocks noChangeAspect="1"/>
          </p:cNvPicPr>
          <p:nvPr userDrawn="1"/>
        </p:nvPicPr>
        <p:blipFill>
          <a:blip r:embed="rId2"/>
          <a:stretch>
            <a:fillRect/>
          </a:stretch>
        </p:blipFill>
        <p:spPr>
          <a:xfrm>
            <a:off x="4369698" y="533399"/>
            <a:ext cx="2305049" cy="457200"/>
          </a:xfrm>
          <a:prstGeom prst="rect">
            <a:avLst/>
          </a:prstGeom>
        </p:spPr>
      </p:pic>
      <p:sp>
        <p:nvSpPr>
          <p:cNvPr id="25" name="Text Placeholder 11">
            <a:extLst>
              <a:ext uri="{FF2B5EF4-FFF2-40B4-BE49-F238E27FC236}">
                <a16:creationId xmlns:a16="http://schemas.microsoft.com/office/drawing/2014/main" id="{B4C4ABBB-029C-78DB-0142-920DCBB86B0E}"/>
              </a:ext>
            </a:extLst>
          </p:cNvPr>
          <p:cNvSpPr>
            <a:spLocks noGrp="1"/>
          </p:cNvSpPr>
          <p:nvPr>
            <p:ph type="body" sz="quarter" idx="13" hasCustomPrompt="1"/>
          </p:nvPr>
        </p:nvSpPr>
        <p:spPr>
          <a:xfrm>
            <a:off x="4369698" y="3089829"/>
            <a:ext cx="6841282" cy="1632170"/>
          </a:xfrm>
        </p:spPr>
        <p:txBody>
          <a:bodyPr anchor="t" anchorCtr="0">
            <a:noAutofit/>
          </a:bodyPr>
          <a:lstStyle>
            <a:lvl1pPr marL="0" indent="0">
              <a:lnSpc>
                <a:spcPct val="90000"/>
              </a:lnSpc>
              <a:spcBef>
                <a:spcPts val="0"/>
              </a:spcBef>
              <a:buNone/>
              <a:defRPr sz="5400" b="1" i="0" cap="none" baseline="0">
                <a:solidFill>
                  <a:schemeClr val="tx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a:t>Title goes here and could be two lines</a:t>
            </a:r>
          </a:p>
        </p:txBody>
      </p:sp>
      <p:sp>
        <p:nvSpPr>
          <p:cNvPr id="26" name="Text Placeholder 4">
            <a:extLst>
              <a:ext uri="{FF2B5EF4-FFF2-40B4-BE49-F238E27FC236}">
                <a16:creationId xmlns:a16="http://schemas.microsoft.com/office/drawing/2014/main" id="{1ADCD759-1440-5C6A-BF31-32A9DF7A1194}"/>
              </a:ext>
            </a:extLst>
          </p:cNvPr>
          <p:cNvSpPr>
            <a:spLocks noGrp="1"/>
          </p:cNvSpPr>
          <p:nvPr>
            <p:ph type="body" sz="quarter" idx="12" hasCustomPrompt="1"/>
          </p:nvPr>
        </p:nvSpPr>
        <p:spPr>
          <a:xfrm>
            <a:off x="4369698" y="2563890"/>
            <a:ext cx="6841282"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tx2"/>
                </a:solidFill>
              </a:defRPr>
            </a:lvl1pPr>
          </a:lstStyle>
          <a:p>
            <a:pPr lvl="0"/>
            <a:r>
              <a:rPr lang="en-US"/>
              <a:t>Optional first line title</a:t>
            </a:r>
          </a:p>
        </p:txBody>
      </p:sp>
    </p:spTree>
    <p:extLst>
      <p:ext uri="{BB962C8B-B14F-4D97-AF65-F5344CB8AC3E}">
        <p14:creationId xmlns:p14="http://schemas.microsoft.com/office/powerpoint/2010/main" val="2494833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btitle Slide Light Image">
    <p:bg>
      <p:bgPr>
        <a:solidFill>
          <a:schemeClr val="bg1"/>
        </a:solidFill>
        <a:effectLst/>
      </p:bgPr>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8A30BC43-B95E-5A5E-EB64-44D5904A42B5}"/>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8" name="Text Placeholder 7">
            <a:extLst>
              <a:ext uri="{FF2B5EF4-FFF2-40B4-BE49-F238E27FC236}">
                <a16:creationId xmlns:a16="http://schemas.microsoft.com/office/drawing/2014/main" id="{C1240CCD-B8BA-4558-BCDB-D4BE8E9F01FF}"/>
              </a:ext>
            </a:extLst>
          </p:cNvPr>
          <p:cNvSpPr>
            <a:spLocks noGrp="1"/>
          </p:cNvSpPr>
          <p:nvPr>
            <p:ph type="body" sz="quarter" idx="16"/>
          </p:nvPr>
        </p:nvSpPr>
        <p:spPr>
          <a:xfrm>
            <a:off x="6553199" y="1883569"/>
            <a:ext cx="5105400" cy="3657600"/>
          </a:xfrm>
          <a:solidFill>
            <a:srgbClr val="061937"/>
          </a:solidFill>
        </p:spPr>
        <p:txBody>
          <a:bodyPr lIns="365760" tIns="365760" rIns="365760" bIns="365760"/>
          <a:lstStyle>
            <a:lvl1pPr marL="0" indent="0">
              <a:buNone/>
              <a:defRPr sz="1600" b="1" cap="all" baseline="0">
                <a:solidFill>
                  <a:srgbClr val="00CFEC"/>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p:txBody>
      </p:sp>
      <p:sp>
        <p:nvSpPr>
          <p:cNvPr id="11" name="Text Placeholder 10">
            <a:extLst>
              <a:ext uri="{FF2B5EF4-FFF2-40B4-BE49-F238E27FC236}">
                <a16:creationId xmlns:a16="http://schemas.microsoft.com/office/drawing/2014/main" id="{26D5E09B-88C1-42BC-BCF4-7AFEF5D75640}"/>
              </a:ext>
            </a:extLst>
          </p:cNvPr>
          <p:cNvSpPr>
            <a:spLocks noGrp="1"/>
          </p:cNvSpPr>
          <p:nvPr>
            <p:ph type="body" sz="quarter" idx="17"/>
          </p:nvPr>
        </p:nvSpPr>
        <p:spPr>
          <a:xfrm>
            <a:off x="6931024" y="2624837"/>
            <a:ext cx="4372851" cy="256727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DE7DFD0E-D950-7123-284C-DAB3BF29E44E}"/>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7" name="Title Placeholder 1">
            <a:extLst>
              <a:ext uri="{FF2B5EF4-FFF2-40B4-BE49-F238E27FC236}">
                <a16:creationId xmlns:a16="http://schemas.microsoft.com/office/drawing/2014/main" id="{FE45A179-7376-6400-D524-C96FEF6887E0}"/>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17" name="Text Placeholder 7">
            <a:extLst>
              <a:ext uri="{FF2B5EF4-FFF2-40B4-BE49-F238E27FC236}">
                <a16:creationId xmlns:a16="http://schemas.microsoft.com/office/drawing/2014/main" id="{606BC9E8-FE14-B17C-B2DD-BC7A29AB5749}"/>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9" name="Text Placeholder 6">
            <a:extLst>
              <a:ext uri="{FF2B5EF4-FFF2-40B4-BE49-F238E27FC236}">
                <a16:creationId xmlns:a16="http://schemas.microsoft.com/office/drawing/2014/main" id="{FA2BB8F7-8A39-9CED-8A19-89354CAB73E3}"/>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332215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933FF1EB-76C3-9C40-B7DD-25FFCC705412}"/>
              </a:ext>
            </a:extLst>
          </p:cNvPr>
          <p:cNvSpPr>
            <a:spLocks noGrp="1"/>
          </p:cNvSpPr>
          <p:nvPr>
            <p:ph sz="quarter" idx="20"/>
          </p:nvPr>
        </p:nvSpPr>
        <p:spPr>
          <a:xfrm>
            <a:off x="533401" y="1234106"/>
            <a:ext cx="11125198" cy="4663774"/>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Text Placeholder 7">
            <a:extLst>
              <a:ext uri="{FF2B5EF4-FFF2-40B4-BE49-F238E27FC236}">
                <a16:creationId xmlns:a16="http://schemas.microsoft.com/office/drawing/2014/main" id="{2F624396-6D06-2A66-6013-28745AF562D1}"/>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4">
            <a:extLst>
              <a:ext uri="{FF2B5EF4-FFF2-40B4-BE49-F238E27FC236}">
                <a16:creationId xmlns:a16="http://schemas.microsoft.com/office/drawing/2014/main" id="{96E5DA2B-2F4E-CE13-05D7-077A168BEF43}"/>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1E345CBF-E119-565B-36D4-D6A666D4E87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82076CCA-D8EE-EF69-6C92-32B52F6993C3}"/>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4065794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768"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Sub">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667489"/>
            <a:ext cx="11125198" cy="4230391"/>
          </a:xfrm>
        </p:spPr>
        <p:txBody>
          <a:bodyPr>
            <a:noAutofit/>
          </a:bodyPr>
          <a:lstStyle>
            <a:lvl1pPr marL="342900" indent="-342900">
              <a:lnSpc>
                <a:spcPct val="110000"/>
              </a:lnSpc>
              <a:buClr>
                <a:schemeClr val="accent2"/>
              </a:buClr>
              <a:defRPr lang="en-US" sz="2000" kern="1200" dirty="0" smtClean="0">
                <a:solidFill>
                  <a:schemeClr val="tx1"/>
                </a:solidFill>
                <a:latin typeface="+mn-lt"/>
                <a:ea typeface="+mn-ea"/>
                <a:cs typeface="+mn-cs"/>
              </a:defRPr>
            </a:lvl1pPr>
            <a:lvl2pPr marL="621792" indent="-288925">
              <a:lnSpc>
                <a:spcPct val="110000"/>
              </a:lnSpc>
              <a:buClr>
                <a:schemeClr val="accent4"/>
              </a:buClr>
              <a:defRPr sz="1800"/>
            </a:lvl2pPr>
            <a:lvl3pPr marL="859536" indent="-228600">
              <a:lnSpc>
                <a:spcPct val="110000"/>
              </a:lnSpc>
              <a:buClr>
                <a:schemeClr val="accent4"/>
              </a:buClr>
              <a:defRPr sz="1400"/>
            </a:lvl3pPr>
            <a:lvl4pPr marL="1133856" indent="-228600">
              <a:lnSpc>
                <a:spcPct val="110000"/>
              </a:lnSpc>
              <a:buClr>
                <a:schemeClr val="accent4"/>
              </a:buClr>
              <a:defRPr sz="1400"/>
            </a:lvl4pPr>
            <a:lvl5pPr marL="1353312" indent="0">
              <a:lnSpc>
                <a:spcPct val="110000"/>
              </a:lnSpc>
              <a:buClr>
                <a:schemeClr val="accent4"/>
              </a:buCl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15" hasCustomPrompt="1"/>
          </p:nvPr>
        </p:nvSpPr>
        <p:spPr>
          <a:xfrm>
            <a:off x="533400" y="1257914"/>
            <a:ext cx="11125198" cy="409575"/>
          </a:xfrm>
        </p:spPr>
        <p:txBody>
          <a:bodyPr>
            <a:noAutofit/>
          </a:bodyPr>
          <a:lstStyle>
            <a:lvl1pPr marL="0" indent="0">
              <a:buNone/>
              <a:defRPr sz="2000" b="1" cap="none" baseline="0">
                <a:solidFill>
                  <a:schemeClr val="tx2"/>
                </a:solidFill>
                <a:latin typeface="+mn-lt"/>
              </a:defRPr>
            </a:lvl1pPr>
          </a:lstStyle>
          <a:p>
            <a:pPr lvl="0"/>
            <a:r>
              <a:rPr lang="en-US"/>
              <a:t>Subhead</a:t>
            </a:r>
          </a:p>
        </p:txBody>
      </p:sp>
      <p:sp>
        <p:nvSpPr>
          <p:cNvPr id="13" name="Text Placeholder 7">
            <a:extLst>
              <a:ext uri="{FF2B5EF4-FFF2-40B4-BE49-F238E27FC236}">
                <a16:creationId xmlns:a16="http://schemas.microsoft.com/office/drawing/2014/main" id="{D978E902-1FC9-B0B5-4EA9-EDC4B0366DB5}"/>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4" name="Text Placeholder 4">
            <a:extLst>
              <a:ext uri="{FF2B5EF4-FFF2-40B4-BE49-F238E27FC236}">
                <a16:creationId xmlns:a16="http://schemas.microsoft.com/office/drawing/2014/main" id="{B52ECCB1-A2AD-9502-FA86-C8316DF501D2}"/>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6" name="Title Placeholder 1">
            <a:extLst>
              <a:ext uri="{FF2B5EF4-FFF2-40B4-BE49-F238E27FC236}">
                <a16:creationId xmlns:a16="http://schemas.microsoft.com/office/drawing/2014/main" id="{25FE3780-C788-AD2B-B651-C93EF0F87BC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7" name="Text Placeholder 6">
            <a:extLst>
              <a:ext uri="{FF2B5EF4-FFF2-40B4-BE49-F238E27FC236}">
                <a16:creationId xmlns:a16="http://schemas.microsoft.com/office/drawing/2014/main" id="{026D8743-0282-5512-F3D4-811456AA4E2D}"/>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078437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68" userDrawn="1">
          <p15:clr>
            <a:srgbClr val="A4A3A4"/>
          </p15:clr>
        </p15:guide>
        <p15:guide id="2" orient="horz" pos="1056"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Vertical">
    <p:spTree>
      <p:nvGrpSpPr>
        <p:cNvPr id="1" name=""/>
        <p:cNvGrpSpPr/>
        <p:nvPr/>
      </p:nvGrpSpPr>
      <p:grpSpPr>
        <a:xfrm>
          <a:off x="0" y="0"/>
          <a:ext cx="0" cy="0"/>
          <a:chOff x="0" y="0"/>
          <a:chExt cx="0" cy="0"/>
        </a:xfrm>
      </p:grpSpPr>
      <p:sp>
        <p:nvSpPr>
          <p:cNvPr id="11" name="Content Placeholder 14">
            <a:extLst>
              <a:ext uri="{FF2B5EF4-FFF2-40B4-BE49-F238E27FC236}">
                <a16:creationId xmlns:a16="http://schemas.microsoft.com/office/drawing/2014/main" id="{846E2622-EA47-CD49-B9FA-6593B58F4C7F}"/>
              </a:ext>
            </a:extLst>
          </p:cNvPr>
          <p:cNvSpPr>
            <a:spLocks noGrp="1"/>
          </p:cNvSpPr>
          <p:nvPr>
            <p:ph sz="quarter" idx="20"/>
          </p:nvPr>
        </p:nvSpPr>
        <p:spPr>
          <a:xfrm>
            <a:off x="533401" y="1234107"/>
            <a:ext cx="5325034"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Content Placeholder 14">
            <a:extLst>
              <a:ext uri="{FF2B5EF4-FFF2-40B4-BE49-F238E27FC236}">
                <a16:creationId xmlns:a16="http://schemas.microsoft.com/office/drawing/2014/main" id="{8CC511C3-BE0F-EB41-81AF-C2BE03097891}"/>
              </a:ext>
            </a:extLst>
          </p:cNvPr>
          <p:cNvSpPr>
            <a:spLocks noGrp="1"/>
          </p:cNvSpPr>
          <p:nvPr>
            <p:ph sz="quarter" idx="21"/>
          </p:nvPr>
        </p:nvSpPr>
        <p:spPr>
          <a:xfrm>
            <a:off x="6333371" y="1234107"/>
            <a:ext cx="5325229"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7">
            <a:extLst>
              <a:ext uri="{FF2B5EF4-FFF2-40B4-BE49-F238E27FC236}">
                <a16:creationId xmlns:a16="http://schemas.microsoft.com/office/drawing/2014/main" id="{921E32BB-8C1F-EEB3-09D9-7428B9033132}"/>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4">
            <a:extLst>
              <a:ext uri="{FF2B5EF4-FFF2-40B4-BE49-F238E27FC236}">
                <a16:creationId xmlns:a16="http://schemas.microsoft.com/office/drawing/2014/main" id="{06758363-7B82-D179-2A77-3B2B85CB4771}"/>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000B49DC-36BB-5732-EDDC-D8291B5F2087}"/>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D1368CBC-847C-31D4-5A00-9BDEA0D81BA2}"/>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89735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68" userDrawn="1">
          <p15:clr>
            <a:srgbClr val="A4A3A4"/>
          </p15:clr>
        </p15:guide>
        <p15:guide id="2" pos="3696" userDrawn="1">
          <p15:clr>
            <a:srgbClr val="A4A3A4"/>
          </p15:clr>
        </p15:guide>
        <p15:guide id="3" pos="3984"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Vertical w/Sub">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26DEA31-FE56-47BB-83C2-CA322F956C07}"/>
              </a:ext>
            </a:extLst>
          </p:cNvPr>
          <p:cNvSpPr>
            <a:spLocks noGrp="1"/>
          </p:cNvSpPr>
          <p:nvPr>
            <p:ph type="body" sz="quarter" idx="16" hasCustomPrompt="1"/>
          </p:nvPr>
        </p:nvSpPr>
        <p:spPr>
          <a:xfrm>
            <a:off x="533095" y="1255572"/>
            <a:ext cx="5331130"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10" name="Text Placeholder 3">
            <a:extLst>
              <a:ext uri="{FF2B5EF4-FFF2-40B4-BE49-F238E27FC236}">
                <a16:creationId xmlns:a16="http://schemas.microsoft.com/office/drawing/2014/main" id="{15321B46-FC75-4BFD-8F12-C22C90293D9E}"/>
              </a:ext>
            </a:extLst>
          </p:cNvPr>
          <p:cNvSpPr>
            <a:spLocks noGrp="1"/>
          </p:cNvSpPr>
          <p:nvPr>
            <p:ph type="body" sz="quarter" idx="17" hasCustomPrompt="1"/>
          </p:nvPr>
        </p:nvSpPr>
        <p:spPr>
          <a:xfrm>
            <a:off x="6336601" y="1255572"/>
            <a:ext cx="532182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11" name="Content Placeholder 14">
            <a:extLst>
              <a:ext uri="{FF2B5EF4-FFF2-40B4-BE49-F238E27FC236}">
                <a16:creationId xmlns:a16="http://schemas.microsoft.com/office/drawing/2014/main" id="{F737D239-7515-2940-AB87-E2D7A747A673}"/>
              </a:ext>
            </a:extLst>
          </p:cNvPr>
          <p:cNvSpPr>
            <a:spLocks noGrp="1"/>
          </p:cNvSpPr>
          <p:nvPr>
            <p:ph sz="quarter" idx="21"/>
          </p:nvPr>
        </p:nvSpPr>
        <p:spPr>
          <a:xfrm>
            <a:off x="533401" y="1676400"/>
            <a:ext cx="5325034" cy="422148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2" name="Content Placeholder 14">
            <a:extLst>
              <a:ext uri="{FF2B5EF4-FFF2-40B4-BE49-F238E27FC236}">
                <a16:creationId xmlns:a16="http://schemas.microsoft.com/office/drawing/2014/main" id="{49638672-8785-4F4D-8808-2BB0BF6682A8}"/>
              </a:ext>
            </a:extLst>
          </p:cNvPr>
          <p:cNvSpPr>
            <a:spLocks noGrp="1"/>
          </p:cNvSpPr>
          <p:nvPr>
            <p:ph sz="quarter" idx="22"/>
          </p:nvPr>
        </p:nvSpPr>
        <p:spPr>
          <a:xfrm>
            <a:off x="6333371" y="1676400"/>
            <a:ext cx="5325229" cy="42214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7">
            <a:extLst>
              <a:ext uri="{FF2B5EF4-FFF2-40B4-BE49-F238E27FC236}">
                <a16:creationId xmlns:a16="http://schemas.microsoft.com/office/drawing/2014/main" id="{9381D98A-4142-319C-2B0A-632BBD87ABCA}"/>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4">
            <a:extLst>
              <a:ext uri="{FF2B5EF4-FFF2-40B4-BE49-F238E27FC236}">
                <a16:creationId xmlns:a16="http://schemas.microsoft.com/office/drawing/2014/main" id="{A1B7F830-439A-BBDC-902A-96F12607DEDC}"/>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EE51351F-D249-8F05-B7AD-14651970FAF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6" name="Text Placeholder 6">
            <a:extLst>
              <a:ext uri="{FF2B5EF4-FFF2-40B4-BE49-F238E27FC236}">
                <a16:creationId xmlns:a16="http://schemas.microsoft.com/office/drawing/2014/main" id="{CBF23DD3-79B7-8A16-7C2E-C4B730682738}"/>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11299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56" userDrawn="1">
          <p15:clr>
            <a:srgbClr val="A4A3A4"/>
          </p15:clr>
        </p15:guide>
        <p15:guide id="2" pos="3696" userDrawn="1">
          <p15:clr>
            <a:srgbClr val="A4A3A4"/>
          </p15:clr>
        </p15:guide>
        <p15:guide id="3" pos="3984" userDrawn="1">
          <p15:clr>
            <a:srgbClr val="A4A3A4"/>
          </p15:clr>
        </p15:guide>
        <p15:guide id="4" orient="horz" pos="768"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Hori">
    <p:spTree>
      <p:nvGrpSpPr>
        <p:cNvPr id="1" name=""/>
        <p:cNvGrpSpPr/>
        <p:nvPr/>
      </p:nvGrpSpPr>
      <p:grpSpPr>
        <a:xfrm>
          <a:off x="0" y="0"/>
          <a:ext cx="0" cy="0"/>
          <a:chOff x="0" y="0"/>
          <a:chExt cx="0" cy="0"/>
        </a:xfrm>
      </p:grpSpPr>
      <p:sp>
        <p:nvSpPr>
          <p:cNvPr id="26" name="Content Placeholder 14">
            <a:extLst>
              <a:ext uri="{FF2B5EF4-FFF2-40B4-BE49-F238E27FC236}">
                <a16:creationId xmlns:a16="http://schemas.microsoft.com/office/drawing/2014/main" id="{FF961F7A-E7DF-96CC-AF17-14EE8709B279}"/>
              </a:ext>
            </a:extLst>
          </p:cNvPr>
          <p:cNvSpPr>
            <a:spLocks noGrp="1"/>
          </p:cNvSpPr>
          <p:nvPr>
            <p:ph sz="quarter" idx="20"/>
          </p:nvPr>
        </p:nvSpPr>
        <p:spPr>
          <a:xfrm>
            <a:off x="533401" y="1234107"/>
            <a:ext cx="11125198"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8" name="Text Placeholder 7">
            <a:extLst>
              <a:ext uri="{FF2B5EF4-FFF2-40B4-BE49-F238E27FC236}">
                <a16:creationId xmlns:a16="http://schemas.microsoft.com/office/drawing/2014/main" id="{D4AE97BC-9547-3F2B-D4B7-C0834714F495}"/>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1" name="Content Placeholder 14">
            <a:extLst>
              <a:ext uri="{FF2B5EF4-FFF2-40B4-BE49-F238E27FC236}">
                <a16:creationId xmlns:a16="http://schemas.microsoft.com/office/drawing/2014/main" id="{7BDB8470-F859-9F91-179C-4783CF179928}"/>
              </a:ext>
            </a:extLst>
          </p:cNvPr>
          <p:cNvSpPr>
            <a:spLocks noGrp="1"/>
          </p:cNvSpPr>
          <p:nvPr>
            <p:ph sz="quarter" idx="24"/>
          </p:nvPr>
        </p:nvSpPr>
        <p:spPr>
          <a:xfrm>
            <a:off x="533401" y="3702987"/>
            <a:ext cx="11125198"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56657835-4487-6FC1-C623-608B8D457E54}"/>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D875F234-A93C-6916-DD1B-202F84D2049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A47B3CD4-1E07-2D6E-325F-3D00B6D882B2}"/>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03368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28" userDrawn="1">
          <p15:clr>
            <a:srgbClr val="A4A3A4"/>
          </p15:clr>
        </p15:guide>
        <p15:guide id="2" orient="horz" pos="816"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Hori w/Sub">
    <p:spTree>
      <p:nvGrpSpPr>
        <p:cNvPr id="1" name=""/>
        <p:cNvGrpSpPr/>
        <p:nvPr/>
      </p:nvGrpSpPr>
      <p:grpSpPr>
        <a:xfrm>
          <a:off x="0" y="0"/>
          <a:ext cx="0" cy="0"/>
          <a:chOff x="0" y="0"/>
          <a:chExt cx="0" cy="0"/>
        </a:xfrm>
      </p:grpSpPr>
      <p:sp>
        <p:nvSpPr>
          <p:cNvPr id="10" name="Text Placeholder 5">
            <a:extLst>
              <a:ext uri="{FF2B5EF4-FFF2-40B4-BE49-F238E27FC236}">
                <a16:creationId xmlns:a16="http://schemas.microsoft.com/office/drawing/2014/main" id="{477FCCFF-4B45-4E65-8C04-CF88296CF2A2}"/>
              </a:ext>
            </a:extLst>
          </p:cNvPr>
          <p:cNvSpPr>
            <a:spLocks noGrp="1"/>
          </p:cNvSpPr>
          <p:nvPr>
            <p:ph type="body" sz="quarter" idx="18" hasCustomPrompt="1"/>
          </p:nvPr>
        </p:nvSpPr>
        <p:spPr>
          <a:xfrm>
            <a:off x="533095" y="3749040"/>
            <a:ext cx="11137934" cy="252000"/>
          </a:xfrm>
        </p:spPr>
        <p:txBody>
          <a:bodyPr/>
          <a:lstStyle>
            <a:lvl1pPr marL="0" indent="0">
              <a:buNone/>
              <a:defRPr sz="2000" b="1" cap="none" baseline="0">
                <a:solidFill>
                  <a:schemeClr val="tx2"/>
                </a:solidFill>
                <a:latin typeface="+mn-lt"/>
              </a:defRPr>
            </a:lvl1pPr>
          </a:lstStyle>
          <a:p>
            <a:r>
              <a:rPr lang="en-GB"/>
              <a:t>Subhead</a:t>
            </a:r>
          </a:p>
        </p:txBody>
      </p:sp>
      <p:sp>
        <p:nvSpPr>
          <p:cNvPr id="17" name="Content Placeholder 14">
            <a:extLst>
              <a:ext uri="{FF2B5EF4-FFF2-40B4-BE49-F238E27FC236}">
                <a16:creationId xmlns:a16="http://schemas.microsoft.com/office/drawing/2014/main" id="{85E5E503-2A99-B341-AA93-3CCE7FB7510B}"/>
              </a:ext>
            </a:extLst>
          </p:cNvPr>
          <p:cNvSpPr>
            <a:spLocks noGrp="1"/>
          </p:cNvSpPr>
          <p:nvPr>
            <p:ph sz="quarter" idx="22"/>
          </p:nvPr>
        </p:nvSpPr>
        <p:spPr>
          <a:xfrm>
            <a:off x="533095" y="4152900"/>
            <a:ext cx="11137934"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0" name="Text Placeholder 6">
            <a:extLst>
              <a:ext uri="{FF2B5EF4-FFF2-40B4-BE49-F238E27FC236}">
                <a16:creationId xmlns:a16="http://schemas.microsoft.com/office/drawing/2014/main" id="{C9D24CC2-F019-A94B-9408-69F05A7CD7AC}"/>
              </a:ext>
            </a:extLst>
          </p:cNvPr>
          <p:cNvSpPr>
            <a:spLocks noGrp="1"/>
          </p:cNvSpPr>
          <p:nvPr>
            <p:ph type="body" sz="quarter" idx="24"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
        <p:nvSpPr>
          <p:cNvPr id="11" name="Text Placeholder 3">
            <a:extLst>
              <a:ext uri="{FF2B5EF4-FFF2-40B4-BE49-F238E27FC236}">
                <a16:creationId xmlns:a16="http://schemas.microsoft.com/office/drawing/2014/main" id="{11F104B5-9840-A8DF-3A44-506E7381CEE4}"/>
              </a:ext>
            </a:extLst>
          </p:cNvPr>
          <p:cNvSpPr>
            <a:spLocks noGrp="1"/>
          </p:cNvSpPr>
          <p:nvPr>
            <p:ph type="body" sz="quarter" idx="16" hasCustomPrompt="1"/>
          </p:nvPr>
        </p:nvSpPr>
        <p:spPr>
          <a:xfrm>
            <a:off x="533095" y="1255572"/>
            <a:ext cx="1113793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12" name="Content Placeholder 14">
            <a:extLst>
              <a:ext uri="{FF2B5EF4-FFF2-40B4-BE49-F238E27FC236}">
                <a16:creationId xmlns:a16="http://schemas.microsoft.com/office/drawing/2014/main" id="{9101FA0B-A7BA-1FE4-CD9D-62D07A1A28A4}"/>
              </a:ext>
            </a:extLst>
          </p:cNvPr>
          <p:cNvSpPr>
            <a:spLocks noGrp="1"/>
          </p:cNvSpPr>
          <p:nvPr>
            <p:ph sz="quarter" idx="21"/>
          </p:nvPr>
        </p:nvSpPr>
        <p:spPr>
          <a:xfrm>
            <a:off x="533401" y="1676400"/>
            <a:ext cx="1112519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1" name="Text Placeholder 7">
            <a:extLst>
              <a:ext uri="{FF2B5EF4-FFF2-40B4-BE49-F238E27FC236}">
                <a16:creationId xmlns:a16="http://schemas.microsoft.com/office/drawing/2014/main" id="{76719CF7-AAC0-CBEB-2AEC-DA2671EFD2CD}"/>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4">
            <a:extLst>
              <a:ext uri="{FF2B5EF4-FFF2-40B4-BE49-F238E27FC236}">
                <a16:creationId xmlns:a16="http://schemas.microsoft.com/office/drawing/2014/main" id="{E8F4CC8F-9607-F1DB-A042-0E5ED8ABEE36}"/>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3A62354E-356A-9F76-20E4-FF77FE597CE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Tree>
    <p:extLst>
      <p:ext uri="{BB962C8B-B14F-4D97-AF65-F5344CB8AC3E}">
        <p14:creationId xmlns:p14="http://schemas.microsoft.com/office/powerpoint/2010/main" val="2946617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A4A3A4"/>
          </p15:clr>
        </p15:guide>
        <p15:guide id="2" orient="horz" pos="2376" userDrawn="1">
          <p15:clr>
            <a:srgbClr val="A4A3A4"/>
          </p15:clr>
        </p15:guide>
        <p15:guide id="3" orient="horz" pos="2616" userDrawn="1">
          <p15:clr>
            <a:srgbClr val="A4A3A4"/>
          </p15:clr>
        </p15:guide>
        <p15:guide id="4" orient="horz" pos="816"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Vertical">
    <p:spTree>
      <p:nvGrpSpPr>
        <p:cNvPr id="1" name=""/>
        <p:cNvGrpSpPr/>
        <p:nvPr/>
      </p:nvGrpSpPr>
      <p:grpSpPr>
        <a:xfrm>
          <a:off x="0" y="0"/>
          <a:ext cx="0" cy="0"/>
          <a:chOff x="0" y="0"/>
          <a:chExt cx="0" cy="0"/>
        </a:xfrm>
      </p:grpSpPr>
      <p:sp>
        <p:nvSpPr>
          <p:cNvPr id="14" name="Text Placeholder 7">
            <a:extLst>
              <a:ext uri="{FF2B5EF4-FFF2-40B4-BE49-F238E27FC236}">
                <a16:creationId xmlns:a16="http://schemas.microsoft.com/office/drawing/2014/main" id="{9DC548D3-AC3F-85AB-1AA0-4DDCC292B052}"/>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20" name="Content Placeholder 14">
            <a:extLst>
              <a:ext uri="{FF2B5EF4-FFF2-40B4-BE49-F238E27FC236}">
                <a16:creationId xmlns:a16="http://schemas.microsoft.com/office/drawing/2014/main" id="{E170151E-B65F-426A-E5CD-6CF8106A6E64}"/>
              </a:ext>
            </a:extLst>
          </p:cNvPr>
          <p:cNvSpPr>
            <a:spLocks noGrp="1"/>
          </p:cNvSpPr>
          <p:nvPr>
            <p:ph sz="quarter" idx="24"/>
          </p:nvPr>
        </p:nvSpPr>
        <p:spPr>
          <a:xfrm>
            <a:off x="4355368" y="1234107"/>
            <a:ext cx="3481263" cy="466377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1" name="Content Placeholder 14">
            <a:extLst>
              <a:ext uri="{FF2B5EF4-FFF2-40B4-BE49-F238E27FC236}">
                <a16:creationId xmlns:a16="http://schemas.microsoft.com/office/drawing/2014/main" id="{4FCFFEF8-C4BB-BA60-750B-A8D66473DB04}"/>
              </a:ext>
            </a:extLst>
          </p:cNvPr>
          <p:cNvSpPr>
            <a:spLocks noGrp="1"/>
          </p:cNvSpPr>
          <p:nvPr>
            <p:ph sz="quarter" idx="28"/>
          </p:nvPr>
        </p:nvSpPr>
        <p:spPr>
          <a:xfrm>
            <a:off x="8139519" y="1234107"/>
            <a:ext cx="3519080" cy="466377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2" name="Content Placeholder 2">
            <a:extLst>
              <a:ext uri="{FF2B5EF4-FFF2-40B4-BE49-F238E27FC236}">
                <a16:creationId xmlns:a16="http://schemas.microsoft.com/office/drawing/2014/main" id="{9DC02D73-FDF0-1E5E-B0A8-8085B82D9924}"/>
              </a:ext>
            </a:extLst>
          </p:cNvPr>
          <p:cNvSpPr>
            <a:spLocks noGrp="1"/>
          </p:cNvSpPr>
          <p:nvPr>
            <p:ph idx="1"/>
          </p:nvPr>
        </p:nvSpPr>
        <p:spPr>
          <a:xfrm>
            <a:off x="533400" y="1234107"/>
            <a:ext cx="3519080" cy="4663773"/>
          </a:xfrm>
        </p:spPr>
        <p:txBody>
          <a:bodyPr>
            <a:noAutofit/>
          </a:bodyPr>
          <a:lstStyle>
            <a:lvl1pPr marL="274320" indent="-274320">
              <a:lnSpc>
                <a:spcPct val="110000"/>
              </a:lnSpc>
              <a:buClr>
                <a:schemeClr val="accent2"/>
              </a:buClr>
              <a:defRPr lang="en-US" sz="2000" kern="1200" dirty="0" smtClean="0">
                <a:solidFill>
                  <a:schemeClr val="tx1"/>
                </a:solidFill>
                <a:latin typeface="+mn-lt"/>
                <a:ea typeface="+mn-ea"/>
                <a:cs typeface="+mn-cs"/>
              </a:defRPr>
            </a:lvl1pPr>
            <a:lvl2pPr marL="621792" indent="-288925">
              <a:lnSpc>
                <a:spcPct val="110000"/>
              </a:lnSpc>
              <a:buClr>
                <a:schemeClr val="accent4"/>
              </a:buClr>
              <a:defRPr sz="1800"/>
            </a:lvl2pPr>
            <a:lvl3pPr marL="859536" indent="-228600">
              <a:lnSpc>
                <a:spcPct val="110000"/>
              </a:lnSpc>
              <a:buClr>
                <a:schemeClr val="accent4"/>
              </a:buClr>
              <a:defRPr sz="1400"/>
            </a:lvl3pPr>
            <a:lvl4pPr marL="1133856" indent="-228600">
              <a:lnSpc>
                <a:spcPct val="110000"/>
              </a:lnSpc>
              <a:buClr>
                <a:schemeClr val="accent4"/>
              </a:buClr>
              <a:defRPr sz="1400"/>
            </a:lvl4pPr>
            <a:lvl5pPr marL="1353312" indent="0">
              <a:lnSpc>
                <a:spcPct val="110000"/>
              </a:lnSpc>
              <a:buClr>
                <a:schemeClr val="accent4"/>
              </a:buCl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665459EC-187B-F4A5-DFF0-B0EB206158E8}"/>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65B0C507-84C5-BBA3-D7AE-FD0A8E5BB787}"/>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6B0BC10E-9AE5-6AEC-25D1-E294902C5095}"/>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410204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pos="2544" userDrawn="1">
          <p15:clr>
            <a:srgbClr val="A4A3A4"/>
          </p15:clr>
        </p15:guide>
        <p15:guide id="2" pos="2832" userDrawn="1">
          <p15:clr>
            <a:srgbClr val="A4A3A4"/>
          </p15:clr>
        </p15:guide>
        <p15:guide id="3" pos="4848" userDrawn="1">
          <p15:clr>
            <a:srgbClr val="A4A3A4"/>
          </p15:clr>
        </p15:guide>
        <p15:guide id="4" pos="5136" userDrawn="1">
          <p15:clr>
            <a:srgbClr val="A4A3A4"/>
          </p15:clr>
        </p15:guide>
        <p15:guide id="5" orient="horz" pos="2160"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Vertical w/Sub">
    <p:spTree>
      <p:nvGrpSpPr>
        <p:cNvPr id="1" name=""/>
        <p:cNvGrpSpPr/>
        <p:nvPr/>
      </p:nvGrpSpPr>
      <p:grpSpPr>
        <a:xfrm>
          <a:off x="0" y="0"/>
          <a:ext cx="0" cy="0"/>
          <a:chOff x="0" y="0"/>
          <a:chExt cx="0" cy="0"/>
        </a:xfrm>
      </p:grpSpPr>
      <p:sp>
        <p:nvSpPr>
          <p:cNvPr id="14" name="Text Placeholder 9">
            <a:extLst>
              <a:ext uri="{FF2B5EF4-FFF2-40B4-BE49-F238E27FC236}">
                <a16:creationId xmlns:a16="http://schemas.microsoft.com/office/drawing/2014/main" id="{71B429D7-C775-4173-B500-DBBA005BA8E5}"/>
              </a:ext>
            </a:extLst>
          </p:cNvPr>
          <p:cNvSpPr>
            <a:spLocks noGrp="1"/>
          </p:cNvSpPr>
          <p:nvPr>
            <p:ph type="body" sz="quarter" idx="17" hasCustomPrompt="1"/>
          </p:nvPr>
        </p:nvSpPr>
        <p:spPr>
          <a:xfrm>
            <a:off x="4358644" y="1256961"/>
            <a:ext cx="3474710" cy="411480"/>
          </a:xfrm>
        </p:spPr>
        <p:txBody>
          <a:bodyPr/>
          <a:lstStyle>
            <a:lvl1pPr marL="0" indent="0">
              <a:buNone/>
              <a:defRPr sz="2000" b="1" cap="none" spc="0" baseline="0">
                <a:solidFill>
                  <a:schemeClr val="tx2"/>
                </a:solidFill>
                <a:latin typeface="+mn-lt"/>
              </a:defRPr>
            </a:lvl1pPr>
            <a:lvl2pPr marL="457200" indent="0">
              <a:buNone/>
              <a:defRPr/>
            </a:lvl2pPr>
          </a:lstStyle>
          <a:p>
            <a:pPr lvl="0"/>
            <a:r>
              <a:rPr lang="en-US"/>
              <a:t>Subhead</a:t>
            </a:r>
          </a:p>
        </p:txBody>
      </p:sp>
      <p:sp>
        <p:nvSpPr>
          <p:cNvPr id="15" name="Text Placeholder 9">
            <a:extLst>
              <a:ext uri="{FF2B5EF4-FFF2-40B4-BE49-F238E27FC236}">
                <a16:creationId xmlns:a16="http://schemas.microsoft.com/office/drawing/2014/main" id="{C0BC72E6-A0EA-48B1-A3F9-32CDB9AD93F7}"/>
              </a:ext>
            </a:extLst>
          </p:cNvPr>
          <p:cNvSpPr>
            <a:spLocks noGrp="1"/>
          </p:cNvSpPr>
          <p:nvPr>
            <p:ph type="body" sz="quarter" idx="22" hasCustomPrompt="1"/>
          </p:nvPr>
        </p:nvSpPr>
        <p:spPr>
          <a:xfrm>
            <a:off x="8139519" y="1256961"/>
            <a:ext cx="3519080" cy="411480"/>
          </a:xfrm>
        </p:spPr>
        <p:txBody>
          <a:bodyPr/>
          <a:lstStyle>
            <a:lvl1pPr marL="0" indent="0">
              <a:buNone/>
              <a:defRPr sz="2000" b="1" cap="none" spc="0" baseline="0">
                <a:solidFill>
                  <a:schemeClr val="tx2"/>
                </a:solidFill>
                <a:latin typeface="+mn-lt"/>
              </a:defRPr>
            </a:lvl1pPr>
            <a:lvl2pPr marL="457200" indent="0">
              <a:buNone/>
              <a:defRPr/>
            </a:lvl2pPr>
          </a:lstStyle>
          <a:p>
            <a:pPr lvl="0"/>
            <a:r>
              <a:rPr lang="en-US"/>
              <a:t>Subhead</a:t>
            </a:r>
          </a:p>
        </p:txBody>
      </p:sp>
      <p:sp>
        <p:nvSpPr>
          <p:cNvPr id="18" name="Content Placeholder 14">
            <a:extLst>
              <a:ext uri="{FF2B5EF4-FFF2-40B4-BE49-F238E27FC236}">
                <a16:creationId xmlns:a16="http://schemas.microsoft.com/office/drawing/2014/main" id="{B0F7B0D2-4CD2-1C42-8534-93305A75529D}"/>
              </a:ext>
            </a:extLst>
          </p:cNvPr>
          <p:cNvSpPr>
            <a:spLocks noGrp="1"/>
          </p:cNvSpPr>
          <p:nvPr>
            <p:ph sz="quarter" idx="24"/>
          </p:nvPr>
        </p:nvSpPr>
        <p:spPr>
          <a:xfrm>
            <a:off x="4355368" y="1667489"/>
            <a:ext cx="3481263" cy="423039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Content Placeholder 14">
            <a:extLst>
              <a:ext uri="{FF2B5EF4-FFF2-40B4-BE49-F238E27FC236}">
                <a16:creationId xmlns:a16="http://schemas.microsoft.com/office/drawing/2014/main" id="{09B52948-E898-5C48-A1C3-5E8962E2ECFB}"/>
              </a:ext>
            </a:extLst>
          </p:cNvPr>
          <p:cNvSpPr>
            <a:spLocks noGrp="1"/>
          </p:cNvSpPr>
          <p:nvPr>
            <p:ph sz="quarter" idx="27"/>
          </p:nvPr>
        </p:nvSpPr>
        <p:spPr>
          <a:xfrm>
            <a:off x="8139519" y="1667489"/>
            <a:ext cx="3519080" cy="423039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Content Placeholder 2">
            <a:extLst>
              <a:ext uri="{FF2B5EF4-FFF2-40B4-BE49-F238E27FC236}">
                <a16:creationId xmlns:a16="http://schemas.microsoft.com/office/drawing/2014/main" id="{0EBACC9E-1D9B-B6C8-CF0F-CD9DA0668FAB}"/>
              </a:ext>
            </a:extLst>
          </p:cNvPr>
          <p:cNvSpPr>
            <a:spLocks noGrp="1"/>
          </p:cNvSpPr>
          <p:nvPr>
            <p:ph idx="1"/>
          </p:nvPr>
        </p:nvSpPr>
        <p:spPr>
          <a:xfrm>
            <a:off x="533400" y="1667489"/>
            <a:ext cx="3519080" cy="4230391"/>
          </a:xfrm>
        </p:spPr>
        <p:txBody>
          <a:bodyPr>
            <a:noAutofit/>
          </a:bodyPr>
          <a:lstStyle>
            <a:lvl1pPr marL="274320" indent="-274320">
              <a:lnSpc>
                <a:spcPct val="110000"/>
              </a:lnSpc>
              <a:buClr>
                <a:schemeClr val="accent2"/>
              </a:buClr>
              <a:defRPr lang="en-US" sz="2000" kern="1200" dirty="0" smtClean="0">
                <a:solidFill>
                  <a:schemeClr val="tx1"/>
                </a:solidFill>
                <a:latin typeface="+mn-lt"/>
                <a:ea typeface="+mn-ea"/>
                <a:cs typeface="+mn-cs"/>
              </a:defRPr>
            </a:lvl1pPr>
            <a:lvl2pPr marL="621792" indent="-288925">
              <a:lnSpc>
                <a:spcPct val="110000"/>
              </a:lnSpc>
              <a:buClr>
                <a:schemeClr val="accent4"/>
              </a:buClr>
              <a:defRPr sz="1800"/>
            </a:lvl2pPr>
            <a:lvl3pPr marL="859536" indent="-228600">
              <a:lnSpc>
                <a:spcPct val="110000"/>
              </a:lnSpc>
              <a:buClr>
                <a:schemeClr val="accent4"/>
              </a:buClr>
              <a:defRPr sz="1400"/>
            </a:lvl3pPr>
            <a:lvl4pPr marL="1133856" indent="-228600">
              <a:lnSpc>
                <a:spcPct val="110000"/>
              </a:lnSpc>
              <a:buClr>
                <a:schemeClr val="accent4"/>
              </a:buClr>
              <a:defRPr sz="1400"/>
            </a:lvl4pPr>
            <a:lvl5pPr marL="1353312" indent="0">
              <a:lnSpc>
                <a:spcPct val="110000"/>
              </a:lnSpc>
              <a:buClr>
                <a:schemeClr val="accent4"/>
              </a:buCl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1" name="Text Placeholder 4">
            <a:extLst>
              <a:ext uri="{FF2B5EF4-FFF2-40B4-BE49-F238E27FC236}">
                <a16:creationId xmlns:a16="http://schemas.microsoft.com/office/drawing/2014/main" id="{B1491243-527A-FA99-02C9-E35D82A0546E}"/>
              </a:ext>
            </a:extLst>
          </p:cNvPr>
          <p:cNvSpPr>
            <a:spLocks noGrp="1"/>
          </p:cNvSpPr>
          <p:nvPr>
            <p:ph type="body" sz="quarter" idx="15" hasCustomPrompt="1"/>
          </p:nvPr>
        </p:nvSpPr>
        <p:spPr>
          <a:xfrm>
            <a:off x="533400" y="1257914"/>
            <a:ext cx="3519080" cy="409575"/>
          </a:xfrm>
        </p:spPr>
        <p:txBody>
          <a:bodyPr>
            <a:noAutofit/>
          </a:bodyPr>
          <a:lstStyle>
            <a:lvl1pPr marL="0" indent="0">
              <a:buNone/>
              <a:defRPr sz="2000" b="1" cap="none" baseline="0">
                <a:solidFill>
                  <a:schemeClr val="tx2"/>
                </a:solidFill>
                <a:latin typeface="+mn-lt"/>
              </a:defRPr>
            </a:lvl1pPr>
          </a:lstStyle>
          <a:p>
            <a:pPr lvl="0"/>
            <a:r>
              <a:rPr lang="en-US"/>
              <a:t>Subhead</a:t>
            </a:r>
          </a:p>
        </p:txBody>
      </p:sp>
      <p:sp>
        <p:nvSpPr>
          <p:cNvPr id="25" name="Text Placeholder 7">
            <a:extLst>
              <a:ext uri="{FF2B5EF4-FFF2-40B4-BE49-F238E27FC236}">
                <a16:creationId xmlns:a16="http://schemas.microsoft.com/office/drawing/2014/main" id="{146E5363-B6BF-A1DE-98F7-453C58BDBC92}"/>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4">
            <a:extLst>
              <a:ext uri="{FF2B5EF4-FFF2-40B4-BE49-F238E27FC236}">
                <a16:creationId xmlns:a16="http://schemas.microsoft.com/office/drawing/2014/main" id="{F3C22DC8-6C48-AC0B-1282-487663317632}"/>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EA7846A8-29A7-6D7B-9581-4FADCBD904B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CF75BFE0-57A2-F7AD-695B-1F766EEB2CF8}"/>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134648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2" pos="2544" userDrawn="1">
          <p15:clr>
            <a:srgbClr val="A4A3A4"/>
          </p15:clr>
        </p15:guide>
        <p15:guide id="3" pos="2832" userDrawn="1">
          <p15:clr>
            <a:srgbClr val="A4A3A4"/>
          </p15:clr>
        </p15:guide>
        <p15:guide id="4" pos="4848" userDrawn="1">
          <p15:clr>
            <a:srgbClr val="A4A3A4"/>
          </p15:clr>
        </p15:guide>
        <p15:guide id="5" pos="5136" userDrawn="1">
          <p15:clr>
            <a:srgbClr val="A4A3A4"/>
          </p15:clr>
        </p15:guide>
        <p15:guide id="6" orient="horz" pos="2160"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ntent Hori Top/Vert Bottom">
    <p:spTree>
      <p:nvGrpSpPr>
        <p:cNvPr id="1" name=""/>
        <p:cNvGrpSpPr/>
        <p:nvPr/>
      </p:nvGrpSpPr>
      <p:grpSpPr>
        <a:xfrm>
          <a:off x="0" y="0"/>
          <a:ext cx="0" cy="0"/>
          <a:chOff x="0" y="0"/>
          <a:chExt cx="0" cy="0"/>
        </a:xfrm>
      </p:grpSpPr>
      <p:sp>
        <p:nvSpPr>
          <p:cNvPr id="10" name="Content Placeholder 14">
            <a:extLst>
              <a:ext uri="{FF2B5EF4-FFF2-40B4-BE49-F238E27FC236}">
                <a16:creationId xmlns:a16="http://schemas.microsoft.com/office/drawing/2014/main" id="{4D83D27D-7952-E3E0-47F2-782711FF697D}"/>
              </a:ext>
            </a:extLst>
          </p:cNvPr>
          <p:cNvSpPr>
            <a:spLocks noGrp="1"/>
          </p:cNvSpPr>
          <p:nvPr>
            <p:ph sz="quarter" idx="20"/>
          </p:nvPr>
        </p:nvSpPr>
        <p:spPr>
          <a:xfrm>
            <a:off x="533401" y="1234107"/>
            <a:ext cx="11125198"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7">
            <a:extLst>
              <a:ext uri="{FF2B5EF4-FFF2-40B4-BE49-F238E27FC236}">
                <a16:creationId xmlns:a16="http://schemas.microsoft.com/office/drawing/2014/main" id="{CED4C23C-F2FD-2585-B38B-89C1232F2CDB}"/>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26" name="Content Placeholder 14">
            <a:extLst>
              <a:ext uri="{FF2B5EF4-FFF2-40B4-BE49-F238E27FC236}">
                <a16:creationId xmlns:a16="http://schemas.microsoft.com/office/drawing/2014/main" id="{5A994CA7-1EAA-8981-2849-FFE5AEC049AE}"/>
              </a:ext>
            </a:extLst>
          </p:cNvPr>
          <p:cNvSpPr>
            <a:spLocks noGrp="1"/>
          </p:cNvSpPr>
          <p:nvPr>
            <p:ph sz="quarter" idx="24"/>
          </p:nvPr>
        </p:nvSpPr>
        <p:spPr>
          <a:xfrm>
            <a:off x="533401" y="370298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Content Placeholder 14">
            <a:extLst>
              <a:ext uri="{FF2B5EF4-FFF2-40B4-BE49-F238E27FC236}">
                <a16:creationId xmlns:a16="http://schemas.microsoft.com/office/drawing/2014/main" id="{4F7F83FA-AC7A-1CC7-27A5-DA0EDB09B8E8}"/>
              </a:ext>
            </a:extLst>
          </p:cNvPr>
          <p:cNvSpPr>
            <a:spLocks noGrp="1"/>
          </p:cNvSpPr>
          <p:nvPr>
            <p:ph sz="quarter" idx="36"/>
          </p:nvPr>
        </p:nvSpPr>
        <p:spPr>
          <a:xfrm>
            <a:off x="6333371" y="370298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B738FAA2-DACC-5669-43F9-66E546388BC2}"/>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485185C0-7B8E-AAA1-C569-0C22E241024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014EC0B2-FCB4-14FF-240F-80A5C27E530D}"/>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98077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52" userDrawn="1">
          <p15:clr>
            <a:srgbClr val="A4A3A4"/>
          </p15:clr>
        </p15:guide>
        <p15:guide id="2" orient="horz" pos="816"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Blue Photo">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4369698" y="6380958"/>
            <a:ext cx="5379580" cy="165616"/>
          </a:xfrm>
        </p:spPr>
        <p:txBody>
          <a:bodyPr/>
          <a:lstStyle>
            <a:lvl1pPr marL="0" indent="0" algn="l">
              <a:lnSpc>
                <a:spcPts val="1400"/>
              </a:lnSpc>
              <a:spcBef>
                <a:spcPts val="0"/>
              </a:spcBef>
              <a:buNone/>
              <a:defRPr sz="1200" b="1" cap="all" baseline="0">
                <a:solidFill>
                  <a:schemeClr val="bg1"/>
                </a:solidFill>
                <a:latin typeface="+mn-lt"/>
              </a:defRPr>
            </a:lvl1pPr>
          </a:lstStyle>
          <a:p>
            <a:pPr lvl="0"/>
            <a:r>
              <a:rPr lang="en-US"/>
              <a:t>Insert “for internal use only” or other text here if needed</a:t>
            </a:r>
          </a:p>
        </p:txBody>
      </p:sp>
      <p:sp>
        <p:nvSpPr>
          <p:cNvPr id="7" name="Picture Placeholder 6">
            <a:extLst>
              <a:ext uri="{FF2B5EF4-FFF2-40B4-BE49-F238E27FC236}">
                <a16:creationId xmlns:a16="http://schemas.microsoft.com/office/drawing/2014/main" id="{D36C937F-793C-4C9A-36F1-6E619E33BA61}"/>
              </a:ext>
            </a:extLst>
          </p:cNvPr>
          <p:cNvSpPr>
            <a:spLocks noGrp="1"/>
          </p:cNvSpPr>
          <p:nvPr>
            <p:ph type="pic" sz="quarter" idx="18"/>
          </p:nvPr>
        </p:nvSpPr>
        <p:spPr>
          <a:xfrm>
            <a:off x="0" y="0"/>
            <a:ext cx="3852863" cy="6858000"/>
          </a:xfrm>
        </p:spPr>
        <p:txBody>
          <a:bodyPr/>
          <a:lstStyle>
            <a:lvl1pPr>
              <a:defRPr>
                <a:solidFill>
                  <a:schemeClr val="bg1"/>
                </a:solidFill>
              </a:defRPr>
            </a:lvl1pPr>
          </a:lstStyle>
          <a:p>
            <a:r>
              <a:rPr lang="en-GB"/>
              <a:t>Click icon to add picture</a:t>
            </a:r>
            <a:endParaRPr lang="en-US"/>
          </a:p>
        </p:txBody>
      </p:sp>
      <p:sp>
        <p:nvSpPr>
          <p:cNvPr id="4" name="Text Placeholder 13">
            <a:extLst>
              <a:ext uri="{FF2B5EF4-FFF2-40B4-BE49-F238E27FC236}">
                <a16:creationId xmlns:a16="http://schemas.microsoft.com/office/drawing/2014/main" id="{210FE0F6-ECE6-3390-83E6-E46BDD8DB661}"/>
              </a:ext>
            </a:extLst>
          </p:cNvPr>
          <p:cNvSpPr>
            <a:spLocks noGrp="1"/>
          </p:cNvSpPr>
          <p:nvPr>
            <p:ph type="body" sz="quarter" idx="14" hasCustomPrompt="1"/>
          </p:nvPr>
        </p:nvSpPr>
        <p:spPr>
          <a:xfrm>
            <a:off x="4377608" y="5034538"/>
            <a:ext cx="6833372" cy="958055"/>
          </a:xfrm>
        </p:spPr>
        <p:txBody>
          <a:bodyPr>
            <a:noAutofit/>
          </a:bodyPr>
          <a:lstStyle>
            <a:lvl1pPr marL="0" indent="0">
              <a:spcBef>
                <a:spcPts val="0"/>
              </a:spcBef>
              <a:buNone/>
              <a:defRPr sz="1600">
                <a:solidFill>
                  <a:schemeClr val="bg1"/>
                </a:solidFill>
              </a:defRPr>
            </a:lvl1pPr>
          </a:lstStyle>
          <a:p>
            <a:r>
              <a:rPr lang="en-US" b="1"/>
              <a:t>PresenterName Bolded </a:t>
            </a:r>
            <a:r>
              <a:rPr lang="en-US" err="1"/>
              <a:t>CompanyName</a:t>
            </a:r>
            <a:r>
              <a:rPr lang="en-US"/>
              <a:t> Not Bolded</a:t>
            </a:r>
          </a:p>
          <a:p>
            <a:r>
              <a:rPr lang="en-US"/>
              <a:t>Conference or Meeting Name </a:t>
            </a:r>
          </a:p>
          <a:p>
            <a:r>
              <a:rPr lang="en-US"/>
              <a:t>Date</a:t>
            </a:r>
          </a:p>
        </p:txBody>
      </p:sp>
      <p:sp>
        <p:nvSpPr>
          <p:cNvPr id="9" name="Text Placeholder 2">
            <a:extLst>
              <a:ext uri="{FF2B5EF4-FFF2-40B4-BE49-F238E27FC236}">
                <a16:creationId xmlns:a16="http://schemas.microsoft.com/office/drawing/2014/main" id="{1DC18D18-347B-39DF-E7B5-B8F4EADE0FF3}"/>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chemeClr val="bg1"/>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a:t>trp.meet.ps/XXXX</a:t>
            </a:r>
          </a:p>
        </p:txBody>
      </p:sp>
      <p:pic>
        <p:nvPicPr>
          <p:cNvPr id="21" name="Picture 20">
            <a:extLst>
              <a:ext uri="{FF2B5EF4-FFF2-40B4-BE49-F238E27FC236}">
                <a16:creationId xmlns:a16="http://schemas.microsoft.com/office/drawing/2014/main" id="{FD41FC20-E820-BF6D-AB74-4895F31038A5}"/>
              </a:ext>
            </a:extLst>
          </p:cNvPr>
          <p:cNvPicPr>
            <a:picLocks noChangeAspect="1"/>
          </p:cNvPicPr>
          <p:nvPr userDrawn="1"/>
        </p:nvPicPr>
        <p:blipFill>
          <a:blip r:embed="rId2"/>
          <a:stretch>
            <a:fillRect/>
          </a:stretch>
        </p:blipFill>
        <p:spPr>
          <a:xfrm>
            <a:off x="4370078" y="533399"/>
            <a:ext cx="2304288" cy="457049"/>
          </a:xfrm>
          <a:prstGeom prst="rect">
            <a:avLst/>
          </a:prstGeom>
        </p:spPr>
      </p:pic>
      <p:sp>
        <p:nvSpPr>
          <p:cNvPr id="22" name="Text Placeholder 11">
            <a:extLst>
              <a:ext uri="{FF2B5EF4-FFF2-40B4-BE49-F238E27FC236}">
                <a16:creationId xmlns:a16="http://schemas.microsoft.com/office/drawing/2014/main" id="{CF39E125-73CF-475C-A614-21FF36E8AEE7}"/>
              </a:ext>
            </a:extLst>
          </p:cNvPr>
          <p:cNvSpPr>
            <a:spLocks noGrp="1"/>
          </p:cNvSpPr>
          <p:nvPr>
            <p:ph type="body" sz="quarter" idx="13" hasCustomPrompt="1"/>
          </p:nvPr>
        </p:nvSpPr>
        <p:spPr>
          <a:xfrm>
            <a:off x="4369698" y="3089829"/>
            <a:ext cx="6841282" cy="1632170"/>
          </a:xfrm>
        </p:spPr>
        <p:txBody>
          <a:bodyPr anchor="t" anchorCtr="0">
            <a:noAutofit/>
          </a:bodyPr>
          <a:lstStyle>
            <a:lvl1pPr marL="0" indent="0">
              <a:lnSpc>
                <a:spcPct val="90000"/>
              </a:lnSpc>
              <a:spcBef>
                <a:spcPts val="0"/>
              </a:spcBef>
              <a:buNone/>
              <a:defRPr sz="5400" b="1" i="0" cap="none" baseline="0">
                <a:solidFill>
                  <a:schemeClr val="accent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a:t>Title goes here and could be two lines</a:t>
            </a:r>
          </a:p>
        </p:txBody>
      </p:sp>
      <p:sp>
        <p:nvSpPr>
          <p:cNvPr id="23" name="Text Placeholder 4">
            <a:extLst>
              <a:ext uri="{FF2B5EF4-FFF2-40B4-BE49-F238E27FC236}">
                <a16:creationId xmlns:a16="http://schemas.microsoft.com/office/drawing/2014/main" id="{B6ADD707-F99C-FA75-F8BA-C788B11FB378}"/>
              </a:ext>
            </a:extLst>
          </p:cNvPr>
          <p:cNvSpPr>
            <a:spLocks noGrp="1"/>
          </p:cNvSpPr>
          <p:nvPr>
            <p:ph type="body" sz="quarter" idx="12" hasCustomPrompt="1"/>
          </p:nvPr>
        </p:nvSpPr>
        <p:spPr>
          <a:xfrm>
            <a:off x="4369698" y="2563890"/>
            <a:ext cx="6841282"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a:t>Optional first line title</a:t>
            </a:r>
          </a:p>
        </p:txBody>
      </p:sp>
    </p:spTree>
    <p:extLst>
      <p:ext uri="{BB962C8B-B14F-4D97-AF65-F5344CB8AC3E}">
        <p14:creationId xmlns:p14="http://schemas.microsoft.com/office/powerpoint/2010/main" val="207027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ntent Hori Top/Vertical Bottom w/Sub">
    <p:spTree>
      <p:nvGrpSpPr>
        <p:cNvPr id="1" name=""/>
        <p:cNvGrpSpPr/>
        <p:nvPr/>
      </p:nvGrpSpPr>
      <p:grpSpPr>
        <a:xfrm>
          <a:off x="0" y="0"/>
          <a:ext cx="0" cy="0"/>
          <a:chOff x="0" y="0"/>
          <a:chExt cx="0" cy="0"/>
        </a:xfrm>
      </p:grpSpPr>
      <p:sp>
        <p:nvSpPr>
          <p:cNvPr id="16" name="Text Placeholder 5">
            <a:extLst>
              <a:ext uri="{FF2B5EF4-FFF2-40B4-BE49-F238E27FC236}">
                <a16:creationId xmlns:a16="http://schemas.microsoft.com/office/drawing/2014/main" id="{48C5CE00-60DC-A9EA-5E75-F8FF6420FF7A}"/>
              </a:ext>
            </a:extLst>
          </p:cNvPr>
          <p:cNvSpPr>
            <a:spLocks noGrp="1"/>
          </p:cNvSpPr>
          <p:nvPr>
            <p:ph type="body" sz="quarter" idx="18" hasCustomPrompt="1"/>
          </p:nvPr>
        </p:nvSpPr>
        <p:spPr>
          <a:xfrm>
            <a:off x="533095" y="3749040"/>
            <a:ext cx="5325034" cy="252000"/>
          </a:xfrm>
        </p:spPr>
        <p:txBody>
          <a:bodyPr/>
          <a:lstStyle>
            <a:lvl1pPr marL="0" indent="0">
              <a:buNone/>
              <a:defRPr sz="2000" b="1" cap="none" baseline="0">
                <a:solidFill>
                  <a:schemeClr val="tx2"/>
                </a:solidFill>
                <a:latin typeface="+mn-lt"/>
              </a:defRPr>
            </a:lvl1pPr>
          </a:lstStyle>
          <a:p>
            <a:r>
              <a:rPr lang="en-GB"/>
              <a:t>Subhead</a:t>
            </a:r>
          </a:p>
        </p:txBody>
      </p:sp>
      <p:sp>
        <p:nvSpPr>
          <p:cNvPr id="17" name="Content Placeholder 14">
            <a:extLst>
              <a:ext uri="{FF2B5EF4-FFF2-40B4-BE49-F238E27FC236}">
                <a16:creationId xmlns:a16="http://schemas.microsoft.com/office/drawing/2014/main" id="{89F4A3E2-577C-0981-1F8C-280A8F4131DF}"/>
              </a:ext>
            </a:extLst>
          </p:cNvPr>
          <p:cNvSpPr>
            <a:spLocks noGrp="1"/>
          </p:cNvSpPr>
          <p:nvPr>
            <p:ph sz="quarter" idx="22"/>
          </p:nvPr>
        </p:nvSpPr>
        <p:spPr>
          <a:xfrm>
            <a:off x="533095" y="4152900"/>
            <a:ext cx="5325034"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3">
            <a:extLst>
              <a:ext uri="{FF2B5EF4-FFF2-40B4-BE49-F238E27FC236}">
                <a16:creationId xmlns:a16="http://schemas.microsoft.com/office/drawing/2014/main" id="{2D907AF4-2726-6064-6BDD-E26A978FA05F}"/>
              </a:ext>
            </a:extLst>
          </p:cNvPr>
          <p:cNvSpPr>
            <a:spLocks noGrp="1"/>
          </p:cNvSpPr>
          <p:nvPr>
            <p:ph type="body" sz="quarter" idx="16" hasCustomPrompt="1"/>
          </p:nvPr>
        </p:nvSpPr>
        <p:spPr>
          <a:xfrm>
            <a:off x="533095" y="1255572"/>
            <a:ext cx="1113793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20" name="Content Placeholder 14">
            <a:extLst>
              <a:ext uri="{FF2B5EF4-FFF2-40B4-BE49-F238E27FC236}">
                <a16:creationId xmlns:a16="http://schemas.microsoft.com/office/drawing/2014/main" id="{2FDDD85A-742B-445E-CADA-D75549041388}"/>
              </a:ext>
            </a:extLst>
          </p:cNvPr>
          <p:cNvSpPr>
            <a:spLocks noGrp="1"/>
          </p:cNvSpPr>
          <p:nvPr>
            <p:ph sz="quarter" idx="21"/>
          </p:nvPr>
        </p:nvSpPr>
        <p:spPr>
          <a:xfrm>
            <a:off x="533401" y="1676400"/>
            <a:ext cx="1112519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2" name="Text Placeholder 7">
            <a:extLst>
              <a:ext uri="{FF2B5EF4-FFF2-40B4-BE49-F238E27FC236}">
                <a16:creationId xmlns:a16="http://schemas.microsoft.com/office/drawing/2014/main" id="{45362D9E-92A3-B111-2EDC-00A6EED8F0B2}"/>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26" name="Text Placeholder 5">
            <a:extLst>
              <a:ext uri="{FF2B5EF4-FFF2-40B4-BE49-F238E27FC236}">
                <a16:creationId xmlns:a16="http://schemas.microsoft.com/office/drawing/2014/main" id="{A7B92726-0806-ADFA-D4EE-DF66D4A75254}"/>
              </a:ext>
            </a:extLst>
          </p:cNvPr>
          <p:cNvSpPr>
            <a:spLocks noGrp="1"/>
          </p:cNvSpPr>
          <p:nvPr>
            <p:ph type="body" sz="quarter" idx="38" hasCustomPrompt="1"/>
          </p:nvPr>
        </p:nvSpPr>
        <p:spPr>
          <a:xfrm>
            <a:off x="6333565" y="3749040"/>
            <a:ext cx="5325034" cy="252000"/>
          </a:xfrm>
        </p:spPr>
        <p:txBody>
          <a:bodyPr/>
          <a:lstStyle>
            <a:lvl1pPr marL="0" indent="0">
              <a:buNone/>
              <a:defRPr sz="2000" b="1" cap="none" baseline="0">
                <a:solidFill>
                  <a:schemeClr val="tx2"/>
                </a:solidFill>
                <a:latin typeface="+mn-lt"/>
              </a:defRPr>
            </a:lvl1pPr>
          </a:lstStyle>
          <a:p>
            <a:r>
              <a:rPr lang="en-GB"/>
              <a:t>Subhead</a:t>
            </a:r>
          </a:p>
        </p:txBody>
      </p:sp>
      <p:sp>
        <p:nvSpPr>
          <p:cNvPr id="27" name="Content Placeholder 14">
            <a:extLst>
              <a:ext uri="{FF2B5EF4-FFF2-40B4-BE49-F238E27FC236}">
                <a16:creationId xmlns:a16="http://schemas.microsoft.com/office/drawing/2014/main" id="{26A4BB55-5290-98E4-67FF-95FBF86E0C39}"/>
              </a:ext>
            </a:extLst>
          </p:cNvPr>
          <p:cNvSpPr>
            <a:spLocks noGrp="1"/>
          </p:cNvSpPr>
          <p:nvPr>
            <p:ph sz="quarter" idx="39"/>
          </p:nvPr>
        </p:nvSpPr>
        <p:spPr>
          <a:xfrm>
            <a:off x="6333565" y="4152900"/>
            <a:ext cx="5325034"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FBF96D91-2E7F-E451-DB02-49AC61FD278E}"/>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8A7F24AF-EF88-B6A7-180B-9E6E0AE1D7F2}"/>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2F9090B2-6708-C638-A143-14E5D70200C4}"/>
              </a:ext>
            </a:extLst>
          </p:cNvPr>
          <p:cNvSpPr>
            <a:spLocks noGrp="1"/>
          </p:cNvSpPr>
          <p:nvPr>
            <p:ph type="body" sz="quarter" idx="41"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166785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104" userDrawn="1">
          <p15:clr>
            <a:srgbClr val="A4A3A4"/>
          </p15:clr>
        </p15:guide>
        <p15:guide id="2" orient="horz" pos="2352" userDrawn="1">
          <p15:clr>
            <a:srgbClr val="A4A3A4"/>
          </p15:clr>
        </p15:guide>
        <p15:guide id="3" orient="horz" pos="2592" userDrawn="1">
          <p15:clr>
            <a:srgbClr val="A4A3A4"/>
          </p15:clr>
        </p15:guide>
        <p15:guide id="4" orient="horz" pos="816"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ntent Vert Top/Hori Bottom">
    <p:spTree>
      <p:nvGrpSpPr>
        <p:cNvPr id="1" name=""/>
        <p:cNvGrpSpPr/>
        <p:nvPr/>
      </p:nvGrpSpPr>
      <p:grpSpPr>
        <a:xfrm>
          <a:off x="0" y="0"/>
          <a:ext cx="0" cy="0"/>
          <a:chOff x="0" y="0"/>
          <a:chExt cx="0" cy="0"/>
        </a:xfrm>
      </p:grpSpPr>
      <p:sp>
        <p:nvSpPr>
          <p:cNvPr id="10" name="Content Placeholder 14">
            <a:extLst>
              <a:ext uri="{FF2B5EF4-FFF2-40B4-BE49-F238E27FC236}">
                <a16:creationId xmlns:a16="http://schemas.microsoft.com/office/drawing/2014/main" id="{4BEA73AB-DF03-7BCB-066D-27D926287BB0}"/>
              </a:ext>
            </a:extLst>
          </p:cNvPr>
          <p:cNvSpPr>
            <a:spLocks noGrp="1"/>
          </p:cNvSpPr>
          <p:nvPr>
            <p:ph sz="quarter" idx="20"/>
          </p:nvPr>
        </p:nvSpPr>
        <p:spPr>
          <a:xfrm>
            <a:off x="533401" y="123410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Text Placeholder 7">
            <a:extLst>
              <a:ext uri="{FF2B5EF4-FFF2-40B4-BE49-F238E27FC236}">
                <a16:creationId xmlns:a16="http://schemas.microsoft.com/office/drawing/2014/main" id="{C50A4E98-E987-54A1-4952-691F63A49B13}"/>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8" name="Content Placeholder 14">
            <a:extLst>
              <a:ext uri="{FF2B5EF4-FFF2-40B4-BE49-F238E27FC236}">
                <a16:creationId xmlns:a16="http://schemas.microsoft.com/office/drawing/2014/main" id="{C9BFDA30-5AF3-1186-75FD-6B4C1587467C}"/>
              </a:ext>
            </a:extLst>
          </p:cNvPr>
          <p:cNvSpPr>
            <a:spLocks noGrp="1"/>
          </p:cNvSpPr>
          <p:nvPr>
            <p:ph sz="quarter" idx="24"/>
          </p:nvPr>
        </p:nvSpPr>
        <p:spPr>
          <a:xfrm>
            <a:off x="533400" y="3702987"/>
            <a:ext cx="11125199"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Content Placeholder 14">
            <a:extLst>
              <a:ext uri="{FF2B5EF4-FFF2-40B4-BE49-F238E27FC236}">
                <a16:creationId xmlns:a16="http://schemas.microsoft.com/office/drawing/2014/main" id="{621A89AA-1830-C780-1512-3607F530CC32}"/>
              </a:ext>
            </a:extLst>
          </p:cNvPr>
          <p:cNvSpPr>
            <a:spLocks noGrp="1"/>
          </p:cNvSpPr>
          <p:nvPr>
            <p:ph sz="quarter" idx="25"/>
          </p:nvPr>
        </p:nvSpPr>
        <p:spPr>
          <a:xfrm>
            <a:off x="6333565" y="123410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09C5A549-579C-277C-DCD4-6CD63D010C39}"/>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D620E095-8AE6-0962-68B1-3268DF225AA4}"/>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F7033AFE-3BA7-D23E-5374-4EAE5FD97D56}"/>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199907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A4A3A4"/>
          </p15:clr>
        </p15:guide>
        <p15:guide id="2" orient="horz" pos="816"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Vert Top/Hori Bottom w/Sub">
    <p:spTree>
      <p:nvGrpSpPr>
        <p:cNvPr id="1" name=""/>
        <p:cNvGrpSpPr/>
        <p:nvPr/>
      </p:nvGrpSpPr>
      <p:grpSpPr>
        <a:xfrm>
          <a:off x="0" y="0"/>
          <a:ext cx="0" cy="0"/>
          <a:chOff x="0" y="0"/>
          <a:chExt cx="0" cy="0"/>
        </a:xfrm>
      </p:grpSpPr>
      <p:sp>
        <p:nvSpPr>
          <p:cNvPr id="16" name="Text Placeholder 5">
            <a:extLst>
              <a:ext uri="{FF2B5EF4-FFF2-40B4-BE49-F238E27FC236}">
                <a16:creationId xmlns:a16="http://schemas.microsoft.com/office/drawing/2014/main" id="{8FF8A4E3-FAA6-FD02-4B67-A4915111DFA6}"/>
              </a:ext>
            </a:extLst>
          </p:cNvPr>
          <p:cNvSpPr>
            <a:spLocks noGrp="1"/>
          </p:cNvSpPr>
          <p:nvPr>
            <p:ph type="body" sz="quarter" idx="19" hasCustomPrompt="1"/>
          </p:nvPr>
        </p:nvSpPr>
        <p:spPr>
          <a:xfrm>
            <a:off x="533094" y="3749040"/>
            <a:ext cx="11125199" cy="252000"/>
          </a:xfrm>
        </p:spPr>
        <p:txBody>
          <a:bodyPr/>
          <a:lstStyle>
            <a:lvl1pPr marL="0" indent="0">
              <a:buNone/>
              <a:defRPr sz="2000" b="1" cap="none" baseline="0">
                <a:solidFill>
                  <a:schemeClr val="tx2"/>
                </a:solidFill>
                <a:latin typeface="+mn-lt"/>
              </a:defRPr>
            </a:lvl1pPr>
          </a:lstStyle>
          <a:p>
            <a:r>
              <a:rPr lang="en-GB"/>
              <a:t>Subhead</a:t>
            </a:r>
          </a:p>
        </p:txBody>
      </p:sp>
      <p:sp>
        <p:nvSpPr>
          <p:cNvPr id="19" name="Content Placeholder 14">
            <a:extLst>
              <a:ext uri="{FF2B5EF4-FFF2-40B4-BE49-F238E27FC236}">
                <a16:creationId xmlns:a16="http://schemas.microsoft.com/office/drawing/2014/main" id="{F4DEC849-7E30-2CCA-330E-D83C71A0EE62}"/>
              </a:ext>
            </a:extLst>
          </p:cNvPr>
          <p:cNvSpPr>
            <a:spLocks noGrp="1"/>
          </p:cNvSpPr>
          <p:nvPr>
            <p:ph sz="quarter" idx="22"/>
          </p:nvPr>
        </p:nvSpPr>
        <p:spPr>
          <a:xfrm>
            <a:off x="533094" y="4152900"/>
            <a:ext cx="11125199"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0" name="Text Placeholder 3">
            <a:extLst>
              <a:ext uri="{FF2B5EF4-FFF2-40B4-BE49-F238E27FC236}">
                <a16:creationId xmlns:a16="http://schemas.microsoft.com/office/drawing/2014/main" id="{EE6CCBB2-DC97-C7DE-202A-382CD55D63B0}"/>
              </a:ext>
            </a:extLst>
          </p:cNvPr>
          <p:cNvSpPr>
            <a:spLocks noGrp="1"/>
          </p:cNvSpPr>
          <p:nvPr>
            <p:ph type="body" sz="quarter" idx="16" hasCustomPrompt="1"/>
          </p:nvPr>
        </p:nvSpPr>
        <p:spPr>
          <a:xfrm>
            <a:off x="533095" y="1255572"/>
            <a:ext cx="533082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21" name="Content Placeholder 14">
            <a:extLst>
              <a:ext uri="{FF2B5EF4-FFF2-40B4-BE49-F238E27FC236}">
                <a16:creationId xmlns:a16="http://schemas.microsoft.com/office/drawing/2014/main" id="{754A6846-71D7-4F47-6B34-A023DE44E21A}"/>
              </a:ext>
            </a:extLst>
          </p:cNvPr>
          <p:cNvSpPr>
            <a:spLocks noGrp="1"/>
          </p:cNvSpPr>
          <p:nvPr>
            <p:ph sz="quarter" idx="21"/>
          </p:nvPr>
        </p:nvSpPr>
        <p:spPr>
          <a:xfrm>
            <a:off x="533401" y="1676400"/>
            <a:ext cx="532472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ext Placeholder 7">
            <a:extLst>
              <a:ext uri="{FF2B5EF4-FFF2-40B4-BE49-F238E27FC236}">
                <a16:creationId xmlns:a16="http://schemas.microsoft.com/office/drawing/2014/main" id="{AB9D8A0C-8240-33B9-A2F6-4A6B4BF95EEE}"/>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29" name="Text Placeholder 3">
            <a:extLst>
              <a:ext uri="{FF2B5EF4-FFF2-40B4-BE49-F238E27FC236}">
                <a16:creationId xmlns:a16="http://schemas.microsoft.com/office/drawing/2014/main" id="{D709C910-7904-6667-5895-A27B90AD0FCA}"/>
              </a:ext>
            </a:extLst>
          </p:cNvPr>
          <p:cNvSpPr>
            <a:spLocks noGrp="1"/>
          </p:cNvSpPr>
          <p:nvPr>
            <p:ph type="body" sz="quarter" idx="26" hasCustomPrompt="1"/>
          </p:nvPr>
        </p:nvSpPr>
        <p:spPr>
          <a:xfrm>
            <a:off x="6333566" y="1255572"/>
            <a:ext cx="533082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30" name="Content Placeholder 14">
            <a:extLst>
              <a:ext uri="{FF2B5EF4-FFF2-40B4-BE49-F238E27FC236}">
                <a16:creationId xmlns:a16="http://schemas.microsoft.com/office/drawing/2014/main" id="{21F1F0E7-1154-07E6-8AF1-33570E8D7FF9}"/>
              </a:ext>
            </a:extLst>
          </p:cNvPr>
          <p:cNvSpPr>
            <a:spLocks noGrp="1"/>
          </p:cNvSpPr>
          <p:nvPr>
            <p:ph sz="quarter" idx="27"/>
          </p:nvPr>
        </p:nvSpPr>
        <p:spPr>
          <a:xfrm>
            <a:off x="6333872" y="1676400"/>
            <a:ext cx="532472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1DF6D1BE-1C57-1A0C-58D3-1BB485FF408D}"/>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7922138A-5A3B-25DA-4B51-3DC23B1BC88C}"/>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4" name="Text Placeholder 6">
            <a:extLst>
              <a:ext uri="{FF2B5EF4-FFF2-40B4-BE49-F238E27FC236}">
                <a16:creationId xmlns:a16="http://schemas.microsoft.com/office/drawing/2014/main" id="{76EFE655-5456-8E4A-F58F-5FB9385B6B55}"/>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1632928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80" userDrawn="1">
          <p15:clr>
            <a:srgbClr val="A4A3A4"/>
          </p15:clr>
        </p15:guide>
        <p15:guide id="2" orient="horz" pos="2352" userDrawn="1">
          <p15:clr>
            <a:srgbClr val="A4A3A4"/>
          </p15:clr>
        </p15:guide>
        <p15:guide id="3" orient="horz" pos="2592" userDrawn="1">
          <p15:clr>
            <a:srgbClr val="A4A3A4"/>
          </p15:clr>
        </p15:guide>
        <p15:guide id="4" orient="horz" pos="816"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our Content Horizontal">
    <p:spTree>
      <p:nvGrpSpPr>
        <p:cNvPr id="1" name=""/>
        <p:cNvGrpSpPr/>
        <p:nvPr/>
      </p:nvGrpSpPr>
      <p:grpSpPr>
        <a:xfrm>
          <a:off x="0" y="0"/>
          <a:ext cx="0" cy="0"/>
          <a:chOff x="0" y="0"/>
          <a:chExt cx="0" cy="0"/>
        </a:xfrm>
      </p:grpSpPr>
      <p:sp>
        <p:nvSpPr>
          <p:cNvPr id="29" name="Text Placeholder 7">
            <a:extLst>
              <a:ext uri="{FF2B5EF4-FFF2-40B4-BE49-F238E27FC236}">
                <a16:creationId xmlns:a16="http://schemas.microsoft.com/office/drawing/2014/main" id="{A99CB0D2-AC1D-9B2F-E3EA-A43B29B4046D}"/>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44" name="Content Placeholder 14">
            <a:extLst>
              <a:ext uri="{FF2B5EF4-FFF2-40B4-BE49-F238E27FC236}">
                <a16:creationId xmlns:a16="http://schemas.microsoft.com/office/drawing/2014/main" id="{E1FDC856-4C9E-5F92-C7BE-DA8F237BF435}"/>
              </a:ext>
            </a:extLst>
          </p:cNvPr>
          <p:cNvSpPr>
            <a:spLocks noGrp="1"/>
          </p:cNvSpPr>
          <p:nvPr>
            <p:ph sz="quarter" idx="20"/>
          </p:nvPr>
        </p:nvSpPr>
        <p:spPr>
          <a:xfrm>
            <a:off x="533401" y="1234107"/>
            <a:ext cx="5333999"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5" name="Content Placeholder 14">
            <a:extLst>
              <a:ext uri="{FF2B5EF4-FFF2-40B4-BE49-F238E27FC236}">
                <a16:creationId xmlns:a16="http://schemas.microsoft.com/office/drawing/2014/main" id="{D2B7271D-7E5C-DE52-CA29-AAAF70AAA9D2}"/>
              </a:ext>
            </a:extLst>
          </p:cNvPr>
          <p:cNvSpPr>
            <a:spLocks noGrp="1"/>
          </p:cNvSpPr>
          <p:nvPr>
            <p:ph sz="quarter" idx="24"/>
          </p:nvPr>
        </p:nvSpPr>
        <p:spPr>
          <a:xfrm>
            <a:off x="533401" y="370298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6" name="Content Placeholder 14">
            <a:extLst>
              <a:ext uri="{FF2B5EF4-FFF2-40B4-BE49-F238E27FC236}">
                <a16:creationId xmlns:a16="http://schemas.microsoft.com/office/drawing/2014/main" id="{43B4BA84-E35B-A102-DCEF-CA84675A005E}"/>
              </a:ext>
            </a:extLst>
          </p:cNvPr>
          <p:cNvSpPr>
            <a:spLocks noGrp="1"/>
          </p:cNvSpPr>
          <p:nvPr>
            <p:ph sz="quarter" idx="26"/>
          </p:nvPr>
        </p:nvSpPr>
        <p:spPr>
          <a:xfrm>
            <a:off x="6324600" y="1234107"/>
            <a:ext cx="5333999"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7" name="Content Placeholder 14">
            <a:extLst>
              <a:ext uri="{FF2B5EF4-FFF2-40B4-BE49-F238E27FC236}">
                <a16:creationId xmlns:a16="http://schemas.microsoft.com/office/drawing/2014/main" id="{B97BFF03-1FA4-53AB-896D-27BD86221AD0}"/>
              </a:ext>
            </a:extLst>
          </p:cNvPr>
          <p:cNvSpPr>
            <a:spLocks noGrp="1"/>
          </p:cNvSpPr>
          <p:nvPr>
            <p:ph sz="quarter" idx="27"/>
          </p:nvPr>
        </p:nvSpPr>
        <p:spPr>
          <a:xfrm>
            <a:off x="6324600" y="370298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E3463939-6DD4-DB5E-9ABE-70C7F3F1D15F}"/>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419044C6-7EA7-A905-C2A5-21742A5C7C6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A99C526C-B209-16ED-EDDC-46C1B1123578}"/>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15892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104" userDrawn="1">
          <p15:clr>
            <a:srgbClr val="A4A3A4"/>
          </p15:clr>
        </p15:guide>
        <p15:guide id="2" orient="horz" pos="2352" userDrawn="1">
          <p15:clr>
            <a:srgbClr val="A4A3A4"/>
          </p15:clr>
        </p15:guide>
        <p15:guide id="3" orient="horz" pos="2616" userDrawn="1">
          <p15:clr>
            <a:srgbClr val="A4A3A4"/>
          </p15:clr>
        </p15:guide>
        <p15:guide id="4" pos="3696" userDrawn="1">
          <p15:clr>
            <a:srgbClr val="A4A3A4"/>
          </p15:clr>
        </p15:guide>
        <p15:guide id="5" pos="3984" userDrawn="1">
          <p15:clr>
            <a:srgbClr val="A4A3A4"/>
          </p15:clr>
        </p15:guide>
        <p15:guide id="6" orient="horz" pos="816"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ntent Horizontal w/Sub">
    <p:spTree>
      <p:nvGrpSpPr>
        <p:cNvPr id="1" name=""/>
        <p:cNvGrpSpPr/>
        <p:nvPr/>
      </p:nvGrpSpPr>
      <p:grpSpPr>
        <a:xfrm>
          <a:off x="0" y="0"/>
          <a:ext cx="0" cy="0"/>
          <a:chOff x="0" y="0"/>
          <a:chExt cx="0" cy="0"/>
        </a:xfrm>
      </p:grpSpPr>
      <p:sp>
        <p:nvSpPr>
          <p:cNvPr id="26" name="Text Placeholder 5">
            <a:extLst>
              <a:ext uri="{FF2B5EF4-FFF2-40B4-BE49-F238E27FC236}">
                <a16:creationId xmlns:a16="http://schemas.microsoft.com/office/drawing/2014/main" id="{532F9791-1B1D-9249-D26C-227771F2AB64}"/>
              </a:ext>
            </a:extLst>
          </p:cNvPr>
          <p:cNvSpPr>
            <a:spLocks noGrp="1"/>
          </p:cNvSpPr>
          <p:nvPr>
            <p:ph type="body" sz="quarter" idx="19" hasCustomPrompt="1"/>
          </p:nvPr>
        </p:nvSpPr>
        <p:spPr>
          <a:xfrm>
            <a:off x="533095" y="3749040"/>
            <a:ext cx="5334306" cy="252000"/>
          </a:xfrm>
        </p:spPr>
        <p:txBody>
          <a:bodyPr/>
          <a:lstStyle>
            <a:lvl1pPr marL="0" indent="0">
              <a:buNone/>
              <a:defRPr sz="2000" b="1" cap="none" baseline="0">
                <a:solidFill>
                  <a:schemeClr val="tx2"/>
                </a:solidFill>
                <a:latin typeface="+mn-lt"/>
              </a:defRPr>
            </a:lvl1pPr>
          </a:lstStyle>
          <a:p>
            <a:r>
              <a:rPr lang="en-GB"/>
              <a:t>Subhead</a:t>
            </a:r>
          </a:p>
        </p:txBody>
      </p:sp>
      <p:sp>
        <p:nvSpPr>
          <p:cNvPr id="27" name="Content Placeholder 14">
            <a:extLst>
              <a:ext uri="{FF2B5EF4-FFF2-40B4-BE49-F238E27FC236}">
                <a16:creationId xmlns:a16="http://schemas.microsoft.com/office/drawing/2014/main" id="{7307BB1F-5DF7-ADA9-AD32-1766344E5C8B}"/>
              </a:ext>
            </a:extLst>
          </p:cNvPr>
          <p:cNvSpPr>
            <a:spLocks noGrp="1"/>
          </p:cNvSpPr>
          <p:nvPr>
            <p:ph sz="quarter" idx="22"/>
          </p:nvPr>
        </p:nvSpPr>
        <p:spPr>
          <a:xfrm>
            <a:off x="533095" y="4152900"/>
            <a:ext cx="5334306"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Text Placeholder 3">
            <a:extLst>
              <a:ext uri="{FF2B5EF4-FFF2-40B4-BE49-F238E27FC236}">
                <a16:creationId xmlns:a16="http://schemas.microsoft.com/office/drawing/2014/main" id="{806179C0-2E3C-C189-AA5C-F5770BE142D4}"/>
              </a:ext>
            </a:extLst>
          </p:cNvPr>
          <p:cNvSpPr>
            <a:spLocks noGrp="1"/>
          </p:cNvSpPr>
          <p:nvPr>
            <p:ph type="body" sz="quarter" idx="16" hasCustomPrompt="1"/>
          </p:nvPr>
        </p:nvSpPr>
        <p:spPr>
          <a:xfrm>
            <a:off x="533095" y="1255572"/>
            <a:ext cx="533082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31" name="Content Placeholder 14">
            <a:extLst>
              <a:ext uri="{FF2B5EF4-FFF2-40B4-BE49-F238E27FC236}">
                <a16:creationId xmlns:a16="http://schemas.microsoft.com/office/drawing/2014/main" id="{5EF25CB0-BDE6-3B08-7079-95E6BDB4C89D}"/>
              </a:ext>
            </a:extLst>
          </p:cNvPr>
          <p:cNvSpPr>
            <a:spLocks noGrp="1"/>
          </p:cNvSpPr>
          <p:nvPr>
            <p:ph sz="quarter" idx="21"/>
          </p:nvPr>
        </p:nvSpPr>
        <p:spPr>
          <a:xfrm>
            <a:off x="533401" y="1676400"/>
            <a:ext cx="532472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3" name="Text Placeholder 7">
            <a:extLst>
              <a:ext uri="{FF2B5EF4-FFF2-40B4-BE49-F238E27FC236}">
                <a16:creationId xmlns:a16="http://schemas.microsoft.com/office/drawing/2014/main" id="{4AADABEC-AF42-873B-EF2A-98FC5D714017}"/>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6" name="Text Placeholder 3">
            <a:extLst>
              <a:ext uri="{FF2B5EF4-FFF2-40B4-BE49-F238E27FC236}">
                <a16:creationId xmlns:a16="http://schemas.microsoft.com/office/drawing/2014/main" id="{4EF46017-E1A1-7D71-E6A2-2B04D71DBF89}"/>
              </a:ext>
            </a:extLst>
          </p:cNvPr>
          <p:cNvSpPr>
            <a:spLocks noGrp="1"/>
          </p:cNvSpPr>
          <p:nvPr>
            <p:ph type="body" sz="quarter" idx="26" hasCustomPrompt="1"/>
          </p:nvPr>
        </p:nvSpPr>
        <p:spPr>
          <a:xfrm>
            <a:off x="6333566" y="1255572"/>
            <a:ext cx="533082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37" name="Content Placeholder 14">
            <a:extLst>
              <a:ext uri="{FF2B5EF4-FFF2-40B4-BE49-F238E27FC236}">
                <a16:creationId xmlns:a16="http://schemas.microsoft.com/office/drawing/2014/main" id="{C62AAD29-F8B5-3643-EF06-92EBA12677C0}"/>
              </a:ext>
            </a:extLst>
          </p:cNvPr>
          <p:cNvSpPr>
            <a:spLocks noGrp="1"/>
          </p:cNvSpPr>
          <p:nvPr>
            <p:ph sz="quarter" idx="27"/>
          </p:nvPr>
        </p:nvSpPr>
        <p:spPr>
          <a:xfrm>
            <a:off x="6333872" y="1676400"/>
            <a:ext cx="532472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8" name="Text Placeholder 5">
            <a:extLst>
              <a:ext uri="{FF2B5EF4-FFF2-40B4-BE49-F238E27FC236}">
                <a16:creationId xmlns:a16="http://schemas.microsoft.com/office/drawing/2014/main" id="{B8EB5924-FF1B-CB35-8D19-88E31CCB5447}"/>
              </a:ext>
            </a:extLst>
          </p:cNvPr>
          <p:cNvSpPr>
            <a:spLocks noGrp="1"/>
          </p:cNvSpPr>
          <p:nvPr>
            <p:ph type="body" sz="quarter" idx="28" hasCustomPrompt="1"/>
          </p:nvPr>
        </p:nvSpPr>
        <p:spPr>
          <a:xfrm>
            <a:off x="6324293" y="3749040"/>
            <a:ext cx="5334306" cy="252000"/>
          </a:xfrm>
        </p:spPr>
        <p:txBody>
          <a:bodyPr/>
          <a:lstStyle>
            <a:lvl1pPr marL="0" indent="0">
              <a:buNone/>
              <a:defRPr sz="2000" b="1" cap="none" baseline="0">
                <a:solidFill>
                  <a:schemeClr val="tx2"/>
                </a:solidFill>
                <a:latin typeface="+mn-lt"/>
              </a:defRPr>
            </a:lvl1pPr>
          </a:lstStyle>
          <a:p>
            <a:r>
              <a:rPr lang="en-GB"/>
              <a:t>Subhead</a:t>
            </a:r>
          </a:p>
        </p:txBody>
      </p:sp>
      <p:sp>
        <p:nvSpPr>
          <p:cNvPr id="39" name="Content Placeholder 14">
            <a:extLst>
              <a:ext uri="{FF2B5EF4-FFF2-40B4-BE49-F238E27FC236}">
                <a16:creationId xmlns:a16="http://schemas.microsoft.com/office/drawing/2014/main" id="{7D2EC411-AF66-7068-FB4E-4007A8922870}"/>
              </a:ext>
            </a:extLst>
          </p:cNvPr>
          <p:cNvSpPr>
            <a:spLocks noGrp="1"/>
          </p:cNvSpPr>
          <p:nvPr>
            <p:ph sz="quarter" idx="29"/>
          </p:nvPr>
        </p:nvSpPr>
        <p:spPr>
          <a:xfrm>
            <a:off x="6324293" y="4152900"/>
            <a:ext cx="5334306"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713BDB96-40B5-731B-4799-EC82A680500A}"/>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2D11B1B8-D72E-4B95-6147-E3AEAA206279}"/>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C32A19A0-CCE1-6D19-1EB4-EBFFE9726E7C}"/>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836982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52" userDrawn="1">
          <p15:clr>
            <a:srgbClr val="A4A3A4"/>
          </p15:clr>
        </p15:guide>
        <p15:guide id="2" pos="3696" userDrawn="1">
          <p15:clr>
            <a:srgbClr val="A4A3A4"/>
          </p15:clr>
        </p15:guide>
        <p15:guide id="3" pos="3984" userDrawn="1">
          <p15:clr>
            <a:srgbClr val="A4A3A4"/>
          </p15:clr>
        </p15:guide>
        <p15:guide id="4" orient="horz" pos="816"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ur Content Vertical">
    <p:spTree>
      <p:nvGrpSpPr>
        <p:cNvPr id="1" name=""/>
        <p:cNvGrpSpPr/>
        <p:nvPr/>
      </p:nvGrpSpPr>
      <p:grpSpPr>
        <a:xfrm>
          <a:off x="0" y="0"/>
          <a:ext cx="0" cy="0"/>
          <a:chOff x="0" y="0"/>
          <a:chExt cx="0" cy="0"/>
        </a:xfrm>
      </p:grpSpPr>
      <p:sp>
        <p:nvSpPr>
          <p:cNvPr id="14" name="Text Placeholder 7">
            <a:extLst>
              <a:ext uri="{FF2B5EF4-FFF2-40B4-BE49-F238E27FC236}">
                <a16:creationId xmlns:a16="http://schemas.microsoft.com/office/drawing/2014/main" id="{7B0557E4-3002-944A-31ED-BD8B2A5B4F0C}"/>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21" name="Content Placeholder 14">
            <a:extLst>
              <a:ext uri="{FF2B5EF4-FFF2-40B4-BE49-F238E27FC236}">
                <a16:creationId xmlns:a16="http://schemas.microsoft.com/office/drawing/2014/main" id="{5938A580-106B-F4F9-E06C-219B976D1E06}"/>
              </a:ext>
            </a:extLst>
          </p:cNvPr>
          <p:cNvSpPr>
            <a:spLocks noGrp="1"/>
          </p:cNvSpPr>
          <p:nvPr>
            <p:ph sz="quarter" idx="20"/>
          </p:nvPr>
        </p:nvSpPr>
        <p:spPr>
          <a:xfrm>
            <a:off x="533401" y="1234107"/>
            <a:ext cx="2580987" cy="4706617"/>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3" name="Content Placeholder 14">
            <a:extLst>
              <a:ext uri="{FF2B5EF4-FFF2-40B4-BE49-F238E27FC236}">
                <a16:creationId xmlns:a16="http://schemas.microsoft.com/office/drawing/2014/main" id="{78294A09-A340-450D-C2ED-A6F88ADE9AD5}"/>
              </a:ext>
            </a:extLst>
          </p:cNvPr>
          <p:cNvSpPr>
            <a:spLocks noGrp="1"/>
          </p:cNvSpPr>
          <p:nvPr>
            <p:ph sz="quarter" idx="41"/>
          </p:nvPr>
        </p:nvSpPr>
        <p:spPr>
          <a:xfrm>
            <a:off x="3378838" y="1234107"/>
            <a:ext cx="2583611" cy="4706617"/>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Content Placeholder 14">
            <a:extLst>
              <a:ext uri="{FF2B5EF4-FFF2-40B4-BE49-F238E27FC236}">
                <a16:creationId xmlns:a16="http://schemas.microsoft.com/office/drawing/2014/main" id="{D0E1C78F-32CF-8A6C-8587-002A90100DA1}"/>
              </a:ext>
            </a:extLst>
          </p:cNvPr>
          <p:cNvSpPr>
            <a:spLocks noGrp="1"/>
          </p:cNvSpPr>
          <p:nvPr>
            <p:ph sz="quarter" idx="43"/>
          </p:nvPr>
        </p:nvSpPr>
        <p:spPr>
          <a:xfrm>
            <a:off x="6226899" y="1234107"/>
            <a:ext cx="2583611" cy="4706617"/>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8" name="Content Placeholder 14">
            <a:extLst>
              <a:ext uri="{FF2B5EF4-FFF2-40B4-BE49-F238E27FC236}">
                <a16:creationId xmlns:a16="http://schemas.microsoft.com/office/drawing/2014/main" id="{3F599AB4-117C-B923-FE3D-BEA5F2C4267E}"/>
              </a:ext>
            </a:extLst>
          </p:cNvPr>
          <p:cNvSpPr>
            <a:spLocks noGrp="1"/>
          </p:cNvSpPr>
          <p:nvPr>
            <p:ph sz="quarter" idx="45"/>
          </p:nvPr>
        </p:nvSpPr>
        <p:spPr>
          <a:xfrm>
            <a:off x="9072336" y="1234107"/>
            <a:ext cx="2583611" cy="4706617"/>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5AD56EFC-310E-40BC-E533-0CF58EC3E24B}"/>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18DBFCE3-6D74-48C5-D4DE-59209E13BE7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42B7B92A-8B9A-DA11-9A9D-C7AFB6358379}"/>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960446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our Content Vertical w/Sub">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45807A19-6691-BCF7-A42E-62A90E1B6D6A}"/>
              </a:ext>
            </a:extLst>
          </p:cNvPr>
          <p:cNvSpPr>
            <a:spLocks noGrp="1"/>
          </p:cNvSpPr>
          <p:nvPr>
            <p:ph type="body" sz="quarter" idx="16" hasCustomPrompt="1"/>
          </p:nvPr>
        </p:nvSpPr>
        <p:spPr>
          <a:xfrm>
            <a:off x="533095" y="1255572"/>
            <a:ext cx="258656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24" name="Content Placeholder 14">
            <a:extLst>
              <a:ext uri="{FF2B5EF4-FFF2-40B4-BE49-F238E27FC236}">
                <a16:creationId xmlns:a16="http://schemas.microsoft.com/office/drawing/2014/main" id="{FC231BD8-9151-AA02-9520-1E19E492716A}"/>
              </a:ext>
            </a:extLst>
          </p:cNvPr>
          <p:cNvSpPr>
            <a:spLocks noGrp="1"/>
          </p:cNvSpPr>
          <p:nvPr>
            <p:ph sz="quarter" idx="21"/>
          </p:nvPr>
        </p:nvSpPr>
        <p:spPr>
          <a:xfrm>
            <a:off x="533401" y="1676399"/>
            <a:ext cx="2583611" cy="4264325"/>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9" name="Text Placeholder 7">
            <a:extLst>
              <a:ext uri="{FF2B5EF4-FFF2-40B4-BE49-F238E27FC236}">
                <a16:creationId xmlns:a16="http://schemas.microsoft.com/office/drawing/2014/main" id="{592ADDDA-A5E2-D7D1-F42E-124E5BD64AC4}"/>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2" name="Text Placeholder 3">
            <a:extLst>
              <a:ext uri="{FF2B5EF4-FFF2-40B4-BE49-F238E27FC236}">
                <a16:creationId xmlns:a16="http://schemas.microsoft.com/office/drawing/2014/main" id="{690456C2-FD87-CC33-FEBC-81993FEEC942}"/>
              </a:ext>
            </a:extLst>
          </p:cNvPr>
          <p:cNvSpPr>
            <a:spLocks noGrp="1"/>
          </p:cNvSpPr>
          <p:nvPr>
            <p:ph type="body" sz="quarter" idx="40" hasCustomPrompt="1"/>
          </p:nvPr>
        </p:nvSpPr>
        <p:spPr>
          <a:xfrm>
            <a:off x="3378532" y="1255572"/>
            <a:ext cx="258656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34" name="Content Placeholder 14">
            <a:extLst>
              <a:ext uri="{FF2B5EF4-FFF2-40B4-BE49-F238E27FC236}">
                <a16:creationId xmlns:a16="http://schemas.microsoft.com/office/drawing/2014/main" id="{C749B3EA-7A9D-FE23-5198-01D09EC09BC6}"/>
              </a:ext>
            </a:extLst>
          </p:cNvPr>
          <p:cNvSpPr>
            <a:spLocks noGrp="1"/>
          </p:cNvSpPr>
          <p:nvPr>
            <p:ph sz="quarter" idx="41"/>
          </p:nvPr>
        </p:nvSpPr>
        <p:spPr>
          <a:xfrm>
            <a:off x="3378838" y="1676399"/>
            <a:ext cx="2583611" cy="4264325"/>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5" name="Text Placeholder 3">
            <a:extLst>
              <a:ext uri="{FF2B5EF4-FFF2-40B4-BE49-F238E27FC236}">
                <a16:creationId xmlns:a16="http://schemas.microsoft.com/office/drawing/2014/main" id="{B4DD07CB-A047-5FF1-9D50-41BCF9D90805}"/>
              </a:ext>
            </a:extLst>
          </p:cNvPr>
          <p:cNvSpPr>
            <a:spLocks noGrp="1"/>
          </p:cNvSpPr>
          <p:nvPr>
            <p:ph type="body" sz="quarter" idx="42" hasCustomPrompt="1"/>
          </p:nvPr>
        </p:nvSpPr>
        <p:spPr>
          <a:xfrm>
            <a:off x="6226593" y="1255572"/>
            <a:ext cx="258656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36" name="Content Placeholder 14">
            <a:extLst>
              <a:ext uri="{FF2B5EF4-FFF2-40B4-BE49-F238E27FC236}">
                <a16:creationId xmlns:a16="http://schemas.microsoft.com/office/drawing/2014/main" id="{7D629051-0ED3-70EA-9C6F-0EF9B1364289}"/>
              </a:ext>
            </a:extLst>
          </p:cNvPr>
          <p:cNvSpPr>
            <a:spLocks noGrp="1"/>
          </p:cNvSpPr>
          <p:nvPr>
            <p:ph sz="quarter" idx="43"/>
          </p:nvPr>
        </p:nvSpPr>
        <p:spPr>
          <a:xfrm>
            <a:off x="6226899" y="1676399"/>
            <a:ext cx="2583611" cy="4264325"/>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7" name="Text Placeholder 3">
            <a:extLst>
              <a:ext uri="{FF2B5EF4-FFF2-40B4-BE49-F238E27FC236}">
                <a16:creationId xmlns:a16="http://schemas.microsoft.com/office/drawing/2014/main" id="{7A09C287-BCD4-6FB3-A833-D63908019007}"/>
              </a:ext>
            </a:extLst>
          </p:cNvPr>
          <p:cNvSpPr>
            <a:spLocks noGrp="1"/>
          </p:cNvSpPr>
          <p:nvPr>
            <p:ph type="body" sz="quarter" idx="44" hasCustomPrompt="1"/>
          </p:nvPr>
        </p:nvSpPr>
        <p:spPr>
          <a:xfrm>
            <a:off x="9072030" y="1255572"/>
            <a:ext cx="258656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38" name="Content Placeholder 14">
            <a:extLst>
              <a:ext uri="{FF2B5EF4-FFF2-40B4-BE49-F238E27FC236}">
                <a16:creationId xmlns:a16="http://schemas.microsoft.com/office/drawing/2014/main" id="{00995025-A9E6-49CB-1F69-D586CB29A765}"/>
              </a:ext>
            </a:extLst>
          </p:cNvPr>
          <p:cNvSpPr>
            <a:spLocks noGrp="1"/>
          </p:cNvSpPr>
          <p:nvPr>
            <p:ph sz="quarter" idx="45"/>
          </p:nvPr>
        </p:nvSpPr>
        <p:spPr>
          <a:xfrm>
            <a:off x="9072336" y="1676399"/>
            <a:ext cx="2583611" cy="4264325"/>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 name="Text Placeholder 4">
            <a:extLst>
              <a:ext uri="{FF2B5EF4-FFF2-40B4-BE49-F238E27FC236}">
                <a16:creationId xmlns:a16="http://schemas.microsoft.com/office/drawing/2014/main" id="{08346265-0123-400A-1184-7CC92B5F3388}"/>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39D9B312-6759-C516-07FA-4B4DBF3B6A0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4FA20223-C8B6-5B5B-14C4-4681AD9830C3}"/>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4119166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2" orient="horz" pos="1032"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peaker Bio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71247" y="1600200"/>
            <a:ext cx="6387353" cy="2172018"/>
          </a:xfrm>
          <a:ln>
            <a:noFill/>
          </a:ln>
        </p:spPr>
        <p:txBody>
          <a:bodyPr>
            <a:noAutofit/>
          </a:bodyPr>
          <a:lstStyle>
            <a:lvl1pPr marL="0" indent="0">
              <a:lnSpc>
                <a:spcPct val="108000"/>
              </a:lnSpc>
              <a:spcBef>
                <a:spcPts val="1200"/>
              </a:spcBef>
              <a:buClr>
                <a:schemeClr val="accent2"/>
              </a:buClr>
              <a:buNone/>
              <a:defRPr sz="1400"/>
            </a:lvl1pPr>
            <a:lvl2pPr marL="457200" indent="0">
              <a:lnSpc>
                <a:spcPct val="105000"/>
              </a:lnSpc>
              <a:buClr>
                <a:schemeClr val="accent4"/>
              </a:buClr>
              <a:buNone/>
              <a:defRPr sz="1400"/>
            </a:lvl2pPr>
            <a:lvl3pPr marL="914400" indent="0">
              <a:lnSpc>
                <a:spcPct val="105000"/>
              </a:lnSpc>
              <a:buClr>
                <a:schemeClr val="accent4"/>
              </a:buClr>
              <a:buNone/>
              <a:defRPr sz="1400"/>
            </a:lvl3pPr>
            <a:lvl4pPr marL="1371600" indent="0">
              <a:lnSpc>
                <a:spcPct val="105000"/>
              </a:lnSpc>
              <a:buClr>
                <a:schemeClr val="accent4"/>
              </a:buClr>
              <a:buNone/>
              <a:defRPr sz="1400"/>
            </a:lvl4pPr>
            <a:lvl5pPr marL="1828800" indent="0">
              <a:lnSpc>
                <a:spcPct val="105000"/>
              </a:lnSpc>
              <a:buClr>
                <a:schemeClr val="accent4"/>
              </a:buClr>
              <a:buFont typeface="Arial" panose="020B0604020202020204" pitchFamily="34" charset="0"/>
              <a:buNone/>
              <a:defRPr sz="1400"/>
            </a:lvl5pPr>
          </a:lstStyle>
          <a:p>
            <a:pPr lvl="0"/>
            <a:r>
              <a:rPr lang="en-US"/>
              <a:t>Speaker bio</a:t>
            </a:r>
          </a:p>
        </p:txBody>
      </p:sp>
      <p:sp>
        <p:nvSpPr>
          <p:cNvPr id="11" name="Content Placeholder 10"/>
          <p:cNvSpPr>
            <a:spLocks noGrp="1"/>
          </p:cNvSpPr>
          <p:nvPr>
            <p:ph sz="quarter" idx="14" hasCustomPrompt="1"/>
          </p:nvPr>
        </p:nvSpPr>
        <p:spPr>
          <a:xfrm>
            <a:off x="5272447" y="3995928"/>
            <a:ext cx="6370349" cy="2172018"/>
          </a:xfrm>
          <a:ln>
            <a:noFill/>
          </a:ln>
        </p:spPr>
        <p:txBody>
          <a:bodyPr>
            <a:noAutofit/>
          </a:bodyPr>
          <a:lstStyle>
            <a:lvl1pPr marL="0" indent="0">
              <a:lnSpc>
                <a:spcPct val="108000"/>
              </a:lnSpc>
              <a:spcBef>
                <a:spcPts val="1200"/>
              </a:spcBef>
              <a:buNone/>
              <a:defRPr sz="1400"/>
            </a:lvl1pPr>
            <a:lvl2pPr marL="457200" indent="0">
              <a:buNone/>
              <a:defRPr sz="1400"/>
            </a:lvl2pPr>
            <a:lvl3pPr marL="914400" indent="0">
              <a:buNone/>
              <a:defRPr sz="1400"/>
            </a:lvl3pPr>
            <a:lvl4pPr marL="1371600" indent="0">
              <a:buNone/>
              <a:defRPr sz="1400"/>
            </a:lvl4pPr>
            <a:lvl5pPr marL="1828800" indent="0">
              <a:buFont typeface="Arial" panose="020B0604020202020204" pitchFamily="34" charset="0"/>
              <a:buNone/>
              <a:defRPr sz="1400"/>
            </a:lvl5pPr>
          </a:lstStyle>
          <a:p>
            <a:pPr lvl="0"/>
            <a:r>
              <a:rPr lang="en-US"/>
              <a:t>Speaker bio</a:t>
            </a:r>
          </a:p>
        </p:txBody>
      </p:sp>
      <p:sp>
        <p:nvSpPr>
          <p:cNvPr id="10" name="Picture Placeholder 4"/>
          <p:cNvSpPr>
            <a:spLocks noGrp="1"/>
          </p:cNvSpPr>
          <p:nvPr>
            <p:ph type="pic" sz="quarter" idx="16" hasCustomPrompt="1"/>
          </p:nvPr>
        </p:nvSpPr>
        <p:spPr>
          <a:xfrm>
            <a:off x="533400" y="1828800"/>
            <a:ext cx="914400" cy="914400"/>
          </a:xfrm>
        </p:spPr>
        <p:txBody>
          <a:bodyPr>
            <a:noAutofit/>
          </a:bodyPr>
          <a:lstStyle>
            <a:lvl1pPr marL="0" indent="0">
              <a:buNone/>
              <a:defRPr sz="1050"/>
            </a:lvl1pPr>
          </a:lstStyle>
          <a:p>
            <a:r>
              <a:rPr lang="en-US"/>
              <a:t>Click on icon to add headshot</a:t>
            </a:r>
          </a:p>
        </p:txBody>
      </p:sp>
      <p:sp>
        <p:nvSpPr>
          <p:cNvPr id="16" name="Text Placeholder 7"/>
          <p:cNvSpPr>
            <a:spLocks noGrp="1"/>
          </p:cNvSpPr>
          <p:nvPr>
            <p:ph type="body" sz="quarter" idx="17" hasCustomPrompt="1"/>
          </p:nvPr>
        </p:nvSpPr>
        <p:spPr>
          <a:xfrm>
            <a:off x="1609860" y="1783080"/>
            <a:ext cx="3173406" cy="525780"/>
          </a:xfrm>
        </p:spPr>
        <p:txBody>
          <a:bodyPr lIns="0" tIns="0" rIns="0" bIns="0" anchor="b">
            <a:noAutofit/>
          </a:bodyPr>
          <a:lstStyle>
            <a:lvl1pPr marL="0" indent="0">
              <a:lnSpc>
                <a:spcPct val="100000"/>
              </a:lnSpc>
              <a:buNone/>
              <a:defRPr sz="1600" b="1" baseline="0">
                <a:solidFill>
                  <a:schemeClr val="accent1"/>
                </a:solidFill>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pPr lvl="0"/>
            <a:r>
              <a:rPr lang="en-US"/>
              <a:t>Name </a:t>
            </a:r>
            <a:r>
              <a:rPr lang="en-US" err="1"/>
              <a:t>LastName</a:t>
            </a:r>
            <a:endParaRPr lang="en-US"/>
          </a:p>
        </p:txBody>
      </p:sp>
      <p:sp>
        <p:nvSpPr>
          <p:cNvPr id="17" name="Text Placeholder 7"/>
          <p:cNvSpPr>
            <a:spLocks noGrp="1"/>
          </p:cNvSpPr>
          <p:nvPr>
            <p:ph type="body" sz="quarter" idx="18" hasCustomPrompt="1"/>
          </p:nvPr>
        </p:nvSpPr>
        <p:spPr>
          <a:xfrm>
            <a:off x="1609860" y="2368297"/>
            <a:ext cx="3173406" cy="377349"/>
          </a:xfrm>
        </p:spPr>
        <p:txBody>
          <a:bodyPr lIns="0" tIns="0" rIns="0" bIns="0" anchor="ctr">
            <a:noAutofit/>
          </a:bodyPr>
          <a:lstStyle>
            <a:lvl1pPr marL="0" indent="0">
              <a:lnSpc>
                <a:spcPct val="100000"/>
              </a:lnSpc>
              <a:buNone/>
              <a:defRPr sz="1100" b="0" i="1" baseline="0">
                <a:solidFill>
                  <a:schemeClr val="tx1"/>
                </a:solidFill>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pPr lvl="0"/>
            <a:r>
              <a:rPr lang="en-US"/>
              <a:t>Title, Organization</a:t>
            </a:r>
          </a:p>
        </p:txBody>
      </p:sp>
      <p:sp>
        <p:nvSpPr>
          <p:cNvPr id="18" name="Picture Placeholder 4"/>
          <p:cNvSpPr>
            <a:spLocks noGrp="1"/>
          </p:cNvSpPr>
          <p:nvPr>
            <p:ph type="pic" sz="quarter" idx="19" hasCustomPrompt="1"/>
          </p:nvPr>
        </p:nvSpPr>
        <p:spPr>
          <a:xfrm>
            <a:off x="533400" y="4224528"/>
            <a:ext cx="914400" cy="914400"/>
          </a:xfrm>
        </p:spPr>
        <p:txBody>
          <a:bodyPr>
            <a:noAutofit/>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050"/>
            </a:lvl1pPr>
          </a:lstStyle>
          <a:p>
            <a:r>
              <a:rPr lang="en-US"/>
              <a:t>Click on icon to add headshot</a:t>
            </a:r>
          </a:p>
        </p:txBody>
      </p:sp>
      <p:sp>
        <p:nvSpPr>
          <p:cNvPr id="19" name="Text Placeholder 7"/>
          <p:cNvSpPr>
            <a:spLocks noGrp="1"/>
          </p:cNvSpPr>
          <p:nvPr>
            <p:ph type="body" sz="quarter" idx="20" hasCustomPrompt="1"/>
          </p:nvPr>
        </p:nvSpPr>
        <p:spPr>
          <a:xfrm>
            <a:off x="1611084" y="4178808"/>
            <a:ext cx="3173406" cy="525780"/>
          </a:xfrm>
        </p:spPr>
        <p:txBody>
          <a:bodyPr lIns="0" tIns="0" rIns="0" bIns="0" anchor="b">
            <a:noAutofit/>
          </a:bodyPr>
          <a:lstStyle>
            <a:lvl1pPr marL="0" indent="0">
              <a:lnSpc>
                <a:spcPct val="100000"/>
              </a:lnSpc>
              <a:buNone/>
              <a:defRPr sz="1600" b="1" baseline="0">
                <a:solidFill>
                  <a:schemeClr val="accent1"/>
                </a:solidFill>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pPr lvl="0"/>
            <a:r>
              <a:rPr lang="en-US"/>
              <a:t>Name </a:t>
            </a:r>
            <a:r>
              <a:rPr lang="en-US" err="1"/>
              <a:t>LastName</a:t>
            </a:r>
            <a:endParaRPr lang="en-US"/>
          </a:p>
        </p:txBody>
      </p:sp>
      <p:sp>
        <p:nvSpPr>
          <p:cNvPr id="20" name="Text Placeholder 7"/>
          <p:cNvSpPr>
            <a:spLocks noGrp="1"/>
          </p:cNvSpPr>
          <p:nvPr>
            <p:ph type="body" sz="quarter" idx="21" hasCustomPrompt="1"/>
          </p:nvPr>
        </p:nvSpPr>
        <p:spPr>
          <a:xfrm>
            <a:off x="1611084" y="4764025"/>
            <a:ext cx="3173406" cy="377349"/>
          </a:xfrm>
        </p:spPr>
        <p:txBody>
          <a:bodyPr lIns="0" tIns="0" rIns="0" bIns="0" anchor="ctr">
            <a:noAutofit/>
          </a:bodyPr>
          <a:lstStyle>
            <a:lvl1pPr marL="0" indent="0">
              <a:lnSpc>
                <a:spcPct val="100000"/>
              </a:lnSpc>
              <a:buNone/>
              <a:defRPr sz="1100" b="0" i="1" baseline="0">
                <a:solidFill>
                  <a:schemeClr val="tx1"/>
                </a:solidFill>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pPr lvl="0"/>
            <a:r>
              <a:rPr lang="en-US"/>
              <a:t>Title, Organization</a:t>
            </a:r>
          </a:p>
        </p:txBody>
      </p:sp>
      <p:cxnSp>
        <p:nvCxnSpPr>
          <p:cNvPr id="21" name="Straight Connector 20"/>
          <p:cNvCxnSpPr>
            <a:cxnSpLocks/>
          </p:cNvCxnSpPr>
          <p:nvPr/>
        </p:nvCxnSpPr>
        <p:spPr>
          <a:xfrm>
            <a:off x="533400" y="1636640"/>
            <a:ext cx="4305154" cy="0"/>
          </a:xfrm>
          <a:prstGeom prst="line">
            <a:avLst/>
          </a:prstGeom>
          <a:ln w="63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EC143C-87E0-4844-A675-310560324307}"/>
              </a:ext>
            </a:extLst>
          </p:cNvPr>
          <p:cNvCxnSpPr>
            <a:cxnSpLocks/>
          </p:cNvCxnSpPr>
          <p:nvPr userDrawn="1"/>
        </p:nvCxnSpPr>
        <p:spPr>
          <a:xfrm>
            <a:off x="533400" y="3995928"/>
            <a:ext cx="4305154" cy="0"/>
          </a:xfrm>
          <a:prstGeom prst="line">
            <a:avLst/>
          </a:prstGeom>
          <a:ln w="635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Placeholder 7">
            <a:extLst>
              <a:ext uri="{FF2B5EF4-FFF2-40B4-BE49-F238E27FC236}">
                <a16:creationId xmlns:a16="http://schemas.microsoft.com/office/drawing/2014/main" id="{C58666AC-2FF0-CE01-949B-3C968780D728}"/>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4" name="Text Placeholder 4">
            <a:extLst>
              <a:ext uri="{FF2B5EF4-FFF2-40B4-BE49-F238E27FC236}">
                <a16:creationId xmlns:a16="http://schemas.microsoft.com/office/drawing/2014/main" id="{1951566A-AE12-AAA4-A1C5-669A8181927F}"/>
              </a:ext>
            </a:extLst>
          </p:cNvPr>
          <p:cNvSpPr>
            <a:spLocks noGrp="1"/>
          </p:cNvSpPr>
          <p:nvPr>
            <p:ph type="body" sz="quarter" idx="38"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3D7BEFE6-3AEC-8F2A-10A1-9DEB8DD82793}"/>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6" name="Text Placeholder 6">
            <a:extLst>
              <a:ext uri="{FF2B5EF4-FFF2-40B4-BE49-F238E27FC236}">
                <a16:creationId xmlns:a16="http://schemas.microsoft.com/office/drawing/2014/main" id="{E35047A2-9312-ED5A-BBEA-7EFD19C2BB5B}"/>
              </a:ext>
            </a:extLst>
          </p:cNvPr>
          <p:cNvSpPr>
            <a:spLocks noGrp="1"/>
          </p:cNvSpPr>
          <p:nvPr>
            <p:ph type="body" sz="quarter" idx="39"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604601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ullets w/Photo">
    <p:spTree>
      <p:nvGrpSpPr>
        <p:cNvPr id="1" name=""/>
        <p:cNvGrpSpPr/>
        <p:nvPr/>
      </p:nvGrpSpPr>
      <p:grpSpPr>
        <a:xfrm>
          <a:off x="0" y="0"/>
          <a:ext cx="0" cy="0"/>
          <a:chOff x="0" y="0"/>
          <a:chExt cx="0" cy="0"/>
        </a:xfrm>
      </p:grpSpPr>
      <p:sp>
        <p:nvSpPr>
          <p:cNvPr id="14" name="Content Placeholder 10"/>
          <p:cNvSpPr>
            <a:spLocks noGrp="1" noChangeAspect="1"/>
          </p:cNvSpPr>
          <p:nvPr>
            <p:ph sz="quarter" idx="14" hasCustomPrompt="1"/>
          </p:nvPr>
        </p:nvSpPr>
        <p:spPr>
          <a:xfrm>
            <a:off x="6328435" y="1234107"/>
            <a:ext cx="5325033" cy="4663773"/>
          </a:xfrm>
          <a:ln>
            <a:noFill/>
          </a:ln>
        </p:spPr>
        <p:txBody>
          <a:bodyPr>
            <a:noAutofit/>
          </a:bodyPr>
          <a:lstStyle>
            <a:lvl1pPr marL="0" indent="0">
              <a:buNone/>
              <a:defRPr sz="2400" baseline="0"/>
            </a:lvl1pPr>
          </a:lstStyle>
          <a:p>
            <a:pPr lvl="0"/>
            <a:r>
              <a:rPr lang="en-US"/>
              <a:t>Click on photo icon below to add photo</a:t>
            </a:r>
          </a:p>
        </p:txBody>
      </p:sp>
      <p:sp>
        <p:nvSpPr>
          <p:cNvPr id="9" name="Content Placeholder 14">
            <a:extLst>
              <a:ext uri="{FF2B5EF4-FFF2-40B4-BE49-F238E27FC236}">
                <a16:creationId xmlns:a16="http://schemas.microsoft.com/office/drawing/2014/main" id="{99719743-8556-9446-92E5-F66EA70B42C7}"/>
              </a:ext>
            </a:extLst>
          </p:cNvPr>
          <p:cNvSpPr>
            <a:spLocks noGrp="1"/>
          </p:cNvSpPr>
          <p:nvPr>
            <p:ph sz="quarter" idx="20"/>
          </p:nvPr>
        </p:nvSpPr>
        <p:spPr>
          <a:xfrm>
            <a:off x="533401" y="1234107"/>
            <a:ext cx="5325034"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Text Placeholder 7">
            <a:extLst>
              <a:ext uri="{FF2B5EF4-FFF2-40B4-BE49-F238E27FC236}">
                <a16:creationId xmlns:a16="http://schemas.microsoft.com/office/drawing/2014/main" id="{8ABACB62-8E9A-F8C9-3B4A-1B5D8F1AB489}"/>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4">
            <a:extLst>
              <a:ext uri="{FF2B5EF4-FFF2-40B4-BE49-F238E27FC236}">
                <a16:creationId xmlns:a16="http://schemas.microsoft.com/office/drawing/2014/main" id="{15E8DD69-B359-850F-23C6-5711F06217AC}"/>
              </a:ext>
            </a:extLst>
          </p:cNvPr>
          <p:cNvSpPr>
            <a:spLocks noGrp="1"/>
          </p:cNvSpPr>
          <p:nvPr>
            <p:ph type="body" sz="quarter" idx="2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F88B3E48-9B0E-B2FD-ACDD-0BAC8F37F33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CC987B96-DEF6-1F9A-ABAD-E609CB557AD0}"/>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304135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ort Quote_White">
    <p:bg>
      <p:bgPr>
        <a:solidFill>
          <a:schemeClr val="bg1">
            <a:alpha val="2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5" hasCustomPrompt="1"/>
          </p:nvPr>
        </p:nvSpPr>
        <p:spPr>
          <a:xfrm>
            <a:off x="1912865" y="1866900"/>
            <a:ext cx="9745735" cy="3429000"/>
          </a:xfrm>
        </p:spPr>
        <p:txBody>
          <a:bodyPr anchor="ctr">
            <a:noAutofit/>
          </a:bodyPr>
          <a:lstStyle>
            <a:lvl1pPr marL="0" indent="0">
              <a:lnSpc>
                <a:spcPct val="110000"/>
              </a:lnSpc>
              <a:buNone/>
              <a:defRPr sz="4800" b="1" cap="none" baseline="0">
                <a:solidFill>
                  <a:schemeClr val="accent1"/>
                </a:solidFill>
                <a:latin typeface="+mn-lt"/>
              </a:defRPr>
            </a:lvl1pPr>
            <a:lvl2pPr marL="285750" indent="-285750">
              <a:buClr>
                <a:schemeClr val="accent1"/>
              </a:buClr>
              <a:buFont typeface="Arial" panose="020B0604020202020204" pitchFamily="34" charset="0"/>
              <a:buChar char="—"/>
              <a:defRPr sz="1800">
                <a:solidFill>
                  <a:schemeClr val="accent1"/>
                </a:solidFill>
              </a:defRPr>
            </a:lvl2pPr>
          </a:lstStyle>
          <a:p>
            <a:pPr lvl="0"/>
            <a:r>
              <a:rPr lang="en-US"/>
              <a:t>Short Quote</a:t>
            </a:r>
          </a:p>
          <a:p>
            <a:pPr lvl="1"/>
            <a:r>
              <a:rPr lang="en-US"/>
              <a:t>Second level</a:t>
            </a:r>
          </a:p>
        </p:txBody>
      </p:sp>
      <p:sp>
        <p:nvSpPr>
          <p:cNvPr id="7" name="Text Placeholder 7">
            <a:extLst>
              <a:ext uri="{FF2B5EF4-FFF2-40B4-BE49-F238E27FC236}">
                <a16:creationId xmlns:a16="http://schemas.microsoft.com/office/drawing/2014/main" id="{03D456B5-D20F-0970-343D-ADBDD52C35B3}"/>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2" name="Freeform 11">
            <a:extLst>
              <a:ext uri="{FF2B5EF4-FFF2-40B4-BE49-F238E27FC236}">
                <a16:creationId xmlns:a16="http://schemas.microsoft.com/office/drawing/2014/main" id="{2EAB4610-588E-3AAD-7043-AA1EE7AB8B45}"/>
              </a:ext>
            </a:extLst>
          </p:cNvPr>
          <p:cNvSpPr/>
          <p:nvPr userDrawn="1"/>
        </p:nvSpPr>
        <p:spPr>
          <a:xfrm>
            <a:off x="0" y="1319331"/>
            <a:ext cx="1854769" cy="1439908"/>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a:p>
        </p:txBody>
      </p:sp>
      <p:sp>
        <p:nvSpPr>
          <p:cNvPr id="4" name="Text Placeholder 6">
            <a:extLst>
              <a:ext uri="{FF2B5EF4-FFF2-40B4-BE49-F238E27FC236}">
                <a16:creationId xmlns:a16="http://schemas.microsoft.com/office/drawing/2014/main" id="{F53AC2EE-643C-F5E9-AB9E-89D357466E10}"/>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68576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White">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541309" y="6380957"/>
            <a:ext cx="9207969" cy="193565"/>
          </a:xfrm>
        </p:spPr>
        <p:txBody>
          <a:bodyPr/>
          <a:lstStyle>
            <a:lvl1pPr marL="0" indent="0" algn="l">
              <a:lnSpc>
                <a:spcPts val="1400"/>
              </a:lnSpc>
              <a:spcBef>
                <a:spcPts val="0"/>
              </a:spcBef>
              <a:buNone/>
              <a:defRPr sz="1200" b="1" cap="all" baseline="0">
                <a:solidFill>
                  <a:schemeClr val="tx1"/>
                </a:solidFill>
                <a:latin typeface="+mn-lt"/>
              </a:defRPr>
            </a:lvl1pPr>
          </a:lstStyle>
          <a:p>
            <a:pPr lvl="0"/>
            <a:r>
              <a:rPr lang="en-US"/>
              <a:t>Insert “for internal use only” or other text here if needed</a:t>
            </a:r>
          </a:p>
        </p:txBody>
      </p:sp>
      <p:sp>
        <p:nvSpPr>
          <p:cNvPr id="8" name="Text Placeholder 2">
            <a:extLst>
              <a:ext uri="{FF2B5EF4-FFF2-40B4-BE49-F238E27FC236}">
                <a16:creationId xmlns:a16="http://schemas.microsoft.com/office/drawing/2014/main" id="{9EB66CAD-6917-1DB9-CDBB-EE9847DAB014}"/>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rgbClr val="004C85"/>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a:t>trp.meet.ps/XXXX</a:t>
            </a:r>
          </a:p>
        </p:txBody>
      </p:sp>
      <p:pic>
        <p:nvPicPr>
          <p:cNvPr id="15" name="Picture 14">
            <a:extLst>
              <a:ext uri="{FF2B5EF4-FFF2-40B4-BE49-F238E27FC236}">
                <a16:creationId xmlns:a16="http://schemas.microsoft.com/office/drawing/2014/main" id="{8DD37A66-2631-ACE0-201E-6C661FE7E4C8}"/>
              </a:ext>
            </a:extLst>
          </p:cNvPr>
          <p:cNvPicPr>
            <a:picLocks noChangeAspect="1"/>
          </p:cNvPicPr>
          <p:nvPr userDrawn="1"/>
        </p:nvPicPr>
        <p:blipFill>
          <a:blip r:embed="rId2"/>
          <a:stretch>
            <a:fillRect/>
          </a:stretch>
        </p:blipFill>
        <p:spPr>
          <a:xfrm>
            <a:off x="533399" y="533399"/>
            <a:ext cx="2305049" cy="457200"/>
          </a:xfrm>
          <a:prstGeom prst="rect">
            <a:avLst/>
          </a:prstGeom>
        </p:spPr>
      </p:pic>
      <p:sp>
        <p:nvSpPr>
          <p:cNvPr id="17" name="Text Placeholder 13">
            <a:extLst>
              <a:ext uri="{FF2B5EF4-FFF2-40B4-BE49-F238E27FC236}">
                <a16:creationId xmlns:a16="http://schemas.microsoft.com/office/drawing/2014/main" id="{B7BA024E-BA8E-DF90-BE7F-C898F0ED9755}"/>
              </a:ext>
            </a:extLst>
          </p:cNvPr>
          <p:cNvSpPr>
            <a:spLocks noGrp="1"/>
          </p:cNvSpPr>
          <p:nvPr>
            <p:ph type="body" sz="quarter" idx="14" hasCustomPrompt="1"/>
          </p:nvPr>
        </p:nvSpPr>
        <p:spPr>
          <a:xfrm>
            <a:off x="541309" y="5034538"/>
            <a:ext cx="8990160" cy="958055"/>
          </a:xfrm>
        </p:spPr>
        <p:txBody>
          <a:bodyPr>
            <a:noAutofit/>
          </a:bodyPr>
          <a:lstStyle>
            <a:lvl1pPr marL="0" indent="0">
              <a:spcBef>
                <a:spcPts val="0"/>
              </a:spcBef>
              <a:buNone/>
              <a:defRPr sz="1600">
                <a:solidFill>
                  <a:srgbClr val="061937"/>
                </a:solidFill>
              </a:defRPr>
            </a:lvl1pPr>
          </a:lstStyle>
          <a:p>
            <a:r>
              <a:rPr lang="en-US" b="1"/>
              <a:t>PresenterName Bolded </a:t>
            </a:r>
            <a:r>
              <a:rPr lang="en-US" err="1"/>
              <a:t>CompanyName</a:t>
            </a:r>
            <a:r>
              <a:rPr lang="en-US"/>
              <a:t> Not Bolded</a:t>
            </a:r>
          </a:p>
          <a:p>
            <a:r>
              <a:rPr lang="en-US"/>
              <a:t>Conference or Meeting Name </a:t>
            </a:r>
          </a:p>
          <a:p>
            <a:r>
              <a:rPr lang="en-US"/>
              <a:t>Date</a:t>
            </a:r>
          </a:p>
        </p:txBody>
      </p:sp>
      <p:sp>
        <p:nvSpPr>
          <p:cNvPr id="18" name="Text Placeholder 11">
            <a:extLst>
              <a:ext uri="{FF2B5EF4-FFF2-40B4-BE49-F238E27FC236}">
                <a16:creationId xmlns:a16="http://schemas.microsoft.com/office/drawing/2014/main" id="{956F6274-524D-84F4-F4A4-907CC082618C}"/>
              </a:ext>
            </a:extLst>
          </p:cNvPr>
          <p:cNvSpPr>
            <a:spLocks noGrp="1"/>
          </p:cNvSpPr>
          <p:nvPr>
            <p:ph type="body" sz="quarter" idx="13" hasCustomPrompt="1"/>
          </p:nvPr>
        </p:nvSpPr>
        <p:spPr>
          <a:xfrm>
            <a:off x="533398" y="2917750"/>
            <a:ext cx="9000567" cy="1804249"/>
          </a:xfrm>
        </p:spPr>
        <p:txBody>
          <a:bodyPr anchor="t" anchorCtr="0">
            <a:noAutofit/>
          </a:bodyPr>
          <a:lstStyle>
            <a:lvl1pPr marL="0" indent="0">
              <a:lnSpc>
                <a:spcPct val="90000"/>
              </a:lnSpc>
              <a:spcBef>
                <a:spcPts val="0"/>
              </a:spcBef>
              <a:buNone/>
              <a:defRPr sz="6000" b="1" i="0" cap="none" baseline="0">
                <a:solidFill>
                  <a:schemeClr val="tx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a:t>Title goes here and could be two lines</a:t>
            </a:r>
          </a:p>
        </p:txBody>
      </p:sp>
      <p:sp>
        <p:nvSpPr>
          <p:cNvPr id="19" name="Text Placeholder 4">
            <a:extLst>
              <a:ext uri="{FF2B5EF4-FFF2-40B4-BE49-F238E27FC236}">
                <a16:creationId xmlns:a16="http://schemas.microsoft.com/office/drawing/2014/main" id="{3385ABD6-ED74-CA80-F79F-AB4E10609321}"/>
              </a:ext>
            </a:extLst>
          </p:cNvPr>
          <p:cNvSpPr>
            <a:spLocks noGrp="1"/>
          </p:cNvSpPr>
          <p:nvPr>
            <p:ph type="body" sz="quarter" idx="12" hasCustomPrompt="1"/>
          </p:nvPr>
        </p:nvSpPr>
        <p:spPr>
          <a:xfrm>
            <a:off x="533398" y="2369708"/>
            <a:ext cx="9000567"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tx2"/>
                </a:solidFill>
              </a:defRPr>
            </a:lvl1pPr>
          </a:lstStyle>
          <a:p>
            <a:pPr lvl="0"/>
            <a:r>
              <a:rPr lang="en-US"/>
              <a:t>Optional first line title</a:t>
            </a:r>
          </a:p>
        </p:txBody>
      </p:sp>
    </p:spTree>
    <p:extLst>
      <p:ext uri="{BB962C8B-B14F-4D97-AF65-F5344CB8AC3E}">
        <p14:creationId xmlns:p14="http://schemas.microsoft.com/office/powerpoint/2010/main" val="1706687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Short Quote_White with header and sub header">
    <p:bg>
      <p:bgPr>
        <a:solidFill>
          <a:schemeClr val="bg1">
            <a:alpha val="2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5" hasCustomPrompt="1"/>
          </p:nvPr>
        </p:nvSpPr>
        <p:spPr>
          <a:xfrm>
            <a:off x="1912865" y="2407798"/>
            <a:ext cx="9745735" cy="3429000"/>
          </a:xfrm>
        </p:spPr>
        <p:txBody>
          <a:bodyPr anchor="ctr">
            <a:noAutofit/>
          </a:bodyPr>
          <a:lstStyle>
            <a:lvl1pPr marL="0" indent="0">
              <a:lnSpc>
                <a:spcPct val="110000"/>
              </a:lnSpc>
              <a:buNone/>
              <a:defRPr sz="4800" b="1" cap="none" baseline="0">
                <a:solidFill>
                  <a:schemeClr val="accent1"/>
                </a:solidFill>
                <a:latin typeface="+mn-lt"/>
              </a:defRPr>
            </a:lvl1pPr>
            <a:lvl2pPr marL="285750" indent="-285750">
              <a:buClr>
                <a:schemeClr val="accent1"/>
              </a:buClr>
              <a:buFont typeface="Arial" panose="020B0604020202020204" pitchFamily="34" charset="0"/>
              <a:buChar char="—"/>
              <a:defRPr sz="1800">
                <a:solidFill>
                  <a:schemeClr val="accent1"/>
                </a:solidFill>
              </a:defRPr>
            </a:lvl2pPr>
          </a:lstStyle>
          <a:p>
            <a:pPr lvl="0"/>
            <a:r>
              <a:rPr lang="en-US"/>
              <a:t>Short Quote</a:t>
            </a:r>
          </a:p>
          <a:p>
            <a:pPr lvl="1"/>
            <a:r>
              <a:rPr lang="en-US"/>
              <a:t>Second level</a:t>
            </a:r>
          </a:p>
        </p:txBody>
      </p:sp>
      <p:sp>
        <p:nvSpPr>
          <p:cNvPr id="7" name="Text Placeholder 7">
            <a:extLst>
              <a:ext uri="{FF2B5EF4-FFF2-40B4-BE49-F238E27FC236}">
                <a16:creationId xmlns:a16="http://schemas.microsoft.com/office/drawing/2014/main" id="{03D456B5-D20F-0970-343D-ADBDD52C35B3}"/>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2" name="Freeform 11">
            <a:extLst>
              <a:ext uri="{FF2B5EF4-FFF2-40B4-BE49-F238E27FC236}">
                <a16:creationId xmlns:a16="http://schemas.microsoft.com/office/drawing/2014/main" id="{2EAB4610-588E-3AAD-7043-AA1EE7AB8B45}"/>
              </a:ext>
            </a:extLst>
          </p:cNvPr>
          <p:cNvSpPr/>
          <p:nvPr userDrawn="1"/>
        </p:nvSpPr>
        <p:spPr>
          <a:xfrm>
            <a:off x="0" y="2203894"/>
            <a:ext cx="1854769" cy="1439908"/>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a:p>
        </p:txBody>
      </p:sp>
      <p:sp>
        <p:nvSpPr>
          <p:cNvPr id="4" name="Text Placeholder 6">
            <a:extLst>
              <a:ext uri="{FF2B5EF4-FFF2-40B4-BE49-F238E27FC236}">
                <a16:creationId xmlns:a16="http://schemas.microsoft.com/office/drawing/2014/main" id="{F53AC2EE-643C-F5E9-AB9E-89D357466E10}"/>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
        <p:nvSpPr>
          <p:cNvPr id="2" name="Text Placeholder 3">
            <a:extLst>
              <a:ext uri="{FF2B5EF4-FFF2-40B4-BE49-F238E27FC236}">
                <a16:creationId xmlns:a16="http://schemas.microsoft.com/office/drawing/2014/main" id="{562AACD6-2826-0D2F-75E1-53322B15D9D4}"/>
              </a:ext>
            </a:extLst>
          </p:cNvPr>
          <p:cNvSpPr>
            <a:spLocks noGrp="1"/>
          </p:cNvSpPr>
          <p:nvPr>
            <p:ph type="body" sz="quarter" idx="16" hasCustomPrompt="1"/>
          </p:nvPr>
        </p:nvSpPr>
        <p:spPr>
          <a:xfrm>
            <a:off x="1912865" y="1255572"/>
            <a:ext cx="975816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5" name="Title Placeholder 1">
            <a:extLst>
              <a:ext uri="{FF2B5EF4-FFF2-40B4-BE49-F238E27FC236}">
                <a16:creationId xmlns:a16="http://schemas.microsoft.com/office/drawing/2014/main" id="{10720DF4-BC14-389D-FBE3-D63E0B1825D0}"/>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Tree>
    <p:extLst>
      <p:ext uri="{BB962C8B-B14F-4D97-AF65-F5344CB8AC3E}">
        <p14:creationId xmlns:p14="http://schemas.microsoft.com/office/powerpoint/2010/main" val="3234137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Short Quote_Blue">
    <p:bg>
      <p:bgPr>
        <a:solidFill>
          <a:srgbClr val="06193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0B826BD-984E-9B6F-4D71-4E6F81C13570}"/>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solidFill>
                <a:schemeClr val="bg1"/>
              </a:solidFill>
            </a:endParaRPr>
          </a:p>
        </p:txBody>
      </p:sp>
      <p:sp>
        <p:nvSpPr>
          <p:cNvPr id="6" name="Slide Number">
            <a:extLst>
              <a:ext uri="{FF2B5EF4-FFF2-40B4-BE49-F238E27FC236}">
                <a16:creationId xmlns:a16="http://schemas.microsoft.com/office/drawing/2014/main" id="{F86D6D9B-BE69-8A2B-FF75-C64D23017495}"/>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a:solidFill>
                <a:schemeClr val="bg1"/>
              </a:solidFill>
              <a:latin typeface="Arial Black" panose="020B0A040201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0B0C77B3-8C23-506B-C0C5-C1164BDFD1B6}"/>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a:solidFill>
                  <a:schemeClr val="bg1"/>
                </a:solidFill>
              </a:rPr>
              <a:t>T. ROWE PRICE</a:t>
            </a:r>
            <a:endParaRPr lang="en-US" sz="700" b="1" kern="700" spc="100" baseline="0">
              <a:solidFill>
                <a:schemeClr val="bg1"/>
              </a:solidFill>
            </a:endParaRPr>
          </a:p>
        </p:txBody>
      </p:sp>
      <p:cxnSp>
        <p:nvCxnSpPr>
          <p:cNvPr id="9" name="Straight Connector 8">
            <a:extLst>
              <a:ext uri="{FF2B5EF4-FFF2-40B4-BE49-F238E27FC236}">
                <a16:creationId xmlns:a16="http://schemas.microsoft.com/office/drawing/2014/main" id="{88B03DF5-972A-8742-DE29-4D6F3B4A8012}"/>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BBB555A-FF9E-D844-56A3-4B83F46F05F9}"/>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03E64FB6-32C6-3AF5-D7F3-2687B7816D3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13" name="Text Placeholder 6">
            <a:extLst>
              <a:ext uri="{FF2B5EF4-FFF2-40B4-BE49-F238E27FC236}">
                <a16:creationId xmlns:a16="http://schemas.microsoft.com/office/drawing/2014/main" id="{3ADC4589-6181-C3E8-712F-CB10D6534F1B}"/>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a:t>Insert “for internal use only” or other text here if needed</a:t>
            </a:r>
          </a:p>
        </p:txBody>
      </p:sp>
      <p:sp>
        <p:nvSpPr>
          <p:cNvPr id="3" name="Text Placeholder 2"/>
          <p:cNvSpPr>
            <a:spLocks noGrp="1"/>
          </p:cNvSpPr>
          <p:nvPr>
            <p:ph type="body" sz="quarter" idx="15" hasCustomPrompt="1"/>
          </p:nvPr>
        </p:nvSpPr>
        <p:spPr>
          <a:xfrm>
            <a:off x="1912865" y="1866900"/>
            <a:ext cx="9745735" cy="3429000"/>
          </a:xfrm>
        </p:spPr>
        <p:txBody>
          <a:bodyPr anchor="ctr">
            <a:noAutofit/>
          </a:bodyPr>
          <a:lstStyle>
            <a:lvl1pPr marL="0" indent="0">
              <a:lnSpc>
                <a:spcPct val="110000"/>
              </a:lnSpc>
              <a:buNone/>
              <a:defRPr sz="4800" b="1" cap="none" baseline="0">
                <a:solidFill>
                  <a:schemeClr val="bg1"/>
                </a:solidFill>
                <a:latin typeface="+mn-lt"/>
              </a:defRPr>
            </a:lvl1pPr>
            <a:lvl2pPr marL="285750" indent="-285750">
              <a:buClr>
                <a:schemeClr val="bg1"/>
              </a:buClr>
              <a:buFont typeface="Arial" panose="020B0604020202020204" pitchFamily="34" charset="0"/>
              <a:buChar char="—"/>
              <a:defRPr sz="1800">
                <a:solidFill>
                  <a:schemeClr val="bg1"/>
                </a:solidFill>
              </a:defRPr>
            </a:lvl2pPr>
          </a:lstStyle>
          <a:p>
            <a:pPr lvl="0"/>
            <a:r>
              <a:rPr lang="en-US"/>
              <a:t>Short Quote</a:t>
            </a:r>
          </a:p>
          <a:p>
            <a:pPr lvl="1"/>
            <a:r>
              <a:rPr lang="en-US"/>
              <a:t>Second level</a:t>
            </a:r>
          </a:p>
        </p:txBody>
      </p:sp>
      <p:sp>
        <p:nvSpPr>
          <p:cNvPr id="7" name="Text Placeholder 7">
            <a:extLst>
              <a:ext uri="{FF2B5EF4-FFF2-40B4-BE49-F238E27FC236}">
                <a16:creationId xmlns:a16="http://schemas.microsoft.com/office/drawing/2014/main" id="{03D456B5-D20F-0970-343D-ADBDD52C35B3}"/>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2" name="Freeform 11">
            <a:extLst>
              <a:ext uri="{FF2B5EF4-FFF2-40B4-BE49-F238E27FC236}">
                <a16:creationId xmlns:a16="http://schemas.microsoft.com/office/drawing/2014/main" id="{2EAB4610-588E-3AAD-7043-AA1EE7AB8B45}"/>
              </a:ext>
            </a:extLst>
          </p:cNvPr>
          <p:cNvSpPr/>
          <p:nvPr userDrawn="1"/>
        </p:nvSpPr>
        <p:spPr>
          <a:xfrm>
            <a:off x="0" y="1319331"/>
            <a:ext cx="1854769" cy="1439908"/>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a:p>
        </p:txBody>
      </p:sp>
    </p:spTree>
    <p:extLst>
      <p:ext uri="{BB962C8B-B14F-4D97-AF65-F5344CB8AC3E}">
        <p14:creationId xmlns:p14="http://schemas.microsoft.com/office/powerpoint/2010/main" val="226633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Long Quote_White">
    <p:spTree>
      <p:nvGrpSpPr>
        <p:cNvPr id="1" name=""/>
        <p:cNvGrpSpPr/>
        <p:nvPr/>
      </p:nvGrpSpPr>
      <p:grpSpPr>
        <a:xfrm>
          <a:off x="0" y="0"/>
          <a:ext cx="0" cy="0"/>
          <a:chOff x="0" y="0"/>
          <a:chExt cx="0" cy="0"/>
        </a:xfrm>
      </p:grpSpPr>
      <p:sp>
        <p:nvSpPr>
          <p:cNvPr id="3" name="Text Placeholder 2"/>
          <p:cNvSpPr>
            <a:spLocks noGrp="1"/>
          </p:cNvSpPr>
          <p:nvPr>
            <p:ph type="body" sz="quarter" idx="15" hasCustomPrompt="1"/>
          </p:nvPr>
        </p:nvSpPr>
        <p:spPr>
          <a:xfrm>
            <a:off x="1912853" y="1866900"/>
            <a:ext cx="9745746" cy="3429000"/>
          </a:xfrm>
        </p:spPr>
        <p:txBody>
          <a:bodyPr anchor="ctr">
            <a:noAutofit/>
          </a:bodyPr>
          <a:lstStyle>
            <a:lvl1pPr marL="0" indent="0">
              <a:lnSpc>
                <a:spcPct val="110000"/>
              </a:lnSpc>
              <a:buNone/>
              <a:defRPr sz="3600" b="1" cap="none" baseline="0">
                <a:solidFill>
                  <a:schemeClr val="accent1"/>
                </a:solidFill>
                <a:latin typeface="+mn-lt"/>
              </a:defRPr>
            </a:lvl1pPr>
            <a:lvl2pPr marL="285750" indent="-285750">
              <a:buClr>
                <a:schemeClr val="accent1"/>
              </a:buClr>
              <a:buFont typeface="Arial" panose="020B0604020202020204" pitchFamily="34" charset="0"/>
              <a:buChar char="—"/>
              <a:defRPr sz="1800">
                <a:solidFill>
                  <a:schemeClr val="accent1"/>
                </a:solidFill>
              </a:defRPr>
            </a:lvl2pPr>
          </a:lstStyle>
          <a:p>
            <a:pPr lvl="0"/>
            <a:r>
              <a:rPr lang="en-US"/>
              <a:t>Long quote</a:t>
            </a:r>
          </a:p>
          <a:p>
            <a:pPr lvl="1"/>
            <a:r>
              <a:rPr lang="en-US"/>
              <a:t>Second level</a:t>
            </a:r>
          </a:p>
        </p:txBody>
      </p:sp>
      <p:sp>
        <p:nvSpPr>
          <p:cNvPr id="7" name="Text Placeholder 7">
            <a:extLst>
              <a:ext uri="{FF2B5EF4-FFF2-40B4-BE49-F238E27FC236}">
                <a16:creationId xmlns:a16="http://schemas.microsoft.com/office/drawing/2014/main" id="{BD44671C-3841-9590-2110-6EBC2A1A98A7}"/>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8" name="Freeform 7">
            <a:extLst>
              <a:ext uri="{FF2B5EF4-FFF2-40B4-BE49-F238E27FC236}">
                <a16:creationId xmlns:a16="http://schemas.microsoft.com/office/drawing/2014/main" id="{C2424837-10DD-5C86-28D3-A3DF4AC2944C}"/>
              </a:ext>
            </a:extLst>
          </p:cNvPr>
          <p:cNvSpPr/>
          <p:nvPr userDrawn="1"/>
        </p:nvSpPr>
        <p:spPr>
          <a:xfrm>
            <a:off x="0" y="1319331"/>
            <a:ext cx="1854769" cy="1439908"/>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a:p>
        </p:txBody>
      </p:sp>
      <p:sp>
        <p:nvSpPr>
          <p:cNvPr id="4" name="Text Placeholder 6">
            <a:extLst>
              <a:ext uri="{FF2B5EF4-FFF2-40B4-BE49-F238E27FC236}">
                <a16:creationId xmlns:a16="http://schemas.microsoft.com/office/drawing/2014/main" id="{F632C7C3-7624-BF66-9F8A-06767BF3CA44}"/>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14439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Long Quote_Blue">
    <p:bg>
      <p:bgPr>
        <a:solidFill>
          <a:srgbClr val="06193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ECD9D2D-DBF1-BFAC-3521-D35D0B8A388F}"/>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solidFill>
                <a:schemeClr val="bg1"/>
              </a:solidFill>
            </a:endParaRPr>
          </a:p>
        </p:txBody>
      </p:sp>
      <p:sp>
        <p:nvSpPr>
          <p:cNvPr id="6" name="Slide Number">
            <a:extLst>
              <a:ext uri="{FF2B5EF4-FFF2-40B4-BE49-F238E27FC236}">
                <a16:creationId xmlns:a16="http://schemas.microsoft.com/office/drawing/2014/main" id="{C2580FD7-1921-1338-EE14-95DCFE3A4338}"/>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a:solidFill>
                <a:schemeClr val="bg1"/>
              </a:solidFill>
              <a:latin typeface="Arial Black" panose="020B0A040201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711C092F-0A35-16DB-82EC-A405F3E910B8}"/>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a:solidFill>
                  <a:schemeClr val="bg1"/>
                </a:solidFill>
              </a:rPr>
              <a:t>T. ROWE PRICE</a:t>
            </a:r>
            <a:endParaRPr lang="en-US" sz="700" b="1" kern="700" spc="100" baseline="0">
              <a:solidFill>
                <a:schemeClr val="bg1"/>
              </a:solidFill>
            </a:endParaRPr>
          </a:p>
        </p:txBody>
      </p:sp>
      <p:cxnSp>
        <p:nvCxnSpPr>
          <p:cNvPr id="10" name="Straight Connector 9">
            <a:extLst>
              <a:ext uri="{FF2B5EF4-FFF2-40B4-BE49-F238E27FC236}">
                <a16:creationId xmlns:a16="http://schemas.microsoft.com/office/drawing/2014/main" id="{4B7A6DEE-A314-F805-954F-6666F9B97E06}"/>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984FF4C-04BC-A5F3-1D25-C135C5663BB4}"/>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9053EE28-0AF2-75D2-5E38-11651CF13A3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13" name="Text Placeholder 6">
            <a:extLst>
              <a:ext uri="{FF2B5EF4-FFF2-40B4-BE49-F238E27FC236}">
                <a16:creationId xmlns:a16="http://schemas.microsoft.com/office/drawing/2014/main" id="{9D5230E5-A07C-2A3E-F4CA-4DF6EF8D7372}"/>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a:t>Insert “for internal use only” or other text here if needed</a:t>
            </a:r>
          </a:p>
        </p:txBody>
      </p:sp>
      <p:sp>
        <p:nvSpPr>
          <p:cNvPr id="3" name="Text Placeholder 2"/>
          <p:cNvSpPr>
            <a:spLocks noGrp="1"/>
          </p:cNvSpPr>
          <p:nvPr>
            <p:ph type="body" sz="quarter" idx="15" hasCustomPrompt="1"/>
          </p:nvPr>
        </p:nvSpPr>
        <p:spPr>
          <a:xfrm>
            <a:off x="1912853" y="1866900"/>
            <a:ext cx="9745746" cy="3429000"/>
          </a:xfrm>
        </p:spPr>
        <p:txBody>
          <a:bodyPr anchor="ctr">
            <a:noAutofit/>
          </a:bodyPr>
          <a:lstStyle>
            <a:lvl1pPr marL="0" indent="0">
              <a:lnSpc>
                <a:spcPct val="110000"/>
              </a:lnSpc>
              <a:buNone/>
              <a:defRPr sz="3600" b="1" cap="none" baseline="0">
                <a:solidFill>
                  <a:schemeClr val="bg1"/>
                </a:solidFill>
                <a:latin typeface="+mn-lt"/>
              </a:defRPr>
            </a:lvl1pPr>
            <a:lvl2pPr marL="285750" indent="-285750">
              <a:buClr>
                <a:schemeClr val="bg1"/>
              </a:buClr>
              <a:buFont typeface="Arial" panose="020B0604020202020204" pitchFamily="34" charset="0"/>
              <a:buChar char="—"/>
              <a:defRPr sz="1800">
                <a:solidFill>
                  <a:schemeClr val="bg1"/>
                </a:solidFill>
              </a:defRPr>
            </a:lvl2pPr>
          </a:lstStyle>
          <a:p>
            <a:pPr lvl="0"/>
            <a:r>
              <a:rPr lang="en-US"/>
              <a:t>Long quote</a:t>
            </a:r>
          </a:p>
          <a:p>
            <a:pPr lvl="1"/>
            <a:r>
              <a:rPr lang="en-US"/>
              <a:t>Second level</a:t>
            </a:r>
          </a:p>
        </p:txBody>
      </p:sp>
      <p:sp>
        <p:nvSpPr>
          <p:cNvPr id="7" name="Text Placeholder 7">
            <a:extLst>
              <a:ext uri="{FF2B5EF4-FFF2-40B4-BE49-F238E27FC236}">
                <a16:creationId xmlns:a16="http://schemas.microsoft.com/office/drawing/2014/main" id="{BD44671C-3841-9590-2110-6EBC2A1A98A7}"/>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8" name="Freeform 7">
            <a:extLst>
              <a:ext uri="{FF2B5EF4-FFF2-40B4-BE49-F238E27FC236}">
                <a16:creationId xmlns:a16="http://schemas.microsoft.com/office/drawing/2014/main" id="{C2424837-10DD-5C86-28D3-A3DF4AC2944C}"/>
              </a:ext>
            </a:extLst>
          </p:cNvPr>
          <p:cNvSpPr/>
          <p:nvPr userDrawn="1"/>
        </p:nvSpPr>
        <p:spPr>
          <a:xfrm>
            <a:off x="0" y="1319331"/>
            <a:ext cx="1854769" cy="1439908"/>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a:p>
        </p:txBody>
      </p:sp>
    </p:spTree>
    <p:extLst>
      <p:ext uri="{BB962C8B-B14F-4D97-AF65-F5344CB8AC3E}">
        <p14:creationId xmlns:p14="http://schemas.microsoft.com/office/powerpoint/2010/main" val="1239816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ong Quote w/Dark Image">
    <p:bg>
      <p:bgPr>
        <a:solidFill>
          <a:schemeClr val="bg1"/>
        </a:solidFill>
        <a:effectLst/>
      </p:bgPr>
    </p:bg>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F192A71C-7D6D-F575-5945-99EFA679CD15}"/>
              </a:ext>
            </a:extLst>
          </p:cNvPr>
          <p:cNvSpPr>
            <a:spLocks noGrp="1"/>
          </p:cNvSpPr>
          <p:nvPr>
            <p:ph type="pic" sz="quarter" idx="15" hasCustomPrompt="1"/>
          </p:nvPr>
        </p:nvSpPr>
        <p:spPr>
          <a:xfrm>
            <a:off x="0" y="0"/>
            <a:ext cx="12192000" cy="6622784"/>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9" name="Text Placeholder 7">
            <a:extLst>
              <a:ext uri="{FF2B5EF4-FFF2-40B4-BE49-F238E27FC236}">
                <a16:creationId xmlns:a16="http://schemas.microsoft.com/office/drawing/2014/main" id="{60825692-C014-B0C7-15B1-8598A8C65703}"/>
              </a:ext>
            </a:extLst>
          </p:cNvPr>
          <p:cNvSpPr>
            <a:spLocks noGrp="1"/>
          </p:cNvSpPr>
          <p:nvPr>
            <p:ph type="body" sz="quarter" idx="17" hasCustomPrompt="1"/>
          </p:nvPr>
        </p:nvSpPr>
        <p:spPr>
          <a:xfrm>
            <a:off x="6328435" y="1600200"/>
            <a:ext cx="5325033" cy="3657600"/>
          </a:xfrm>
          <a:solidFill>
            <a:schemeClr val="bg1"/>
          </a:solidFill>
        </p:spPr>
        <p:txBody>
          <a:bodyPr lIns="365760" tIns="365760" rIns="365760" bIns="365760"/>
          <a:lstStyle>
            <a:lvl1pPr marL="0" indent="0">
              <a:buNone/>
              <a:defRPr sz="2000" b="1" cap="none" baseline="0">
                <a:solidFill>
                  <a:srgbClr val="061937">
                    <a:alpha val="95000"/>
                  </a:srgbClr>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Full bleed page with callout box </a:t>
            </a:r>
            <a:br>
              <a:rPr lang="en-US"/>
            </a:br>
            <a:r>
              <a:rPr lang="en-US"/>
              <a:t>arial bold 20 </a:t>
            </a:r>
            <a:r>
              <a:rPr lang="en-US" err="1"/>
              <a:t>pt</a:t>
            </a:r>
            <a:r>
              <a:rPr lang="en-US"/>
              <a:t>, sentence case. Adjust placement for best fit with selected image. Add oversized single quotation mark at beginning, as shown in master template.</a:t>
            </a:r>
          </a:p>
        </p:txBody>
      </p:sp>
      <p:sp>
        <p:nvSpPr>
          <p:cNvPr id="4" name="Text Placeholder 7">
            <a:extLst>
              <a:ext uri="{FF2B5EF4-FFF2-40B4-BE49-F238E27FC236}">
                <a16:creationId xmlns:a16="http://schemas.microsoft.com/office/drawing/2014/main" id="{E095C328-DF22-D19F-0C15-8B18C38FDCF6}"/>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7" name="Text Placeholder 6">
            <a:extLst>
              <a:ext uri="{FF2B5EF4-FFF2-40B4-BE49-F238E27FC236}">
                <a16:creationId xmlns:a16="http://schemas.microsoft.com/office/drawing/2014/main" id="{304ABF91-A74C-6EA7-A7EA-B9019C076BD1}"/>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084838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Long Quote w/Light Image">
    <p:bg>
      <p:bgPr>
        <a:solidFill>
          <a:schemeClr val="bg1"/>
        </a:solidFill>
        <a:effectLst/>
      </p:bgPr>
    </p:bg>
    <p:spTree>
      <p:nvGrpSpPr>
        <p:cNvPr id="1" name=""/>
        <p:cNvGrpSpPr/>
        <p:nvPr/>
      </p:nvGrpSpPr>
      <p:grpSpPr>
        <a:xfrm>
          <a:off x="0" y="0"/>
          <a:ext cx="0" cy="0"/>
          <a:chOff x="0" y="0"/>
          <a:chExt cx="0" cy="0"/>
        </a:xfrm>
      </p:grpSpPr>
      <p:sp>
        <p:nvSpPr>
          <p:cNvPr id="7" name="Picture Placeholder 3">
            <a:extLst>
              <a:ext uri="{FF2B5EF4-FFF2-40B4-BE49-F238E27FC236}">
                <a16:creationId xmlns:a16="http://schemas.microsoft.com/office/drawing/2014/main" id="{C3727FDA-4DDA-FC53-FDFA-A8FB66C9AAFB}"/>
              </a:ext>
            </a:extLst>
          </p:cNvPr>
          <p:cNvSpPr>
            <a:spLocks noGrp="1"/>
          </p:cNvSpPr>
          <p:nvPr>
            <p:ph type="pic" sz="quarter" idx="15" hasCustomPrompt="1"/>
          </p:nvPr>
        </p:nvSpPr>
        <p:spPr>
          <a:xfrm>
            <a:off x="0" y="0"/>
            <a:ext cx="12192000" cy="6622784"/>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8" name="Text Placeholder 7">
            <a:extLst>
              <a:ext uri="{FF2B5EF4-FFF2-40B4-BE49-F238E27FC236}">
                <a16:creationId xmlns:a16="http://schemas.microsoft.com/office/drawing/2014/main" id="{7C0D9C51-DBA1-4AB1-96EC-803BFB613FEB}"/>
              </a:ext>
            </a:extLst>
          </p:cNvPr>
          <p:cNvSpPr>
            <a:spLocks noGrp="1"/>
          </p:cNvSpPr>
          <p:nvPr>
            <p:ph type="body" sz="quarter" idx="17" hasCustomPrompt="1"/>
          </p:nvPr>
        </p:nvSpPr>
        <p:spPr>
          <a:xfrm>
            <a:off x="6333566" y="1600200"/>
            <a:ext cx="5325033" cy="3657600"/>
          </a:xfrm>
          <a:solidFill>
            <a:schemeClr val="tx2"/>
          </a:solidFill>
        </p:spPr>
        <p:txBody>
          <a:bodyPr lIns="365760" tIns="365760" rIns="365760" bIns="365760"/>
          <a:lstStyle>
            <a:lvl1pPr marL="0" indent="0">
              <a:buNone/>
              <a:defRPr sz="2000" b="1" cap="none" baseline="0">
                <a:solidFill>
                  <a:schemeClr val="bg1">
                    <a:alpha val="95000"/>
                  </a:schemeClr>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a:t>Full bleed page with callout box </a:t>
            </a:r>
            <a:br>
              <a:rPr lang="en-US"/>
            </a:br>
            <a:r>
              <a:rPr lang="en-US"/>
              <a:t>arial bold 20 </a:t>
            </a:r>
            <a:r>
              <a:rPr lang="en-US" err="1"/>
              <a:t>pt</a:t>
            </a:r>
            <a:r>
              <a:rPr lang="en-US"/>
              <a:t>, sentence case. Adjust placement for best fit with selected image. Add oversized single quotation mark at beginning, as shown in master template.</a:t>
            </a:r>
          </a:p>
        </p:txBody>
      </p:sp>
      <p:sp>
        <p:nvSpPr>
          <p:cNvPr id="3" name="Text Placeholder 7">
            <a:extLst>
              <a:ext uri="{FF2B5EF4-FFF2-40B4-BE49-F238E27FC236}">
                <a16:creationId xmlns:a16="http://schemas.microsoft.com/office/drawing/2014/main" id="{94B16A0F-09EF-E0A2-F58D-6A867784D981}"/>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6" name="Text Placeholder 6">
            <a:extLst>
              <a:ext uri="{FF2B5EF4-FFF2-40B4-BE49-F238E27FC236}">
                <a16:creationId xmlns:a16="http://schemas.microsoft.com/office/drawing/2014/main" id="{5F1E18FC-1E06-4281-ECA6-BC19F96504B9}"/>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137298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Block Three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928516"/>
            <a:ext cx="3520440" cy="3520440"/>
          </a:xfrm>
          <a:solidFill>
            <a:srgbClr val="061937"/>
          </a:solidFill>
        </p:spPr>
        <p:txBody>
          <a:bodyPr lIns="182880" tIns="182880" rIns="182880" bIns="18288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5" name="Text Placeholder 7">
            <a:extLst>
              <a:ext uri="{FF2B5EF4-FFF2-40B4-BE49-F238E27FC236}">
                <a16:creationId xmlns:a16="http://schemas.microsoft.com/office/drawing/2014/main" id="{F2FEF60E-DCDE-B5DA-90B1-E7C7F7AABF3D}"/>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23" name="Content Placeholder 2">
            <a:extLst>
              <a:ext uri="{FF2B5EF4-FFF2-40B4-BE49-F238E27FC236}">
                <a16:creationId xmlns:a16="http://schemas.microsoft.com/office/drawing/2014/main" id="{6C3A0C96-DADE-7D0B-AC42-7A4EC69450C9}"/>
              </a:ext>
            </a:extLst>
          </p:cNvPr>
          <p:cNvSpPr>
            <a:spLocks noGrp="1"/>
          </p:cNvSpPr>
          <p:nvPr>
            <p:ph idx="30"/>
          </p:nvPr>
        </p:nvSpPr>
        <p:spPr>
          <a:xfrm>
            <a:off x="4335779" y="1928516"/>
            <a:ext cx="3520440" cy="3520440"/>
          </a:xfrm>
          <a:solidFill>
            <a:srgbClr val="061937"/>
          </a:solidFill>
        </p:spPr>
        <p:txBody>
          <a:bodyPr lIns="182880" tIns="182880" rIns="182880" bIns="18288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24" name="Content Placeholder 2">
            <a:extLst>
              <a:ext uri="{FF2B5EF4-FFF2-40B4-BE49-F238E27FC236}">
                <a16:creationId xmlns:a16="http://schemas.microsoft.com/office/drawing/2014/main" id="{DC2067A9-CB5B-8C85-8D86-0CE295076C20}"/>
              </a:ext>
            </a:extLst>
          </p:cNvPr>
          <p:cNvSpPr>
            <a:spLocks noGrp="1"/>
          </p:cNvSpPr>
          <p:nvPr>
            <p:ph idx="31"/>
          </p:nvPr>
        </p:nvSpPr>
        <p:spPr>
          <a:xfrm>
            <a:off x="8138159" y="1928516"/>
            <a:ext cx="3520440" cy="3520440"/>
          </a:xfrm>
          <a:solidFill>
            <a:srgbClr val="061937"/>
          </a:solidFill>
        </p:spPr>
        <p:txBody>
          <a:bodyPr lIns="182880" tIns="182880" rIns="182880" bIns="18288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4" name="Text Placeholder 4">
            <a:extLst>
              <a:ext uri="{FF2B5EF4-FFF2-40B4-BE49-F238E27FC236}">
                <a16:creationId xmlns:a16="http://schemas.microsoft.com/office/drawing/2014/main" id="{91DA43DC-3265-6F3A-48A7-AC1C2953A1A7}"/>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55747A09-44BB-DCE5-C9C4-05800984304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6" name="Text Placeholder 6">
            <a:extLst>
              <a:ext uri="{FF2B5EF4-FFF2-40B4-BE49-F238E27FC236}">
                <a16:creationId xmlns:a16="http://schemas.microsoft.com/office/drawing/2014/main" id="{73A473DE-034A-0C94-377A-C0D34EBCB78B}"/>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16891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Block Six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2493477"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9" name="Content Placeholder 2">
            <a:extLst>
              <a:ext uri="{FF2B5EF4-FFF2-40B4-BE49-F238E27FC236}">
                <a16:creationId xmlns:a16="http://schemas.microsoft.com/office/drawing/2014/main" id="{E99F96B8-AD0D-4DFC-A985-B975916E80B2}"/>
              </a:ext>
            </a:extLst>
          </p:cNvPr>
          <p:cNvSpPr>
            <a:spLocks noGrp="1"/>
          </p:cNvSpPr>
          <p:nvPr>
            <p:ph idx="20"/>
          </p:nvPr>
        </p:nvSpPr>
        <p:spPr>
          <a:xfrm>
            <a:off x="4968678"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0" name="Content Placeholder 2">
            <a:extLst>
              <a:ext uri="{FF2B5EF4-FFF2-40B4-BE49-F238E27FC236}">
                <a16:creationId xmlns:a16="http://schemas.microsoft.com/office/drawing/2014/main" id="{9940C095-114D-4D56-8312-7E5B562AF0A6}"/>
              </a:ext>
            </a:extLst>
          </p:cNvPr>
          <p:cNvSpPr>
            <a:spLocks noGrp="1"/>
          </p:cNvSpPr>
          <p:nvPr>
            <p:ph idx="21"/>
          </p:nvPr>
        </p:nvSpPr>
        <p:spPr>
          <a:xfrm>
            <a:off x="7443879"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7" name="Content Placeholder 2">
            <a:extLst>
              <a:ext uri="{FF2B5EF4-FFF2-40B4-BE49-F238E27FC236}">
                <a16:creationId xmlns:a16="http://schemas.microsoft.com/office/drawing/2014/main" id="{7E01FC74-BD4A-4A64-B840-AC7E3D0CF0D4}"/>
              </a:ext>
            </a:extLst>
          </p:cNvPr>
          <p:cNvSpPr>
            <a:spLocks noGrp="1"/>
          </p:cNvSpPr>
          <p:nvPr>
            <p:ph idx="22"/>
          </p:nvPr>
        </p:nvSpPr>
        <p:spPr>
          <a:xfrm>
            <a:off x="2493477"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8" name="Content Placeholder 2">
            <a:extLst>
              <a:ext uri="{FF2B5EF4-FFF2-40B4-BE49-F238E27FC236}">
                <a16:creationId xmlns:a16="http://schemas.microsoft.com/office/drawing/2014/main" id="{B937C7E4-A551-42F1-BAFC-F005B14AD88D}"/>
              </a:ext>
            </a:extLst>
          </p:cNvPr>
          <p:cNvSpPr>
            <a:spLocks noGrp="1"/>
          </p:cNvSpPr>
          <p:nvPr>
            <p:ph idx="23"/>
          </p:nvPr>
        </p:nvSpPr>
        <p:spPr>
          <a:xfrm>
            <a:off x="4968678"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9" name="Content Placeholder 2">
            <a:extLst>
              <a:ext uri="{FF2B5EF4-FFF2-40B4-BE49-F238E27FC236}">
                <a16:creationId xmlns:a16="http://schemas.microsoft.com/office/drawing/2014/main" id="{787A79B3-D321-4968-B3FA-A92742E8EC04}"/>
              </a:ext>
            </a:extLst>
          </p:cNvPr>
          <p:cNvSpPr>
            <a:spLocks noGrp="1"/>
          </p:cNvSpPr>
          <p:nvPr>
            <p:ph idx="24"/>
          </p:nvPr>
        </p:nvSpPr>
        <p:spPr>
          <a:xfrm>
            <a:off x="7443879"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6" name="Text Placeholder 7">
            <a:extLst>
              <a:ext uri="{FF2B5EF4-FFF2-40B4-BE49-F238E27FC236}">
                <a16:creationId xmlns:a16="http://schemas.microsoft.com/office/drawing/2014/main" id="{86E8DC29-C7CC-866A-B503-1CF5DB13F938}"/>
              </a:ext>
            </a:extLst>
          </p:cNvPr>
          <p:cNvSpPr>
            <a:spLocks noGrp="1"/>
          </p:cNvSpPr>
          <p:nvPr>
            <p:ph type="body" sz="quarter" idx="26"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4" name="Text Placeholder 4">
            <a:extLst>
              <a:ext uri="{FF2B5EF4-FFF2-40B4-BE49-F238E27FC236}">
                <a16:creationId xmlns:a16="http://schemas.microsoft.com/office/drawing/2014/main" id="{1D440C86-DDCD-2013-9210-3EA274C4D269}"/>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A0926DDF-4A52-948E-9D0C-9CF3DB722E2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6" name="Text Placeholder 6">
            <a:extLst>
              <a:ext uri="{FF2B5EF4-FFF2-40B4-BE49-F238E27FC236}">
                <a16:creationId xmlns:a16="http://schemas.microsoft.com/office/drawing/2014/main" id="{51AC989F-AD6E-704D-7B84-6F39B1B9FAFC}"/>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36280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Block Eight Vertical">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9034"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9" name="Content Placeholder 2">
            <a:extLst>
              <a:ext uri="{FF2B5EF4-FFF2-40B4-BE49-F238E27FC236}">
                <a16:creationId xmlns:a16="http://schemas.microsoft.com/office/drawing/2014/main" id="{E99F96B8-AD0D-4DFC-A985-B975916E80B2}"/>
              </a:ext>
            </a:extLst>
          </p:cNvPr>
          <p:cNvSpPr>
            <a:spLocks noGrp="1"/>
          </p:cNvSpPr>
          <p:nvPr>
            <p:ph idx="20"/>
          </p:nvPr>
        </p:nvSpPr>
        <p:spPr>
          <a:xfrm>
            <a:off x="3704235"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0" name="Content Placeholder 2">
            <a:extLst>
              <a:ext uri="{FF2B5EF4-FFF2-40B4-BE49-F238E27FC236}">
                <a16:creationId xmlns:a16="http://schemas.microsoft.com/office/drawing/2014/main" id="{9940C095-114D-4D56-8312-7E5B562AF0A6}"/>
              </a:ext>
            </a:extLst>
          </p:cNvPr>
          <p:cNvSpPr>
            <a:spLocks noGrp="1"/>
          </p:cNvSpPr>
          <p:nvPr>
            <p:ph idx="21"/>
          </p:nvPr>
        </p:nvSpPr>
        <p:spPr>
          <a:xfrm>
            <a:off x="6179436"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7" name="Content Placeholder 2">
            <a:extLst>
              <a:ext uri="{FF2B5EF4-FFF2-40B4-BE49-F238E27FC236}">
                <a16:creationId xmlns:a16="http://schemas.microsoft.com/office/drawing/2014/main" id="{7E01FC74-BD4A-4A64-B840-AC7E3D0CF0D4}"/>
              </a:ext>
            </a:extLst>
          </p:cNvPr>
          <p:cNvSpPr>
            <a:spLocks noGrp="1"/>
          </p:cNvSpPr>
          <p:nvPr>
            <p:ph idx="22"/>
          </p:nvPr>
        </p:nvSpPr>
        <p:spPr>
          <a:xfrm>
            <a:off x="1229034"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8" name="Content Placeholder 2">
            <a:extLst>
              <a:ext uri="{FF2B5EF4-FFF2-40B4-BE49-F238E27FC236}">
                <a16:creationId xmlns:a16="http://schemas.microsoft.com/office/drawing/2014/main" id="{B937C7E4-A551-42F1-BAFC-F005B14AD88D}"/>
              </a:ext>
            </a:extLst>
          </p:cNvPr>
          <p:cNvSpPr>
            <a:spLocks noGrp="1"/>
          </p:cNvSpPr>
          <p:nvPr>
            <p:ph idx="23"/>
          </p:nvPr>
        </p:nvSpPr>
        <p:spPr>
          <a:xfrm>
            <a:off x="3704235"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9" name="Content Placeholder 2">
            <a:extLst>
              <a:ext uri="{FF2B5EF4-FFF2-40B4-BE49-F238E27FC236}">
                <a16:creationId xmlns:a16="http://schemas.microsoft.com/office/drawing/2014/main" id="{787A79B3-D321-4968-B3FA-A92742E8EC04}"/>
              </a:ext>
            </a:extLst>
          </p:cNvPr>
          <p:cNvSpPr>
            <a:spLocks noGrp="1"/>
          </p:cNvSpPr>
          <p:nvPr>
            <p:ph idx="24"/>
          </p:nvPr>
        </p:nvSpPr>
        <p:spPr>
          <a:xfrm>
            <a:off x="6179436"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20" name="Content Placeholder 2">
            <a:extLst>
              <a:ext uri="{FF2B5EF4-FFF2-40B4-BE49-F238E27FC236}">
                <a16:creationId xmlns:a16="http://schemas.microsoft.com/office/drawing/2014/main" id="{4FD0328B-D351-1049-A9BE-92CA87F23A79}"/>
              </a:ext>
            </a:extLst>
          </p:cNvPr>
          <p:cNvSpPr>
            <a:spLocks noGrp="1"/>
          </p:cNvSpPr>
          <p:nvPr>
            <p:ph idx="27"/>
          </p:nvPr>
        </p:nvSpPr>
        <p:spPr>
          <a:xfrm>
            <a:off x="8658317"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21" name="Content Placeholder 2">
            <a:extLst>
              <a:ext uri="{FF2B5EF4-FFF2-40B4-BE49-F238E27FC236}">
                <a16:creationId xmlns:a16="http://schemas.microsoft.com/office/drawing/2014/main" id="{6D228CD0-BF7F-194D-838D-F7BAEB8DFCA4}"/>
              </a:ext>
            </a:extLst>
          </p:cNvPr>
          <p:cNvSpPr>
            <a:spLocks noGrp="1"/>
          </p:cNvSpPr>
          <p:nvPr>
            <p:ph idx="28"/>
          </p:nvPr>
        </p:nvSpPr>
        <p:spPr>
          <a:xfrm>
            <a:off x="8658317"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23" name="Text Placeholder 7">
            <a:extLst>
              <a:ext uri="{FF2B5EF4-FFF2-40B4-BE49-F238E27FC236}">
                <a16:creationId xmlns:a16="http://schemas.microsoft.com/office/drawing/2014/main" id="{1FF6D1C4-BA6C-E27A-9B0E-5DB3D0DA7AFA}"/>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4" name="Text Placeholder 4">
            <a:extLst>
              <a:ext uri="{FF2B5EF4-FFF2-40B4-BE49-F238E27FC236}">
                <a16:creationId xmlns:a16="http://schemas.microsoft.com/office/drawing/2014/main" id="{1E9790F1-69D6-43DC-E690-DE73AD69340B}"/>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EF0BB4E0-A477-A531-3EAE-D5AB45928554}"/>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6" name="Text Placeholder 6">
            <a:extLst>
              <a:ext uri="{FF2B5EF4-FFF2-40B4-BE49-F238E27FC236}">
                <a16:creationId xmlns:a16="http://schemas.microsoft.com/office/drawing/2014/main" id="{DD3325B1-A4A7-6699-2055-4B235B80883A}"/>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14723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atistics One">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4" hasCustomPrompt="1"/>
          </p:nvPr>
        </p:nvSpPr>
        <p:spPr>
          <a:xfrm>
            <a:off x="413733" y="1196114"/>
            <a:ext cx="6308648" cy="3607748"/>
          </a:xfrm>
        </p:spPr>
        <p:txBody>
          <a:bodyPr anchor="b"/>
          <a:lstStyle>
            <a:lvl1pPr marL="0" indent="0" algn="l">
              <a:buNone/>
              <a:defRPr sz="29700" b="1">
                <a:solidFill>
                  <a:schemeClr val="accent1"/>
                </a:solidFill>
                <a:latin typeface="Times New Roman" panose="02020603050405020304" pitchFamily="18" charset="0"/>
                <a:cs typeface="Times New Roman" panose="02020603050405020304" pitchFamily="18" charset="0"/>
              </a:defRPr>
            </a:lvl1pPr>
          </a:lstStyle>
          <a:p>
            <a:pPr lvl="0"/>
            <a:r>
              <a:rPr lang="en-US"/>
              <a:t>00</a:t>
            </a:r>
          </a:p>
        </p:txBody>
      </p:sp>
      <p:sp>
        <p:nvSpPr>
          <p:cNvPr id="13" name="Text Placeholder 12"/>
          <p:cNvSpPr>
            <a:spLocks noGrp="1"/>
          </p:cNvSpPr>
          <p:nvPr>
            <p:ph type="body" sz="quarter" idx="16" hasCustomPrompt="1"/>
          </p:nvPr>
        </p:nvSpPr>
        <p:spPr>
          <a:xfrm>
            <a:off x="544797" y="4365878"/>
            <a:ext cx="11113802" cy="1345597"/>
          </a:xfrm>
        </p:spPr>
        <p:txBody>
          <a:bodyPr/>
          <a:lstStyle>
            <a:lvl1pPr marL="0" indent="0">
              <a:buNone/>
              <a:defRPr sz="3850" baseline="0">
                <a:solidFill>
                  <a:schemeClr val="tx2"/>
                </a:solidFill>
              </a:defRPr>
            </a:lvl1pPr>
          </a:lstStyle>
          <a:p>
            <a:pPr lvl="0"/>
            <a:r>
              <a:rPr lang="en-US"/>
              <a:t>text about statistic. Add percentage sign as needed.</a:t>
            </a:r>
          </a:p>
        </p:txBody>
      </p:sp>
      <p:sp>
        <p:nvSpPr>
          <p:cNvPr id="8" name="Text Placeholder 7">
            <a:extLst>
              <a:ext uri="{FF2B5EF4-FFF2-40B4-BE49-F238E27FC236}">
                <a16:creationId xmlns:a16="http://schemas.microsoft.com/office/drawing/2014/main" id="{33E9438F-1457-D389-48CF-2E33DEA220E6}"/>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2" name="Text Placeholder 6">
            <a:extLst>
              <a:ext uri="{FF2B5EF4-FFF2-40B4-BE49-F238E27FC236}">
                <a16:creationId xmlns:a16="http://schemas.microsoft.com/office/drawing/2014/main" id="{84AD1620-E85D-98A1-CB29-6032039337EA}"/>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530054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Blue">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541309" y="6380957"/>
            <a:ext cx="9207969" cy="193565"/>
          </a:xfrm>
        </p:spPr>
        <p:txBody>
          <a:bodyPr/>
          <a:lstStyle>
            <a:lvl1pPr marL="0" indent="0" algn="l">
              <a:lnSpc>
                <a:spcPts val="1400"/>
              </a:lnSpc>
              <a:spcBef>
                <a:spcPts val="0"/>
              </a:spcBef>
              <a:buNone/>
              <a:defRPr sz="1200" b="1" cap="all" baseline="0">
                <a:solidFill>
                  <a:schemeClr val="bg1"/>
                </a:solidFill>
                <a:latin typeface="+mn-lt"/>
              </a:defRPr>
            </a:lvl1pPr>
          </a:lstStyle>
          <a:p>
            <a:pPr lvl="0"/>
            <a:r>
              <a:rPr lang="en-US"/>
              <a:t>Insert “for internal use only” or other text here if needed</a:t>
            </a:r>
          </a:p>
        </p:txBody>
      </p:sp>
      <p:sp>
        <p:nvSpPr>
          <p:cNvPr id="9" name="Text Placeholder 2">
            <a:extLst>
              <a:ext uri="{FF2B5EF4-FFF2-40B4-BE49-F238E27FC236}">
                <a16:creationId xmlns:a16="http://schemas.microsoft.com/office/drawing/2014/main" id="{4ABC2C8F-A6E6-55C8-2A3C-C3A9C46D4D25}"/>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chemeClr val="bg1"/>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a:t>trp.meet.ps/XXXX</a:t>
            </a:r>
          </a:p>
        </p:txBody>
      </p:sp>
      <p:pic>
        <p:nvPicPr>
          <p:cNvPr id="15" name="Picture 14">
            <a:extLst>
              <a:ext uri="{FF2B5EF4-FFF2-40B4-BE49-F238E27FC236}">
                <a16:creationId xmlns:a16="http://schemas.microsoft.com/office/drawing/2014/main" id="{5637C17C-8F36-785E-2543-542A3E861755}"/>
              </a:ext>
            </a:extLst>
          </p:cNvPr>
          <p:cNvPicPr>
            <a:picLocks noChangeAspect="1"/>
          </p:cNvPicPr>
          <p:nvPr userDrawn="1"/>
        </p:nvPicPr>
        <p:blipFill>
          <a:blip r:embed="rId2"/>
          <a:stretch>
            <a:fillRect/>
          </a:stretch>
        </p:blipFill>
        <p:spPr>
          <a:xfrm>
            <a:off x="533399" y="533399"/>
            <a:ext cx="2304288" cy="457049"/>
          </a:xfrm>
          <a:prstGeom prst="rect">
            <a:avLst/>
          </a:prstGeom>
        </p:spPr>
      </p:pic>
      <p:sp>
        <p:nvSpPr>
          <p:cNvPr id="16" name="Text Placeholder 13">
            <a:extLst>
              <a:ext uri="{FF2B5EF4-FFF2-40B4-BE49-F238E27FC236}">
                <a16:creationId xmlns:a16="http://schemas.microsoft.com/office/drawing/2014/main" id="{3F999A0D-AF08-E8C3-2427-ECC868A5C234}"/>
              </a:ext>
            </a:extLst>
          </p:cNvPr>
          <p:cNvSpPr>
            <a:spLocks noGrp="1"/>
          </p:cNvSpPr>
          <p:nvPr>
            <p:ph type="body" sz="quarter" idx="14" hasCustomPrompt="1"/>
          </p:nvPr>
        </p:nvSpPr>
        <p:spPr>
          <a:xfrm>
            <a:off x="541308" y="5034538"/>
            <a:ext cx="9000567" cy="958055"/>
          </a:xfrm>
        </p:spPr>
        <p:txBody>
          <a:bodyPr>
            <a:noAutofit/>
          </a:bodyPr>
          <a:lstStyle>
            <a:lvl1pPr marL="0" indent="0">
              <a:spcBef>
                <a:spcPts val="0"/>
              </a:spcBef>
              <a:buNone/>
              <a:defRPr sz="1600">
                <a:solidFill>
                  <a:schemeClr val="bg1"/>
                </a:solidFill>
              </a:defRPr>
            </a:lvl1pPr>
          </a:lstStyle>
          <a:p>
            <a:r>
              <a:rPr lang="en-US" b="1"/>
              <a:t>PresenterName Bolded </a:t>
            </a:r>
            <a:r>
              <a:rPr lang="en-US" err="1"/>
              <a:t>CompanyName</a:t>
            </a:r>
            <a:r>
              <a:rPr lang="en-US"/>
              <a:t> Not Bolded</a:t>
            </a:r>
          </a:p>
          <a:p>
            <a:r>
              <a:rPr lang="en-US"/>
              <a:t>Conference or Meeting Name </a:t>
            </a:r>
          </a:p>
          <a:p>
            <a:r>
              <a:rPr lang="en-US"/>
              <a:t>Date</a:t>
            </a:r>
          </a:p>
        </p:txBody>
      </p:sp>
      <p:sp>
        <p:nvSpPr>
          <p:cNvPr id="19" name="Text Placeholder 11">
            <a:extLst>
              <a:ext uri="{FF2B5EF4-FFF2-40B4-BE49-F238E27FC236}">
                <a16:creationId xmlns:a16="http://schemas.microsoft.com/office/drawing/2014/main" id="{EC6FDD85-3D61-3638-7C19-F0F48C95B735}"/>
              </a:ext>
            </a:extLst>
          </p:cNvPr>
          <p:cNvSpPr>
            <a:spLocks noGrp="1"/>
          </p:cNvSpPr>
          <p:nvPr>
            <p:ph type="body" sz="quarter" idx="13" hasCustomPrompt="1"/>
          </p:nvPr>
        </p:nvSpPr>
        <p:spPr>
          <a:xfrm>
            <a:off x="533398" y="2917750"/>
            <a:ext cx="9000567" cy="1804249"/>
          </a:xfrm>
        </p:spPr>
        <p:txBody>
          <a:bodyPr anchor="t" anchorCtr="0">
            <a:noAutofit/>
          </a:bodyPr>
          <a:lstStyle>
            <a:lvl1pPr marL="0" indent="0">
              <a:lnSpc>
                <a:spcPct val="90000"/>
              </a:lnSpc>
              <a:spcBef>
                <a:spcPts val="0"/>
              </a:spcBef>
              <a:buNone/>
              <a:defRPr sz="6000" b="1" i="0" cap="none" baseline="0">
                <a:solidFill>
                  <a:schemeClr val="accent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a:t>Title goes here and could be two lines</a:t>
            </a:r>
          </a:p>
        </p:txBody>
      </p:sp>
      <p:sp>
        <p:nvSpPr>
          <p:cNvPr id="20" name="Text Placeholder 4">
            <a:extLst>
              <a:ext uri="{FF2B5EF4-FFF2-40B4-BE49-F238E27FC236}">
                <a16:creationId xmlns:a16="http://schemas.microsoft.com/office/drawing/2014/main" id="{5283C812-B57A-03C5-F488-FF02EB80EC58}"/>
              </a:ext>
            </a:extLst>
          </p:cNvPr>
          <p:cNvSpPr>
            <a:spLocks noGrp="1"/>
          </p:cNvSpPr>
          <p:nvPr>
            <p:ph type="body" sz="quarter" idx="12" hasCustomPrompt="1"/>
          </p:nvPr>
        </p:nvSpPr>
        <p:spPr>
          <a:xfrm>
            <a:off x="533398" y="2369708"/>
            <a:ext cx="9000567"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a:t>Optional first line title</a:t>
            </a:r>
          </a:p>
        </p:txBody>
      </p:sp>
    </p:spTree>
    <p:extLst>
      <p:ext uri="{BB962C8B-B14F-4D97-AF65-F5344CB8AC3E}">
        <p14:creationId xmlns:p14="http://schemas.microsoft.com/office/powerpoint/2010/main" val="1152188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tatistics One w/Dark Image">
    <p:bg>
      <p:bgPr>
        <a:solidFill>
          <a:schemeClr val="bg1"/>
        </a:solidFill>
        <a:effectLst/>
      </p:bgPr>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C0CE2957-B537-7C5B-6B0E-0F61FD284A59}"/>
              </a:ext>
            </a:extLst>
          </p:cNvPr>
          <p:cNvSpPr>
            <a:spLocks noGrp="1"/>
          </p:cNvSpPr>
          <p:nvPr>
            <p:ph type="pic" sz="quarter" idx="15" hasCustomPrompt="1"/>
          </p:nvPr>
        </p:nvSpPr>
        <p:spPr>
          <a:xfrm>
            <a:off x="0" y="0"/>
            <a:ext cx="12192000" cy="6622784"/>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4" name="Text Placeholder 3"/>
          <p:cNvSpPr>
            <a:spLocks noGrp="1"/>
          </p:cNvSpPr>
          <p:nvPr>
            <p:ph type="body" sz="quarter" idx="14" hasCustomPrompt="1"/>
          </p:nvPr>
        </p:nvSpPr>
        <p:spPr>
          <a:xfrm>
            <a:off x="533400" y="830353"/>
            <a:ext cx="4572000" cy="4572000"/>
          </a:xfrm>
          <a:solidFill>
            <a:schemeClr val="bg1"/>
          </a:solidFill>
        </p:spPr>
        <p:txBody>
          <a:bodyPr lIns="365760" tIns="0" rIns="365760" bIns="365760" anchor="t" anchorCtr="0"/>
          <a:lstStyle>
            <a:lvl1pPr marL="0" indent="0" algn="l">
              <a:buNone/>
              <a:defRPr sz="19800" b="1">
                <a:solidFill>
                  <a:schemeClr val="accent1"/>
                </a:solidFill>
                <a:latin typeface="Times New Roman" panose="02020603050405020304" pitchFamily="18" charset="0"/>
                <a:cs typeface="Times New Roman" panose="02020603050405020304" pitchFamily="18" charset="0"/>
              </a:defRPr>
            </a:lvl1pPr>
          </a:lstStyle>
          <a:p>
            <a:pPr lvl="0"/>
            <a:r>
              <a:rPr lang="en-US"/>
              <a:t>00</a:t>
            </a:r>
          </a:p>
        </p:txBody>
      </p:sp>
      <p:sp>
        <p:nvSpPr>
          <p:cNvPr id="13" name="Text Placeholder 12"/>
          <p:cNvSpPr>
            <a:spLocks noGrp="1"/>
          </p:cNvSpPr>
          <p:nvPr>
            <p:ph type="body" sz="quarter" idx="16" hasCustomPrompt="1"/>
          </p:nvPr>
        </p:nvSpPr>
        <p:spPr>
          <a:xfrm>
            <a:off x="981799" y="3472732"/>
            <a:ext cx="3773215" cy="1872984"/>
          </a:xfrm>
        </p:spPr>
        <p:txBody>
          <a:bodyPr/>
          <a:lstStyle>
            <a:lvl1pPr marL="0" indent="0">
              <a:buNone/>
              <a:defRPr sz="2400" baseline="0">
                <a:solidFill>
                  <a:schemeClr val="tx2"/>
                </a:solidFill>
              </a:defRPr>
            </a:lvl1pPr>
          </a:lstStyle>
          <a:p>
            <a:pPr lvl="0"/>
            <a:r>
              <a:rPr lang="en-US"/>
              <a:t>text about statistic. Add percentage sign as needed.</a:t>
            </a:r>
          </a:p>
        </p:txBody>
      </p:sp>
      <p:sp>
        <p:nvSpPr>
          <p:cNvPr id="12" name="Text Placeholder 7">
            <a:extLst>
              <a:ext uri="{FF2B5EF4-FFF2-40B4-BE49-F238E27FC236}">
                <a16:creationId xmlns:a16="http://schemas.microsoft.com/office/drawing/2014/main" id="{C34CB5F7-33CD-C00F-73E9-7F40DAB18E76}"/>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6" name="Text Placeholder 6">
            <a:extLst>
              <a:ext uri="{FF2B5EF4-FFF2-40B4-BE49-F238E27FC236}">
                <a16:creationId xmlns:a16="http://schemas.microsoft.com/office/drawing/2014/main" id="{81DA6A99-741A-D8F9-01E6-33421714DB6C}"/>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36729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atistics One w/Light Image">
    <p:bg>
      <p:bgPr>
        <a:solidFill>
          <a:schemeClr val="bg1"/>
        </a:solidFill>
        <a:effectLst/>
      </p:bgPr>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A94BB9E0-29BE-98E0-F1A6-6EDB0E8E43A4}"/>
              </a:ext>
            </a:extLst>
          </p:cNvPr>
          <p:cNvSpPr>
            <a:spLocks noGrp="1"/>
          </p:cNvSpPr>
          <p:nvPr>
            <p:ph type="pic" sz="quarter" idx="15" hasCustomPrompt="1"/>
          </p:nvPr>
        </p:nvSpPr>
        <p:spPr>
          <a:xfrm>
            <a:off x="0" y="0"/>
            <a:ext cx="12192000" cy="6622784"/>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4" name="Text Placeholder 3"/>
          <p:cNvSpPr>
            <a:spLocks noGrp="1"/>
          </p:cNvSpPr>
          <p:nvPr>
            <p:ph type="body" sz="quarter" idx="14" hasCustomPrompt="1"/>
          </p:nvPr>
        </p:nvSpPr>
        <p:spPr>
          <a:xfrm>
            <a:off x="533400" y="830353"/>
            <a:ext cx="4572000" cy="4572000"/>
          </a:xfrm>
          <a:solidFill>
            <a:srgbClr val="061937"/>
          </a:solidFill>
        </p:spPr>
        <p:txBody>
          <a:bodyPr lIns="365760" tIns="0" rIns="365760" bIns="365760" anchor="t" anchorCtr="0"/>
          <a:lstStyle>
            <a:lvl1pPr marL="0" indent="0" algn="l">
              <a:buNone/>
              <a:defRPr sz="19800" b="1">
                <a:solidFill>
                  <a:srgbClr val="00CFEC"/>
                </a:solidFill>
                <a:latin typeface="Times New Roman" panose="02020603050405020304" pitchFamily="18" charset="0"/>
                <a:cs typeface="Times New Roman" panose="02020603050405020304" pitchFamily="18" charset="0"/>
              </a:defRPr>
            </a:lvl1pPr>
          </a:lstStyle>
          <a:p>
            <a:pPr lvl="0"/>
            <a:r>
              <a:rPr lang="en-US"/>
              <a:t>00</a:t>
            </a:r>
          </a:p>
        </p:txBody>
      </p:sp>
      <p:sp>
        <p:nvSpPr>
          <p:cNvPr id="13" name="Text Placeholder 12"/>
          <p:cNvSpPr>
            <a:spLocks noGrp="1"/>
          </p:cNvSpPr>
          <p:nvPr>
            <p:ph type="body" sz="quarter" idx="16" hasCustomPrompt="1"/>
          </p:nvPr>
        </p:nvSpPr>
        <p:spPr>
          <a:xfrm>
            <a:off x="981799" y="3472732"/>
            <a:ext cx="3773215" cy="1872984"/>
          </a:xfrm>
        </p:spPr>
        <p:txBody>
          <a:bodyPr/>
          <a:lstStyle>
            <a:lvl1pPr marL="0" indent="0">
              <a:buNone/>
              <a:defRPr sz="2400" baseline="0">
                <a:solidFill>
                  <a:schemeClr val="bg1"/>
                </a:solidFill>
              </a:defRPr>
            </a:lvl1pPr>
          </a:lstStyle>
          <a:p>
            <a:pPr lvl="0"/>
            <a:r>
              <a:rPr lang="en-US"/>
              <a:t>text about statistic. Add percentage sign as needed.</a:t>
            </a:r>
          </a:p>
        </p:txBody>
      </p:sp>
      <p:sp>
        <p:nvSpPr>
          <p:cNvPr id="12" name="Text Placeholder 7">
            <a:extLst>
              <a:ext uri="{FF2B5EF4-FFF2-40B4-BE49-F238E27FC236}">
                <a16:creationId xmlns:a16="http://schemas.microsoft.com/office/drawing/2014/main" id="{C6EF65DB-C999-06EC-03A8-3D9A134622D7}"/>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6" name="Text Placeholder 6">
            <a:extLst>
              <a:ext uri="{FF2B5EF4-FFF2-40B4-BE49-F238E27FC236}">
                <a16:creationId xmlns:a16="http://schemas.microsoft.com/office/drawing/2014/main" id="{A570029F-A05F-D522-AEE9-5DFE4B700569}"/>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1031366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tatistics Tw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E56DB4-D180-45A4-98F0-11408E6B6F63}"/>
              </a:ext>
            </a:extLst>
          </p:cNvPr>
          <p:cNvSpPr>
            <a:spLocks noGrp="1"/>
          </p:cNvSpPr>
          <p:nvPr>
            <p:ph idx="1" hasCustomPrompt="1"/>
          </p:nvPr>
        </p:nvSpPr>
        <p:spPr>
          <a:xfrm>
            <a:off x="987552" y="1368910"/>
            <a:ext cx="4572000" cy="3026627"/>
          </a:xfrm>
          <a:noFill/>
          <a:ln>
            <a:noFill/>
          </a:ln>
        </p:spPr>
        <p:txBody>
          <a:bodyPr lIns="365760" tIns="91440" rIns="365760" bIns="365760">
            <a:noAutofit/>
          </a:bodyPr>
          <a:lstStyle>
            <a:lvl1pPr marL="0" indent="0">
              <a:lnSpc>
                <a:spcPct val="105000"/>
              </a:lnSpc>
              <a:spcBef>
                <a:spcPts val="0"/>
              </a:spcBef>
              <a:buClr>
                <a:schemeClr val="accent2"/>
              </a:buClr>
              <a:buNone/>
              <a:defRPr sz="19900" b="1" baseline="0">
                <a:solidFill>
                  <a:schemeClr val="accent1"/>
                </a:solidFill>
                <a:latin typeface="Times New Roman" panose="02020603050405020304" pitchFamily="18" charset="0"/>
                <a:cs typeface="Times New Roman" panose="02020603050405020304" pitchFamily="18" charset="0"/>
              </a:defRPr>
            </a:lvl1pPr>
            <a:lvl2pPr marL="0" indent="0">
              <a:lnSpc>
                <a:spcPct val="105000"/>
              </a:lnSpc>
              <a:spcBef>
                <a:spcPts val="0"/>
              </a:spcBef>
              <a:buClr>
                <a:schemeClr val="accent4"/>
              </a:buClr>
              <a:buNone/>
              <a:defRPr sz="3200">
                <a:solidFill>
                  <a:schemeClr val="bg1"/>
                </a:solidFill>
              </a:defRPr>
            </a:lvl2pPr>
            <a:lvl3pPr marL="0" indent="0">
              <a:lnSpc>
                <a:spcPct val="105000"/>
              </a:lnSpc>
              <a:spcBef>
                <a:spcPts val="0"/>
              </a:spcBef>
              <a:buClr>
                <a:schemeClr val="accent4"/>
              </a:buClr>
              <a:buNone/>
              <a:defRPr sz="3200">
                <a:solidFill>
                  <a:schemeClr val="bg1"/>
                </a:solidFill>
              </a:defRPr>
            </a:lvl3pPr>
            <a:lvl4pPr marL="0" indent="0">
              <a:lnSpc>
                <a:spcPct val="105000"/>
              </a:lnSpc>
              <a:spcBef>
                <a:spcPts val="0"/>
              </a:spcBef>
              <a:buClr>
                <a:schemeClr val="accent4"/>
              </a:buClr>
              <a:buNone/>
              <a:defRPr sz="3200">
                <a:solidFill>
                  <a:schemeClr val="bg1"/>
                </a:solidFill>
              </a:defRPr>
            </a:lvl4pPr>
            <a:lvl5pPr marL="0" indent="0">
              <a:lnSpc>
                <a:spcPct val="105000"/>
              </a:lnSpc>
              <a:spcBef>
                <a:spcPts val="0"/>
              </a:spcBef>
              <a:buClr>
                <a:schemeClr val="accent4"/>
              </a:buClr>
              <a:buFont typeface="Arial" panose="020B0604020202020204" pitchFamily="34" charset="0"/>
              <a:buNone/>
              <a:defRPr sz="3200">
                <a:solidFill>
                  <a:schemeClr val="bg1"/>
                </a:solidFill>
              </a:defRPr>
            </a:lvl5pPr>
          </a:lstStyle>
          <a:p>
            <a:pPr lvl="0"/>
            <a:r>
              <a:rPr lang="en-US"/>
              <a:t>00</a:t>
            </a:r>
          </a:p>
        </p:txBody>
      </p:sp>
      <p:cxnSp>
        <p:nvCxnSpPr>
          <p:cNvPr id="8" name="Straight Connector 7">
            <a:extLst>
              <a:ext uri="{FF2B5EF4-FFF2-40B4-BE49-F238E27FC236}">
                <a16:creationId xmlns:a16="http://schemas.microsoft.com/office/drawing/2014/main" id="{9284F625-11E6-49A3-B79C-16D8599D72A7}"/>
              </a:ext>
            </a:extLst>
          </p:cNvPr>
          <p:cNvCxnSpPr>
            <a:cxnSpLocks/>
          </p:cNvCxnSpPr>
          <p:nvPr userDrawn="1"/>
        </p:nvCxnSpPr>
        <p:spPr>
          <a:xfrm flipH="1">
            <a:off x="6073089" y="1368910"/>
            <a:ext cx="1645" cy="4628209"/>
          </a:xfrm>
          <a:prstGeom prst="line">
            <a:avLst/>
          </a:prstGeom>
          <a:ln w="1270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sp>
        <p:nvSpPr>
          <p:cNvPr id="9" name="Text Placeholder 12">
            <a:extLst>
              <a:ext uri="{FF2B5EF4-FFF2-40B4-BE49-F238E27FC236}">
                <a16:creationId xmlns:a16="http://schemas.microsoft.com/office/drawing/2014/main" id="{5510DD91-1C0C-4B08-B7EA-4F5E8799C4DB}"/>
              </a:ext>
            </a:extLst>
          </p:cNvPr>
          <p:cNvSpPr>
            <a:spLocks noGrp="1"/>
          </p:cNvSpPr>
          <p:nvPr>
            <p:ph type="body" sz="quarter" idx="16" hasCustomPrompt="1"/>
          </p:nvPr>
        </p:nvSpPr>
        <p:spPr>
          <a:xfrm>
            <a:off x="1442569" y="4206240"/>
            <a:ext cx="3808082" cy="1470468"/>
          </a:xfrm>
        </p:spPr>
        <p:txBody>
          <a:bodyPr/>
          <a:lstStyle>
            <a:lvl1pPr marL="0" indent="0">
              <a:buNone/>
              <a:defRPr sz="2400" baseline="0">
                <a:solidFill>
                  <a:schemeClr val="tx2"/>
                </a:solidFill>
              </a:defRPr>
            </a:lvl1pPr>
          </a:lstStyle>
          <a:p>
            <a:pPr lvl="0"/>
            <a:r>
              <a:rPr lang="en-US"/>
              <a:t>text about statistic. Add percentage sign as needed.</a:t>
            </a:r>
          </a:p>
        </p:txBody>
      </p:sp>
      <p:sp>
        <p:nvSpPr>
          <p:cNvPr id="11" name="Content Placeholder 2">
            <a:extLst>
              <a:ext uri="{FF2B5EF4-FFF2-40B4-BE49-F238E27FC236}">
                <a16:creationId xmlns:a16="http://schemas.microsoft.com/office/drawing/2014/main" id="{7551D9E7-737A-4B74-BB27-88E0243F1838}"/>
              </a:ext>
            </a:extLst>
          </p:cNvPr>
          <p:cNvSpPr>
            <a:spLocks noGrp="1"/>
          </p:cNvSpPr>
          <p:nvPr>
            <p:ph idx="17" hasCustomPrompt="1"/>
          </p:nvPr>
        </p:nvSpPr>
        <p:spPr>
          <a:xfrm>
            <a:off x="6614321" y="1368910"/>
            <a:ext cx="4572000" cy="3026627"/>
          </a:xfrm>
          <a:noFill/>
          <a:ln>
            <a:noFill/>
          </a:ln>
        </p:spPr>
        <p:txBody>
          <a:bodyPr lIns="365760" tIns="91440" rIns="365760" bIns="365760">
            <a:noAutofit/>
          </a:bodyPr>
          <a:lstStyle>
            <a:lvl1pPr marL="0" indent="0">
              <a:lnSpc>
                <a:spcPct val="105000"/>
              </a:lnSpc>
              <a:spcBef>
                <a:spcPts val="0"/>
              </a:spcBef>
              <a:buClr>
                <a:schemeClr val="accent2"/>
              </a:buClr>
              <a:buNone/>
              <a:defRPr sz="19900" b="1" baseline="0">
                <a:solidFill>
                  <a:schemeClr val="accent1"/>
                </a:solidFill>
                <a:latin typeface="Times New Roman" panose="02020603050405020304" pitchFamily="18" charset="0"/>
                <a:cs typeface="Times New Roman" panose="02020603050405020304" pitchFamily="18" charset="0"/>
              </a:defRPr>
            </a:lvl1pPr>
            <a:lvl2pPr marL="0" indent="0">
              <a:lnSpc>
                <a:spcPct val="105000"/>
              </a:lnSpc>
              <a:spcBef>
                <a:spcPts val="0"/>
              </a:spcBef>
              <a:buClr>
                <a:schemeClr val="accent4"/>
              </a:buClr>
              <a:buNone/>
              <a:defRPr sz="3200">
                <a:solidFill>
                  <a:schemeClr val="bg1"/>
                </a:solidFill>
              </a:defRPr>
            </a:lvl2pPr>
            <a:lvl3pPr marL="0" indent="0">
              <a:lnSpc>
                <a:spcPct val="105000"/>
              </a:lnSpc>
              <a:spcBef>
                <a:spcPts val="0"/>
              </a:spcBef>
              <a:buClr>
                <a:schemeClr val="accent4"/>
              </a:buClr>
              <a:buNone/>
              <a:defRPr sz="3200">
                <a:solidFill>
                  <a:schemeClr val="bg1"/>
                </a:solidFill>
              </a:defRPr>
            </a:lvl3pPr>
            <a:lvl4pPr marL="0" indent="0">
              <a:lnSpc>
                <a:spcPct val="105000"/>
              </a:lnSpc>
              <a:spcBef>
                <a:spcPts val="0"/>
              </a:spcBef>
              <a:buClr>
                <a:schemeClr val="accent4"/>
              </a:buClr>
              <a:buNone/>
              <a:defRPr sz="3200">
                <a:solidFill>
                  <a:schemeClr val="bg1"/>
                </a:solidFill>
              </a:defRPr>
            </a:lvl4pPr>
            <a:lvl5pPr marL="0" indent="0">
              <a:lnSpc>
                <a:spcPct val="105000"/>
              </a:lnSpc>
              <a:spcBef>
                <a:spcPts val="0"/>
              </a:spcBef>
              <a:buClr>
                <a:schemeClr val="accent4"/>
              </a:buClr>
              <a:buFont typeface="Arial" panose="020B0604020202020204" pitchFamily="34" charset="0"/>
              <a:buNone/>
              <a:defRPr sz="3200">
                <a:solidFill>
                  <a:schemeClr val="bg1"/>
                </a:solidFill>
              </a:defRPr>
            </a:lvl5pPr>
          </a:lstStyle>
          <a:p>
            <a:pPr lvl="0"/>
            <a:r>
              <a:rPr lang="en-US"/>
              <a:t>00</a:t>
            </a:r>
          </a:p>
        </p:txBody>
      </p:sp>
      <p:sp>
        <p:nvSpPr>
          <p:cNvPr id="12" name="Text Placeholder 12">
            <a:extLst>
              <a:ext uri="{FF2B5EF4-FFF2-40B4-BE49-F238E27FC236}">
                <a16:creationId xmlns:a16="http://schemas.microsoft.com/office/drawing/2014/main" id="{1C67D498-7CF7-4E3B-AE72-0622E898195D}"/>
              </a:ext>
            </a:extLst>
          </p:cNvPr>
          <p:cNvSpPr>
            <a:spLocks noGrp="1"/>
          </p:cNvSpPr>
          <p:nvPr>
            <p:ph type="body" sz="quarter" idx="18" hasCustomPrompt="1"/>
          </p:nvPr>
        </p:nvSpPr>
        <p:spPr>
          <a:xfrm>
            <a:off x="7069338" y="4206240"/>
            <a:ext cx="3808082" cy="1470468"/>
          </a:xfrm>
        </p:spPr>
        <p:txBody>
          <a:bodyPr/>
          <a:lstStyle>
            <a:lvl1pPr marL="0" indent="0">
              <a:buNone/>
              <a:defRPr sz="2400" baseline="0">
                <a:solidFill>
                  <a:schemeClr val="tx2"/>
                </a:solidFill>
              </a:defRPr>
            </a:lvl1pPr>
          </a:lstStyle>
          <a:p>
            <a:pPr lvl="0"/>
            <a:r>
              <a:rPr lang="en-US"/>
              <a:t>text about statistic. Add percentage sign as needed.</a:t>
            </a:r>
          </a:p>
        </p:txBody>
      </p:sp>
      <p:sp>
        <p:nvSpPr>
          <p:cNvPr id="17" name="Text Placeholder 7">
            <a:extLst>
              <a:ext uri="{FF2B5EF4-FFF2-40B4-BE49-F238E27FC236}">
                <a16:creationId xmlns:a16="http://schemas.microsoft.com/office/drawing/2014/main" id="{167620CD-C226-9736-48E1-9759AB88A00E}"/>
              </a:ext>
            </a:extLst>
          </p:cNvPr>
          <p:cNvSpPr>
            <a:spLocks noGrp="1"/>
          </p:cNvSpPr>
          <p:nvPr>
            <p:ph type="body" sz="quarter" idx="26"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4" name="Text Placeholder 4">
            <a:extLst>
              <a:ext uri="{FF2B5EF4-FFF2-40B4-BE49-F238E27FC236}">
                <a16:creationId xmlns:a16="http://schemas.microsoft.com/office/drawing/2014/main" id="{DCFAEF82-1A2F-6D67-0BD2-297C45BD32D9}"/>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A934A5EC-E94E-C710-FE9B-D40B50716099}"/>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6" name="Text Placeholder 6">
            <a:extLst>
              <a:ext uri="{FF2B5EF4-FFF2-40B4-BE49-F238E27FC236}">
                <a16:creationId xmlns:a16="http://schemas.microsoft.com/office/drawing/2014/main" id="{02400BF7-040D-14C9-0B5C-1D1B2DAED2DF}"/>
              </a:ext>
            </a:extLst>
          </p:cNvPr>
          <p:cNvSpPr>
            <a:spLocks noGrp="1"/>
          </p:cNvSpPr>
          <p:nvPr>
            <p:ph type="body" sz="quarter" idx="27"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274458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tatistics Two w/Dark Image">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F124E40-60A1-5C25-E723-34E2BD029A21}"/>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18" name="Text Placeholder 16">
            <a:extLst>
              <a:ext uri="{FF2B5EF4-FFF2-40B4-BE49-F238E27FC236}">
                <a16:creationId xmlns:a16="http://schemas.microsoft.com/office/drawing/2014/main" id="{6947FF6E-FC84-4B19-9AC2-B74AAC61AC8C}"/>
              </a:ext>
            </a:extLst>
          </p:cNvPr>
          <p:cNvSpPr>
            <a:spLocks noGrp="1"/>
          </p:cNvSpPr>
          <p:nvPr>
            <p:ph type="body" sz="quarter" idx="21"/>
          </p:nvPr>
        </p:nvSpPr>
        <p:spPr>
          <a:xfrm>
            <a:off x="533400" y="1523860"/>
            <a:ext cx="2057400" cy="2057400"/>
          </a:xfrm>
          <a:solidFill>
            <a:schemeClr val="bg1"/>
          </a:solidFill>
        </p:spPr>
        <p:txBody>
          <a:bodyPr lIns="137160" tIns="137160" rIns="137160" bIns="137160"/>
          <a:lstStyle>
            <a:lvl1pPr marL="0" indent="0">
              <a:lnSpc>
                <a:spcPct val="100000"/>
              </a:lnSpc>
              <a:spcBef>
                <a:spcPts val="600"/>
              </a:spcBef>
              <a:buNone/>
              <a:defRPr sz="2000">
                <a:solidFill>
                  <a:srgbClr val="061937"/>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0" name="Text Placeholder 16">
            <a:extLst>
              <a:ext uri="{FF2B5EF4-FFF2-40B4-BE49-F238E27FC236}">
                <a16:creationId xmlns:a16="http://schemas.microsoft.com/office/drawing/2014/main" id="{9B4AD171-FDB1-4832-A408-7E1BFAC08EE9}"/>
              </a:ext>
            </a:extLst>
          </p:cNvPr>
          <p:cNvSpPr>
            <a:spLocks noGrp="1"/>
          </p:cNvSpPr>
          <p:nvPr>
            <p:ph type="body" sz="quarter" idx="23"/>
          </p:nvPr>
        </p:nvSpPr>
        <p:spPr>
          <a:xfrm>
            <a:off x="533400" y="3713258"/>
            <a:ext cx="2057400" cy="2057400"/>
          </a:xfrm>
          <a:solidFill>
            <a:schemeClr val="bg1"/>
          </a:solidFill>
        </p:spPr>
        <p:txBody>
          <a:bodyPr lIns="137160" tIns="137160" rIns="137160" bIns="137160"/>
          <a:lstStyle>
            <a:lvl1pPr marL="0" indent="0">
              <a:lnSpc>
                <a:spcPct val="100000"/>
              </a:lnSpc>
              <a:spcBef>
                <a:spcPts val="600"/>
              </a:spcBef>
              <a:buNone/>
              <a:defRPr sz="2000">
                <a:solidFill>
                  <a:srgbClr val="061937"/>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3" name="Text Placeholder 4">
            <a:extLst>
              <a:ext uri="{FF2B5EF4-FFF2-40B4-BE49-F238E27FC236}">
                <a16:creationId xmlns:a16="http://schemas.microsoft.com/office/drawing/2014/main" id="{05D92998-5C65-A3CD-B626-84D2046C44B6}"/>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4F7C3C64-50B9-C3A2-0018-CAB70F8A19DC}"/>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14" name="Text Placeholder 7">
            <a:extLst>
              <a:ext uri="{FF2B5EF4-FFF2-40B4-BE49-F238E27FC236}">
                <a16:creationId xmlns:a16="http://schemas.microsoft.com/office/drawing/2014/main" id="{8B00301C-F89D-BE48-E1F7-65AD6CA45515}"/>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7" name="Text Placeholder 6">
            <a:extLst>
              <a:ext uri="{FF2B5EF4-FFF2-40B4-BE49-F238E27FC236}">
                <a16:creationId xmlns:a16="http://schemas.microsoft.com/office/drawing/2014/main" id="{AFF78D3E-76F1-1F6C-D83F-DB2325F2443C}"/>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430400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44" userDrawn="1">
          <p15:clr>
            <a:srgbClr val="FBAE40"/>
          </p15:clr>
        </p15:guide>
        <p15:guide id="2" orient="horz" pos="81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tatistics Two w/Light Image">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7D341F7-FEBF-D6B4-860D-4A330142841E}"/>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18" name="Text Placeholder 16">
            <a:extLst>
              <a:ext uri="{FF2B5EF4-FFF2-40B4-BE49-F238E27FC236}">
                <a16:creationId xmlns:a16="http://schemas.microsoft.com/office/drawing/2014/main" id="{6947FF6E-FC84-4B19-9AC2-B74AAC61AC8C}"/>
              </a:ext>
            </a:extLst>
          </p:cNvPr>
          <p:cNvSpPr>
            <a:spLocks noGrp="1"/>
          </p:cNvSpPr>
          <p:nvPr>
            <p:ph type="body" sz="quarter" idx="21"/>
          </p:nvPr>
        </p:nvSpPr>
        <p:spPr>
          <a:xfrm>
            <a:off x="9601199" y="1523860"/>
            <a:ext cx="2057400" cy="2057400"/>
          </a:xfrm>
          <a:solidFill>
            <a:srgbClr val="061937"/>
          </a:solidFill>
        </p:spPr>
        <p:txBody>
          <a:bodyPr lIns="137160" tIns="137160" rIns="137160" bIns="137160"/>
          <a:lstStyle>
            <a:lvl1pPr marL="0" indent="0">
              <a:lnSpc>
                <a:spcPct val="100000"/>
              </a:lnSpc>
              <a:spcBef>
                <a:spcPts val="600"/>
              </a:spcBef>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0" name="Text Placeholder 16">
            <a:extLst>
              <a:ext uri="{FF2B5EF4-FFF2-40B4-BE49-F238E27FC236}">
                <a16:creationId xmlns:a16="http://schemas.microsoft.com/office/drawing/2014/main" id="{9B4AD171-FDB1-4832-A408-7E1BFAC08EE9}"/>
              </a:ext>
            </a:extLst>
          </p:cNvPr>
          <p:cNvSpPr>
            <a:spLocks noGrp="1"/>
          </p:cNvSpPr>
          <p:nvPr>
            <p:ph type="body" sz="quarter" idx="23"/>
          </p:nvPr>
        </p:nvSpPr>
        <p:spPr>
          <a:xfrm>
            <a:off x="9601199" y="3713258"/>
            <a:ext cx="2057400" cy="2057400"/>
          </a:xfrm>
          <a:solidFill>
            <a:schemeClr val="tx2"/>
          </a:solidFill>
        </p:spPr>
        <p:txBody>
          <a:bodyPr lIns="137160" tIns="137160" rIns="137160" bIns="137160"/>
          <a:lstStyle>
            <a:lvl1pPr marL="0" indent="0">
              <a:lnSpc>
                <a:spcPct val="100000"/>
              </a:lnSpc>
              <a:spcBef>
                <a:spcPts val="600"/>
              </a:spcBef>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3" name="Text Placeholder 4">
            <a:extLst>
              <a:ext uri="{FF2B5EF4-FFF2-40B4-BE49-F238E27FC236}">
                <a16:creationId xmlns:a16="http://schemas.microsoft.com/office/drawing/2014/main" id="{F077136E-8A28-2127-5F85-C9D7DE1C97F3}"/>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AB5CC490-D9B2-CCEF-2AD4-B41E20F25836}"/>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14" name="Text Placeholder 7">
            <a:extLst>
              <a:ext uri="{FF2B5EF4-FFF2-40B4-BE49-F238E27FC236}">
                <a16:creationId xmlns:a16="http://schemas.microsoft.com/office/drawing/2014/main" id="{6487348C-3742-2AC1-7612-35BDECFDE6B2}"/>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7" name="Text Placeholder 6">
            <a:extLst>
              <a:ext uri="{FF2B5EF4-FFF2-40B4-BE49-F238E27FC236}">
                <a16:creationId xmlns:a16="http://schemas.microsoft.com/office/drawing/2014/main" id="{D69CF425-F853-9C50-8879-F4ADF7C61DCF}"/>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269233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tatistics Four">
    <p:spTree>
      <p:nvGrpSpPr>
        <p:cNvPr id="1" name=""/>
        <p:cNvGrpSpPr/>
        <p:nvPr/>
      </p:nvGrpSpPr>
      <p:grpSpPr>
        <a:xfrm>
          <a:off x="0" y="0"/>
          <a:ext cx="0" cy="0"/>
          <a:chOff x="0" y="0"/>
          <a:chExt cx="0" cy="0"/>
        </a:xfrm>
      </p:grpSpPr>
      <p:sp>
        <p:nvSpPr>
          <p:cNvPr id="33" name="Text Placeholder 3">
            <a:extLst>
              <a:ext uri="{FF2B5EF4-FFF2-40B4-BE49-F238E27FC236}">
                <a16:creationId xmlns:a16="http://schemas.microsoft.com/office/drawing/2014/main" id="{CAAFFB52-412F-46B1-AAFC-666A599CAEA8}"/>
              </a:ext>
            </a:extLst>
          </p:cNvPr>
          <p:cNvSpPr>
            <a:spLocks noGrp="1"/>
          </p:cNvSpPr>
          <p:nvPr>
            <p:ph type="body" sz="quarter" idx="22" hasCustomPrompt="1"/>
          </p:nvPr>
        </p:nvSpPr>
        <p:spPr>
          <a:xfrm>
            <a:off x="5033205" y="1375138"/>
            <a:ext cx="6625394" cy="1408176"/>
          </a:xfrm>
          <a:solidFill>
            <a:srgbClr val="061937"/>
          </a:solidFill>
          <a:ln w="6350">
            <a:noFill/>
          </a:ln>
        </p:spPr>
        <p:txBody>
          <a:bodyPr lIns="182880" tIns="91440" rIns="4480560" bIns="91440" anchor="ctr" anchorCtr="0"/>
          <a:lstStyle>
            <a:lvl1pPr marL="0" indent="0" algn="r">
              <a:buNone/>
              <a:defRPr sz="8800" b="1">
                <a:solidFill>
                  <a:schemeClr val="accent2"/>
                </a:solidFill>
                <a:latin typeface="Times New Roman" panose="02020603050405020304" pitchFamily="18" charset="0"/>
                <a:cs typeface="Times New Roman" panose="02020603050405020304" pitchFamily="18" charset="0"/>
              </a:defRPr>
            </a:lvl1pPr>
          </a:lstStyle>
          <a:p>
            <a:pPr lvl="0"/>
            <a:r>
              <a:rPr lang="en-US"/>
              <a:t>00</a:t>
            </a:r>
          </a:p>
        </p:txBody>
      </p:sp>
      <p:sp>
        <p:nvSpPr>
          <p:cNvPr id="34" name="Text Placeholder 3">
            <a:extLst>
              <a:ext uri="{FF2B5EF4-FFF2-40B4-BE49-F238E27FC236}">
                <a16:creationId xmlns:a16="http://schemas.microsoft.com/office/drawing/2014/main" id="{EEDADF43-3F5B-4993-AFEF-B1B724E1702D}"/>
              </a:ext>
            </a:extLst>
          </p:cNvPr>
          <p:cNvSpPr>
            <a:spLocks noGrp="1"/>
          </p:cNvSpPr>
          <p:nvPr>
            <p:ph type="body" sz="quarter" idx="23" hasCustomPrompt="1"/>
          </p:nvPr>
        </p:nvSpPr>
        <p:spPr>
          <a:xfrm>
            <a:off x="5033205" y="2865769"/>
            <a:ext cx="6625394" cy="1408176"/>
          </a:xfrm>
          <a:solidFill>
            <a:schemeClr val="tx2"/>
          </a:solidFill>
          <a:ln w="6350">
            <a:noFill/>
          </a:ln>
        </p:spPr>
        <p:txBody>
          <a:bodyPr lIns="182880" tIns="91440" rIns="4480560" bIns="91440" anchor="ctr" anchorCtr="0"/>
          <a:lstStyle>
            <a:lvl1pPr marL="0" indent="0" algn="r">
              <a:buNone/>
              <a:defRPr sz="8800" b="1">
                <a:solidFill>
                  <a:schemeClr val="accent2"/>
                </a:solidFill>
                <a:latin typeface="Times New Roman" panose="02020603050405020304" pitchFamily="18" charset="0"/>
                <a:cs typeface="Times New Roman" panose="02020603050405020304" pitchFamily="18" charset="0"/>
              </a:defRPr>
            </a:lvl1pPr>
          </a:lstStyle>
          <a:p>
            <a:pPr lvl="0"/>
            <a:r>
              <a:rPr lang="en-US"/>
              <a:t>00</a:t>
            </a:r>
          </a:p>
        </p:txBody>
      </p:sp>
      <p:sp>
        <p:nvSpPr>
          <p:cNvPr id="35" name="Text Placeholder 3">
            <a:extLst>
              <a:ext uri="{FF2B5EF4-FFF2-40B4-BE49-F238E27FC236}">
                <a16:creationId xmlns:a16="http://schemas.microsoft.com/office/drawing/2014/main" id="{74EDA5C6-A749-43D4-BEE5-B90B3E6D69D3}"/>
              </a:ext>
            </a:extLst>
          </p:cNvPr>
          <p:cNvSpPr>
            <a:spLocks noGrp="1"/>
          </p:cNvSpPr>
          <p:nvPr>
            <p:ph type="body" sz="quarter" idx="24" hasCustomPrompt="1"/>
          </p:nvPr>
        </p:nvSpPr>
        <p:spPr>
          <a:xfrm>
            <a:off x="5033205" y="4356400"/>
            <a:ext cx="6625394" cy="1408176"/>
          </a:xfrm>
          <a:solidFill>
            <a:srgbClr val="061937"/>
          </a:solidFill>
          <a:ln w="6350">
            <a:noFill/>
          </a:ln>
        </p:spPr>
        <p:txBody>
          <a:bodyPr lIns="182880" tIns="91440" rIns="4480560" bIns="91440" anchor="ctr" anchorCtr="0"/>
          <a:lstStyle>
            <a:lvl1pPr marL="0" indent="0" algn="r">
              <a:buNone/>
              <a:defRPr sz="8800" b="1" baseline="0">
                <a:solidFill>
                  <a:schemeClr val="accent2"/>
                </a:solidFill>
                <a:latin typeface="Times New Roman" panose="02020603050405020304" pitchFamily="18" charset="0"/>
                <a:cs typeface="Times New Roman" panose="02020603050405020304" pitchFamily="18" charset="0"/>
              </a:defRPr>
            </a:lvl1pPr>
          </a:lstStyle>
          <a:p>
            <a:pPr lvl="0"/>
            <a:r>
              <a:rPr lang="en-US"/>
              <a:t>00</a:t>
            </a:r>
          </a:p>
        </p:txBody>
      </p:sp>
      <p:sp>
        <p:nvSpPr>
          <p:cNvPr id="30" name="Text Placeholder 29">
            <a:extLst>
              <a:ext uri="{FF2B5EF4-FFF2-40B4-BE49-F238E27FC236}">
                <a16:creationId xmlns:a16="http://schemas.microsoft.com/office/drawing/2014/main" id="{58102683-399A-474D-A5E4-03316E2F8E3F}"/>
              </a:ext>
            </a:extLst>
          </p:cNvPr>
          <p:cNvSpPr>
            <a:spLocks noGrp="1"/>
          </p:cNvSpPr>
          <p:nvPr>
            <p:ph type="body" sz="quarter" idx="21" hasCustomPrompt="1"/>
          </p:nvPr>
        </p:nvSpPr>
        <p:spPr>
          <a:xfrm>
            <a:off x="7393871" y="1662829"/>
            <a:ext cx="3859721" cy="840895"/>
          </a:xfrm>
        </p:spPr>
        <p:txBody>
          <a:bodyPr anchor="b"/>
          <a:lstStyle>
            <a:lvl1pPr marL="0" indent="0">
              <a:lnSpc>
                <a:spcPct val="100000"/>
              </a:lnSpc>
              <a:spcBef>
                <a:spcPts val="600"/>
              </a:spcBef>
              <a:buNone/>
              <a:defRPr>
                <a:solidFill>
                  <a:schemeClr val="bg1"/>
                </a:solidFill>
              </a:defRPr>
            </a:lvl1pPr>
          </a:lstStyle>
          <a:p>
            <a:pPr lvl="0"/>
            <a:r>
              <a:rPr lang="en-US"/>
              <a:t>text about statistic. Add percentage sign as needed.</a:t>
            </a:r>
          </a:p>
        </p:txBody>
      </p:sp>
      <p:sp>
        <p:nvSpPr>
          <p:cNvPr id="27" name="Text Placeholder 12">
            <a:extLst>
              <a:ext uri="{FF2B5EF4-FFF2-40B4-BE49-F238E27FC236}">
                <a16:creationId xmlns:a16="http://schemas.microsoft.com/office/drawing/2014/main" id="{87CCB4FB-EA2D-4CD3-ABAA-545719E41D58}"/>
              </a:ext>
            </a:extLst>
          </p:cNvPr>
          <p:cNvSpPr>
            <a:spLocks noGrp="1"/>
          </p:cNvSpPr>
          <p:nvPr>
            <p:ph type="body" sz="quarter" idx="19" hasCustomPrompt="1"/>
          </p:nvPr>
        </p:nvSpPr>
        <p:spPr>
          <a:xfrm>
            <a:off x="7393871" y="3149409"/>
            <a:ext cx="3859721" cy="840895"/>
          </a:xfrm>
        </p:spPr>
        <p:txBody>
          <a:bodyPr anchor="b"/>
          <a:lstStyle>
            <a:lvl1pPr marL="0" indent="0">
              <a:lnSpc>
                <a:spcPct val="100000"/>
              </a:lnSpc>
              <a:spcBef>
                <a:spcPts val="600"/>
              </a:spcBef>
              <a:buNone/>
              <a:defRPr sz="2000" baseline="0">
                <a:solidFill>
                  <a:schemeClr val="bg1"/>
                </a:solidFill>
              </a:defRPr>
            </a:lvl1pPr>
          </a:lstStyle>
          <a:p>
            <a:pPr lvl="0"/>
            <a:r>
              <a:rPr lang="en-US"/>
              <a:t>text about statistic. Add percentage sign as needed.</a:t>
            </a:r>
          </a:p>
        </p:txBody>
      </p:sp>
      <p:sp>
        <p:nvSpPr>
          <p:cNvPr id="24" name="Text Placeholder 12">
            <a:extLst>
              <a:ext uri="{FF2B5EF4-FFF2-40B4-BE49-F238E27FC236}">
                <a16:creationId xmlns:a16="http://schemas.microsoft.com/office/drawing/2014/main" id="{C11FE327-B8AB-49FE-91A7-75A18E09D86A}"/>
              </a:ext>
            </a:extLst>
          </p:cNvPr>
          <p:cNvSpPr>
            <a:spLocks noGrp="1"/>
          </p:cNvSpPr>
          <p:nvPr>
            <p:ph type="body" sz="quarter" idx="18" hasCustomPrompt="1"/>
          </p:nvPr>
        </p:nvSpPr>
        <p:spPr>
          <a:xfrm>
            <a:off x="7393871" y="4641967"/>
            <a:ext cx="3859721" cy="840895"/>
          </a:xfrm>
        </p:spPr>
        <p:txBody>
          <a:bodyPr anchor="b"/>
          <a:lstStyle>
            <a:lvl1pPr marL="0" indent="0">
              <a:lnSpc>
                <a:spcPct val="100000"/>
              </a:lnSpc>
              <a:spcBef>
                <a:spcPts val="600"/>
              </a:spcBef>
              <a:buNone/>
              <a:defRPr sz="2000" baseline="0">
                <a:solidFill>
                  <a:schemeClr val="bg1"/>
                </a:solidFill>
              </a:defRPr>
            </a:lvl1pPr>
          </a:lstStyle>
          <a:p>
            <a:pPr lvl="0"/>
            <a:r>
              <a:rPr lang="en-US"/>
              <a:t>text about statistic. Add  percentage sign as needed.</a:t>
            </a:r>
          </a:p>
        </p:txBody>
      </p:sp>
      <p:sp>
        <p:nvSpPr>
          <p:cNvPr id="10" name="Text Placeholder 3">
            <a:extLst>
              <a:ext uri="{FF2B5EF4-FFF2-40B4-BE49-F238E27FC236}">
                <a16:creationId xmlns:a16="http://schemas.microsoft.com/office/drawing/2014/main" id="{35F042F6-20D9-44AD-A24D-B481DB4F090B}"/>
              </a:ext>
            </a:extLst>
          </p:cNvPr>
          <p:cNvSpPr>
            <a:spLocks noGrp="1"/>
          </p:cNvSpPr>
          <p:nvPr>
            <p:ph type="body" sz="quarter" idx="14" hasCustomPrompt="1"/>
          </p:nvPr>
        </p:nvSpPr>
        <p:spPr>
          <a:xfrm>
            <a:off x="533400" y="1375138"/>
            <a:ext cx="4407408" cy="4407408"/>
          </a:xfrm>
          <a:noFill/>
          <a:ln w="12700">
            <a:solidFill>
              <a:schemeClr val="tx1"/>
            </a:solidFill>
          </a:ln>
        </p:spPr>
        <p:txBody>
          <a:bodyPr lIns="365760" tIns="91440" rIns="365760" bIns="365760" anchor="t" anchorCtr="0"/>
          <a:lstStyle>
            <a:lvl1pPr marL="0" indent="0" algn="l">
              <a:buNone/>
              <a:defRPr sz="19800" b="1">
                <a:solidFill>
                  <a:srgbClr val="061937"/>
                </a:solidFill>
                <a:latin typeface="Times New Roman" panose="02020603050405020304" pitchFamily="18" charset="0"/>
                <a:cs typeface="Times New Roman" panose="02020603050405020304" pitchFamily="18" charset="0"/>
              </a:defRPr>
            </a:lvl1pPr>
          </a:lstStyle>
          <a:p>
            <a:pPr lvl="0"/>
            <a:r>
              <a:rPr lang="en-US"/>
              <a:t>00</a:t>
            </a:r>
          </a:p>
        </p:txBody>
      </p:sp>
      <p:sp>
        <p:nvSpPr>
          <p:cNvPr id="11" name="Text Placeholder 12">
            <a:extLst>
              <a:ext uri="{FF2B5EF4-FFF2-40B4-BE49-F238E27FC236}">
                <a16:creationId xmlns:a16="http://schemas.microsoft.com/office/drawing/2014/main" id="{B997DBC5-8B4D-4EF1-803E-6B94641B2BF7}"/>
              </a:ext>
            </a:extLst>
          </p:cNvPr>
          <p:cNvSpPr>
            <a:spLocks noGrp="1"/>
          </p:cNvSpPr>
          <p:nvPr>
            <p:ph type="body" sz="quarter" idx="16" hasCustomPrompt="1"/>
          </p:nvPr>
        </p:nvSpPr>
        <p:spPr>
          <a:xfrm>
            <a:off x="896695" y="4008467"/>
            <a:ext cx="3773215" cy="1756109"/>
          </a:xfrm>
        </p:spPr>
        <p:txBody>
          <a:bodyPr/>
          <a:lstStyle>
            <a:lvl1pPr marL="0" indent="0">
              <a:lnSpc>
                <a:spcPct val="100000"/>
              </a:lnSpc>
              <a:spcBef>
                <a:spcPts val="600"/>
              </a:spcBef>
              <a:buNone/>
              <a:defRPr sz="2400" baseline="0">
                <a:solidFill>
                  <a:srgbClr val="061937"/>
                </a:solidFill>
              </a:defRPr>
            </a:lvl1pPr>
          </a:lstStyle>
          <a:p>
            <a:pPr lvl="0"/>
            <a:r>
              <a:rPr lang="en-US"/>
              <a:t>text about statistic. Add percentage sign above as needed.</a:t>
            </a:r>
          </a:p>
        </p:txBody>
      </p:sp>
      <p:sp>
        <p:nvSpPr>
          <p:cNvPr id="18" name="Text Placeholder 7">
            <a:extLst>
              <a:ext uri="{FF2B5EF4-FFF2-40B4-BE49-F238E27FC236}">
                <a16:creationId xmlns:a16="http://schemas.microsoft.com/office/drawing/2014/main" id="{EBA2F6D7-4C92-6070-C24C-326D635C1832}"/>
              </a:ext>
            </a:extLst>
          </p:cNvPr>
          <p:cNvSpPr>
            <a:spLocks noGrp="1"/>
          </p:cNvSpPr>
          <p:nvPr>
            <p:ph type="body" sz="quarter" idx="26"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4">
            <a:extLst>
              <a:ext uri="{FF2B5EF4-FFF2-40B4-BE49-F238E27FC236}">
                <a16:creationId xmlns:a16="http://schemas.microsoft.com/office/drawing/2014/main" id="{3F6ABE49-DB69-E97E-0D80-39AED751DA2D}"/>
              </a:ext>
            </a:extLst>
          </p:cNvPr>
          <p:cNvSpPr>
            <a:spLocks noGrp="1"/>
          </p:cNvSpPr>
          <p:nvPr>
            <p:ph type="body" sz="quarter" idx="36"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4EFC5245-BB11-3562-5017-8B070095E62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D40EE409-9A7B-F3C6-DF06-42FE85037AB8}"/>
              </a:ext>
            </a:extLst>
          </p:cNvPr>
          <p:cNvSpPr>
            <a:spLocks noGrp="1"/>
          </p:cNvSpPr>
          <p:nvPr>
            <p:ph type="body" sz="quarter" idx="37"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63328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tatistics Four w/Dark Image">
    <p:bg>
      <p:bgPr>
        <a:solidFill>
          <a:schemeClr val="bg1"/>
        </a:solidFill>
        <a:effectLst/>
      </p:bgPr>
    </p:bg>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6001189D-D26D-396C-4155-C6FEAC089FC4}"/>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21" name="Text Placeholder 16">
            <a:extLst>
              <a:ext uri="{FF2B5EF4-FFF2-40B4-BE49-F238E27FC236}">
                <a16:creationId xmlns:a16="http://schemas.microsoft.com/office/drawing/2014/main" id="{A39ACB4D-702D-CF69-2BBB-9C271E724BC5}"/>
              </a:ext>
            </a:extLst>
          </p:cNvPr>
          <p:cNvSpPr>
            <a:spLocks noGrp="1"/>
          </p:cNvSpPr>
          <p:nvPr>
            <p:ph type="body" sz="quarter" idx="21"/>
          </p:nvPr>
        </p:nvSpPr>
        <p:spPr>
          <a:xfrm>
            <a:off x="533400" y="1622179"/>
            <a:ext cx="2057400" cy="2057400"/>
          </a:xfrm>
          <a:solidFill>
            <a:schemeClr val="bg1"/>
          </a:solidFill>
        </p:spPr>
        <p:txBody>
          <a:bodyPr lIns="137160" tIns="137160" rIns="137160" bIns="137160"/>
          <a:lstStyle>
            <a:lvl1pPr marL="0" indent="0">
              <a:lnSpc>
                <a:spcPct val="100000"/>
              </a:lnSpc>
              <a:spcBef>
                <a:spcPts val="600"/>
              </a:spcBef>
              <a:buNone/>
              <a:defRPr sz="2000">
                <a:solidFill>
                  <a:schemeClr val="tx2"/>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2" name="Text Placeholder 16">
            <a:extLst>
              <a:ext uri="{FF2B5EF4-FFF2-40B4-BE49-F238E27FC236}">
                <a16:creationId xmlns:a16="http://schemas.microsoft.com/office/drawing/2014/main" id="{BCF1A6D9-3107-6456-E06A-4E584FC695D2}"/>
              </a:ext>
            </a:extLst>
          </p:cNvPr>
          <p:cNvSpPr>
            <a:spLocks noGrp="1"/>
          </p:cNvSpPr>
          <p:nvPr>
            <p:ph type="body" sz="quarter" idx="23"/>
          </p:nvPr>
        </p:nvSpPr>
        <p:spPr>
          <a:xfrm>
            <a:off x="533400" y="3811577"/>
            <a:ext cx="2057400" cy="2057400"/>
          </a:xfrm>
          <a:solidFill>
            <a:schemeClr val="bg1"/>
          </a:solidFill>
        </p:spPr>
        <p:txBody>
          <a:bodyPr lIns="137160" tIns="137160" rIns="137160" bIns="137160"/>
          <a:lstStyle>
            <a:lvl1pPr marL="0" indent="0">
              <a:lnSpc>
                <a:spcPct val="100000"/>
              </a:lnSpc>
              <a:spcBef>
                <a:spcPts val="600"/>
              </a:spcBef>
              <a:buNone/>
              <a:defRPr sz="2000">
                <a:solidFill>
                  <a:schemeClr val="tx2"/>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8" name="Text Placeholder 16">
            <a:extLst>
              <a:ext uri="{FF2B5EF4-FFF2-40B4-BE49-F238E27FC236}">
                <a16:creationId xmlns:a16="http://schemas.microsoft.com/office/drawing/2014/main" id="{9CAE2530-3867-C5F2-ECB5-E73558476E89}"/>
              </a:ext>
            </a:extLst>
          </p:cNvPr>
          <p:cNvSpPr>
            <a:spLocks noGrp="1"/>
          </p:cNvSpPr>
          <p:nvPr>
            <p:ph type="body" sz="quarter" idx="28"/>
          </p:nvPr>
        </p:nvSpPr>
        <p:spPr>
          <a:xfrm>
            <a:off x="2737285" y="1622179"/>
            <a:ext cx="2057400" cy="2057400"/>
          </a:xfrm>
          <a:solidFill>
            <a:schemeClr val="bg1"/>
          </a:solidFill>
        </p:spPr>
        <p:txBody>
          <a:bodyPr lIns="137160" tIns="137160" rIns="137160" bIns="137160"/>
          <a:lstStyle>
            <a:lvl1pPr marL="0" indent="0">
              <a:lnSpc>
                <a:spcPct val="100000"/>
              </a:lnSpc>
              <a:spcBef>
                <a:spcPts val="600"/>
              </a:spcBef>
              <a:buNone/>
              <a:defRPr sz="2000">
                <a:solidFill>
                  <a:schemeClr val="tx2"/>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9" name="Text Placeholder 16">
            <a:extLst>
              <a:ext uri="{FF2B5EF4-FFF2-40B4-BE49-F238E27FC236}">
                <a16:creationId xmlns:a16="http://schemas.microsoft.com/office/drawing/2014/main" id="{87F09FF3-941E-8378-9AEE-8ED4993EF0D7}"/>
              </a:ext>
            </a:extLst>
          </p:cNvPr>
          <p:cNvSpPr>
            <a:spLocks noGrp="1"/>
          </p:cNvSpPr>
          <p:nvPr>
            <p:ph type="body" sz="quarter" idx="29"/>
          </p:nvPr>
        </p:nvSpPr>
        <p:spPr>
          <a:xfrm>
            <a:off x="2737285" y="3811577"/>
            <a:ext cx="2057400" cy="2057400"/>
          </a:xfrm>
          <a:solidFill>
            <a:schemeClr val="bg1"/>
          </a:solidFill>
        </p:spPr>
        <p:txBody>
          <a:bodyPr lIns="137160" tIns="137160" rIns="137160" bIns="137160"/>
          <a:lstStyle>
            <a:lvl1pPr marL="0" indent="0">
              <a:lnSpc>
                <a:spcPct val="100000"/>
              </a:lnSpc>
              <a:spcBef>
                <a:spcPts val="600"/>
              </a:spcBef>
              <a:buNone/>
              <a:defRPr sz="2000">
                <a:solidFill>
                  <a:schemeClr val="tx2"/>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4" name="Text Placeholder 4">
            <a:extLst>
              <a:ext uri="{FF2B5EF4-FFF2-40B4-BE49-F238E27FC236}">
                <a16:creationId xmlns:a16="http://schemas.microsoft.com/office/drawing/2014/main" id="{ED2EB202-873B-1D94-7C41-4CC6A054E41D}"/>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Title Placeholder 1">
            <a:extLst>
              <a:ext uri="{FF2B5EF4-FFF2-40B4-BE49-F238E27FC236}">
                <a16:creationId xmlns:a16="http://schemas.microsoft.com/office/drawing/2014/main" id="{F34CB55A-9646-1A41-9653-51CBA41EF8B0}"/>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13" name="Text Placeholder 7">
            <a:extLst>
              <a:ext uri="{FF2B5EF4-FFF2-40B4-BE49-F238E27FC236}">
                <a16:creationId xmlns:a16="http://schemas.microsoft.com/office/drawing/2014/main" id="{E9D34246-4C32-BB2F-222F-B10547C28291}"/>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6" name="Text Placeholder 6">
            <a:extLst>
              <a:ext uri="{FF2B5EF4-FFF2-40B4-BE49-F238E27FC236}">
                <a16:creationId xmlns:a16="http://schemas.microsoft.com/office/drawing/2014/main" id="{54739D02-63EE-C206-621D-6084CC643311}"/>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1779381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tatistics Four w/Light Image">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6F67D6F-12AC-3E2E-2147-B0898A421729}"/>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bg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17" name="Text Placeholder 16">
            <a:extLst>
              <a:ext uri="{FF2B5EF4-FFF2-40B4-BE49-F238E27FC236}">
                <a16:creationId xmlns:a16="http://schemas.microsoft.com/office/drawing/2014/main" id="{254DC7A5-0292-4012-8769-09088C602CD5}"/>
              </a:ext>
            </a:extLst>
          </p:cNvPr>
          <p:cNvSpPr>
            <a:spLocks noGrp="1"/>
          </p:cNvSpPr>
          <p:nvPr>
            <p:ph type="body" sz="quarter" idx="20"/>
          </p:nvPr>
        </p:nvSpPr>
        <p:spPr>
          <a:xfrm>
            <a:off x="533400" y="1622179"/>
            <a:ext cx="2057400" cy="2057400"/>
          </a:xfrm>
          <a:solidFill>
            <a:srgbClr val="00CFEC"/>
          </a:solidFill>
        </p:spPr>
        <p:txBody>
          <a:bodyPr lIns="137160" tIns="137160" rIns="137160" bIns="137160"/>
          <a:lstStyle>
            <a:lvl1pPr marL="0" indent="0">
              <a:lnSpc>
                <a:spcPct val="100000"/>
              </a:lnSpc>
              <a:spcBef>
                <a:spcPts val="600"/>
              </a:spcBef>
              <a:buNone/>
              <a:defRPr sz="2000">
                <a:solidFill>
                  <a:srgbClr val="061937"/>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18" name="Text Placeholder 16">
            <a:extLst>
              <a:ext uri="{FF2B5EF4-FFF2-40B4-BE49-F238E27FC236}">
                <a16:creationId xmlns:a16="http://schemas.microsoft.com/office/drawing/2014/main" id="{6947FF6E-FC84-4B19-9AC2-B74AAC61AC8C}"/>
              </a:ext>
            </a:extLst>
          </p:cNvPr>
          <p:cNvSpPr>
            <a:spLocks noGrp="1"/>
          </p:cNvSpPr>
          <p:nvPr>
            <p:ph type="body" sz="quarter" idx="21"/>
          </p:nvPr>
        </p:nvSpPr>
        <p:spPr>
          <a:xfrm>
            <a:off x="2737285" y="1622179"/>
            <a:ext cx="2057400" cy="2057400"/>
          </a:xfrm>
          <a:solidFill>
            <a:srgbClr val="061937"/>
          </a:solidFill>
        </p:spPr>
        <p:txBody>
          <a:bodyPr lIns="137160" tIns="137160" rIns="137160" bIns="137160"/>
          <a:lstStyle>
            <a:lvl1pPr marL="0" indent="0">
              <a:lnSpc>
                <a:spcPct val="100000"/>
              </a:lnSpc>
              <a:spcBef>
                <a:spcPts val="600"/>
              </a:spcBef>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19" name="Text Placeholder 16">
            <a:extLst>
              <a:ext uri="{FF2B5EF4-FFF2-40B4-BE49-F238E27FC236}">
                <a16:creationId xmlns:a16="http://schemas.microsoft.com/office/drawing/2014/main" id="{620AE012-491A-40C8-A0AA-B1BEC1152FDF}"/>
              </a:ext>
            </a:extLst>
          </p:cNvPr>
          <p:cNvSpPr>
            <a:spLocks noGrp="1"/>
          </p:cNvSpPr>
          <p:nvPr>
            <p:ph type="body" sz="quarter" idx="22"/>
          </p:nvPr>
        </p:nvSpPr>
        <p:spPr>
          <a:xfrm>
            <a:off x="533400" y="3811577"/>
            <a:ext cx="2057400" cy="2057400"/>
          </a:xfrm>
          <a:solidFill>
            <a:srgbClr val="061937"/>
          </a:solidFill>
        </p:spPr>
        <p:txBody>
          <a:bodyPr lIns="137160" tIns="137160" rIns="137160" bIns="137160"/>
          <a:lstStyle>
            <a:lvl1pPr marL="0" indent="0">
              <a:lnSpc>
                <a:spcPct val="100000"/>
              </a:lnSpc>
              <a:spcBef>
                <a:spcPts val="600"/>
              </a:spcBef>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0" name="Text Placeholder 16">
            <a:extLst>
              <a:ext uri="{FF2B5EF4-FFF2-40B4-BE49-F238E27FC236}">
                <a16:creationId xmlns:a16="http://schemas.microsoft.com/office/drawing/2014/main" id="{9B4AD171-FDB1-4832-A408-7E1BFAC08EE9}"/>
              </a:ext>
            </a:extLst>
          </p:cNvPr>
          <p:cNvSpPr>
            <a:spLocks noGrp="1"/>
          </p:cNvSpPr>
          <p:nvPr>
            <p:ph type="body" sz="quarter" idx="23"/>
          </p:nvPr>
        </p:nvSpPr>
        <p:spPr>
          <a:xfrm>
            <a:off x="2737285" y="3811577"/>
            <a:ext cx="2057400" cy="2057400"/>
          </a:xfrm>
          <a:solidFill>
            <a:srgbClr val="00CFEC"/>
          </a:solidFill>
        </p:spPr>
        <p:txBody>
          <a:bodyPr lIns="137160" tIns="137160" rIns="137160" bIns="137160"/>
          <a:lstStyle>
            <a:lvl1pPr marL="0" indent="0">
              <a:lnSpc>
                <a:spcPct val="100000"/>
              </a:lnSpc>
              <a:spcBef>
                <a:spcPts val="600"/>
              </a:spcBef>
              <a:buNone/>
              <a:defRPr sz="2000">
                <a:solidFill>
                  <a:srgbClr val="061937"/>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7" name="Title Placeholder 1">
            <a:extLst>
              <a:ext uri="{FF2B5EF4-FFF2-40B4-BE49-F238E27FC236}">
                <a16:creationId xmlns:a16="http://schemas.microsoft.com/office/drawing/2014/main" id="{E7C30084-780A-F6C3-F9F8-C61409B8F8A2}"/>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2" name="Text Placeholder 4">
            <a:extLst>
              <a:ext uri="{FF2B5EF4-FFF2-40B4-BE49-F238E27FC236}">
                <a16:creationId xmlns:a16="http://schemas.microsoft.com/office/drawing/2014/main" id="{F44539DF-3124-48E1-00F4-84EAF758E19E}"/>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13" name="Text Placeholder 7">
            <a:extLst>
              <a:ext uri="{FF2B5EF4-FFF2-40B4-BE49-F238E27FC236}">
                <a16:creationId xmlns:a16="http://schemas.microsoft.com/office/drawing/2014/main" id="{F6AF4DD1-BF48-FF07-C378-DD5AE6B23B3B}"/>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6" name="Text Placeholder 6">
            <a:extLst>
              <a:ext uri="{FF2B5EF4-FFF2-40B4-BE49-F238E27FC236}">
                <a16:creationId xmlns:a16="http://schemas.microsoft.com/office/drawing/2014/main" id="{98DB935E-DC55-2694-8713-B1D68120E1BD}"/>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413895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3 Content w/ Image Right">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533401"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5" name="Content Placeholder 14">
            <a:extLst>
              <a:ext uri="{FF2B5EF4-FFF2-40B4-BE49-F238E27FC236}">
                <a16:creationId xmlns:a16="http://schemas.microsoft.com/office/drawing/2014/main" id="{7E03DC64-3DD9-0422-BE8A-1C9745FC0D41}"/>
              </a:ext>
            </a:extLst>
          </p:cNvPr>
          <p:cNvSpPr>
            <a:spLocks noGrp="1"/>
          </p:cNvSpPr>
          <p:nvPr>
            <p:ph sz="quarter" idx="20"/>
          </p:nvPr>
        </p:nvSpPr>
        <p:spPr>
          <a:xfrm>
            <a:off x="533400" y="1234107"/>
            <a:ext cx="7170687"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itle Placeholder 1">
            <a:extLst>
              <a:ext uri="{FF2B5EF4-FFF2-40B4-BE49-F238E27FC236}">
                <a16:creationId xmlns:a16="http://schemas.microsoft.com/office/drawing/2014/main" id="{B3B8F372-9024-E80A-E32D-F837B824A2B9}"/>
              </a:ext>
            </a:extLst>
          </p:cNvPr>
          <p:cNvSpPr>
            <a:spLocks noGrp="1"/>
          </p:cNvSpPr>
          <p:nvPr>
            <p:ph type="title"/>
          </p:nvPr>
        </p:nvSpPr>
        <p:spPr>
          <a:xfrm>
            <a:off x="533400" y="272429"/>
            <a:ext cx="7170687" cy="709874"/>
          </a:xfrm>
          <a:prstGeom prst="rect">
            <a:avLst/>
          </a:prstGeom>
        </p:spPr>
        <p:txBody>
          <a:bodyPr vert="horz" lIns="0" tIns="0" rIns="0" bIns="0" rtlCol="0" anchor="ctr">
            <a:noAutofit/>
          </a:bodyPr>
          <a:lstStyle/>
          <a:p>
            <a:r>
              <a:rPr lang="en-GB"/>
              <a:t>Click to edit Master title style</a:t>
            </a:r>
            <a:endParaRPr lang="en-US"/>
          </a:p>
        </p:txBody>
      </p:sp>
      <p:sp>
        <p:nvSpPr>
          <p:cNvPr id="4" name="Text Placeholder 4">
            <a:extLst>
              <a:ext uri="{FF2B5EF4-FFF2-40B4-BE49-F238E27FC236}">
                <a16:creationId xmlns:a16="http://schemas.microsoft.com/office/drawing/2014/main" id="{B5711620-740F-D616-76F7-F25AF1B298EF}"/>
              </a:ext>
            </a:extLst>
          </p:cNvPr>
          <p:cNvSpPr>
            <a:spLocks noGrp="1"/>
          </p:cNvSpPr>
          <p:nvPr>
            <p:ph type="body" sz="quarter" idx="2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Picture Placeholder 7">
            <a:extLst>
              <a:ext uri="{FF2B5EF4-FFF2-40B4-BE49-F238E27FC236}">
                <a16:creationId xmlns:a16="http://schemas.microsoft.com/office/drawing/2014/main" id="{43103C37-45D3-835E-A0AF-5BFC7E905D6A}"/>
              </a:ext>
            </a:extLst>
          </p:cNvPr>
          <p:cNvSpPr>
            <a:spLocks noGrp="1"/>
          </p:cNvSpPr>
          <p:nvPr>
            <p:ph type="pic" sz="quarter" idx="14"/>
          </p:nvPr>
        </p:nvSpPr>
        <p:spPr>
          <a:xfrm>
            <a:off x="7928264" y="0"/>
            <a:ext cx="4263736" cy="6627017"/>
          </a:xfrm>
        </p:spPr>
        <p:txBody>
          <a:bodyPr/>
          <a:lstStyle/>
          <a:p>
            <a:r>
              <a:rPr lang="en-GB"/>
              <a:t>Click icon to add picture</a:t>
            </a:r>
            <a:endParaRPr lang="en-US"/>
          </a:p>
        </p:txBody>
      </p:sp>
      <p:sp>
        <p:nvSpPr>
          <p:cNvPr id="6" name="Text Placeholder 6">
            <a:extLst>
              <a:ext uri="{FF2B5EF4-FFF2-40B4-BE49-F238E27FC236}">
                <a16:creationId xmlns:a16="http://schemas.microsoft.com/office/drawing/2014/main" id="{10985BA7-936F-D9F9-DFEF-6E5E78889CC9}"/>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66976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3 Content w/ Image and Sub Right">
    <p:spTree>
      <p:nvGrpSpPr>
        <p:cNvPr id="1" name=""/>
        <p:cNvGrpSpPr/>
        <p:nvPr/>
      </p:nvGrpSpPr>
      <p:grpSpPr>
        <a:xfrm>
          <a:off x="0" y="0"/>
          <a:ext cx="0" cy="0"/>
          <a:chOff x="0" y="0"/>
          <a:chExt cx="0" cy="0"/>
        </a:xfrm>
      </p:grpSpPr>
      <p:sp>
        <p:nvSpPr>
          <p:cNvPr id="17" name="Text Placeholder 3">
            <a:extLst>
              <a:ext uri="{FF2B5EF4-FFF2-40B4-BE49-F238E27FC236}">
                <a16:creationId xmlns:a16="http://schemas.microsoft.com/office/drawing/2014/main" id="{B4B44005-4A65-800A-434B-BEAA6DDEE199}"/>
              </a:ext>
            </a:extLst>
          </p:cNvPr>
          <p:cNvSpPr>
            <a:spLocks noGrp="1"/>
          </p:cNvSpPr>
          <p:nvPr>
            <p:ph type="body" sz="quarter" idx="16" hasCustomPrompt="1"/>
          </p:nvPr>
        </p:nvSpPr>
        <p:spPr>
          <a:xfrm>
            <a:off x="533094" y="1255572"/>
            <a:ext cx="7170995"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25" name="Content Placeholder 14">
            <a:extLst>
              <a:ext uri="{FF2B5EF4-FFF2-40B4-BE49-F238E27FC236}">
                <a16:creationId xmlns:a16="http://schemas.microsoft.com/office/drawing/2014/main" id="{B26CD7AB-7A25-601E-8343-D726210D021A}"/>
              </a:ext>
            </a:extLst>
          </p:cNvPr>
          <p:cNvSpPr>
            <a:spLocks noGrp="1"/>
          </p:cNvSpPr>
          <p:nvPr>
            <p:ph sz="quarter" idx="21"/>
          </p:nvPr>
        </p:nvSpPr>
        <p:spPr>
          <a:xfrm>
            <a:off x="533400" y="1676400"/>
            <a:ext cx="7162795" cy="422148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533401"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0" name="Title Placeholder 1">
            <a:extLst>
              <a:ext uri="{FF2B5EF4-FFF2-40B4-BE49-F238E27FC236}">
                <a16:creationId xmlns:a16="http://schemas.microsoft.com/office/drawing/2014/main" id="{673ECDE9-BF3C-9E4D-7626-138A958BBF13}"/>
              </a:ext>
            </a:extLst>
          </p:cNvPr>
          <p:cNvSpPr>
            <a:spLocks noGrp="1"/>
          </p:cNvSpPr>
          <p:nvPr>
            <p:ph type="title"/>
          </p:nvPr>
        </p:nvSpPr>
        <p:spPr>
          <a:xfrm>
            <a:off x="533400" y="272429"/>
            <a:ext cx="7170687" cy="709874"/>
          </a:xfrm>
          <a:prstGeom prst="rect">
            <a:avLst/>
          </a:prstGeom>
        </p:spPr>
        <p:txBody>
          <a:bodyPr vert="horz" lIns="0" tIns="0" rIns="0" bIns="0" rtlCol="0" anchor="ctr">
            <a:noAutofit/>
          </a:bodyPr>
          <a:lstStyle/>
          <a:p>
            <a:r>
              <a:rPr lang="en-GB"/>
              <a:t>Click to edit Master title style</a:t>
            </a:r>
            <a:endParaRPr lang="en-US"/>
          </a:p>
        </p:txBody>
      </p:sp>
      <p:sp>
        <p:nvSpPr>
          <p:cNvPr id="4" name="Text Placeholder 4">
            <a:extLst>
              <a:ext uri="{FF2B5EF4-FFF2-40B4-BE49-F238E27FC236}">
                <a16:creationId xmlns:a16="http://schemas.microsoft.com/office/drawing/2014/main" id="{2F5AA9FE-4B03-C598-E385-BAE256B2ED9A}"/>
              </a:ext>
            </a:extLst>
          </p:cNvPr>
          <p:cNvSpPr>
            <a:spLocks noGrp="1"/>
          </p:cNvSpPr>
          <p:nvPr>
            <p:ph type="body" sz="quarter" idx="25"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5" name="Picture Placeholder 7">
            <a:extLst>
              <a:ext uri="{FF2B5EF4-FFF2-40B4-BE49-F238E27FC236}">
                <a16:creationId xmlns:a16="http://schemas.microsoft.com/office/drawing/2014/main" id="{0D3501F4-1997-AF77-F954-AAD0D19D40A1}"/>
              </a:ext>
            </a:extLst>
          </p:cNvPr>
          <p:cNvSpPr>
            <a:spLocks noGrp="1"/>
          </p:cNvSpPr>
          <p:nvPr>
            <p:ph type="pic" sz="quarter" idx="14"/>
          </p:nvPr>
        </p:nvSpPr>
        <p:spPr>
          <a:xfrm>
            <a:off x="7928264" y="0"/>
            <a:ext cx="4263736" cy="6627017"/>
          </a:xfrm>
        </p:spPr>
        <p:txBody>
          <a:bodyPr/>
          <a:lstStyle/>
          <a:p>
            <a:r>
              <a:rPr lang="en-GB"/>
              <a:t>Click icon to add picture</a:t>
            </a:r>
            <a:endParaRPr lang="en-US"/>
          </a:p>
        </p:txBody>
      </p:sp>
      <p:sp>
        <p:nvSpPr>
          <p:cNvPr id="6" name="Text Placeholder 6">
            <a:extLst>
              <a:ext uri="{FF2B5EF4-FFF2-40B4-BE49-F238E27FC236}">
                <a16:creationId xmlns:a16="http://schemas.microsoft.com/office/drawing/2014/main" id="{0F8EF90C-B8B2-4AB9-75F4-1AD1C6471504}"/>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128275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_BHS">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601DB3-7B9E-F2A3-44C7-8E7579091288}"/>
              </a:ext>
            </a:extLst>
          </p:cNvPr>
          <p:cNvPicPr>
            <a:picLocks noChangeAspect="1"/>
          </p:cNvPicPr>
          <p:nvPr userDrawn="1"/>
        </p:nvPicPr>
        <p:blipFill>
          <a:blip r:embed="rId2"/>
          <a:stretch>
            <a:fillRect/>
          </a:stretch>
        </p:blipFill>
        <p:spPr>
          <a:xfrm>
            <a:off x="6441515" y="1193800"/>
            <a:ext cx="6184900" cy="5664200"/>
          </a:xfrm>
          <a:prstGeom prst="rect">
            <a:avLst/>
          </a:prstGeom>
        </p:spPr>
      </p:pic>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541309" y="6380957"/>
            <a:ext cx="9207969" cy="193565"/>
          </a:xfrm>
        </p:spPr>
        <p:txBody>
          <a:bodyPr/>
          <a:lstStyle>
            <a:lvl1pPr marL="0" indent="0" algn="l">
              <a:lnSpc>
                <a:spcPts val="1400"/>
              </a:lnSpc>
              <a:spcBef>
                <a:spcPts val="0"/>
              </a:spcBef>
              <a:buNone/>
              <a:defRPr sz="1200" b="1" cap="all" baseline="0">
                <a:solidFill>
                  <a:schemeClr val="bg1"/>
                </a:solidFill>
                <a:latin typeface="+mn-lt"/>
              </a:defRPr>
            </a:lvl1pPr>
          </a:lstStyle>
          <a:p>
            <a:pPr lvl="0"/>
            <a:r>
              <a:rPr lang="en-US"/>
              <a:t>Insert “for internal use only” or other text here if needed</a:t>
            </a:r>
          </a:p>
        </p:txBody>
      </p:sp>
      <p:pic>
        <p:nvPicPr>
          <p:cNvPr id="15" name="Picture 14">
            <a:extLst>
              <a:ext uri="{FF2B5EF4-FFF2-40B4-BE49-F238E27FC236}">
                <a16:creationId xmlns:a16="http://schemas.microsoft.com/office/drawing/2014/main" id="{5637C17C-8F36-785E-2543-542A3E861755}"/>
              </a:ext>
            </a:extLst>
          </p:cNvPr>
          <p:cNvPicPr>
            <a:picLocks noChangeAspect="1"/>
          </p:cNvPicPr>
          <p:nvPr userDrawn="1"/>
        </p:nvPicPr>
        <p:blipFill>
          <a:blip r:embed="rId3"/>
          <a:stretch>
            <a:fillRect/>
          </a:stretch>
        </p:blipFill>
        <p:spPr>
          <a:xfrm>
            <a:off x="533399" y="533399"/>
            <a:ext cx="2304288" cy="457049"/>
          </a:xfrm>
          <a:prstGeom prst="rect">
            <a:avLst/>
          </a:prstGeom>
        </p:spPr>
      </p:pic>
      <p:sp>
        <p:nvSpPr>
          <p:cNvPr id="16" name="Text Placeholder 13">
            <a:extLst>
              <a:ext uri="{FF2B5EF4-FFF2-40B4-BE49-F238E27FC236}">
                <a16:creationId xmlns:a16="http://schemas.microsoft.com/office/drawing/2014/main" id="{3F999A0D-AF08-E8C3-2427-ECC868A5C234}"/>
              </a:ext>
            </a:extLst>
          </p:cNvPr>
          <p:cNvSpPr>
            <a:spLocks noGrp="1"/>
          </p:cNvSpPr>
          <p:nvPr>
            <p:ph type="body" sz="quarter" idx="14" hasCustomPrompt="1"/>
          </p:nvPr>
        </p:nvSpPr>
        <p:spPr>
          <a:xfrm>
            <a:off x="541308" y="5034538"/>
            <a:ext cx="9000567" cy="958055"/>
          </a:xfrm>
        </p:spPr>
        <p:txBody>
          <a:bodyPr>
            <a:noAutofit/>
          </a:bodyPr>
          <a:lstStyle>
            <a:lvl1pPr marL="0" indent="0">
              <a:spcBef>
                <a:spcPts val="0"/>
              </a:spcBef>
              <a:buNone/>
              <a:defRPr sz="1600">
                <a:solidFill>
                  <a:schemeClr val="bg1"/>
                </a:solidFill>
              </a:defRPr>
            </a:lvl1pPr>
          </a:lstStyle>
          <a:p>
            <a:r>
              <a:rPr lang="en-US" b="1"/>
              <a:t>PresenterName Bolded </a:t>
            </a:r>
            <a:r>
              <a:rPr lang="en-US" err="1"/>
              <a:t>CompanyName</a:t>
            </a:r>
            <a:r>
              <a:rPr lang="en-US"/>
              <a:t> Not Bolded</a:t>
            </a:r>
          </a:p>
          <a:p>
            <a:r>
              <a:rPr lang="en-US"/>
              <a:t>Conference or Meeting Name </a:t>
            </a:r>
          </a:p>
          <a:p>
            <a:r>
              <a:rPr lang="en-US"/>
              <a:t>Date</a:t>
            </a:r>
          </a:p>
        </p:txBody>
      </p:sp>
      <p:sp>
        <p:nvSpPr>
          <p:cNvPr id="19" name="Text Placeholder 11">
            <a:extLst>
              <a:ext uri="{FF2B5EF4-FFF2-40B4-BE49-F238E27FC236}">
                <a16:creationId xmlns:a16="http://schemas.microsoft.com/office/drawing/2014/main" id="{EC6FDD85-3D61-3638-7C19-F0F48C95B735}"/>
              </a:ext>
            </a:extLst>
          </p:cNvPr>
          <p:cNvSpPr>
            <a:spLocks noGrp="1"/>
          </p:cNvSpPr>
          <p:nvPr>
            <p:ph type="body" sz="quarter" idx="13" hasCustomPrompt="1"/>
          </p:nvPr>
        </p:nvSpPr>
        <p:spPr>
          <a:xfrm>
            <a:off x="533399" y="2917750"/>
            <a:ext cx="8210552" cy="1804249"/>
          </a:xfrm>
        </p:spPr>
        <p:txBody>
          <a:bodyPr anchor="t" anchorCtr="0">
            <a:noAutofit/>
          </a:bodyPr>
          <a:lstStyle>
            <a:lvl1pPr marL="0" indent="0">
              <a:lnSpc>
                <a:spcPct val="90000"/>
              </a:lnSpc>
              <a:spcBef>
                <a:spcPts val="0"/>
              </a:spcBef>
              <a:buNone/>
              <a:defRPr sz="6000" b="1" i="0" cap="none" baseline="0">
                <a:solidFill>
                  <a:schemeClr val="accent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a:t>Title goes here and </a:t>
            </a:r>
            <a:br>
              <a:rPr lang="en-US"/>
            </a:br>
            <a:r>
              <a:rPr lang="en-US"/>
              <a:t>could be two lines</a:t>
            </a:r>
          </a:p>
        </p:txBody>
      </p:sp>
      <p:sp>
        <p:nvSpPr>
          <p:cNvPr id="20" name="Text Placeholder 4">
            <a:extLst>
              <a:ext uri="{FF2B5EF4-FFF2-40B4-BE49-F238E27FC236}">
                <a16:creationId xmlns:a16="http://schemas.microsoft.com/office/drawing/2014/main" id="{5283C812-B57A-03C5-F488-FF02EB80EC58}"/>
              </a:ext>
            </a:extLst>
          </p:cNvPr>
          <p:cNvSpPr>
            <a:spLocks noGrp="1"/>
          </p:cNvSpPr>
          <p:nvPr>
            <p:ph type="body" sz="quarter" idx="12" hasCustomPrompt="1"/>
          </p:nvPr>
        </p:nvSpPr>
        <p:spPr>
          <a:xfrm>
            <a:off x="533399" y="2369708"/>
            <a:ext cx="8210552"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a:t>Optional first line title</a:t>
            </a:r>
          </a:p>
        </p:txBody>
      </p:sp>
      <p:sp>
        <p:nvSpPr>
          <p:cNvPr id="3" name="Text Placeholder 2">
            <a:extLst>
              <a:ext uri="{FF2B5EF4-FFF2-40B4-BE49-F238E27FC236}">
                <a16:creationId xmlns:a16="http://schemas.microsoft.com/office/drawing/2014/main" id="{6E909E0E-4C99-63CA-28C7-F0C10F9F73A3}"/>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rgbClr val="004C85"/>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a:t>trp.meet.ps/XXXX</a:t>
            </a:r>
          </a:p>
        </p:txBody>
      </p:sp>
    </p:spTree>
    <p:extLst>
      <p:ext uri="{BB962C8B-B14F-4D97-AF65-F5344CB8AC3E}">
        <p14:creationId xmlns:p14="http://schemas.microsoft.com/office/powerpoint/2010/main" val="362846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3 Content w/ Image Left">
    <p:spTree>
      <p:nvGrpSpPr>
        <p:cNvPr id="1" name=""/>
        <p:cNvGrpSpPr/>
        <p:nvPr/>
      </p:nvGrpSpPr>
      <p:grpSpPr>
        <a:xfrm>
          <a:off x="0" y="0"/>
          <a:ext cx="0" cy="0"/>
          <a:chOff x="0" y="0"/>
          <a:chExt cx="0" cy="0"/>
        </a:xfrm>
      </p:grpSpPr>
      <p:sp>
        <p:nvSpPr>
          <p:cNvPr id="26" name="Text Placeholder 4">
            <a:extLst>
              <a:ext uri="{FF2B5EF4-FFF2-40B4-BE49-F238E27FC236}">
                <a16:creationId xmlns:a16="http://schemas.microsoft.com/office/drawing/2014/main" id="{D66875A5-181C-F8D2-7367-A8CF4FF88570}"/>
              </a:ext>
            </a:extLst>
          </p:cNvPr>
          <p:cNvSpPr>
            <a:spLocks noGrp="1"/>
          </p:cNvSpPr>
          <p:nvPr>
            <p:ph type="body" sz="quarter" idx="22" hasCustomPrompt="1"/>
          </p:nvPr>
        </p:nvSpPr>
        <p:spPr>
          <a:xfrm>
            <a:off x="4461674"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4461675"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5" name="Content Placeholder 14">
            <a:extLst>
              <a:ext uri="{FF2B5EF4-FFF2-40B4-BE49-F238E27FC236}">
                <a16:creationId xmlns:a16="http://schemas.microsoft.com/office/drawing/2014/main" id="{7E03DC64-3DD9-0422-BE8A-1C9745FC0D41}"/>
              </a:ext>
            </a:extLst>
          </p:cNvPr>
          <p:cNvSpPr>
            <a:spLocks noGrp="1"/>
          </p:cNvSpPr>
          <p:nvPr>
            <p:ph sz="quarter" idx="20"/>
          </p:nvPr>
        </p:nvSpPr>
        <p:spPr>
          <a:xfrm>
            <a:off x="4461674" y="1234107"/>
            <a:ext cx="7170687"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itle Placeholder 1">
            <a:extLst>
              <a:ext uri="{FF2B5EF4-FFF2-40B4-BE49-F238E27FC236}">
                <a16:creationId xmlns:a16="http://schemas.microsoft.com/office/drawing/2014/main" id="{B3B8F372-9024-E80A-E32D-F837B824A2B9}"/>
              </a:ext>
            </a:extLst>
          </p:cNvPr>
          <p:cNvSpPr>
            <a:spLocks noGrp="1"/>
          </p:cNvSpPr>
          <p:nvPr>
            <p:ph type="title"/>
          </p:nvPr>
        </p:nvSpPr>
        <p:spPr>
          <a:xfrm>
            <a:off x="4461674" y="272429"/>
            <a:ext cx="7170687" cy="709874"/>
          </a:xfrm>
          <a:prstGeom prst="rect">
            <a:avLst/>
          </a:prstGeom>
        </p:spPr>
        <p:txBody>
          <a:bodyPr vert="horz" lIns="0" tIns="0" rIns="0" bIns="0" rtlCol="0" anchor="ctr">
            <a:noAutofit/>
          </a:bodyPr>
          <a:lstStyle/>
          <a:p>
            <a:r>
              <a:rPr lang="en-GB"/>
              <a:t>Click to edit Master title style</a:t>
            </a:r>
            <a:endParaRPr lang="en-US"/>
          </a:p>
        </p:txBody>
      </p:sp>
      <p:sp>
        <p:nvSpPr>
          <p:cNvPr id="4" name="Picture Placeholder 7">
            <a:extLst>
              <a:ext uri="{FF2B5EF4-FFF2-40B4-BE49-F238E27FC236}">
                <a16:creationId xmlns:a16="http://schemas.microsoft.com/office/drawing/2014/main" id="{F9ED023F-CFF1-7830-0DD0-BB018109CC16}"/>
              </a:ext>
            </a:extLst>
          </p:cNvPr>
          <p:cNvSpPr>
            <a:spLocks noGrp="1"/>
          </p:cNvSpPr>
          <p:nvPr>
            <p:ph type="pic" sz="quarter" idx="14"/>
          </p:nvPr>
        </p:nvSpPr>
        <p:spPr>
          <a:xfrm>
            <a:off x="0" y="0"/>
            <a:ext cx="4271073" cy="6627017"/>
          </a:xfrm>
        </p:spPr>
        <p:txBody>
          <a:bodyPr/>
          <a:lstStyle/>
          <a:p>
            <a:r>
              <a:rPr lang="en-GB"/>
              <a:t>Click icon to add picture</a:t>
            </a:r>
            <a:endParaRPr lang="en-US"/>
          </a:p>
        </p:txBody>
      </p:sp>
      <p:sp>
        <p:nvSpPr>
          <p:cNvPr id="5" name="Text Placeholder 6">
            <a:extLst>
              <a:ext uri="{FF2B5EF4-FFF2-40B4-BE49-F238E27FC236}">
                <a16:creationId xmlns:a16="http://schemas.microsoft.com/office/drawing/2014/main" id="{30E338D5-8C75-9F6E-8E53-0627BA567AE7}"/>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37447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3 Content w/ Image and Sub Left">
    <p:spTree>
      <p:nvGrpSpPr>
        <p:cNvPr id="1" name=""/>
        <p:cNvGrpSpPr/>
        <p:nvPr/>
      </p:nvGrpSpPr>
      <p:grpSpPr>
        <a:xfrm>
          <a:off x="0" y="0"/>
          <a:ext cx="0" cy="0"/>
          <a:chOff x="0" y="0"/>
          <a:chExt cx="0" cy="0"/>
        </a:xfrm>
      </p:grpSpPr>
      <p:sp>
        <p:nvSpPr>
          <p:cNvPr id="17" name="Text Placeholder 3">
            <a:extLst>
              <a:ext uri="{FF2B5EF4-FFF2-40B4-BE49-F238E27FC236}">
                <a16:creationId xmlns:a16="http://schemas.microsoft.com/office/drawing/2014/main" id="{B4B44005-4A65-800A-434B-BEAA6DDEE199}"/>
              </a:ext>
            </a:extLst>
          </p:cNvPr>
          <p:cNvSpPr>
            <a:spLocks noGrp="1"/>
          </p:cNvSpPr>
          <p:nvPr>
            <p:ph type="body" sz="quarter" idx="16" hasCustomPrompt="1"/>
          </p:nvPr>
        </p:nvSpPr>
        <p:spPr>
          <a:xfrm>
            <a:off x="4460089" y="1255572"/>
            <a:ext cx="7170995"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25" name="Content Placeholder 14">
            <a:extLst>
              <a:ext uri="{FF2B5EF4-FFF2-40B4-BE49-F238E27FC236}">
                <a16:creationId xmlns:a16="http://schemas.microsoft.com/office/drawing/2014/main" id="{B26CD7AB-7A25-601E-8343-D726210D021A}"/>
              </a:ext>
            </a:extLst>
          </p:cNvPr>
          <p:cNvSpPr>
            <a:spLocks noGrp="1"/>
          </p:cNvSpPr>
          <p:nvPr>
            <p:ph sz="quarter" idx="21"/>
          </p:nvPr>
        </p:nvSpPr>
        <p:spPr>
          <a:xfrm>
            <a:off x="4460395" y="1676400"/>
            <a:ext cx="7162795" cy="422148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Picture Placeholder 7">
            <a:extLst>
              <a:ext uri="{FF2B5EF4-FFF2-40B4-BE49-F238E27FC236}">
                <a16:creationId xmlns:a16="http://schemas.microsoft.com/office/drawing/2014/main" id="{67D9C7E2-14C6-2EDB-CEA3-F10211F6B5B5}"/>
              </a:ext>
            </a:extLst>
          </p:cNvPr>
          <p:cNvSpPr>
            <a:spLocks noGrp="1"/>
          </p:cNvSpPr>
          <p:nvPr>
            <p:ph type="pic" sz="quarter" idx="14"/>
          </p:nvPr>
        </p:nvSpPr>
        <p:spPr>
          <a:xfrm>
            <a:off x="0" y="0"/>
            <a:ext cx="4271073" cy="6627017"/>
          </a:xfrm>
        </p:spPr>
        <p:txBody>
          <a:bodyPr/>
          <a:lstStyle/>
          <a:p>
            <a:r>
              <a:rPr lang="en-GB"/>
              <a:t>Click icon to add picture</a:t>
            </a:r>
            <a:endParaRPr lang="en-US"/>
          </a:p>
        </p:txBody>
      </p:sp>
      <p:sp>
        <p:nvSpPr>
          <p:cNvPr id="29" name="Text Placeholder 4">
            <a:extLst>
              <a:ext uri="{FF2B5EF4-FFF2-40B4-BE49-F238E27FC236}">
                <a16:creationId xmlns:a16="http://schemas.microsoft.com/office/drawing/2014/main" id="{49956244-97A0-550B-1E8F-29C3E56B2B9D}"/>
              </a:ext>
            </a:extLst>
          </p:cNvPr>
          <p:cNvSpPr>
            <a:spLocks noGrp="1"/>
          </p:cNvSpPr>
          <p:nvPr>
            <p:ph type="body" sz="quarter" idx="22" hasCustomPrompt="1"/>
          </p:nvPr>
        </p:nvSpPr>
        <p:spPr>
          <a:xfrm>
            <a:off x="4461674"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31" name="Text Placeholder 7">
            <a:extLst>
              <a:ext uri="{FF2B5EF4-FFF2-40B4-BE49-F238E27FC236}">
                <a16:creationId xmlns:a16="http://schemas.microsoft.com/office/drawing/2014/main" id="{19D0FEF3-38A7-01A8-EF9C-B40420D3C0CA}"/>
              </a:ext>
            </a:extLst>
          </p:cNvPr>
          <p:cNvSpPr>
            <a:spLocks noGrp="1"/>
          </p:cNvSpPr>
          <p:nvPr>
            <p:ph type="body" sz="quarter" idx="23" hasCustomPrompt="1"/>
          </p:nvPr>
        </p:nvSpPr>
        <p:spPr>
          <a:xfrm>
            <a:off x="4461675"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3" name="Title Placeholder 1">
            <a:extLst>
              <a:ext uri="{FF2B5EF4-FFF2-40B4-BE49-F238E27FC236}">
                <a16:creationId xmlns:a16="http://schemas.microsoft.com/office/drawing/2014/main" id="{B30ECC6E-61FD-525D-CD0A-2913A43A5B4A}"/>
              </a:ext>
            </a:extLst>
          </p:cNvPr>
          <p:cNvSpPr>
            <a:spLocks noGrp="1"/>
          </p:cNvSpPr>
          <p:nvPr>
            <p:ph type="title"/>
          </p:nvPr>
        </p:nvSpPr>
        <p:spPr>
          <a:xfrm>
            <a:off x="4461674" y="272429"/>
            <a:ext cx="7170687" cy="709874"/>
          </a:xfrm>
          <a:prstGeom prst="rect">
            <a:avLst/>
          </a:prstGeom>
        </p:spPr>
        <p:txBody>
          <a:bodyPr vert="horz" lIns="0" tIns="0" rIns="0" bIns="0" rtlCol="0" anchor="ctr">
            <a:noAutofit/>
          </a:bodyPr>
          <a:lstStyle/>
          <a:p>
            <a:r>
              <a:rPr lang="en-GB"/>
              <a:t>Click to edit Master title style</a:t>
            </a:r>
            <a:endParaRPr lang="en-US"/>
          </a:p>
        </p:txBody>
      </p:sp>
      <p:sp>
        <p:nvSpPr>
          <p:cNvPr id="3" name="Text Placeholder 6">
            <a:extLst>
              <a:ext uri="{FF2B5EF4-FFF2-40B4-BE49-F238E27FC236}">
                <a16:creationId xmlns:a16="http://schemas.microsoft.com/office/drawing/2014/main" id="{C6CD04CB-9D61-D3B2-E7A4-1B27B38CFAD5}"/>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48677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3 Content w/ Sidebar">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533401"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5" name="Content Placeholder 14">
            <a:extLst>
              <a:ext uri="{FF2B5EF4-FFF2-40B4-BE49-F238E27FC236}">
                <a16:creationId xmlns:a16="http://schemas.microsoft.com/office/drawing/2014/main" id="{7E03DC64-3DD9-0422-BE8A-1C9745FC0D41}"/>
              </a:ext>
            </a:extLst>
          </p:cNvPr>
          <p:cNvSpPr>
            <a:spLocks noGrp="1"/>
          </p:cNvSpPr>
          <p:nvPr>
            <p:ph sz="quarter" idx="20"/>
          </p:nvPr>
        </p:nvSpPr>
        <p:spPr>
          <a:xfrm>
            <a:off x="533400" y="1234107"/>
            <a:ext cx="7170687"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itle Placeholder 1">
            <a:extLst>
              <a:ext uri="{FF2B5EF4-FFF2-40B4-BE49-F238E27FC236}">
                <a16:creationId xmlns:a16="http://schemas.microsoft.com/office/drawing/2014/main" id="{B3B8F372-9024-E80A-E32D-F837B824A2B9}"/>
              </a:ext>
            </a:extLst>
          </p:cNvPr>
          <p:cNvSpPr>
            <a:spLocks noGrp="1"/>
          </p:cNvSpPr>
          <p:nvPr>
            <p:ph type="title"/>
          </p:nvPr>
        </p:nvSpPr>
        <p:spPr>
          <a:xfrm>
            <a:off x="533400" y="272429"/>
            <a:ext cx="7170687" cy="709874"/>
          </a:xfrm>
          <a:prstGeom prst="rect">
            <a:avLst/>
          </a:prstGeom>
        </p:spPr>
        <p:txBody>
          <a:bodyPr vert="horz" lIns="0" tIns="0" rIns="0" bIns="0" rtlCol="0" anchor="ctr">
            <a:noAutofit/>
          </a:bodyPr>
          <a:lstStyle/>
          <a:p>
            <a:r>
              <a:rPr lang="en-GB"/>
              <a:t>Click to edit Master title style</a:t>
            </a:r>
            <a:endParaRPr lang="en-US"/>
          </a:p>
        </p:txBody>
      </p:sp>
      <p:sp>
        <p:nvSpPr>
          <p:cNvPr id="4" name="Text Placeholder 4">
            <a:extLst>
              <a:ext uri="{FF2B5EF4-FFF2-40B4-BE49-F238E27FC236}">
                <a16:creationId xmlns:a16="http://schemas.microsoft.com/office/drawing/2014/main" id="{B5711620-740F-D616-76F7-F25AF1B298EF}"/>
              </a:ext>
            </a:extLst>
          </p:cNvPr>
          <p:cNvSpPr>
            <a:spLocks noGrp="1"/>
          </p:cNvSpPr>
          <p:nvPr>
            <p:ph type="body" sz="quarter" idx="2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7" name="Rectangle 6">
            <a:extLst>
              <a:ext uri="{FF2B5EF4-FFF2-40B4-BE49-F238E27FC236}">
                <a16:creationId xmlns:a16="http://schemas.microsoft.com/office/drawing/2014/main" id="{279504DC-5C1E-33AA-4C34-8656375BB928}"/>
              </a:ext>
            </a:extLst>
          </p:cNvPr>
          <p:cNvSpPr/>
          <p:nvPr userDrawn="1"/>
        </p:nvSpPr>
        <p:spPr>
          <a:xfrm>
            <a:off x="7928264" y="0"/>
            <a:ext cx="426373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nvGrpSpPr>
          <p:cNvPr id="8" name="Group 7">
            <a:extLst>
              <a:ext uri="{FF2B5EF4-FFF2-40B4-BE49-F238E27FC236}">
                <a16:creationId xmlns:a16="http://schemas.microsoft.com/office/drawing/2014/main" id="{6A40D592-CBBB-F13D-6CE3-299D915E8931}"/>
              </a:ext>
            </a:extLst>
          </p:cNvPr>
          <p:cNvGrpSpPr/>
          <p:nvPr userDrawn="1"/>
        </p:nvGrpSpPr>
        <p:grpSpPr>
          <a:xfrm>
            <a:off x="0" y="6628377"/>
            <a:ext cx="7928264" cy="229621"/>
            <a:chOff x="-4263736" y="6628377"/>
            <a:chExt cx="12192000" cy="229621"/>
          </a:xfrm>
        </p:grpSpPr>
        <p:sp>
          <p:nvSpPr>
            <p:cNvPr id="9" name="Rectangle 8">
              <a:extLst>
                <a:ext uri="{FF2B5EF4-FFF2-40B4-BE49-F238E27FC236}">
                  <a16:creationId xmlns:a16="http://schemas.microsoft.com/office/drawing/2014/main" id="{897D7EEB-CA3E-6475-AB5F-E44353CE2B3B}"/>
                </a:ext>
              </a:extLst>
            </p:cNvPr>
            <p:cNvSpPr/>
            <p:nvPr userDrawn="1"/>
          </p:nvSpPr>
          <p:spPr>
            <a:xfrm>
              <a:off x="-4263736" y="6632123"/>
              <a:ext cx="12192000" cy="22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cxnSp>
          <p:nvCxnSpPr>
            <p:cNvPr id="10" name="Straight Connector 9">
              <a:extLst>
                <a:ext uri="{FF2B5EF4-FFF2-40B4-BE49-F238E27FC236}">
                  <a16:creationId xmlns:a16="http://schemas.microsoft.com/office/drawing/2014/main" id="{639CE541-CEA8-0D4E-B0F6-F66FC230B4A4}"/>
                </a:ext>
              </a:extLst>
            </p:cNvPr>
            <p:cNvCxnSpPr/>
            <p:nvPr userDrawn="1"/>
          </p:nvCxnSpPr>
          <p:spPr>
            <a:xfrm>
              <a:off x="-4263736" y="6628377"/>
              <a:ext cx="12192000" cy="0"/>
            </a:xfrm>
            <a:prstGeom prst="line">
              <a:avLst/>
            </a:prstGeom>
            <a:ln w="9525" cap="rnd">
              <a:solidFill>
                <a:schemeClr val="accent4">
                  <a:alpha val="3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a:extLst>
              <a:ext uri="{FF2B5EF4-FFF2-40B4-BE49-F238E27FC236}">
                <a16:creationId xmlns:a16="http://schemas.microsoft.com/office/drawing/2014/main" id="{1255B1D2-C280-6217-0208-76C14C9AFF20}"/>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a:solidFill>
                  <a:srgbClr val="061937"/>
                </a:solidFill>
              </a:rPr>
              <a:t>T. ROWE PRICE</a:t>
            </a:r>
            <a:endParaRPr lang="en-US" sz="700" b="1" kern="700" spc="100" baseline="0">
              <a:solidFill>
                <a:srgbClr val="061937"/>
              </a:solidFill>
            </a:endParaRPr>
          </a:p>
        </p:txBody>
      </p:sp>
      <p:sp>
        <p:nvSpPr>
          <p:cNvPr id="17" name="Content Placeholder 14">
            <a:extLst>
              <a:ext uri="{FF2B5EF4-FFF2-40B4-BE49-F238E27FC236}">
                <a16:creationId xmlns:a16="http://schemas.microsoft.com/office/drawing/2014/main" id="{93E7A65F-DBFA-AAC7-A796-D344D01F7601}"/>
              </a:ext>
            </a:extLst>
          </p:cNvPr>
          <p:cNvSpPr>
            <a:spLocks noGrp="1"/>
          </p:cNvSpPr>
          <p:nvPr>
            <p:ph sz="quarter" idx="26"/>
          </p:nvPr>
        </p:nvSpPr>
        <p:spPr>
          <a:xfrm>
            <a:off x="8443913" y="1255572"/>
            <a:ext cx="3214687" cy="464230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9" name="Straight Connector 18">
            <a:extLst>
              <a:ext uri="{FF2B5EF4-FFF2-40B4-BE49-F238E27FC236}">
                <a16:creationId xmlns:a16="http://schemas.microsoft.com/office/drawing/2014/main" id="{E5161FDB-FAF0-921F-DB57-0267CCD56A8A}"/>
              </a:ext>
            </a:extLst>
          </p:cNvPr>
          <p:cNvCxnSpPr>
            <a:cxnSpLocks/>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0A4D4BBC-6EF7-5D83-6216-E2F8470250F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21" name="Slide Number">
            <a:extLst>
              <a:ext uri="{FF2B5EF4-FFF2-40B4-BE49-F238E27FC236}">
                <a16:creationId xmlns:a16="http://schemas.microsoft.com/office/drawing/2014/main" id="{1608A3D1-0D71-A8D3-C7C7-DA8D98D59F00}"/>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a:solidFill>
                <a:schemeClr val="bg1"/>
              </a:solidFill>
              <a:latin typeface="Arial Black" panose="020B0A04020102020204" pitchFamily="34" charset="0"/>
              <a:ea typeface="+mn-ea"/>
              <a:cs typeface="Arial" panose="020B0604020202020204" pitchFamily="34" charset="0"/>
            </a:endParaRPr>
          </a:p>
        </p:txBody>
      </p:sp>
      <p:cxnSp>
        <p:nvCxnSpPr>
          <p:cNvPr id="22" name="Straight Connector 21">
            <a:extLst>
              <a:ext uri="{FF2B5EF4-FFF2-40B4-BE49-F238E27FC236}">
                <a16:creationId xmlns:a16="http://schemas.microsoft.com/office/drawing/2014/main" id="{7FCBFECC-BEA6-FDFC-D9AE-D4B271C4E63B}"/>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sp>
        <p:nvSpPr>
          <p:cNvPr id="23" name="Text Placeholder 6">
            <a:extLst>
              <a:ext uri="{FF2B5EF4-FFF2-40B4-BE49-F238E27FC236}">
                <a16:creationId xmlns:a16="http://schemas.microsoft.com/office/drawing/2014/main" id="{E3BA32FE-9958-5E1D-46F9-DFA9CAB57206}"/>
              </a:ext>
            </a:extLst>
          </p:cNvPr>
          <p:cNvSpPr>
            <a:spLocks noGrp="1"/>
          </p:cNvSpPr>
          <p:nvPr>
            <p:ph type="body" sz="quarter" idx="18" hasCustomPrompt="1"/>
          </p:nvPr>
        </p:nvSpPr>
        <p:spPr>
          <a:xfrm>
            <a:off x="1470587" y="6652137"/>
            <a:ext cx="6457677"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1849896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2/3 Content w/ Sidebar and Sub">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27EBDC6-0440-20F7-FBC3-08E64F6190EF}"/>
              </a:ext>
            </a:extLst>
          </p:cNvPr>
          <p:cNvSpPr/>
          <p:nvPr userDrawn="1"/>
        </p:nvSpPr>
        <p:spPr>
          <a:xfrm>
            <a:off x="7928264" y="0"/>
            <a:ext cx="426373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nvGrpSpPr>
          <p:cNvPr id="11" name="Group 10">
            <a:extLst>
              <a:ext uri="{FF2B5EF4-FFF2-40B4-BE49-F238E27FC236}">
                <a16:creationId xmlns:a16="http://schemas.microsoft.com/office/drawing/2014/main" id="{8F728073-81FC-699F-F850-36AB05BE060E}"/>
              </a:ext>
            </a:extLst>
          </p:cNvPr>
          <p:cNvGrpSpPr/>
          <p:nvPr userDrawn="1"/>
        </p:nvGrpSpPr>
        <p:grpSpPr>
          <a:xfrm>
            <a:off x="0" y="6628377"/>
            <a:ext cx="7928264" cy="229621"/>
            <a:chOff x="-4263736" y="6628377"/>
            <a:chExt cx="12192000" cy="229621"/>
          </a:xfrm>
        </p:grpSpPr>
        <p:sp>
          <p:nvSpPr>
            <p:cNvPr id="3" name="Rectangle 2">
              <a:extLst>
                <a:ext uri="{FF2B5EF4-FFF2-40B4-BE49-F238E27FC236}">
                  <a16:creationId xmlns:a16="http://schemas.microsoft.com/office/drawing/2014/main" id="{4AD6E823-9309-869E-91FD-F7924ED596B7}"/>
                </a:ext>
              </a:extLst>
            </p:cNvPr>
            <p:cNvSpPr/>
            <p:nvPr userDrawn="1"/>
          </p:nvSpPr>
          <p:spPr>
            <a:xfrm>
              <a:off x="-4263736" y="6632123"/>
              <a:ext cx="12192000" cy="22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cxnSp>
          <p:nvCxnSpPr>
            <p:cNvPr id="9" name="Straight Connector 8">
              <a:extLst>
                <a:ext uri="{FF2B5EF4-FFF2-40B4-BE49-F238E27FC236}">
                  <a16:creationId xmlns:a16="http://schemas.microsoft.com/office/drawing/2014/main" id="{00F945F8-44AD-6FB4-6E78-64BDCA10B0B6}"/>
                </a:ext>
              </a:extLst>
            </p:cNvPr>
            <p:cNvCxnSpPr/>
            <p:nvPr userDrawn="1"/>
          </p:nvCxnSpPr>
          <p:spPr>
            <a:xfrm>
              <a:off x="-4263736" y="6628377"/>
              <a:ext cx="12192000" cy="0"/>
            </a:xfrm>
            <a:prstGeom prst="line">
              <a:avLst/>
            </a:prstGeom>
            <a:ln w="9525" cap="rnd">
              <a:solidFill>
                <a:schemeClr val="accent4">
                  <a:alpha val="35000"/>
                </a:schemeClr>
              </a:solidFill>
            </a:ln>
          </p:spPr>
          <p:style>
            <a:lnRef idx="1">
              <a:schemeClr val="accent1"/>
            </a:lnRef>
            <a:fillRef idx="0">
              <a:schemeClr val="accent1"/>
            </a:fillRef>
            <a:effectRef idx="0">
              <a:schemeClr val="accent1"/>
            </a:effectRef>
            <a:fontRef idx="minor">
              <a:schemeClr val="tx1"/>
            </a:fontRef>
          </p:style>
        </p:cxnSp>
      </p:grpSp>
      <p:sp>
        <p:nvSpPr>
          <p:cNvPr id="17" name="Text Placeholder 3">
            <a:extLst>
              <a:ext uri="{FF2B5EF4-FFF2-40B4-BE49-F238E27FC236}">
                <a16:creationId xmlns:a16="http://schemas.microsoft.com/office/drawing/2014/main" id="{B4B44005-4A65-800A-434B-BEAA6DDEE199}"/>
              </a:ext>
            </a:extLst>
          </p:cNvPr>
          <p:cNvSpPr>
            <a:spLocks noGrp="1"/>
          </p:cNvSpPr>
          <p:nvPr>
            <p:ph type="body" sz="quarter" idx="16" hasCustomPrompt="1"/>
          </p:nvPr>
        </p:nvSpPr>
        <p:spPr>
          <a:xfrm>
            <a:off x="533094" y="1255572"/>
            <a:ext cx="7170995"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a:t>Subhead</a:t>
            </a:r>
          </a:p>
        </p:txBody>
      </p:sp>
      <p:sp>
        <p:nvSpPr>
          <p:cNvPr id="25" name="Content Placeholder 14">
            <a:extLst>
              <a:ext uri="{FF2B5EF4-FFF2-40B4-BE49-F238E27FC236}">
                <a16:creationId xmlns:a16="http://schemas.microsoft.com/office/drawing/2014/main" id="{B26CD7AB-7A25-601E-8343-D726210D021A}"/>
              </a:ext>
            </a:extLst>
          </p:cNvPr>
          <p:cNvSpPr>
            <a:spLocks noGrp="1"/>
          </p:cNvSpPr>
          <p:nvPr>
            <p:ph sz="quarter" idx="21"/>
          </p:nvPr>
        </p:nvSpPr>
        <p:spPr>
          <a:xfrm>
            <a:off x="533400" y="1676400"/>
            <a:ext cx="7162795" cy="422148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533401"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0" name="Title Placeholder 1">
            <a:extLst>
              <a:ext uri="{FF2B5EF4-FFF2-40B4-BE49-F238E27FC236}">
                <a16:creationId xmlns:a16="http://schemas.microsoft.com/office/drawing/2014/main" id="{673ECDE9-BF3C-9E4D-7626-138A958BBF13}"/>
              </a:ext>
            </a:extLst>
          </p:cNvPr>
          <p:cNvSpPr>
            <a:spLocks noGrp="1"/>
          </p:cNvSpPr>
          <p:nvPr>
            <p:ph type="title"/>
          </p:nvPr>
        </p:nvSpPr>
        <p:spPr>
          <a:xfrm>
            <a:off x="533400" y="272429"/>
            <a:ext cx="7170687" cy="709874"/>
          </a:xfrm>
          <a:prstGeom prst="rect">
            <a:avLst/>
          </a:prstGeom>
        </p:spPr>
        <p:txBody>
          <a:bodyPr vert="horz" lIns="0" tIns="0" rIns="0" bIns="0" rtlCol="0" anchor="ctr">
            <a:noAutofit/>
          </a:bodyPr>
          <a:lstStyle/>
          <a:p>
            <a:r>
              <a:rPr lang="en-GB"/>
              <a:t>Click to edit Master title style</a:t>
            </a:r>
            <a:endParaRPr lang="en-US"/>
          </a:p>
        </p:txBody>
      </p:sp>
      <p:sp>
        <p:nvSpPr>
          <p:cNvPr id="4" name="Text Placeholder 4">
            <a:extLst>
              <a:ext uri="{FF2B5EF4-FFF2-40B4-BE49-F238E27FC236}">
                <a16:creationId xmlns:a16="http://schemas.microsoft.com/office/drawing/2014/main" id="{2F5AA9FE-4B03-C598-E385-BAE256B2ED9A}"/>
              </a:ext>
            </a:extLst>
          </p:cNvPr>
          <p:cNvSpPr>
            <a:spLocks noGrp="1"/>
          </p:cNvSpPr>
          <p:nvPr>
            <p:ph type="body" sz="quarter" idx="25"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12" name="TextBox 11">
            <a:extLst>
              <a:ext uri="{FF2B5EF4-FFF2-40B4-BE49-F238E27FC236}">
                <a16:creationId xmlns:a16="http://schemas.microsoft.com/office/drawing/2014/main" id="{A30FEE33-5B31-F93A-9E6C-0FCEFCB8089C}"/>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a:solidFill>
                  <a:srgbClr val="061937"/>
                </a:solidFill>
              </a:rPr>
              <a:t>T. ROWE PRICE</a:t>
            </a:r>
            <a:endParaRPr lang="en-US" sz="700" b="1" kern="700" spc="100" baseline="0">
              <a:solidFill>
                <a:srgbClr val="061937"/>
              </a:solidFill>
            </a:endParaRPr>
          </a:p>
        </p:txBody>
      </p:sp>
      <p:sp>
        <p:nvSpPr>
          <p:cNvPr id="15" name="Content Placeholder 14">
            <a:extLst>
              <a:ext uri="{FF2B5EF4-FFF2-40B4-BE49-F238E27FC236}">
                <a16:creationId xmlns:a16="http://schemas.microsoft.com/office/drawing/2014/main" id="{E365A6F1-D45A-CC56-105F-668E65C69862}"/>
              </a:ext>
            </a:extLst>
          </p:cNvPr>
          <p:cNvSpPr>
            <a:spLocks noGrp="1"/>
          </p:cNvSpPr>
          <p:nvPr>
            <p:ph sz="quarter" idx="26"/>
          </p:nvPr>
        </p:nvSpPr>
        <p:spPr>
          <a:xfrm>
            <a:off x="8443913" y="1255572"/>
            <a:ext cx="3214687" cy="464230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B56F5E9D-CAB1-ABAB-174C-D844F2EA9B0F}"/>
              </a:ext>
            </a:extLst>
          </p:cNvPr>
          <p:cNvCxnSpPr>
            <a:cxnSpLocks/>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661C904D-EEDB-E959-9F8B-FC96D1D6894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20" name="Slide Number">
            <a:extLst>
              <a:ext uri="{FF2B5EF4-FFF2-40B4-BE49-F238E27FC236}">
                <a16:creationId xmlns:a16="http://schemas.microsoft.com/office/drawing/2014/main" id="{EED51630-93CF-4B65-22A9-08B468CEE85F}"/>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a:solidFill>
                <a:schemeClr val="bg1"/>
              </a:solidFill>
              <a:latin typeface="Arial Black" panose="020B0A04020102020204" pitchFamily="34" charset="0"/>
              <a:ea typeface="+mn-ea"/>
              <a:cs typeface="Arial" panose="020B0604020202020204" pitchFamily="34" charset="0"/>
            </a:endParaRPr>
          </a:p>
        </p:txBody>
      </p:sp>
      <p:cxnSp>
        <p:nvCxnSpPr>
          <p:cNvPr id="21" name="Straight Connector 20">
            <a:extLst>
              <a:ext uri="{FF2B5EF4-FFF2-40B4-BE49-F238E27FC236}">
                <a16:creationId xmlns:a16="http://schemas.microsoft.com/office/drawing/2014/main" id="{83921865-8322-7017-EDFB-DAE7358D22BC}"/>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69E4419F-DB1C-B1CC-C555-7EFE5DC0D206}"/>
              </a:ext>
            </a:extLst>
          </p:cNvPr>
          <p:cNvSpPr>
            <a:spLocks noGrp="1"/>
          </p:cNvSpPr>
          <p:nvPr>
            <p:ph type="body" sz="quarter" idx="18" hasCustomPrompt="1"/>
          </p:nvPr>
        </p:nvSpPr>
        <p:spPr>
          <a:xfrm>
            <a:off x="1470587" y="6652137"/>
            <a:ext cx="6457677"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70174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act Sheet">
    <p:spTree>
      <p:nvGrpSpPr>
        <p:cNvPr id="1" name=""/>
        <p:cNvGrpSpPr/>
        <p:nvPr/>
      </p:nvGrpSpPr>
      <p:grpSpPr>
        <a:xfrm>
          <a:off x="0" y="0"/>
          <a:ext cx="0" cy="0"/>
          <a:chOff x="0" y="0"/>
          <a:chExt cx="0" cy="0"/>
        </a:xfrm>
      </p:grpSpPr>
      <p:sp>
        <p:nvSpPr>
          <p:cNvPr id="10" name="Text Placeholder 7">
            <a:extLst>
              <a:ext uri="{FF2B5EF4-FFF2-40B4-BE49-F238E27FC236}">
                <a16:creationId xmlns:a16="http://schemas.microsoft.com/office/drawing/2014/main" id="{88D9D1E3-03B4-442B-2C5D-18C8A36B2356}"/>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8" name="Picture Placeholder 7">
            <a:extLst>
              <a:ext uri="{FF2B5EF4-FFF2-40B4-BE49-F238E27FC236}">
                <a16:creationId xmlns:a16="http://schemas.microsoft.com/office/drawing/2014/main" id="{DD2B633B-7685-D97F-C1FE-413F33826A24}"/>
              </a:ext>
            </a:extLst>
          </p:cNvPr>
          <p:cNvSpPr>
            <a:spLocks noGrp="1"/>
          </p:cNvSpPr>
          <p:nvPr>
            <p:ph type="pic" sz="quarter" idx="15"/>
          </p:nvPr>
        </p:nvSpPr>
        <p:spPr>
          <a:xfrm>
            <a:off x="533400" y="1894629"/>
            <a:ext cx="2561939" cy="1695377"/>
          </a:xfrm>
        </p:spPr>
        <p:txBody>
          <a:bodyPr/>
          <a:lstStyle>
            <a:lvl1pPr>
              <a:defRPr>
                <a:solidFill>
                  <a:schemeClr val="accent5"/>
                </a:solidFill>
              </a:defRPr>
            </a:lvl1pPr>
          </a:lstStyle>
          <a:p>
            <a:r>
              <a:rPr lang="en-GB"/>
              <a:t>Click icon to add picture</a:t>
            </a:r>
            <a:endParaRPr lang="en-US"/>
          </a:p>
        </p:txBody>
      </p:sp>
      <p:sp>
        <p:nvSpPr>
          <p:cNvPr id="9" name="Text Placeholder 2">
            <a:extLst>
              <a:ext uri="{FF2B5EF4-FFF2-40B4-BE49-F238E27FC236}">
                <a16:creationId xmlns:a16="http://schemas.microsoft.com/office/drawing/2014/main" id="{34274FCE-8267-60D3-1981-E6A54C1118FF}"/>
              </a:ext>
            </a:extLst>
          </p:cNvPr>
          <p:cNvSpPr>
            <a:spLocks noGrp="1"/>
          </p:cNvSpPr>
          <p:nvPr>
            <p:ph type="body" sz="quarter" idx="10" hasCustomPrompt="1"/>
          </p:nvPr>
        </p:nvSpPr>
        <p:spPr>
          <a:xfrm>
            <a:off x="535456" y="3619503"/>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err="1"/>
              <a:t>ImageFileName.jpeg</a:t>
            </a:r>
            <a:endParaRPr lang="en-US"/>
          </a:p>
        </p:txBody>
      </p:sp>
      <p:sp>
        <p:nvSpPr>
          <p:cNvPr id="13" name="Picture Placeholder 7">
            <a:extLst>
              <a:ext uri="{FF2B5EF4-FFF2-40B4-BE49-F238E27FC236}">
                <a16:creationId xmlns:a16="http://schemas.microsoft.com/office/drawing/2014/main" id="{D2603624-BEB8-DD91-568B-27B10FC397FF}"/>
              </a:ext>
            </a:extLst>
          </p:cNvPr>
          <p:cNvSpPr>
            <a:spLocks noGrp="1"/>
          </p:cNvSpPr>
          <p:nvPr>
            <p:ph type="pic" sz="quarter" idx="22"/>
          </p:nvPr>
        </p:nvSpPr>
        <p:spPr>
          <a:xfrm>
            <a:off x="3387135" y="1894629"/>
            <a:ext cx="2561939" cy="1695377"/>
          </a:xfrm>
        </p:spPr>
        <p:txBody>
          <a:bodyPr/>
          <a:lstStyle>
            <a:lvl1pPr>
              <a:defRPr>
                <a:solidFill>
                  <a:schemeClr val="accent5"/>
                </a:solidFill>
              </a:defRPr>
            </a:lvl1pPr>
          </a:lstStyle>
          <a:p>
            <a:r>
              <a:rPr lang="en-GB"/>
              <a:t>Click icon to add picture</a:t>
            </a:r>
            <a:endParaRPr lang="en-US"/>
          </a:p>
        </p:txBody>
      </p:sp>
      <p:sp>
        <p:nvSpPr>
          <p:cNvPr id="14" name="Text Placeholder 2">
            <a:extLst>
              <a:ext uri="{FF2B5EF4-FFF2-40B4-BE49-F238E27FC236}">
                <a16:creationId xmlns:a16="http://schemas.microsoft.com/office/drawing/2014/main" id="{3A40928C-8B7C-1B3A-CDE7-FFE4E3D976C2}"/>
              </a:ext>
            </a:extLst>
          </p:cNvPr>
          <p:cNvSpPr>
            <a:spLocks noGrp="1"/>
          </p:cNvSpPr>
          <p:nvPr>
            <p:ph type="body" sz="quarter" idx="23" hasCustomPrompt="1"/>
          </p:nvPr>
        </p:nvSpPr>
        <p:spPr>
          <a:xfrm>
            <a:off x="3388506" y="3619503"/>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err="1"/>
              <a:t>ImageFileName.jpeg</a:t>
            </a:r>
            <a:endParaRPr lang="en-US"/>
          </a:p>
        </p:txBody>
      </p:sp>
      <p:sp>
        <p:nvSpPr>
          <p:cNvPr id="16" name="Picture Placeholder 7">
            <a:extLst>
              <a:ext uri="{FF2B5EF4-FFF2-40B4-BE49-F238E27FC236}">
                <a16:creationId xmlns:a16="http://schemas.microsoft.com/office/drawing/2014/main" id="{489207AC-C5F2-30AD-5E3B-CA8554C2A6A3}"/>
              </a:ext>
            </a:extLst>
          </p:cNvPr>
          <p:cNvSpPr>
            <a:spLocks noGrp="1"/>
          </p:cNvSpPr>
          <p:nvPr>
            <p:ph type="pic" sz="quarter" idx="24"/>
          </p:nvPr>
        </p:nvSpPr>
        <p:spPr>
          <a:xfrm>
            <a:off x="6240870" y="1894629"/>
            <a:ext cx="2561939" cy="1695377"/>
          </a:xfrm>
        </p:spPr>
        <p:txBody>
          <a:bodyPr/>
          <a:lstStyle>
            <a:lvl1pPr>
              <a:defRPr>
                <a:solidFill>
                  <a:schemeClr val="accent5"/>
                </a:solidFill>
              </a:defRPr>
            </a:lvl1pPr>
          </a:lstStyle>
          <a:p>
            <a:r>
              <a:rPr lang="en-GB"/>
              <a:t>Click icon to add picture</a:t>
            </a:r>
            <a:endParaRPr lang="en-US"/>
          </a:p>
        </p:txBody>
      </p:sp>
      <p:sp>
        <p:nvSpPr>
          <p:cNvPr id="17" name="Text Placeholder 2">
            <a:extLst>
              <a:ext uri="{FF2B5EF4-FFF2-40B4-BE49-F238E27FC236}">
                <a16:creationId xmlns:a16="http://schemas.microsoft.com/office/drawing/2014/main" id="{16E622DA-6656-A155-57D3-B49FC7BC1A59}"/>
              </a:ext>
            </a:extLst>
          </p:cNvPr>
          <p:cNvSpPr>
            <a:spLocks noGrp="1"/>
          </p:cNvSpPr>
          <p:nvPr>
            <p:ph type="body" sz="quarter" idx="25" hasCustomPrompt="1"/>
          </p:nvPr>
        </p:nvSpPr>
        <p:spPr>
          <a:xfrm>
            <a:off x="6241556" y="3619503"/>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err="1"/>
              <a:t>ImageFileName.jpeg</a:t>
            </a:r>
            <a:endParaRPr lang="en-US"/>
          </a:p>
        </p:txBody>
      </p:sp>
      <p:sp>
        <p:nvSpPr>
          <p:cNvPr id="18" name="Picture Placeholder 7">
            <a:extLst>
              <a:ext uri="{FF2B5EF4-FFF2-40B4-BE49-F238E27FC236}">
                <a16:creationId xmlns:a16="http://schemas.microsoft.com/office/drawing/2014/main" id="{4DEA6AA4-FBF2-F793-7954-84B68493FBDF}"/>
              </a:ext>
            </a:extLst>
          </p:cNvPr>
          <p:cNvSpPr>
            <a:spLocks noGrp="1"/>
          </p:cNvSpPr>
          <p:nvPr>
            <p:ph type="pic" sz="quarter" idx="29"/>
          </p:nvPr>
        </p:nvSpPr>
        <p:spPr>
          <a:xfrm>
            <a:off x="9094605" y="1894629"/>
            <a:ext cx="2561939" cy="1695377"/>
          </a:xfrm>
        </p:spPr>
        <p:txBody>
          <a:bodyPr/>
          <a:lstStyle>
            <a:lvl1pPr>
              <a:defRPr>
                <a:solidFill>
                  <a:schemeClr val="accent5"/>
                </a:solidFill>
              </a:defRPr>
            </a:lvl1pPr>
          </a:lstStyle>
          <a:p>
            <a:r>
              <a:rPr lang="en-GB"/>
              <a:t>Click icon to add picture</a:t>
            </a:r>
            <a:endParaRPr lang="en-US"/>
          </a:p>
        </p:txBody>
      </p:sp>
      <p:sp>
        <p:nvSpPr>
          <p:cNvPr id="19" name="Text Placeholder 2">
            <a:extLst>
              <a:ext uri="{FF2B5EF4-FFF2-40B4-BE49-F238E27FC236}">
                <a16:creationId xmlns:a16="http://schemas.microsoft.com/office/drawing/2014/main" id="{1A8BA26A-0816-587B-3E58-1C7B62F587BE}"/>
              </a:ext>
            </a:extLst>
          </p:cNvPr>
          <p:cNvSpPr>
            <a:spLocks noGrp="1"/>
          </p:cNvSpPr>
          <p:nvPr>
            <p:ph type="body" sz="quarter" idx="30" hasCustomPrompt="1"/>
          </p:nvPr>
        </p:nvSpPr>
        <p:spPr>
          <a:xfrm>
            <a:off x="9094605" y="3619503"/>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err="1"/>
              <a:t>ImageFileName.jpeg</a:t>
            </a:r>
            <a:endParaRPr lang="en-US"/>
          </a:p>
        </p:txBody>
      </p:sp>
      <p:sp>
        <p:nvSpPr>
          <p:cNvPr id="20" name="Picture Placeholder 7">
            <a:extLst>
              <a:ext uri="{FF2B5EF4-FFF2-40B4-BE49-F238E27FC236}">
                <a16:creationId xmlns:a16="http://schemas.microsoft.com/office/drawing/2014/main" id="{7A541337-A220-1952-1088-03B05759A294}"/>
              </a:ext>
            </a:extLst>
          </p:cNvPr>
          <p:cNvSpPr>
            <a:spLocks noGrp="1"/>
          </p:cNvSpPr>
          <p:nvPr>
            <p:ph type="pic" sz="quarter" idx="31"/>
          </p:nvPr>
        </p:nvSpPr>
        <p:spPr>
          <a:xfrm>
            <a:off x="533400" y="4073052"/>
            <a:ext cx="2561939" cy="1695377"/>
          </a:xfrm>
        </p:spPr>
        <p:txBody>
          <a:bodyPr/>
          <a:lstStyle>
            <a:lvl1pPr>
              <a:defRPr>
                <a:solidFill>
                  <a:schemeClr val="accent5"/>
                </a:solidFill>
              </a:defRPr>
            </a:lvl1pPr>
          </a:lstStyle>
          <a:p>
            <a:r>
              <a:rPr lang="en-GB"/>
              <a:t>Click icon to add picture</a:t>
            </a:r>
            <a:endParaRPr lang="en-US"/>
          </a:p>
        </p:txBody>
      </p:sp>
      <p:sp>
        <p:nvSpPr>
          <p:cNvPr id="21" name="Text Placeholder 2">
            <a:extLst>
              <a:ext uri="{FF2B5EF4-FFF2-40B4-BE49-F238E27FC236}">
                <a16:creationId xmlns:a16="http://schemas.microsoft.com/office/drawing/2014/main" id="{031EDC92-B610-72AD-2DCF-0419B709C364}"/>
              </a:ext>
            </a:extLst>
          </p:cNvPr>
          <p:cNvSpPr>
            <a:spLocks noGrp="1"/>
          </p:cNvSpPr>
          <p:nvPr>
            <p:ph type="body" sz="quarter" idx="32" hasCustomPrompt="1"/>
          </p:nvPr>
        </p:nvSpPr>
        <p:spPr>
          <a:xfrm>
            <a:off x="535456" y="5797926"/>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err="1"/>
              <a:t>ImageFileName.jpeg</a:t>
            </a:r>
            <a:endParaRPr lang="en-US"/>
          </a:p>
        </p:txBody>
      </p:sp>
      <p:sp>
        <p:nvSpPr>
          <p:cNvPr id="22" name="Picture Placeholder 7">
            <a:extLst>
              <a:ext uri="{FF2B5EF4-FFF2-40B4-BE49-F238E27FC236}">
                <a16:creationId xmlns:a16="http://schemas.microsoft.com/office/drawing/2014/main" id="{D02F6CDB-5734-B27F-A1C0-D338332E5F9B}"/>
              </a:ext>
            </a:extLst>
          </p:cNvPr>
          <p:cNvSpPr>
            <a:spLocks noGrp="1"/>
          </p:cNvSpPr>
          <p:nvPr>
            <p:ph type="pic" sz="quarter" idx="33"/>
          </p:nvPr>
        </p:nvSpPr>
        <p:spPr>
          <a:xfrm>
            <a:off x="3387135" y="4073052"/>
            <a:ext cx="2561939" cy="1695377"/>
          </a:xfrm>
        </p:spPr>
        <p:txBody>
          <a:bodyPr/>
          <a:lstStyle>
            <a:lvl1pPr>
              <a:defRPr>
                <a:solidFill>
                  <a:schemeClr val="accent5"/>
                </a:solidFill>
              </a:defRPr>
            </a:lvl1pPr>
          </a:lstStyle>
          <a:p>
            <a:r>
              <a:rPr lang="en-GB"/>
              <a:t>Click icon to add picture</a:t>
            </a:r>
            <a:endParaRPr lang="en-US"/>
          </a:p>
        </p:txBody>
      </p:sp>
      <p:sp>
        <p:nvSpPr>
          <p:cNvPr id="23" name="Text Placeholder 2">
            <a:extLst>
              <a:ext uri="{FF2B5EF4-FFF2-40B4-BE49-F238E27FC236}">
                <a16:creationId xmlns:a16="http://schemas.microsoft.com/office/drawing/2014/main" id="{7CFA46C6-B83E-5036-70B7-58A84B2E2C81}"/>
              </a:ext>
            </a:extLst>
          </p:cNvPr>
          <p:cNvSpPr>
            <a:spLocks noGrp="1"/>
          </p:cNvSpPr>
          <p:nvPr>
            <p:ph type="body" sz="quarter" idx="34" hasCustomPrompt="1"/>
          </p:nvPr>
        </p:nvSpPr>
        <p:spPr>
          <a:xfrm>
            <a:off x="3388506" y="5797926"/>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err="1"/>
              <a:t>ImageFileName.jpeg</a:t>
            </a:r>
            <a:endParaRPr lang="en-US"/>
          </a:p>
        </p:txBody>
      </p:sp>
      <p:sp>
        <p:nvSpPr>
          <p:cNvPr id="24" name="Picture Placeholder 7">
            <a:extLst>
              <a:ext uri="{FF2B5EF4-FFF2-40B4-BE49-F238E27FC236}">
                <a16:creationId xmlns:a16="http://schemas.microsoft.com/office/drawing/2014/main" id="{94A84265-8664-D43A-7748-5896CD9EF533}"/>
              </a:ext>
            </a:extLst>
          </p:cNvPr>
          <p:cNvSpPr>
            <a:spLocks noGrp="1"/>
          </p:cNvSpPr>
          <p:nvPr>
            <p:ph type="pic" sz="quarter" idx="35"/>
          </p:nvPr>
        </p:nvSpPr>
        <p:spPr>
          <a:xfrm>
            <a:off x="6240870" y="4073052"/>
            <a:ext cx="2561939" cy="1695377"/>
          </a:xfrm>
        </p:spPr>
        <p:txBody>
          <a:bodyPr/>
          <a:lstStyle>
            <a:lvl1pPr>
              <a:defRPr>
                <a:solidFill>
                  <a:schemeClr val="accent5"/>
                </a:solidFill>
              </a:defRPr>
            </a:lvl1pPr>
          </a:lstStyle>
          <a:p>
            <a:r>
              <a:rPr lang="en-GB"/>
              <a:t>Click icon to add picture</a:t>
            </a:r>
            <a:endParaRPr lang="en-US"/>
          </a:p>
        </p:txBody>
      </p:sp>
      <p:sp>
        <p:nvSpPr>
          <p:cNvPr id="25" name="Text Placeholder 2">
            <a:extLst>
              <a:ext uri="{FF2B5EF4-FFF2-40B4-BE49-F238E27FC236}">
                <a16:creationId xmlns:a16="http://schemas.microsoft.com/office/drawing/2014/main" id="{25F77604-04CA-E388-6DDE-D65330A6ACAD}"/>
              </a:ext>
            </a:extLst>
          </p:cNvPr>
          <p:cNvSpPr>
            <a:spLocks noGrp="1"/>
          </p:cNvSpPr>
          <p:nvPr>
            <p:ph type="body" sz="quarter" idx="36" hasCustomPrompt="1"/>
          </p:nvPr>
        </p:nvSpPr>
        <p:spPr>
          <a:xfrm>
            <a:off x="6241556" y="5797926"/>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err="1"/>
              <a:t>ImageFileName.jpeg</a:t>
            </a:r>
            <a:endParaRPr lang="en-US"/>
          </a:p>
        </p:txBody>
      </p:sp>
      <p:sp>
        <p:nvSpPr>
          <p:cNvPr id="26" name="Picture Placeholder 7">
            <a:extLst>
              <a:ext uri="{FF2B5EF4-FFF2-40B4-BE49-F238E27FC236}">
                <a16:creationId xmlns:a16="http://schemas.microsoft.com/office/drawing/2014/main" id="{1C00E2A8-E324-CDC0-D50F-044F4BE9BF29}"/>
              </a:ext>
            </a:extLst>
          </p:cNvPr>
          <p:cNvSpPr>
            <a:spLocks noGrp="1"/>
          </p:cNvSpPr>
          <p:nvPr>
            <p:ph type="pic" sz="quarter" idx="37"/>
          </p:nvPr>
        </p:nvSpPr>
        <p:spPr>
          <a:xfrm>
            <a:off x="9094605" y="4073052"/>
            <a:ext cx="2561939" cy="1695377"/>
          </a:xfrm>
        </p:spPr>
        <p:txBody>
          <a:bodyPr/>
          <a:lstStyle>
            <a:lvl1pPr>
              <a:defRPr>
                <a:solidFill>
                  <a:schemeClr val="accent5"/>
                </a:solidFill>
              </a:defRPr>
            </a:lvl1pPr>
          </a:lstStyle>
          <a:p>
            <a:r>
              <a:rPr lang="en-GB"/>
              <a:t>Click icon to add picture</a:t>
            </a:r>
            <a:endParaRPr lang="en-US"/>
          </a:p>
        </p:txBody>
      </p:sp>
      <p:sp>
        <p:nvSpPr>
          <p:cNvPr id="27" name="Text Placeholder 2">
            <a:extLst>
              <a:ext uri="{FF2B5EF4-FFF2-40B4-BE49-F238E27FC236}">
                <a16:creationId xmlns:a16="http://schemas.microsoft.com/office/drawing/2014/main" id="{AE92BFC8-CBC3-D289-601E-966C770A652D}"/>
              </a:ext>
            </a:extLst>
          </p:cNvPr>
          <p:cNvSpPr>
            <a:spLocks noGrp="1"/>
          </p:cNvSpPr>
          <p:nvPr>
            <p:ph type="body" sz="quarter" idx="38" hasCustomPrompt="1"/>
          </p:nvPr>
        </p:nvSpPr>
        <p:spPr>
          <a:xfrm>
            <a:off x="9094605" y="5797926"/>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err="1"/>
              <a:t>ImageFileName.jpeg</a:t>
            </a:r>
            <a:endParaRPr lang="en-US"/>
          </a:p>
        </p:txBody>
      </p:sp>
      <p:sp>
        <p:nvSpPr>
          <p:cNvPr id="3" name="Text Placeholder 4">
            <a:extLst>
              <a:ext uri="{FF2B5EF4-FFF2-40B4-BE49-F238E27FC236}">
                <a16:creationId xmlns:a16="http://schemas.microsoft.com/office/drawing/2014/main" id="{9BE91CDE-6EE4-EC9C-896F-B0BCB092C030}"/>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E0EA1CFE-C615-090C-8156-418ED67A8D9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5" name="Text Placeholder 6">
            <a:extLst>
              <a:ext uri="{FF2B5EF4-FFF2-40B4-BE49-F238E27FC236}">
                <a16:creationId xmlns:a16="http://schemas.microsoft.com/office/drawing/2014/main" id="{CF8235CF-39BA-926F-246E-95324F0E8930}"/>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128426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11" name="Text Placeholder 6">
            <a:extLst>
              <a:ext uri="{FF2B5EF4-FFF2-40B4-BE49-F238E27FC236}">
                <a16:creationId xmlns:a16="http://schemas.microsoft.com/office/drawing/2014/main" id="{EC8690B3-BD4E-634A-B81A-9C84B9B5E1A1}"/>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
        <p:nvSpPr>
          <p:cNvPr id="10" name="Text Placeholder 7">
            <a:extLst>
              <a:ext uri="{FF2B5EF4-FFF2-40B4-BE49-F238E27FC236}">
                <a16:creationId xmlns:a16="http://schemas.microsoft.com/office/drawing/2014/main" id="{88D9D1E3-03B4-442B-2C5D-18C8A36B2356}"/>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4">
            <a:extLst>
              <a:ext uri="{FF2B5EF4-FFF2-40B4-BE49-F238E27FC236}">
                <a16:creationId xmlns:a16="http://schemas.microsoft.com/office/drawing/2014/main" id="{78A27852-BBD4-9D40-1C1C-54DCEF350710}"/>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4" name="Title Placeholder 1">
            <a:extLst>
              <a:ext uri="{FF2B5EF4-FFF2-40B4-BE49-F238E27FC236}">
                <a16:creationId xmlns:a16="http://schemas.microsoft.com/office/drawing/2014/main" id="{5FFDAD97-9D3D-4C02-D95F-4D6E0D13392C}"/>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Tree>
    <p:extLst>
      <p:ext uri="{BB962C8B-B14F-4D97-AF65-F5344CB8AC3E}">
        <p14:creationId xmlns:p14="http://schemas.microsoft.com/office/powerpoint/2010/main" val="391036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Only Slide_Blue">
    <p:bg>
      <p:bgPr>
        <a:solidFill>
          <a:srgbClr val="06193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33BA875-5E24-2E7D-A720-014650F0A11A}"/>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solidFill>
                <a:schemeClr val="bg1"/>
              </a:solidFill>
            </a:endParaRPr>
          </a:p>
        </p:txBody>
      </p:sp>
      <p:sp>
        <p:nvSpPr>
          <p:cNvPr id="6" name="Slide Number">
            <a:extLst>
              <a:ext uri="{FF2B5EF4-FFF2-40B4-BE49-F238E27FC236}">
                <a16:creationId xmlns:a16="http://schemas.microsoft.com/office/drawing/2014/main" id="{3C25C6AC-D7D3-C900-A422-4311BB3F4165}"/>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a:solidFill>
                <a:schemeClr val="bg1"/>
              </a:solidFill>
              <a:latin typeface="Arial Black" panose="020B0A040201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94266EEB-F967-ED72-DB58-41622CBFB90B}"/>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a:solidFill>
                  <a:schemeClr val="bg1"/>
                </a:solidFill>
              </a:rPr>
              <a:t>T. ROWE PRICE</a:t>
            </a:r>
            <a:endParaRPr lang="en-US" sz="700" b="1" kern="700" spc="100" baseline="0">
              <a:solidFill>
                <a:schemeClr val="bg1"/>
              </a:solidFill>
            </a:endParaRPr>
          </a:p>
        </p:txBody>
      </p:sp>
      <p:cxnSp>
        <p:nvCxnSpPr>
          <p:cNvPr id="8" name="Straight Connector 7">
            <a:extLst>
              <a:ext uri="{FF2B5EF4-FFF2-40B4-BE49-F238E27FC236}">
                <a16:creationId xmlns:a16="http://schemas.microsoft.com/office/drawing/2014/main" id="{EDCB135B-9263-A696-6595-C1F49086FE8E}"/>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F96614C-2360-8039-CE33-AA84A060EC60}"/>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1B63DE1E-03A9-6584-42CD-C2689C43866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11" name="Text Placeholder 6">
            <a:extLst>
              <a:ext uri="{FF2B5EF4-FFF2-40B4-BE49-F238E27FC236}">
                <a16:creationId xmlns:a16="http://schemas.microsoft.com/office/drawing/2014/main" id="{EC8690B3-BD4E-634A-B81A-9C84B9B5E1A1}"/>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a:t>Insert “for internal use only” or other text here if needed</a:t>
            </a:r>
          </a:p>
        </p:txBody>
      </p:sp>
      <p:sp>
        <p:nvSpPr>
          <p:cNvPr id="10" name="Text Placeholder 7">
            <a:extLst>
              <a:ext uri="{FF2B5EF4-FFF2-40B4-BE49-F238E27FC236}">
                <a16:creationId xmlns:a16="http://schemas.microsoft.com/office/drawing/2014/main" id="{88D9D1E3-03B4-442B-2C5D-18C8A36B2356}"/>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4">
            <a:extLst>
              <a:ext uri="{FF2B5EF4-FFF2-40B4-BE49-F238E27FC236}">
                <a16:creationId xmlns:a16="http://schemas.microsoft.com/office/drawing/2014/main" id="{78A27852-BBD4-9D40-1C1C-54DCEF350710}"/>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bg1"/>
                </a:solidFill>
              </a:defRPr>
            </a:lvl1pPr>
          </a:lstStyle>
          <a:p>
            <a:pPr lvl="0"/>
            <a:r>
              <a:rPr lang="en-US"/>
              <a:t>As of date</a:t>
            </a:r>
          </a:p>
        </p:txBody>
      </p:sp>
      <p:sp>
        <p:nvSpPr>
          <p:cNvPr id="4" name="Title Placeholder 1">
            <a:extLst>
              <a:ext uri="{FF2B5EF4-FFF2-40B4-BE49-F238E27FC236}">
                <a16:creationId xmlns:a16="http://schemas.microsoft.com/office/drawing/2014/main" id="{5FFDAD97-9D3D-4C02-D95F-4D6E0D13392C}"/>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lvl1pPr>
              <a:defRPr>
                <a:solidFill>
                  <a:schemeClr val="bg1"/>
                </a:solidFill>
              </a:defRPr>
            </a:lvl1pPr>
          </a:lstStyle>
          <a:p>
            <a:r>
              <a:rPr lang="en-GB"/>
              <a:t>Click to edit Master title style</a:t>
            </a:r>
            <a:endParaRPr lang="en-US"/>
          </a:p>
        </p:txBody>
      </p:sp>
    </p:spTree>
    <p:extLst>
      <p:ext uri="{BB962C8B-B14F-4D97-AF65-F5344CB8AC3E}">
        <p14:creationId xmlns:p14="http://schemas.microsoft.com/office/powerpoint/2010/main" val="1560566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p15:clr>
            <a:srgbClr val="A4A3A4"/>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95FA026-8115-878D-B41E-33A255145B93}"/>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3" name="Text Placeholder 6">
            <a:extLst>
              <a:ext uri="{FF2B5EF4-FFF2-40B4-BE49-F238E27FC236}">
                <a16:creationId xmlns:a16="http://schemas.microsoft.com/office/drawing/2014/main" id="{566D8C5A-AB83-7D45-C9E6-64437B90AB52}"/>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3762667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Blank Slide_Blue">
    <p:bg>
      <p:bgPr>
        <a:solidFill>
          <a:srgbClr val="061937"/>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8FBF44E-0A40-6946-8ABF-611010DE9EDB}"/>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solidFill>
                <a:schemeClr val="bg1"/>
              </a:solidFill>
            </a:endParaRPr>
          </a:p>
        </p:txBody>
      </p:sp>
      <p:sp>
        <p:nvSpPr>
          <p:cNvPr id="4" name="Slide Number">
            <a:extLst>
              <a:ext uri="{FF2B5EF4-FFF2-40B4-BE49-F238E27FC236}">
                <a16:creationId xmlns:a16="http://schemas.microsoft.com/office/drawing/2014/main" id="{AD9D4ECC-3436-20BB-E28B-FB2AEF887F3D}"/>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a:solidFill>
                <a:schemeClr val="bg1"/>
              </a:solidFill>
              <a:latin typeface="Arial Black" panose="020B0A04020102020204" pitchFamily="34" charset="0"/>
              <a:ea typeface="+mn-ea"/>
              <a:cs typeface="Arial" panose="020B0604020202020204" pitchFamily="34" charset="0"/>
            </a:endParaRPr>
          </a:p>
        </p:txBody>
      </p:sp>
      <p:sp>
        <p:nvSpPr>
          <p:cNvPr id="5" name="TextBox 4">
            <a:extLst>
              <a:ext uri="{FF2B5EF4-FFF2-40B4-BE49-F238E27FC236}">
                <a16:creationId xmlns:a16="http://schemas.microsoft.com/office/drawing/2014/main" id="{333C82F0-2522-0C5C-B447-1422AEA2CCA8}"/>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a:solidFill>
                  <a:schemeClr val="bg1"/>
                </a:solidFill>
              </a:rPr>
              <a:t>T. ROWE PRICE</a:t>
            </a:r>
            <a:endParaRPr lang="en-US" sz="700" b="1" kern="700" spc="100" baseline="0">
              <a:solidFill>
                <a:schemeClr val="bg1"/>
              </a:solidFill>
            </a:endParaRPr>
          </a:p>
        </p:txBody>
      </p:sp>
      <p:cxnSp>
        <p:nvCxnSpPr>
          <p:cNvPr id="7" name="Straight Connector 6">
            <a:extLst>
              <a:ext uri="{FF2B5EF4-FFF2-40B4-BE49-F238E27FC236}">
                <a16:creationId xmlns:a16="http://schemas.microsoft.com/office/drawing/2014/main" id="{15971521-FAA0-6B70-4509-37D58CE0EAD9}"/>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777D64B-4C3C-6E33-BB1E-53ECC1391754}"/>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C4F9476C-DB7E-71C6-A870-AE6E1E81B4A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6" name="Text Placeholder 6">
            <a:extLst>
              <a:ext uri="{FF2B5EF4-FFF2-40B4-BE49-F238E27FC236}">
                <a16:creationId xmlns:a16="http://schemas.microsoft.com/office/drawing/2014/main" id="{F2D3A444-045F-3A4A-885B-F8AB28309137}"/>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a:t>Insert “for internal use only” or other text here if needed</a:t>
            </a:r>
          </a:p>
        </p:txBody>
      </p:sp>
      <p:sp>
        <p:nvSpPr>
          <p:cNvPr id="8" name="Text Placeholder 7">
            <a:extLst>
              <a:ext uri="{FF2B5EF4-FFF2-40B4-BE49-F238E27FC236}">
                <a16:creationId xmlns:a16="http://schemas.microsoft.com/office/drawing/2014/main" id="{995FA026-8115-878D-B41E-33A255145B93}"/>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Tree>
    <p:extLst>
      <p:ext uri="{BB962C8B-B14F-4D97-AF65-F5344CB8AC3E}">
        <p14:creationId xmlns:p14="http://schemas.microsoft.com/office/powerpoint/2010/main" val="2518303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hank You_White">
    <p:spTree>
      <p:nvGrpSpPr>
        <p:cNvPr id="1" name=""/>
        <p:cNvGrpSpPr/>
        <p:nvPr/>
      </p:nvGrpSpPr>
      <p:grpSpPr>
        <a:xfrm>
          <a:off x="0" y="0"/>
          <a:ext cx="0" cy="0"/>
          <a:chOff x="0" y="0"/>
          <a:chExt cx="0" cy="0"/>
        </a:xfrm>
      </p:grpSpPr>
      <p:sp>
        <p:nvSpPr>
          <p:cNvPr id="5" name="Title 12"/>
          <p:cNvSpPr txBox="1">
            <a:spLocks/>
          </p:cNvSpPr>
          <p:nvPr/>
        </p:nvSpPr>
        <p:spPr bwMode="auto">
          <a:xfrm>
            <a:off x="681599" y="3705469"/>
            <a:ext cx="10163895" cy="1064086"/>
          </a:xfrm>
          <a:prstGeom prst="rect">
            <a:avLst/>
          </a:prstGeom>
        </p:spPr>
        <p:txBody>
          <a:bodyPr vert="horz" lIns="0" tIns="0" rIns="0" bIns="0" rtlCol="0" anchor="ctr">
            <a:noAutofit/>
          </a:bodyPr>
          <a:lstStyle>
            <a:lvl1pPr algn="l" defTabSz="914400" rtl="0" eaLnBrk="1" latinLnBrk="0" hangingPunct="1">
              <a:lnSpc>
                <a:spcPct val="85000"/>
              </a:lnSpc>
              <a:spcBef>
                <a:spcPct val="0"/>
              </a:spcBef>
              <a:buNone/>
              <a:defRPr sz="2600" kern="1200">
                <a:solidFill>
                  <a:schemeClr val="accent2"/>
                </a:solidFill>
                <a:latin typeface="+mj-lt"/>
                <a:ea typeface="+mj-ea"/>
                <a:cs typeface="+mj-cs"/>
              </a:defRPr>
            </a:lvl1pPr>
          </a:lstStyle>
          <a:p>
            <a:r>
              <a:rPr lang="en-US" sz="8800" b="1">
                <a:solidFill>
                  <a:srgbClr val="061937"/>
                </a:solidFill>
                <a:latin typeface="Times New Roman" panose="02020603050405020304" pitchFamily="18" charset="0"/>
                <a:cs typeface="Times New Roman" panose="02020603050405020304" pitchFamily="18" charset="0"/>
              </a:rPr>
              <a:t>Thank You</a:t>
            </a:r>
          </a:p>
        </p:txBody>
      </p:sp>
      <p:sp>
        <p:nvSpPr>
          <p:cNvPr id="3" name="Text Placeholder 2">
            <a:extLst>
              <a:ext uri="{FF2B5EF4-FFF2-40B4-BE49-F238E27FC236}">
                <a16:creationId xmlns:a16="http://schemas.microsoft.com/office/drawing/2014/main" id="{A4E7BCD1-0033-464F-ADFD-915E9EB7684F}"/>
              </a:ext>
            </a:extLst>
          </p:cNvPr>
          <p:cNvSpPr>
            <a:spLocks noGrp="1"/>
          </p:cNvSpPr>
          <p:nvPr>
            <p:ph type="body" sz="quarter" idx="10" hasCustomPrompt="1"/>
          </p:nvPr>
        </p:nvSpPr>
        <p:spPr>
          <a:xfrm>
            <a:off x="533400" y="6429375"/>
            <a:ext cx="2352675" cy="236537"/>
          </a:xfrm>
        </p:spPr>
        <p:txBody>
          <a:bodyPr/>
          <a:lstStyle>
            <a:lvl1pPr marL="0" indent="0">
              <a:lnSpc>
                <a:spcPct val="100000"/>
              </a:lnSpc>
              <a:spcBef>
                <a:spcPts val="0"/>
              </a:spcBef>
              <a:buNone/>
              <a:defRPr sz="500" baseline="0">
                <a:solidFill>
                  <a:schemeClr val="tx1"/>
                </a:solidFill>
              </a:defRPr>
            </a:lvl1pPr>
          </a:lstStyle>
          <a:p>
            <a:pPr lvl="0"/>
            <a:r>
              <a:rPr lang="en-US"/>
              <a:t>CID</a:t>
            </a:r>
            <a:br>
              <a:rPr lang="en-US"/>
            </a:br>
            <a:r>
              <a:rPr lang="en-US"/>
              <a:t>LRN</a:t>
            </a:r>
          </a:p>
        </p:txBody>
      </p:sp>
      <p:pic>
        <p:nvPicPr>
          <p:cNvPr id="2" name="Picture 1">
            <a:extLst>
              <a:ext uri="{FF2B5EF4-FFF2-40B4-BE49-F238E27FC236}">
                <a16:creationId xmlns:a16="http://schemas.microsoft.com/office/drawing/2014/main" id="{8AC6ECD4-C83E-5FC1-D18B-61748888A884}"/>
              </a:ext>
            </a:extLst>
          </p:cNvPr>
          <p:cNvPicPr>
            <a:picLocks noChangeAspect="1"/>
          </p:cNvPicPr>
          <p:nvPr userDrawn="1"/>
        </p:nvPicPr>
        <p:blipFill>
          <a:blip r:embed="rId2"/>
          <a:stretch>
            <a:fillRect/>
          </a:stretch>
        </p:blipFill>
        <p:spPr>
          <a:xfrm>
            <a:off x="533399" y="533399"/>
            <a:ext cx="2305049" cy="457200"/>
          </a:xfrm>
          <a:prstGeom prst="rect">
            <a:avLst/>
          </a:prstGeom>
        </p:spPr>
      </p:pic>
    </p:spTree>
    <p:extLst>
      <p:ext uri="{BB962C8B-B14F-4D97-AF65-F5344CB8AC3E}">
        <p14:creationId xmlns:p14="http://schemas.microsoft.com/office/powerpoint/2010/main" val="89875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_Blue">
    <p:bg>
      <p:bgPr>
        <a:solidFill>
          <a:schemeClr val="accent1"/>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7700434" y="4449763"/>
            <a:ext cx="3958166" cy="1655762"/>
          </a:xfrm>
        </p:spPr>
        <p:txBody>
          <a:bodyPr>
            <a:noAutofit/>
          </a:bodyPr>
          <a:lstStyle>
            <a:lvl1pPr>
              <a:spcBef>
                <a:spcPts val="1000"/>
              </a:spcBef>
              <a:defRPr sz="1600">
                <a:solidFill>
                  <a:schemeClr val="bg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a:t>Optional—Agenda items or speaker name</a:t>
            </a:r>
            <a:br>
              <a:rPr lang="en-US"/>
            </a:br>
            <a:r>
              <a:rPr lang="en-US"/>
              <a:t>Arial, regular, 16 </a:t>
            </a:r>
            <a:r>
              <a:rPr lang="en-US" err="1"/>
              <a:t>pt</a:t>
            </a:r>
            <a:r>
              <a:rPr lang="en-US"/>
              <a:t>, white, with or without bullets</a:t>
            </a:r>
            <a:br>
              <a:rPr lang="en-US"/>
            </a:br>
            <a:r>
              <a:rPr lang="en-US"/>
              <a:t>Delete this box if you are not using</a:t>
            </a:r>
          </a:p>
        </p:txBody>
      </p:sp>
      <p:sp>
        <p:nvSpPr>
          <p:cNvPr id="7" name="Text Placeholder 6">
            <a:extLst>
              <a:ext uri="{FF2B5EF4-FFF2-40B4-BE49-F238E27FC236}">
                <a16:creationId xmlns:a16="http://schemas.microsoft.com/office/drawing/2014/main" id="{0D0C16C2-A491-43E6-9A92-A1108B7C3C80}"/>
              </a:ext>
            </a:extLst>
          </p:cNvPr>
          <p:cNvSpPr>
            <a:spLocks noGrp="1"/>
          </p:cNvSpPr>
          <p:nvPr>
            <p:ph type="body" sz="quarter" idx="16" hasCustomPrompt="1"/>
          </p:nvPr>
        </p:nvSpPr>
        <p:spPr>
          <a:xfrm>
            <a:off x="533400" y="6380958"/>
            <a:ext cx="8699043" cy="171595"/>
          </a:xfrm>
        </p:spPr>
        <p:txBody>
          <a:bodyPr/>
          <a:lstStyle>
            <a:lvl1pPr marL="0" indent="0" algn="l">
              <a:lnSpc>
                <a:spcPts val="1400"/>
              </a:lnSpc>
              <a:spcBef>
                <a:spcPts val="0"/>
              </a:spcBef>
              <a:buNone/>
              <a:defRPr sz="1200" b="1" cap="all" baseline="0">
                <a:solidFill>
                  <a:schemeClr val="bg1"/>
                </a:solidFill>
                <a:latin typeface="+mn-lt"/>
              </a:defRPr>
            </a:lvl1pPr>
          </a:lstStyle>
          <a:p>
            <a:pPr lvl="0"/>
            <a:r>
              <a:rPr lang="en-US"/>
              <a:t>Insert “for internal use only” or other text here if needed</a:t>
            </a:r>
          </a:p>
        </p:txBody>
      </p:sp>
      <p:sp>
        <p:nvSpPr>
          <p:cNvPr id="16" name="Text Placeholder 2">
            <a:extLst>
              <a:ext uri="{FF2B5EF4-FFF2-40B4-BE49-F238E27FC236}">
                <a16:creationId xmlns:a16="http://schemas.microsoft.com/office/drawing/2014/main" id="{EE20FEA3-1E9C-1706-A508-7FF76CBEA3DA}"/>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chemeClr val="bg1"/>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a:t>trp.meet.ps/XXXX</a:t>
            </a:r>
          </a:p>
        </p:txBody>
      </p:sp>
      <p:sp>
        <p:nvSpPr>
          <p:cNvPr id="4" name="Title 1">
            <a:extLst>
              <a:ext uri="{FF2B5EF4-FFF2-40B4-BE49-F238E27FC236}">
                <a16:creationId xmlns:a16="http://schemas.microsoft.com/office/drawing/2014/main" id="{FD9EED93-BBE2-3764-9BE9-74A8B27CD01A}"/>
              </a:ext>
            </a:extLst>
          </p:cNvPr>
          <p:cNvSpPr>
            <a:spLocks noGrp="1"/>
          </p:cNvSpPr>
          <p:nvPr>
            <p:ph type="ctrTitle" hasCustomPrompt="1"/>
          </p:nvPr>
        </p:nvSpPr>
        <p:spPr>
          <a:xfrm>
            <a:off x="533400" y="2663864"/>
            <a:ext cx="10269440" cy="1428414"/>
          </a:xfrm>
          <a:prstGeom prst="rect">
            <a:avLst/>
          </a:prstGeom>
        </p:spPr>
        <p:txBody>
          <a:bodyPr anchor="t">
            <a:noAutofit/>
          </a:bodyPr>
          <a:lstStyle>
            <a:lvl1pPr>
              <a:lnSpc>
                <a:spcPct val="90000"/>
              </a:lnSpc>
              <a:defRPr sz="5400" b="1" cap="none" baseline="0">
                <a:solidFill>
                  <a:schemeClr val="accent2"/>
                </a:solidFill>
                <a:latin typeface="Times New Roman" panose="02020603050405020304" pitchFamily="18" charset="0"/>
                <a:cs typeface="Times New Roman" panose="02020603050405020304" pitchFamily="18" charset="0"/>
              </a:defRPr>
            </a:lvl1pPr>
          </a:lstStyle>
          <a:p>
            <a:r>
              <a:rPr lang="en-US"/>
              <a:t>Divider Slide Title </a:t>
            </a:r>
            <a:br>
              <a:rPr lang="en-US"/>
            </a:br>
            <a:r>
              <a:rPr lang="en-US"/>
              <a:t>Two Lines Max</a:t>
            </a:r>
          </a:p>
        </p:txBody>
      </p:sp>
      <p:pic>
        <p:nvPicPr>
          <p:cNvPr id="5" name="Picture 4">
            <a:extLst>
              <a:ext uri="{FF2B5EF4-FFF2-40B4-BE49-F238E27FC236}">
                <a16:creationId xmlns:a16="http://schemas.microsoft.com/office/drawing/2014/main" id="{0258F1B1-07B6-BA96-8201-52AB5AE0E298}"/>
              </a:ext>
            </a:extLst>
          </p:cNvPr>
          <p:cNvPicPr>
            <a:picLocks noChangeAspect="1"/>
          </p:cNvPicPr>
          <p:nvPr userDrawn="1"/>
        </p:nvPicPr>
        <p:blipFill>
          <a:blip r:embed="rId2"/>
          <a:stretch>
            <a:fillRect/>
          </a:stretch>
        </p:blipFill>
        <p:spPr>
          <a:xfrm>
            <a:off x="533401" y="563126"/>
            <a:ext cx="594360" cy="594360"/>
          </a:xfrm>
          <a:prstGeom prst="rect">
            <a:avLst/>
          </a:prstGeom>
        </p:spPr>
      </p:pic>
      <p:sp>
        <p:nvSpPr>
          <p:cNvPr id="8" name="Text Placeholder 4">
            <a:extLst>
              <a:ext uri="{FF2B5EF4-FFF2-40B4-BE49-F238E27FC236}">
                <a16:creationId xmlns:a16="http://schemas.microsoft.com/office/drawing/2014/main" id="{BF5E80E0-4EC9-4014-334B-64C3232AB2D3}"/>
              </a:ext>
            </a:extLst>
          </p:cNvPr>
          <p:cNvSpPr>
            <a:spLocks noGrp="1"/>
          </p:cNvSpPr>
          <p:nvPr>
            <p:ph type="body" sz="quarter" idx="12" hasCustomPrompt="1"/>
          </p:nvPr>
        </p:nvSpPr>
        <p:spPr>
          <a:xfrm>
            <a:off x="533398" y="2148501"/>
            <a:ext cx="9000567"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a:t>Optional first line title</a:t>
            </a:r>
          </a:p>
        </p:txBody>
      </p:sp>
    </p:spTree>
    <p:extLst>
      <p:ext uri="{BB962C8B-B14F-4D97-AF65-F5344CB8AC3E}">
        <p14:creationId xmlns:p14="http://schemas.microsoft.com/office/powerpoint/2010/main" val="3999292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hank You_Blue">
    <p:bg>
      <p:bgPr>
        <a:solidFill>
          <a:schemeClr val="accent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E7BCD1-0033-464F-ADFD-915E9EB7684F}"/>
              </a:ext>
            </a:extLst>
          </p:cNvPr>
          <p:cNvSpPr>
            <a:spLocks noGrp="1"/>
          </p:cNvSpPr>
          <p:nvPr>
            <p:ph type="body" sz="quarter" idx="10" hasCustomPrompt="1"/>
          </p:nvPr>
        </p:nvSpPr>
        <p:spPr>
          <a:xfrm>
            <a:off x="533400" y="6429375"/>
            <a:ext cx="2352675" cy="236537"/>
          </a:xfrm>
        </p:spPr>
        <p:txBody>
          <a:bodyPr/>
          <a:lstStyle>
            <a:lvl1pPr marL="0" indent="0">
              <a:lnSpc>
                <a:spcPct val="100000"/>
              </a:lnSpc>
              <a:spcBef>
                <a:spcPts val="0"/>
              </a:spcBef>
              <a:buNone/>
              <a:defRPr sz="500" baseline="0">
                <a:solidFill>
                  <a:schemeClr val="bg1"/>
                </a:solidFill>
              </a:defRPr>
            </a:lvl1pPr>
          </a:lstStyle>
          <a:p>
            <a:pPr lvl="0"/>
            <a:r>
              <a:rPr lang="en-US"/>
              <a:t>CID</a:t>
            </a:r>
            <a:br>
              <a:rPr lang="en-US"/>
            </a:br>
            <a:r>
              <a:rPr lang="en-US"/>
              <a:t>LRN</a:t>
            </a:r>
          </a:p>
        </p:txBody>
      </p:sp>
      <p:sp>
        <p:nvSpPr>
          <p:cNvPr id="2" name="Title 12">
            <a:extLst>
              <a:ext uri="{FF2B5EF4-FFF2-40B4-BE49-F238E27FC236}">
                <a16:creationId xmlns:a16="http://schemas.microsoft.com/office/drawing/2014/main" id="{9E335CE9-A879-F83B-6B6A-C36D124E291A}"/>
              </a:ext>
            </a:extLst>
          </p:cNvPr>
          <p:cNvSpPr txBox="1">
            <a:spLocks/>
          </p:cNvSpPr>
          <p:nvPr userDrawn="1"/>
        </p:nvSpPr>
        <p:spPr bwMode="auto">
          <a:xfrm>
            <a:off x="681599" y="3705469"/>
            <a:ext cx="10163895" cy="1064086"/>
          </a:xfrm>
          <a:prstGeom prst="rect">
            <a:avLst/>
          </a:prstGeom>
        </p:spPr>
        <p:txBody>
          <a:bodyPr vert="horz" lIns="0" tIns="0" rIns="0" bIns="0" rtlCol="0" anchor="ctr">
            <a:noAutofit/>
          </a:bodyPr>
          <a:lstStyle>
            <a:lvl1pPr algn="l" defTabSz="914400" rtl="0" eaLnBrk="1" latinLnBrk="0" hangingPunct="1">
              <a:lnSpc>
                <a:spcPct val="85000"/>
              </a:lnSpc>
              <a:spcBef>
                <a:spcPct val="0"/>
              </a:spcBef>
              <a:buNone/>
              <a:defRPr sz="2600" kern="1200">
                <a:solidFill>
                  <a:schemeClr val="accent2"/>
                </a:solidFill>
                <a:latin typeface="+mj-lt"/>
                <a:ea typeface="+mj-ea"/>
                <a:cs typeface="+mj-cs"/>
              </a:defRPr>
            </a:lvl1pPr>
          </a:lstStyle>
          <a:p>
            <a:r>
              <a:rPr lang="en-US" sz="8800" b="1">
                <a:solidFill>
                  <a:srgbClr val="00CFEC"/>
                </a:solidFill>
                <a:latin typeface="Times New Roman" panose="02020603050405020304" pitchFamily="18" charset="0"/>
                <a:cs typeface="Times New Roman" panose="02020603050405020304" pitchFamily="18" charset="0"/>
              </a:rPr>
              <a:t>Thank You</a:t>
            </a:r>
          </a:p>
        </p:txBody>
      </p:sp>
      <p:pic>
        <p:nvPicPr>
          <p:cNvPr id="4" name="Picture 3">
            <a:extLst>
              <a:ext uri="{FF2B5EF4-FFF2-40B4-BE49-F238E27FC236}">
                <a16:creationId xmlns:a16="http://schemas.microsoft.com/office/drawing/2014/main" id="{36737175-F49C-6B53-A8C4-572D533E35D5}"/>
              </a:ext>
            </a:extLst>
          </p:cNvPr>
          <p:cNvPicPr>
            <a:picLocks noChangeAspect="1"/>
          </p:cNvPicPr>
          <p:nvPr userDrawn="1"/>
        </p:nvPicPr>
        <p:blipFill>
          <a:blip r:embed="rId2"/>
          <a:stretch>
            <a:fillRect/>
          </a:stretch>
        </p:blipFill>
        <p:spPr>
          <a:xfrm>
            <a:off x="533399" y="533399"/>
            <a:ext cx="2304288" cy="457049"/>
          </a:xfrm>
          <a:prstGeom prst="rect">
            <a:avLst/>
          </a:prstGeom>
        </p:spPr>
      </p:pic>
    </p:spTree>
    <p:extLst>
      <p:ext uri="{BB962C8B-B14F-4D97-AF65-F5344CB8AC3E}">
        <p14:creationId xmlns:p14="http://schemas.microsoft.com/office/powerpoint/2010/main" val="86031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Thank You_BHS">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B5FF54-9FA7-D951-ABBF-9C73A54DFE9E}"/>
              </a:ext>
            </a:extLst>
          </p:cNvPr>
          <p:cNvPicPr>
            <a:picLocks noChangeAspect="1"/>
          </p:cNvPicPr>
          <p:nvPr userDrawn="1"/>
        </p:nvPicPr>
        <p:blipFill>
          <a:blip r:embed="rId2"/>
          <a:stretch>
            <a:fillRect/>
          </a:stretch>
        </p:blipFill>
        <p:spPr>
          <a:xfrm>
            <a:off x="6441515" y="1193800"/>
            <a:ext cx="6184900" cy="5664200"/>
          </a:xfrm>
          <a:prstGeom prst="rect">
            <a:avLst/>
          </a:prstGeom>
        </p:spPr>
      </p:pic>
      <p:sp>
        <p:nvSpPr>
          <p:cNvPr id="3" name="Text Placeholder 2">
            <a:extLst>
              <a:ext uri="{FF2B5EF4-FFF2-40B4-BE49-F238E27FC236}">
                <a16:creationId xmlns:a16="http://schemas.microsoft.com/office/drawing/2014/main" id="{A4E7BCD1-0033-464F-ADFD-915E9EB7684F}"/>
              </a:ext>
            </a:extLst>
          </p:cNvPr>
          <p:cNvSpPr>
            <a:spLocks noGrp="1"/>
          </p:cNvSpPr>
          <p:nvPr>
            <p:ph type="body" sz="quarter" idx="10" hasCustomPrompt="1"/>
          </p:nvPr>
        </p:nvSpPr>
        <p:spPr>
          <a:xfrm>
            <a:off x="533400" y="6429375"/>
            <a:ext cx="2352675" cy="236537"/>
          </a:xfrm>
        </p:spPr>
        <p:txBody>
          <a:bodyPr/>
          <a:lstStyle>
            <a:lvl1pPr marL="0" indent="0">
              <a:lnSpc>
                <a:spcPct val="100000"/>
              </a:lnSpc>
              <a:spcBef>
                <a:spcPts val="0"/>
              </a:spcBef>
              <a:buNone/>
              <a:defRPr sz="500" baseline="0">
                <a:solidFill>
                  <a:schemeClr val="bg1"/>
                </a:solidFill>
              </a:defRPr>
            </a:lvl1pPr>
          </a:lstStyle>
          <a:p>
            <a:pPr lvl="0"/>
            <a:r>
              <a:rPr lang="en-US"/>
              <a:t>CID</a:t>
            </a:r>
            <a:br>
              <a:rPr lang="en-US"/>
            </a:br>
            <a:r>
              <a:rPr lang="en-US"/>
              <a:t>LRN</a:t>
            </a:r>
          </a:p>
        </p:txBody>
      </p:sp>
      <p:sp>
        <p:nvSpPr>
          <p:cNvPr id="2" name="Title 12">
            <a:extLst>
              <a:ext uri="{FF2B5EF4-FFF2-40B4-BE49-F238E27FC236}">
                <a16:creationId xmlns:a16="http://schemas.microsoft.com/office/drawing/2014/main" id="{9E335CE9-A879-F83B-6B6A-C36D124E291A}"/>
              </a:ext>
            </a:extLst>
          </p:cNvPr>
          <p:cNvSpPr txBox="1">
            <a:spLocks/>
          </p:cNvSpPr>
          <p:nvPr userDrawn="1"/>
        </p:nvSpPr>
        <p:spPr bwMode="auto">
          <a:xfrm>
            <a:off x="681599" y="3705469"/>
            <a:ext cx="10163895" cy="1064086"/>
          </a:xfrm>
          <a:prstGeom prst="rect">
            <a:avLst/>
          </a:prstGeom>
        </p:spPr>
        <p:txBody>
          <a:bodyPr vert="horz" lIns="0" tIns="0" rIns="0" bIns="0" rtlCol="0" anchor="ctr">
            <a:noAutofit/>
          </a:bodyPr>
          <a:lstStyle>
            <a:lvl1pPr algn="l" defTabSz="914400" rtl="0" eaLnBrk="1" latinLnBrk="0" hangingPunct="1">
              <a:lnSpc>
                <a:spcPct val="85000"/>
              </a:lnSpc>
              <a:spcBef>
                <a:spcPct val="0"/>
              </a:spcBef>
              <a:buNone/>
              <a:defRPr sz="2600" kern="1200">
                <a:solidFill>
                  <a:schemeClr val="accent2"/>
                </a:solidFill>
                <a:latin typeface="+mj-lt"/>
                <a:ea typeface="+mj-ea"/>
                <a:cs typeface="+mj-cs"/>
              </a:defRPr>
            </a:lvl1pPr>
          </a:lstStyle>
          <a:p>
            <a:r>
              <a:rPr lang="en-US" sz="8800" b="1">
                <a:solidFill>
                  <a:srgbClr val="00CFEC"/>
                </a:solidFill>
                <a:latin typeface="Times New Roman" panose="02020603050405020304" pitchFamily="18" charset="0"/>
                <a:cs typeface="Times New Roman" panose="02020603050405020304" pitchFamily="18" charset="0"/>
              </a:rPr>
              <a:t>Thank You</a:t>
            </a:r>
          </a:p>
        </p:txBody>
      </p:sp>
      <p:pic>
        <p:nvPicPr>
          <p:cNvPr id="4" name="Picture 3">
            <a:extLst>
              <a:ext uri="{FF2B5EF4-FFF2-40B4-BE49-F238E27FC236}">
                <a16:creationId xmlns:a16="http://schemas.microsoft.com/office/drawing/2014/main" id="{36737175-F49C-6B53-A8C4-572D533E35D5}"/>
              </a:ext>
            </a:extLst>
          </p:cNvPr>
          <p:cNvPicPr>
            <a:picLocks noChangeAspect="1"/>
          </p:cNvPicPr>
          <p:nvPr userDrawn="1"/>
        </p:nvPicPr>
        <p:blipFill>
          <a:blip r:embed="rId3"/>
          <a:stretch>
            <a:fillRect/>
          </a:stretch>
        </p:blipFill>
        <p:spPr>
          <a:xfrm>
            <a:off x="533399" y="533399"/>
            <a:ext cx="2304288" cy="457049"/>
          </a:xfrm>
          <a:prstGeom prst="rect">
            <a:avLst/>
          </a:prstGeom>
        </p:spPr>
      </p:pic>
    </p:spTree>
    <p:extLst>
      <p:ext uri="{BB962C8B-B14F-4D97-AF65-F5344CB8AC3E}">
        <p14:creationId xmlns:p14="http://schemas.microsoft.com/office/powerpoint/2010/main" val="1135646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Content Block Three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800099" y="1928516"/>
            <a:ext cx="3321008" cy="3321008"/>
          </a:xfrm>
          <a:solidFill>
            <a:srgbClr val="054C70"/>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US"/>
              <a:t>Click to edit Master text styles</a:t>
            </a:r>
          </a:p>
        </p:txBody>
      </p:sp>
      <p:sp>
        <p:nvSpPr>
          <p:cNvPr id="9" name="Content Placeholder 2">
            <a:extLst>
              <a:ext uri="{FF2B5EF4-FFF2-40B4-BE49-F238E27FC236}">
                <a16:creationId xmlns:a16="http://schemas.microsoft.com/office/drawing/2014/main" id="{E99F96B8-AD0D-4DFC-A985-B975916E80B2}"/>
              </a:ext>
            </a:extLst>
          </p:cNvPr>
          <p:cNvSpPr>
            <a:spLocks noGrp="1"/>
          </p:cNvSpPr>
          <p:nvPr>
            <p:ph idx="20"/>
          </p:nvPr>
        </p:nvSpPr>
        <p:spPr>
          <a:xfrm>
            <a:off x="4435496" y="1928516"/>
            <a:ext cx="3321008" cy="3321008"/>
          </a:xfrm>
          <a:solidFill>
            <a:srgbClr val="054C70"/>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US"/>
              <a:t>Click to edit Master text styles</a:t>
            </a:r>
          </a:p>
        </p:txBody>
      </p:sp>
      <p:sp>
        <p:nvSpPr>
          <p:cNvPr id="10" name="Content Placeholder 2">
            <a:extLst>
              <a:ext uri="{FF2B5EF4-FFF2-40B4-BE49-F238E27FC236}">
                <a16:creationId xmlns:a16="http://schemas.microsoft.com/office/drawing/2014/main" id="{9940C095-114D-4D56-8312-7E5B562AF0A6}"/>
              </a:ext>
            </a:extLst>
          </p:cNvPr>
          <p:cNvSpPr>
            <a:spLocks noGrp="1"/>
          </p:cNvSpPr>
          <p:nvPr>
            <p:ph idx="21"/>
          </p:nvPr>
        </p:nvSpPr>
        <p:spPr>
          <a:xfrm>
            <a:off x="8070892" y="1928516"/>
            <a:ext cx="3321008" cy="3321008"/>
          </a:xfrm>
          <a:solidFill>
            <a:srgbClr val="054C70"/>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US"/>
              <a:t>Click to edit Master text styles</a:t>
            </a:r>
          </a:p>
        </p:txBody>
      </p:sp>
      <p:sp>
        <p:nvSpPr>
          <p:cNvPr id="12" name="Title Placeholder 1">
            <a:extLst>
              <a:ext uri="{FF2B5EF4-FFF2-40B4-BE49-F238E27FC236}">
                <a16:creationId xmlns:a16="http://schemas.microsoft.com/office/drawing/2014/main" id="{E9501A13-CF4C-1848-B334-582548B702D1}"/>
              </a:ext>
            </a:extLst>
          </p:cNvPr>
          <p:cNvSpPr>
            <a:spLocks noGrp="1"/>
          </p:cNvSpPr>
          <p:nvPr>
            <p:ph type="title"/>
          </p:nvPr>
        </p:nvSpPr>
        <p:spPr>
          <a:xfrm>
            <a:off x="800099" y="298186"/>
            <a:ext cx="10591801" cy="741915"/>
          </a:xfrm>
          <a:prstGeom prst="rect">
            <a:avLst/>
          </a:prstGeom>
        </p:spPr>
        <p:txBody>
          <a:bodyPr vert="horz" lIns="0" tIns="0" rIns="0" bIns="0" rtlCol="0" anchor="b">
            <a:noAutofit/>
          </a:bodyPr>
          <a:lstStyle/>
          <a:p>
            <a:r>
              <a:rPr lang="en-US"/>
              <a:t>Click to edit Master title style</a:t>
            </a:r>
          </a:p>
        </p:txBody>
      </p:sp>
      <p:sp>
        <p:nvSpPr>
          <p:cNvPr id="13" name="Text Placeholder 4">
            <a:extLst>
              <a:ext uri="{FF2B5EF4-FFF2-40B4-BE49-F238E27FC236}">
                <a16:creationId xmlns:a16="http://schemas.microsoft.com/office/drawing/2014/main" id="{86B183AA-0F82-754B-9E48-DB4BF965C1D0}"/>
              </a:ext>
            </a:extLst>
          </p:cNvPr>
          <p:cNvSpPr>
            <a:spLocks noGrp="1"/>
          </p:cNvSpPr>
          <p:nvPr>
            <p:ph type="body" sz="quarter" idx="32" hasCustomPrompt="1"/>
          </p:nvPr>
        </p:nvSpPr>
        <p:spPr>
          <a:xfrm>
            <a:off x="800100" y="1145196"/>
            <a:ext cx="4876198" cy="134964"/>
          </a:xfrm>
        </p:spPr>
        <p:txBody>
          <a:bodyPr anchor="b">
            <a:noAutofit/>
          </a:bodyPr>
          <a:lstStyle>
            <a:lvl1pPr marL="0" indent="0">
              <a:spcBef>
                <a:spcPts val="0"/>
              </a:spcBef>
              <a:buNone/>
              <a:defRPr sz="900" baseline="0">
                <a:solidFill>
                  <a:schemeClr val="tx2"/>
                </a:solidFill>
              </a:defRPr>
            </a:lvl1pPr>
          </a:lstStyle>
          <a:p>
            <a:pPr lvl="0"/>
            <a:r>
              <a:rPr lang="en-US"/>
              <a:t>As of date</a:t>
            </a:r>
          </a:p>
        </p:txBody>
      </p:sp>
      <p:sp>
        <p:nvSpPr>
          <p:cNvPr id="14" name="Text Placeholder 7">
            <a:extLst>
              <a:ext uri="{FF2B5EF4-FFF2-40B4-BE49-F238E27FC236}">
                <a16:creationId xmlns:a16="http://schemas.microsoft.com/office/drawing/2014/main" id="{322DE831-7178-004C-9115-293C44A44448}"/>
              </a:ext>
            </a:extLst>
          </p:cNvPr>
          <p:cNvSpPr>
            <a:spLocks noGrp="1"/>
          </p:cNvSpPr>
          <p:nvPr>
            <p:ph type="body" sz="quarter" idx="33" hasCustomPrompt="1"/>
          </p:nvPr>
        </p:nvSpPr>
        <p:spPr>
          <a:xfrm>
            <a:off x="800099" y="6053328"/>
            <a:ext cx="10591801"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Tree>
    <p:extLst>
      <p:ext uri="{BB962C8B-B14F-4D97-AF65-F5344CB8AC3E}">
        <p14:creationId xmlns:p14="http://schemas.microsoft.com/office/powerpoint/2010/main" val="2825499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p15:clr>
            <a:srgbClr val="A4A3A4"/>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userDrawn="1">
  <p:cSld name="Section Header Dark">
    <p:bg>
      <p:bgPr>
        <a:solidFill>
          <a:schemeClr val="accent1"/>
        </a:solidFill>
        <a:effectLst/>
      </p:bgPr>
    </p:bg>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E7174AFA-610E-DD45-A039-2C5F48D9FA2A}"/>
              </a:ext>
            </a:extLst>
          </p:cNvPr>
          <p:cNvGraphicFramePr>
            <a:graphicFrameLocks noGrp="1"/>
          </p:cNvGraphicFramePr>
          <p:nvPr userDrawn="1">
            <p:extLst>
              <p:ext uri="{D42A27DB-BD31-4B8C-83A1-F6EECF244321}">
                <p14:modId xmlns:p14="http://schemas.microsoft.com/office/powerpoint/2010/main" val="2744261119"/>
              </p:ext>
            </p:extLst>
          </p:nvPr>
        </p:nvGraphicFramePr>
        <p:xfrm>
          <a:off x="0" y="1534919"/>
          <a:ext cx="2291508" cy="2295438"/>
        </p:xfrm>
        <a:graphic>
          <a:graphicData uri="http://schemas.openxmlformats.org/drawingml/2006/table">
            <a:tbl>
              <a:tblPr>
                <a:tableStyleId>{5C22544A-7EE6-4342-B048-85BDC9FD1C3A}</a:tableStyleId>
              </a:tblPr>
              <a:tblGrid>
                <a:gridCol w="381918">
                  <a:extLst>
                    <a:ext uri="{9D8B030D-6E8A-4147-A177-3AD203B41FA5}">
                      <a16:colId xmlns:a16="http://schemas.microsoft.com/office/drawing/2014/main" val="628359703"/>
                    </a:ext>
                  </a:extLst>
                </a:gridCol>
                <a:gridCol w="381918">
                  <a:extLst>
                    <a:ext uri="{9D8B030D-6E8A-4147-A177-3AD203B41FA5}">
                      <a16:colId xmlns:a16="http://schemas.microsoft.com/office/drawing/2014/main" val="805104722"/>
                    </a:ext>
                  </a:extLst>
                </a:gridCol>
                <a:gridCol w="381918">
                  <a:extLst>
                    <a:ext uri="{9D8B030D-6E8A-4147-A177-3AD203B41FA5}">
                      <a16:colId xmlns:a16="http://schemas.microsoft.com/office/drawing/2014/main" val="3183802288"/>
                    </a:ext>
                  </a:extLst>
                </a:gridCol>
                <a:gridCol w="381918">
                  <a:extLst>
                    <a:ext uri="{9D8B030D-6E8A-4147-A177-3AD203B41FA5}">
                      <a16:colId xmlns:a16="http://schemas.microsoft.com/office/drawing/2014/main" val="1728470798"/>
                    </a:ext>
                  </a:extLst>
                </a:gridCol>
                <a:gridCol w="381918">
                  <a:extLst>
                    <a:ext uri="{9D8B030D-6E8A-4147-A177-3AD203B41FA5}">
                      <a16:colId xmlns:a16="http://schemas.microsoft.com/office/drawing/2014/main" val="2565793891"/>
                    </a:ext>
                  </a:extLst>
                </a:gridCol>
                <a:gridCol w="381918">
                  <a:extLst>
                    <a:ext uri="{9D8B030D-6E8A-4147-A177-3AD203B41FA5}">
                      <a16:colId xmlns:a16="http://schemas.microsoft.com/office/drawing/2014/main" val="2635794458"/>
                    </a:ext>
                  </a:extLst>
                </a:gridCol>
              </a:tblGrid>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2549114650"/>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369909417"/>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533817077"/>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622309809"/>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961212214"/>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886695947"/>
                  </a:ext>
                </a:extLst>
              </a:tr>
            </a:tbl>
          </a:graphicData>
        </a:graphic>
      </p:graphicFrame>
      <p:graphicFrame>
        <p:nvGraphicFramePr>
          <p:cNvPr id="13" name="Table 12">
            <a:extLst>
              <a:ext uri="{FF2B5EF4-FFF2-40B4-BE49-F238E27FC236}">
                <a16:creationId xmlns:a16="http://schemas.microsoft.com/office/drawing/2014/main" id="{81E3B86D-A1D0-774C-87ED-20378955674F}"/>
              </a:ext>
            </a:extLst>
          </p:cNvPr>
          <p:cNvGraphicFramePr>
            <a:graphicFrameLocks noGrp="1"/>
          </p:cNvGraphicFramePr>
          <p:nvPr userDrawn="1">
            <p:extLst>
              <p:ext uri="{D42A27DB-BD31-4B8C-83A1-F6EECF244321}">
                <p14:modId xmlns:p14="http://schemas.microsoft.com/office/powerpoint/2010/main" val="2316632851"/>
              </p:ext>
            </p:extLst>
          </p:nvPr>
        </p:nvGraphicFramePr>
        <p:xfrm>
          <a:off x="2280492" y="1534919"/>
          <a:ext cx="2291508" cy="2295438"/>
        </p:xfrm>
        <a:graphic>
          <a:graphicData uri="http://schemas.openxmlformats.org/drawingml/2006/table">
            <a:tbl>
              <a:tblPr>
                <a:tableStyleId>{5C22544A-7EE6-4342-B048-85BDC9FD1C3A}</a:tableStyleId>
              </a:tblPr>
              <a:tblGrid>
                <a:gridCol w="381918">
                  <a:extLst>
                    <a:ext uri="{9D8B030D-6E8A-4147-A177-3AD203B41FA5}">
                      <a16:colId xmlns:a16="http://schemas.microsoft.com/office/drawing/2014/main" val="628359703"/>
                    </a:ext>
                  </a:extLst>
                </a:gridCol>
                <a:gridCol w="381918">
                  <a:extLst>
                    <a:ext uri="{9D8B030D-6E8A-4147-A177-3AD203B41FA5}">
                      <a16:colId xmlns:a16="http://schemas.microsoft.com/office/drawing/2014/main" val="805104722"/>
                    </a:ext>
                  </a:extLst>
                </a:gridCol>
                <a:gridCol w="381918">
                  <a:extLst>
                    <a:ext uri="{9D8B030D-6E8A-4147-A177-3AD203B41FA5}">
                      <a16:colId xmlns:a16="http://schemas.microsoft.com/office/drawing/2014/main" val="3183802288"/>
                    </a:ext>
                  </a:extLst>
                </a:gridCol>
                <a:gridCol w="381918">
                  <a:extLst>
                    <a:ext uri="{9D8B030D-6E8A-4147-A177-3AD203B41FA5}">
                      <a16:colId xmlns:a16="http://schemas.microsoft.com/office/drawing/2014/main" val="1728470798"/>
                    </a:ext>
                  </a:extLst>
                </a:gridCol>
                <a:gridCol w="381918">
                  <a:extLst>
                    <a:ext uri="{9D8B030D-6E8A-4147-A177-3AD203B41FA5}">
                      <a16:colId xmlns:a16="http://schemas.microsoft.com/office/drawing/2014/main" val="2565793891"/>
                    </a:ext>
                  </a:extLst>
                </a:gridCol>
                <a:gridCol w="381918">
                  <a:extLst>
                    <a:ext uri="{9D8B030D-6E8A-4147-A177-3AD203B41FA5}">
                      <a16:colId xmlns:a16="http://schemas.microsoft.com/office/drawing/2014/main" val="2635794458"/>
                    </a:ext>
                  </a:extLst>
                </a:gridCol>
              </a:tblGrid>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2549114650"/>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369909417"/>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533817077"/>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622309809"/>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961212214"/>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886695947"/>
                  </a:ext>
                </a:extLst>
              </a:tr>
            </a:tbl>
          </a:graphicData>
        </a:graphic>
      </p:graphicFrame>
      <p:graphicFrame>
        <p:nvGraphicFramePr>
          <p:cNvPr id="14" name="Table 13">
            <a:extLst>
              <a:ext uri="{FF2B5EF4-FFF2-40B4-BE49-F238E27FC236}">
                <a16:creationId xmlns:a16="http://schemas.microsoft.com/office/drawing/2014/main" id="{08BC18A4-37D0-4346-9C63-CE4DC6573AE2}"/>
              </a:ext>
            </a:extLst>
          </p:cNvPr>
          <p:cNvGraphicFramePr>
            <a:graphicFrameLocks noGrp="1"/>
          </p:cNvGraphicFramePr>
          <p:nvPr userDrawn="1">
            <p:extLst>
              <p:ext uri="{D42A27DB-BD31-4B8C-83A1-F6EECF244321}">
                <p14:modId xmlns:p14="http://schemas.microsoft.com/office/powerpoint/2010/main" val="2680819974"/>
              </p:ext>
            </p:extLst>
          </p:nvPr>
        </p:nvGraphicFramePr>
        <p:xfrm>
          <a:off x="0" y="3826427"/>
          <a:ext cx="2291508" cy="2295438"/>
        </p:xfrm>
        <a:graphic>
          <a:graphicData uri="http://schemas.openxmlformats.org/drawingml/2006/table">
            <a:tbl>
              <a:tblPr>
                <a:tableStyleId>{5C22544A-7EE6-4342-B048-85BDC9FD1C3A}</a:tableStyleId>
              </a:tblPr>
              <a:tblGrid>
                <a:gridCol w="381918">
                  <a:extLst>
                    <a:ext uri="{9D8B030D-6E8A-4147-A177-3AD203B41FA5}">
                      <a16:colId xmlns:a16="http://schemas.microsoft.com/office/drawing/2014/main" val="628359703"/>
                    </a:ext>
                  </a:extLst>
                </a:gridCol>
                <a:gridCol w="381918">
                  <a:extLst>
                    <a:ext uri="{9D8B030D-6E8A-4147-A177-3AD203B41FA5}">
                      <a16:colId xmlns:a16="http://schemas.microsoft.com/office/drawing/2014/main" val="805104722"/>
                    </a:ext>
                  </a:extLst>
                </a:gridCol>
                <a:gridCol w="381918">
                  <a:extLst>
                    <a:ext uri="{9D8B030D-6E8A-4147-A177-3AD203B41FA5}">
                      <a16:colId xmlns:a16="http://schemas.microsoft.com/office/drawing/2014/main" val="3183802288"/>
                    </a:ext>
                  </a:extLst>
                </a:gridCol>
                <a:gridCol w="381918">
                  <a:extLst>
                    <a:ext uri="{9D8B030D-6E8A-4147-A177-3AD203B41FA5}">
                      <a16:colId xmlns:a16="http://schemas.microsoft.com/office/drawing/2014/main" val="1728470798"/>
                    </a:ext>
                  </a:extLst>
                </a:gridCol>
                <a:gridCol w="381918">
                  <a:extLst>
                    <a:ext uri="{9D8B030D-6E8A-4147-A177-3AD203B41FA5}">
                      <a16:colId xmlns:a16="http://schemas.microsoft.com/office/drawing/2014/main" val="2565793891"/>
                    </a:ext>
                  </a:extLst>
                </a:gridCol>
                <a:gridCol w="381918">
                  <a:extLst>
                    <a:ext uri="{9D8B030D-6E8A-4147-A177-3AD203B41FA5}">
                      <a16:colId xmlns:a16="http://schemas.microsoft.com/office/drawing/2014/main" val="2635794458"/>
                    </a:ext>
                  </a:extLst>
                </a:gridCol>
              </a:tblGrid>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2549114650"/>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369909417"/>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533817077"/>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622309809"/>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961212214"/>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886695947"/>
                  </a:ext>
                </a:extLst>
              </a:tr>
            </a:tbl>
          </a:graphicData>
        </a:graphic>
      </p:graphicFrame>
      <p:graphicFrame>
        <p:nvGraphicFramePr>
          <p:cNvPr id="15" name="Table 14">
            <a:extLst>
              <a:ext uri="{FF2B5EF4-FFF2-40B4-BE49-F238E27FC236}">
                <a16:creationId xmlns:a16="http://schemas.microsoft.com/office/drawing/2014/main" id="{7B9FEE23-E72C-7E4F-AE50-49819D268812}"/>
              </a:ext>
            </a:extLst>
          </p:cNvPr>
          <p:cNvGraphicFramePr>
            <a:graphicFrameLocks noGrp="1"/>
          </p:cNvGraphicFramePr>
          <p:nvPr userDrawn="1">
            <p:extLst>
              <p:ext uri="{D42A27DB-BD31-4B8C-83A1-F6EECF244321}">
                <p14:modId xmlns:p14="http://schemas.microsoft.com/office/powerpoint/2010/main" val="1100228483"/>
              </p:ext>
            </p:extLst>
          </p:nvPr>
        </p:nvGraphicFramePr>
        <p:xfrm>
          <a:off x="2280492" y="3826427"/>
          <a:ext cx="2291508" cy="2295438"/>
        </p:xfrm>
        <a:graphic>
          <a:graphicData uri="http://schemas.openxmlformats.org/drawingml/2006/table">
            <a:tbl>
              <a:tblPr>
                <a:tableStyleId>{5C22544A-7EE6-4342-B048-85BDC9FD1C3A}</a:tableStyleId>
              </a:tblPr>
              <a:tblGrid>
                <a:gridCol w="381918">
                  <a:extLst>
                    <a:ext uri="{9D8B030D-6E8A-4147-A177-3AD203B41FA5}">
                      <a16:colId xmlns:a16="http://schemas.microsoft.com/office/drawing/2014/main" val="628359703"/>
                    </a:ext>
                  </a:extLst>
                </a:gridCol>
                <a:gridCol w="381918">
                  <a:extLst>
                    <a:ext uri="{9D8B030D-6E8A-4147-A177-3AD203B41FA5}">
                      <a16:colId xmlns:a16="http://schemas.microsoft.com/office/drawing/2014/main" val="805104722"/>
                    </a:ext>
                  </a:extLst>
                </a:gridCol>
                <a:gridCol w="381918">
                  <a:extLst>
                    <a:ext uri="{9D8B030D-6E8A-4147-A177-3AD203B41FA5}">
                      <a16:colId xmlns:a16="http://schemas.microsoft.com/office/drawing/2014/main" val="3183802288"/>
                    </a:ext>
                  </a:extLst>
                </a:gridCol>
                <a:gridCol w="381918">
                  <a:extLst>
                    <a:ext uri="{9D8B030D-6E8A-4147-A177-3AD203B41FA5}">
                      <a16:colId xmlns:a16="http://schemas.microsoft.com/office/drawing/2014/main" val="1728470798"/>
                    </a:ext>
                  </a:extLst>
                </a:gridCol>
                <a:gridCol w="381918">
                  <a:extLst>
                    <a:ext uri="{9D8B030D-6E8A-4147-A177-3AD203B41FA5}">
                      <a16:colId xmlns:a16="http://schemas.microsoft.com/office/drawing/2014/main" val="2565793891"/>
                    </a:ext>
                  </a:extLst>
                </a:gridCol>
                <a:gridCol w="381918">
                  <a:extLst>
                    <a:ext uri="{9D8B030D-6E8A-4147-A177-3AD203B41FA5}">
                      <a16:colId xmlns:a16="http://schemas.microsoft.com/office/drawing/2014/main" val="2635794458"/>
                    </a:ext>
                  </a:extLst>
                </a:gridCol>
              </a:tblGrid>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2549114650"/>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369909417"/>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533817077"/>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622309809"/>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961212214"/>
                  </a:ext>
                </a:extLst>
              </a:tr>
              <a:tr h="382573">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886695947"/>
                  </a:ext>
                </a:extLst>
              </a:tr>
            </a:tbl>
          </a:graphicData>
        </a:graphic>
      </p:graphicFrame>
      <p:sp>
        <p:nvSpPr>
          <p:cNvPr id="3" name="Text Placeholder 2"/>
          <p:cNvSpPr>
            <a:spLocks noGrp="1"/>
          </p:cNvSpPr>
          <p:nvPr>
            <p:ph type="body" sz="quarter" idx="10" hasCustomPrompt="1"/>
          </p:nvPr>
        </p:nvSpPr>
        <p:spPr>
          <a:xfrm>
            <a:off x="7700434" y="4449763"/>
            <a:ext cx="3577167" cy="1655762"/>
          </a:xfrm>
        </p:spPr>
        <p:txBody>
          <a:bodyPr>
            <a:noAutofit/>
          </a:bodyPr>
          <a:lstStyle>
            <a:lvl1pPr>
              <a:spcBef>
                <a:spcPts val="1000"/>
              </a:spcBef>
              <a:defRPr sz="1600">
                <a:solidFill>
                  <a:schemeClr val="bg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a:t>Optional—Agenda items or speaker name</a:t>
            </a:r>
            <a:br>
              <a:rPr lang="en-US"/>
            </a:br>
            <a:r>
              <a:rPr lang="en-US"/>
              <a:t>Arial, regular, 16 </a:t>
            </a:r>
            <a:r>
              <a:rPr lang="en-US" err="1"/>
              <a:t>pt</a:t>
            </a:r>
            <a:r>
              <a:rPr lang="en-US"/>
              <a:t>, white, with or without bullets</a:t>
            </a:r>
            <a:br>
              <a:rPr lang="en-US"/>
            </a:br>
            <a:r>
              <a:rPr lang="en-US"/>
              <a:t>Delete this box if you are not using</a:t>
            </a:r>
          </a:p>
        </p:txBody>
      </p:sp>
      <p:sp>
        <p:nvSpPr>
          <p:cNvPr id="6" name="Title 1"/>
          <p:cNvSpPr>
            <a:spLocks noGrp="1"/>
          </p:cNvSpPr>
          <p:nvPr>
            <p:ph type="ctrTitle" hasCustomPrompt="1"/>
          </p:nvPr>
        </p:nvSpPr>
        <p:spPr>
          <a:xfrm>
            <a:off x="1008160" y="3021349"/>
            <a:ext cx="10269440" cy="1298448"/>
          </a:xfrm>
        </p:spPr>
        <p:txBody>
          <a:bodyPr anchor="ctr">
            <a:noAutofit/>
          </a:bodyPr>
          <a:lstStyle>
            <a:lvl1pPr>
              <a:lnSpc>
                <a:spcPct val="94000"/>
              </a:lnSpc>
              <a:defRPr sz="3600" cap="all" baseline="0">
                <a:solidFill>
                  <a:schemeClr val="bg1"/>
                </a:solidFill>
                <a:latin typeface="Arial Black" panose="020B0A04020102020204" pitchFamily="34" charset="0"/>
              </a:defRPr>
            </a:lvl1pPr>
          </a:lstStyle>
          <a:p>
            <a:r>
              <a:rPr lang="en-US"/>
              <a:t>Divider slide Title </a:t>
            </a:r>
            <a:br>
              <a:rPr lang="en-US"/>
            </a:br>
            <a:r>
              <a:rPr lang="en-US"/>
              <a:t>two lines max</a:t>
            </a:r>
          </a:p>
        </p:txBody>
      </p:sp>
      <p:pic>
        <p:nvPicPr>
          <p:cNvPr id="10" name="Picture 9">
            <a:extLst>
              <a:ext uri="{FF2B5EF4-FFF2-40B4-BE49-F238E27FC236}">
                <a16:creationId xmlns:a16="http://schemas.microsoft.com/office/drawing/2014/main" id="{4094CA6B-FAD4-FB43-96D9-3375723EECF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1102975" y="433917"/>
            <a:ext cx="597606" cy="597606"/>
          </a:xfrm>
          <a:prstGeom prst="rect">
            <a:avLst/>
          </a:prstGeom>
        </p:spPr>
      </p:pic>
    </p:spTree>
    <p:extLst>
      <p:ext uri="{BB962C8B-B14F-4D97-AF65-F5344CB8AC3E}">
        <p14:creationId xmlns:p14="http://schemas.microsoft.com/office/powerpoint/2010/main" val="3105373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Blank Slide">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06F3F9D5-A40F-6C4C-A925-91A2BECD149F}"/>
              </a:ext>
            </a:extLst>
          </p:cNvPr>
          <p:cNvSpPr>
            <a:spLocks noGrp="1"/>
          </p:cNvSpPr>
          <p:nvPr>
            <p:ph type="body" sz="quarter" idx="33" hasCustomPrompt="1"/>
          </p:nvPr>
        </p:nvSpPr>
        <p:spPr>
          <a:xfrm>
            <a:off x="800098" y="6053328"/>
            <a:ext cx="10588752"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Tree>
    <p:extLst>
      <p:ext uri="{BB962C8B-B14F-4D97-AF65-F5344CB8AC3E}">
        <p14:creationId xmlns:p14="http://schemas.microsoft.com/office/powerpoint/2010/main" val="353160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D140CB-62F3-E043-8695-9FAEA8933FCF}"/>
              </a:ext>
            </a:extLst>
          </p:cNvPr>
          <p:cNvSpPr>
            <a:spLocks noGrp="1"/>
          </p:cNvSpPr>
          <p:nvPr>
            <p:ph type="title"/>
          </p:nvPr>
        </p:nvSpPr>
        <p:spPr>
          <a:xfrm>
            <a:off x="800101" y="298186"/>
            <a:ext cx="10591801" cy="741915"/>
          </a:xfrm>
          <a:prstGeom prst="rect">
            <a:avLst/>
          </a:prstGeom>
        </p:spPr>
        <p:txBody>
          <a:bodyPr vert="horz" lIns="0" tIns="0" rIns="0" bIns="0" rtlCol="0" anchor="b">
            <a:noAutofit/>
          </a:bodyPr>
          <a:lstStyle/>
          <a:p>
            <a:r>
              <a:rPr lang="en-US"/>
              <a:t>Click to edit Master title style</a:t>
            </a:r>
          </a:p>
        </p:txBody>
      </p:sp>
      <p:sp>
        <p:nvSpPr>
          <p:cNvPr id="15" name="Content Placeholder 14">
            <a:extLst>
              <a:ext uri="{FF2B5EF4-FFF2-40B4-BE49-F238E27FC236}">
                <a16:creationId xmlns:a16="http://schemas.microsoft.com/office/drawing/2014/main" id="{933FF1EB-76C3-9C40-B7DD-25FFCC705412}"/>
              </a:ext>
            </a:extLst>
          </p:cNvPr>
          <p:cNvSpPr>
            <a:spLocks noGrp="1"/>
          </p:cNvSpPr>
          <p:nvPr>
            <p:ph sz="quarter" idx="20"/>
          </p:nvPr>
        </p:nvSpPr>
        <p:spPr>
          <a:xfrm>
            <a:off x="799905" y="1372124"/>
            <a:ext cx="10591995" cy="45257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4">
            <a:extLst>
              <a:ext uri="{FF2B5EF4-FFF2-40B4-BE49-F238E27FC236}">
                <a16:creationId xmlns:a16="http://schemas.microsoft.com/office/drawing/2014/main" id="{7BE8E978-19FA-DC42-8B5E-FB908213BD83}"/>
              </a:ext>
            </a:extLst>
          </p:cNvPr>
          <p:cNvSpPr>
            <a:spLocks noGrp="1"/>
          </p:cNvSpPr>
          <p:nvPr>
            <p:ph type="body" sz="quarter" idx="14" hasCustomPrompt="1"/>
          </p:nvPr>
        </p:nvSpPr>
        <p:spPr>
          <a:xfrm>
            <a:off x="800100" y="1145196"/>
            <a:ext cx="4876198" cy="134964"/>
          </a:xfrm>
        </p:spPr>
        <p:txBody>
          <a:bodyPr anchor="b">
            <a:noAutofit/>
          </a:bodyPr>
          <a:lstStyle>
            <a:lvl1pPr marL="0" indent="0">
              <a:spcBef>
                <a:spcPts val="0"/>
              </a:spcBef>
              <a:buNone/>
              <a:defRPr sz="900" baseline="0">
                <a:solidFill>
                  <a:schemeClr val="tx2"/>
                </a:solidFill>
              </a:defRPr>
            </a:lvl1pPr>
          </a:lstStyle>
          <a:p>
            <a:pPr lvl="0"/>
            <a:r>
              <a:rPr lang="en-US"/>
              <a:t>As of date</a:t>
            </a:r>
          </a:p>
        </p:txBody>
      </p:sp>
      <p:sp>
        <p:nvSpPr>
          <p:cNvPr id="10" name="Text Placeholder 7">
            <a:extLst>
              <a:ext uri="{FF2B5EF4-FFF2-40B4-BE49-F238E27FC236}">
                <a16:creationId xmlns:a16="http://schemas.microsoft.com/office/drawing/2014/main" id="{C56A0A50-4380-3049-988D-84D67FE21EAA}"/>
              </a:ext>
            </a:extLst>
          </p:cNvPr>
          <p:cNvSpPr>
            <a:spLocks noGrp="1"/>
          </p:cNvSpPr>
          <p:nvPr>
            <p:ph type="body" sz="quarter" idx="21" hasCustomPrompt="1"/>
          </p:nvPr>
        </p:nvSpPr>
        <p:spPr>
          <a:xfrm>
            <a:off x="800099" y="6053328"/>
            <a:ext cx="10591801"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Tree>
    <p:extLst>
      <p:ext uri="{BB962C8B-B14F-4D97-AF65-F5344CB8AC3E}">
        <p14:creationId xmlns:p14="http://schemas.microsoft.com/office/powerpoint/2010/main" val="3982256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816">
          <p15:clr>
            <a:srgbClr val="A4A3A4"/>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2_Title Only Slid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00B64B2E-A820-D141-AF93-3449B992A954}"/>
              </a:ext>
            </a:extLst>
          </p:cNvPr>
          <p:cNvSpPr>
            <a:spLocks noGrp="1"/>
          </p:cNvSpPr>
          <p:nvPr>
            <p:ph type="title"/>
          </p:nvPr>
        </p:nvSpPr>
        <p:spPr>
          <a:xfrm>
            <a:off x="548640" y="298186"/>
            <a:ext cx="10881360" cy="457200"/>
          </a:xfrm>
          <a:prstGeom prst="rect">
            <a:avLst/>
          </a:prstGeom>
        </p:spPr>
        <p:txBody>
          <a:bodyPr vert="horz" lIns="0" tIns="0" rIns="0" bIns="0" rtlCol="0" anchor="b">
            <a:noAutofit/>
          </a:bodyPr>
          <a:lstStyle/>
          <a:p>
            <a:r>
              <a:rPr lang="en-US"/>
              <a:t>Click to edit Master title style</a:t>
            </a:r>
          </a:p>
        </p:txBody>
      </p:sp>
      <p:sp>
        <p:nvSpPr>
          <p:cNvPr id="9" name="Text Placeholder 4">
            <a:extLst>
              <a:ext uri="{FF2B5EF4-FFF2-40B4-BE49-F238E27FC236}">
                <a16:creationId xmlns:a16="http://schemas.microsoft.com/office/drawing/2014/main" id="{F3EFC909-AA96-6345-A067-3AE3C07C7622}"/>
              </a:ext>
            </a:extLst>
          </p:cNvPr>
          <p:cNvSpPr>
            <a:spLocks noGrp="1"/>
          </p:cNvSpPr>
          <p:nvPr>
            <p:ph type="body" sz="quarter" idx="32" hasCustomPrompt="1"/>
          </p:nvPr>
        </p:nvSpPr>
        <p:spPr>
          <a:xfrm>
            <a:off x="800100" y="1145196"/>
            <a:ext cx="4876198" cy="134964"/>
          </a:xfrm>
        </p:spPr>
        <p:txBody>
          <a:bodyPr anchor="b">
            <a:noAutofit/>
          </a:bodyPr>
          <a:lstStyle>
            <a:lvl1pPr marL="0" indent="0">
              <a:spcBef>
                <a:spcPts val="0"/>
              </a:spcBef>
              <a:buNone/>
              <a:defRPr sz="900" baseline="0">
                <a:solidFill>
                  <a:schemeClr val="tx2"/>
                </a:solidFill>
              </a:defRPr>
            </a:lvl1pPr>
          </a:lstStyle>
          <a:p>
            <a:pPr lvl="0"/>
            <a:r>
              <a:rPr lang="en-US"/>
              <a:t>As of date</a:t>
            </a:r>
          </a:p>
        </p:txBody>
      </p:sp>
      <p:sp>
        <p:nvSpPr>
          <p:cNvPr id="13" name="Text Placeholder 7">
            <a:extLst>
              <a:ext uri="{FF2B5EF4-FFF2-40B4-BE49-F238E27FC236}">
                <a16:creationId xmlns:a16="http://schemas.microsoft.com/office/drawing/2014/main" id="{D12628B4-13D7-D24B-A276-0F5FE23FF9EE}"/>
              </a:ext>
            </a:extLst>
          </p:cNvPr>
          <p:cNvSpPr>
            <a:spLocks noGrp="1"/>
          </p:cNvSpPr>
          <p:nvPr>
            <p:ph type="body" sz="quarter" idx="33" hasCustomPrompt="1"/>
          </p:nvPr>
        </p:nvSpPr>
        <p:spPr>
          <a:xfrm>
            <a:off x="800099" y="6053328"/>
            <a:ext cx="10591801"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Tree>
    <p:extLst>
      <p:ext uri="{BB962C8B-B14F-4D97-AF65-F5344CB8AC3E}">
        <p14:creationId xmlns:p14="http://schemas.microsoft.com/office/powerpoint/2010/main" val="3572332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_White">
    <p:spTree>
      <p:nvGrpSpPr>
        <p:cNvPr id="1" name=""/>
        <p:cNvGrpSpPr/>
        <p:nvPr/>
      </p:nvGrpSpPr>
      <p:grpSpPr>
        <a:xfrm>
          <a:off x="0" y="0"/>
          <a:ext cx="0" cy="0"/>
          <a:chOff x="0" y="0"/>
          <a:chExt cx="0" cy="0"/>
        </a:xfrm>
      </p:grpSpPr>
      <p:sp>
        <p:nvSpPr>
          <p:cNvPr id="3" name="Text Placeholder 2"/>
          <p:cNvSpPr>
            <a:spLocks noGrp="1"/>
          </p:cNvSpPr>
          <p:nvPr>
            <p:ph type="body" sz="quarter" idx="11" hasCustomPrompt="1"/>
          </p:nvPr>
        </p:nvSpPr>
        <p:spPr>
          <a:xfrm>
            <a:off x="7711712" y="4455474"/>
            <a:ext cx="3946887" cy="1687512"/>
          </a:xfrm>
        </p:spPr>
        <p:txBody>
          <a:bodyPr>
            <a:noAutofit/>
          </a:bodyPr>
          <a:lstStyle>
            <a:lvl1pPr marL="285750" indent="-285750">
              <a:spcBef>
                <a:spcPts val="1000"/>
              </a:spcBef>
              <a:buFont typeface="Wingdings" panose="05000000000000000000" pitchFamily="2" charset="2"/>
              <a:buChar char="§"/>
              <a:defRPr sz="1600">
                <a:solidFill>
                  <a:srgbClr val="061937"/>
                </a:solidFill>
                <a:latin typeface="Arial" panose="020B0604020202020204" pitchFamily="34" charset="0"/>
                <a:cs typeface="Arial" panose="020B0604020202020204" pitchFamily="34" charset="0"/>
              </a:defRPr>
            </a:lvl1pPr>
          </a:lstStyle>
          <a:p>
            <a:r>
              <a:rPr lang="en-US"/>
              <a:t>Optional—Agenda items or speaker name</a:t>
            </a:r>
            <a:br>
              <a:rPr lang="en-US"/>
            </a:br>
            <a:r>
              <a:rPr lang="en-US"/>
              <a:t>Arial, regular, 16 </a:t>
            </a:r>
            <a:r>
              <a:rPr lang="en-US" err="1"/>
              <a:t>pt</a:t>
            </a:r>
            <a:r>
              <a:rPr lang="en-US"/>
              <a:t>, gray, with or without bullets</a:t>
            </a:r>
            <a:br>
              <a:rPr lang="en-US"/>
            </a:br>
            <a:r>
              <a:rPr lang="en-US"/>
              <a:t>Delete this box if you are not using</a:t>
            </a:r>
          </a:p>
        </p:txBody>
      </p:sp>
      <p:sp>
        <p:nvSpPr>
          <p:cNvPr id="7" name="Text Placeholder 6">
            <a:extLst>
              <a:ext uri="{FF2B5EF4-FFF2-40B4-BE49-F238E27FC236}">
                <a16:creationId xmlns:a16="http://schemas.microsoft.com/office/drawing/2014/main" id="{3A46B114-BF19-49B5-97CF-F8A196F1915D}"/>
              </a:ext>
            </a:extLst>
          </p:cNvPr>
          <p:cNvSpPr>
            <a:spLocks noGrp="1"/>
          </p:cNvSpPr>
          <p:nvPr>
            <p:ph type="body" sz="quarter" idx="16" hasCustomPrompt="1"/>
          </p:nvPr>
        </p:nvSpPr>
        <p:spPr>
          <a:xfrm>
            <a:off x="533400" y="6380958"/>
            <a:ext cx="8699043" cy="171595"/>
          </a:xfrm>
        </p:spPr>
        <p:txBody>
          <a:bodyPr/>
          <a:lstStyle>
            <a:lvl1pPr marL="0" indent="0" algn="l">
              <a:lnSpc>
                <a:spcPts val="1400"/>
              </a:lnSpc>
              <a:spcBef>
                <a:spcPts val="0"/>
              </a:spcBef>
              <a:buNone/>
              <a:defRPr sz="1200" b="1" cap="all" baseline="0">
                <a:solidFill>
                  <a:schemeClr val="tx1"/>
                </a:solidFill>
                <a:latin typeface="+mn-lt"/>
              </a:defRPr>
            </a:lvl1pPr>
          </a:lstStyle>
          <a:p>
            <a:pPr lvl="0"/>
            <a:r>
              <a:rPr lang="en-US"/>
              <a:t>Insert “for internal use only” or other text here if needed</a:t>
            </a:r>
          </a:p>
        </p:txBody>
      </p:sp>
      <p:sp>
        <p:nvSpPr>
          <p:cNvPr id="8" name="Text Placeholder 2">
            <a:extLst>
              <a:ext uri="{FF2B5EF4-FFF2-40B4-BE49-F238E27FC236}">
                <a16:creationId xmlns:a16="http://schemas.microsoft.com/office/drawing/2014/main" id="{1D568F8D-E5A3-B517-4FFF-EE56B69D57E3}"/>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rgbClr val="004C85"/>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a:t>trp.meet.ps/XXXX</a:t>
            </a:r>
          </a:p>
        </p:txBody>
      </p:sp>
      <p:pic>
        <p:nvPicPr>
          <p:cNvPr id="9" name="Picture 8">
            <a:extLst>
              <a:ext uri="{FF2B5EF4-FFF2-40B4-BE49-F238E27FC236}">
                <a16:creationId xmlns:a16="http://schemas.microsoft.com/office/drawing/2014/main" id="{3760F8BC-08CA-D148-0D67-C680CABD2F7C}"/>
              </a:ext>
            </a:extLst>
          </p:cNvPr>
          <p:cNvPicPr>
            <a:picLocks noChangeAspect="1"/>
          </p:cNvPicPr>
          <p:nvPr userDrawn="1"/>
        </p:nvPicPr>
        <p:blipFill>
          <a:blip r:embed="rId2"/>
          <a:stretch>
            <a:fillRect/>
          </a:stretch>
        </p:blipFill>
        <p:spPr>
          <a:xfrm>
            <a:off x="533401" y="563126"/>
            <a:ext cx="594360" cy="594360"/>
          </a:xfrm>
          <a:prstGeom prst="rect">
            <a:avLst/>
          </a:prstGeom>
        </p:spPr>
      </p:pic>
      <p:sp>
        <p:nvSpPr>
          <p:cNvPr id="10" name="Title 1">
            <a:extLst>
              <a:ext uri="{FF2B5EF4-FFF2-40B4-BE49-F238E27FC236}">
                <a16:creationId xmlns:a16="http://schemas.microsoft.com/office/drawing/2014/main" id="{24A100AB-147C-7CA1-F32C-771C2DF04070}"/>
              </a:ext>
            </a:extLst>
          </p:cNvPr>
          <p:cNvSpPr>
            <a:spLocks noGrp="1"/>
          </p:cNvSpPr>
          <p:nvPr>
            <p:ph type="ctrTitle" hasCustomPrompt="1"/>
          </p:nvPr>
        </p:nvSpPr>
        <p:spPr>
          <a:xfrm>
            <a:off x="533400" y="2663864"/>
            <a:ext cx="10269440" cy="1428414"/>
          </a:xfrm>
          <a:prstGeom prst="rect">
            <a:avLst/>
          </a:prstGeom>
        </p:spPr>
        <p:txBody>
          <a:bodyPr anchor="t">
            <a:noAutofit/>
          </a:bodyPr>
          <a:lstStyle>
            <a:lvl1pPr>
              <a:lnSpc>
                <a:spcPct val="90000"/>
              </a:lnSpc>
              <a:defRPr sz="5400" b="1" cap="none" baseline="0">
                <a:solidFill>
                  <a:schemeClr val="tx2"/>
                </a:solidFill>
                <a:latin typeface="Times New Roman" panose="02020603050405020304" pitchFamily="18" charset="0"/>
                <a:cs typeface="Times New Roman" panose="02020603050405020304" pitchFamily="18" charset="0"/>
              </a:defRPr>
            </a:lvl1pPr>
          </a:lstStyle>
          <a:p>
            <a:r>
              <a:rPr lang="en-US"/>
              <a:t>Divider Slide Title </a:t>
            </a:r>
            <a:br>
              <a:rPr lang="en-US"/>
            </a:br>
            <a:r>
              <a:rPr lang="en-US"/>
              <a:t>Two Lines Max</a:t>
            </a:r>
          </a:p>
        </p:txBody>
      </p:sp>
      <p:sp>
        <p:nvSpPr>
          <p:cNvPr id="11" name="Text Placeholder 4">
            <a:extLst>
              <a:ext uri="{FF2B5EF4-FFF2-40B4-BE49-F238E27FC236}">
                <a16:creationId xmlns:a16="http://schemas.microsoft.com/office/drawing/2014/main" id="{29145D3F-A2E6-4E00-2E95-779DBA49D258}"/>
              </a:ext>
            </a:extLst>
          </p:cNvPr>
          <p:cNvSpPr>
            <a:spLocks noGrp="1"/>
          </p:cNvSpPr>
          <p:nvPr>
            <p:ph type="body" sz="quarter" idx="12" hasCustomPrompt="1"/>
          </p:nvPr>
        </p:nvSpPr>
        <p:spPr>
          <a:xfrm>
            <a:off x="533398" y="2148501"/>
            <a:ext cx="9000567"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tx2"/>
                </a:solidFill>
              </a:defRPr>
            </a:lvl1pPr>
          </a:lstStyle>
          <a:p>
            <a:pPr lvl="0"/>
            <a:r>
              <a:rPr lang="en-US"/>
              <a:t>Optional first line title</a:t>
            </a:r>
          </a:p>
        </p:txBody>
      </p:sp>
    </p:spTree>
    <p:extLst>
      <p:ext uri="{BB962C8B-B14F-4D97-AF65-F5344CB8AC3E}">
        <p14:creationId xmlns:p14="http://schemas.microsoft.com/office/powerpoint/2010/main" val="1171315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_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FD6684-C993-4C2F-53D5-A83A39301200}"/>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6" name="Slide Number">
            <a:extLst>
              <a:ext uri="{FF2B5EF4-FFF2-40B4-BE49-F238E27FC236}">
                <a16:creationId xmlns:a16="http://schemas.microsoft.com/office/drawing/2014/main" id="{4AF61800-DB4F-03D6-4958-16EF6E02E698}"/>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a:solidFill>
                <a:schemeClr val="bg1"/>
              </a:solidFill>
              <a:latin typeface="Arial Black" panose="020B0A040201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F8FAF972-30AD-4AF7-3FC7-005C3A3AD686}"/>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a:solidFill>
                  <a:schemeClr val="bg1"/>
                </a:solidFill>
              </a:rPr>
              <a:t>T. ROWE PRICE</a:t>
            </a:r>
            <a:endParaRPr lang="en-US" sz="700" b="1" kern="700" spc="100" baseline="0">
              <a:solidFill>
                <a:schemeClr val="bg1"/>
              </a:solidFill>
            </a:endParaRPr>
          </a:p>
        </p:txBody>
      </p:sp>
      <p:cxnSp>
        <p:nvCxnSpPr>
          <p:cNvPr id="9" name="Straight Connector 8">
            <a:extLst>
              <a:ext uri="{FF2B5EF4-FFF2-40B4-BE49-F238E27FC236}">
                <a16:creationId xmlns:a16="http://schemas.microsoft.com/office/drawing/2014/main" id="{1BDA03CF-3A7D-1A03-CDE4-0F78A0C8616F}"/>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DD4302A-785D-C2A8-B3A4-D77FB1732F8B}"/>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48E4D675-C70F-AB89-424B-7503B0C470D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4" name="Rectangle 3">
            <a:extLst>
              <a:ext uri="{FF2B5EF4-FFF2-40B4-BE49-F238E27FC236}">
                <a16:creationId xmlns:a16="http://schemas.microsoft.com/office/drawing/2014/main" id="{5028F988-B09F-584F-2C5E-E36892E771E0}"/>
              </a:ext>
            </a:extLst>
          </p:cNvPr>
          <p:cNvSpPr/>
          <p:nvPr userDrawn="1"/>
        </p:nvSpPr>
        <p:spPr>
          <a:xfrm>
            <a:off x="0" y="0"/>
            <a:ext cx="7040878" cy="1600200"/>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3" name="Picture Placeholder 2">
            <a:extLst>
              <a:ext uri="{FF2B5EF4-FFF2-40B4-BE49-F238E27FC236}">
                <a16:creationId xmlns:a16="http://schemas.microsoft.com/office/drawing/2014/main" id="{14D4D313-B586-4D53-8887-D2B2DD6D317F}"/>
              </a:ext>
            </a:extLst>
          </p:cNvPr>
          <p:cNvSpPr>
            <a:spLocks noGrp="1"/>
          </p:cNvSpPr>
          <p:nvPr>
            <p:ph type="pic" sz="quarter" idx="12" hasCustomPrompt="1"/>
          </p:nvPr>
        </p:nvSpPr>
        <p:spPr>
          <a:xfrm>
            <a:off x="7040878" y="0"/>
            <a:ext cx="5149597" cy="6629400"/>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5" name="Title 1">
            <a:extLst>
              <a:ext uri="{FF2B5EF4-FFF2-40B4-BE49-F238E27FC236}">
                <a16:creationId xmlns:a16="http://schemas.microsoft.com/office/drawing/2014/main" id="{A604DF40-27BB-404F-88AD-CA0CC8F32C52}"/>
              </a:ext>
            </a:extLst>
          </p:cNvPr>
          <p:cNvSpPr>
            <a:spLocks noGrp="1"/>
          </p:cNvSpPr>
          <p:nvPr>
            <p:ph type="ctrTitle" hasCustomPrompt="1"/>
          </p:nvPr>
        </p:nvSpPr>
        <p:spPr>
          <a:xfrm>
            <a:off x="0" y="1600200"/>
            <a:ext cx="7040880" cy="5029200"/>
          </a:xfrm>
          <a:prstGeom prst="rect">
            <a:avLst/>
          </a:prstGeom>
          <a:solidFill>
            <a:srgbClr val="061937"/>
          </a:solidFill>
        </p:spPr>
        <p:txBody>
          <a:bodyPr lIns="548640" tIns="0" rIns="182880" bIns="1463040" anchor="ctr">
            <a:noAutofit/>
          </a:bodyPr>
          <a:lstStyle>
            <a:lvl1pPr>
              <a:lnSpc>
                <a:spcPct val="90000"/>
              </a:lnSpc>
              <a:defRPr sz="5000" b="1" cap="none" baseline="0">
                <a:solidFill>
                  <a:schemeClr val="accent2"/>
                </a:solidFill>
                <a:latin typeface="Times New Roman" panose="02020603050405020304" pitchFamily="18" charset="0"/>
                <a:cs typeface="Times New Roman" panose="02020603050405020304" pitchFamily="18" charset="0"/>
              </a:defRPr>
            </a:lvl1pPr>
          </a:lstStyle>
          <a:p>
            <a:r>
              <a:rPr lang="en-US"/>
              <a:t>Divider with image Title 2 lines max</a:t>
            </a:r>
          </a:p>
        </p:txBody>
      </p:sp>
      <p:sp>
        <p:nvSpPr>
          <p:cNvPr id="8" name="Text Placeholder 2">
            <a:extLst>
              <a:ext uri="{FF2B5EF4-FFF2-40B4-BE49-F238E27FC236}">
                <a16:creationId xmlns:a16="http://schemas.microsoft.com/office/drawing/2014/main" id="{3F16D0CC-6C3A-4505-A5D5-ED9711182D3F}"/>
              </a:ext>
            </a:extLst>
          </p:cNvPr>
          <p:cNvSpPr>
            <a:spLocks noGrp="1"/>
          </p:cNvSpPr>
          <p:nvPr>
            <p:ph type="body" sz="quarter" idx="11" hasCustomPrompt="1"/>
          </p:nvPr>
        </p:nvSpPr>
        <p:spPr>
          <a:xfrm>
            <a:off x="571053" y="4572000"/>
            <a:ext cx="5454595" cy="1219256"/>
          </a:xfrm>
        </p:spPr>
        <p:txBody>
          <a:bodyPr>
            <a:noAutofit/>
          </a:bodyPr>
          <a:lstStyle>
            <a:lvl1pPr marL="285750" indent="-285750">
              <a:spcBef>
                <a:spcPts val="1000"/>
              </a:spcBef>
              <a:buFont typeface="Wingdings" panose="05000000000000000000" pitchFamily="2" charset="2"/>
              <a:buChar char="§"/>
              <a:defRPr sz="1600">
                <a:solidFill>
                  <a:schemeClr val="bg1"/>
                </a:solidFill>
                <a:latin typeface="Arial" panose="020B0604020202020204" pitchFamily="34" charset="0"/>
                <a:cs typeface="Arial" panose="020B0604020202020204" pitchFamily="34" charset="0"/>
              </a:defRPr>
            </a:lvl1pPr>
          </a:lstStyle>
          <a:p>
            <a:r>
              <a:rPr lang="en-US"/>
              <a:t>Optional—Agenda items or speaker name</a:t>
            </a:r>
            <a:br>
              <a:rPr lang="en-US"/>
            </a:br>
            <a:r>
              <a:rPr lang="en-US"/>
              <a:t>Arial, regular, 16 </a:t>
            </a:r>
            <a:r>
              <a:rPr lang="en-US" err="1"/>
              <a:t>pt</a:t>
            </a:r>
            <a:r>
              <a:rPr lang="en-US"/>
              <a:t>, white, with or without bullets</a:t>
            </a:r>
            <a:br>
              <a:rPr lang="en-US"/>
            </a:br>
            <a:r>
              <a:rPr lang="en-US"/>
              <a:t>Delete this box if you are not using </a:t>
            </a:r>
          </a:p>
        </p:txBody>
      </p:sp>
      <p:pic>
        <p:nvPicPr>
          <p:cNvPr id="10" name="Picture 9">
            <a:extLst>
              <a:ext uri="{FF2B5EF4-FFF2-40B4-BE49-F238E27FC236}">
                <a16:creationId xmlns:a16="http://schemas.microsoft.com/office/drawing/2014/main" id="{83687F61-D5CB-4503-C5DE-E1C328E75965}"/>
              </a:ext>
            </a:extLst>
          </p:cNvPr>
          <p:cNvPicPr>
            <a:picLocks noChangeAspect="1"/>
          </p:cNvPicPr>
          <p:nvPr userDrawn="1"/>
        </p:nvPicPr>
        <p:blipFill>
          <a:blip r:embed="rId3"/>
          <a:stretch>
            <a:fillRect/>
          </a:stretch>
        </p:blipFill>
        <p:spPr>
          <a:xfrm>
            <a:off x="533401" y="563126"/>
            <a:ext cx="594360" cy="594360"/>
          </a:xfrm>
          <a:prstGeom prst="rect">
            <a:avLst/>
          </a:prstGeom>
        </p:spPr>
      </p:pic>
      <p:sp>
        <p:nvSpPr>
          <p:cNvPr id="13" name="Text Placeholder 4">
            <a:extLst>
              <a:ext uri="{FF2B5EF4-FFF2-40B4-BE49-F238E27FC236}">
                <a16:creationId xmlns:a16="http://schemas.microsoft.com/office/drawing/2014/main" id="{7B821CE9-9382-882F-2AD7-F2D97AC8EA48}"/>
              </a:ext>
            </a:extLst>
          </p:cNvPr>
          <p:cNvSpPr>
            <a:spLocks noGrp="1"/>
          </p:cNvSpPr>
          <p:nvPr>
            <p:ph type="body" sz="quarter" idx="17" hasCustomPrompt="1"/>
          </p:nvPr>
        </p:nvSpPr>
        <p:spPr>
          <a:xfrm>
            <a:off x="533398" y="2148501"/>
            <a:ext cx="5340096" cy="356616"/>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a:t>Optional first line title</a:t>
            </a:r>
          </a:p>
        </p:txBody>
      </p:sp>
      <p:sp>
        <p:nvSpPr>
          <p:cNvPr id="14" name="Text Placeholder 6">
            <a:extLst>
              <a:ext uri="{FF2B5EF4-FFF2-40B4-BE49-F238E27FC236}">
                <a16:creationId xmlns:a16="http://schemas.microsoft.com/office/drawing/2014/main" id="{7D52CEB0-87DB-0BE0-72A9-31B0F2561F0A}"/>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a:t>Insert “for internal use only” or other text here if needed</a:t>
            </a:r>
          </a:p>
        </p:txBody>
      </p:sp>
      <p:sp>
        <p:nvSpPr>
          <p:cNvPr id="15" name="Text Placeholder 2">
            <a:extLst>
              <a:ext uri="{FF2B5EF4-FFF2-40B4-BE49-F238E27FC236}">
                <a16:creationId xmlns:a16="http://schemas.microsoft.com/office/drawing/2014/main" id="{A87D9F98-EA48-879E-AF1B-AA79B80B5FA2}"/>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chemeClr val="bg1"/>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a:t>trp.meet.ps/XXXX</a:t>
            </a:r>
          </a:p>
        </p:txBody>
      </p:sp>
    </p:spTree>
    <p:extLst>
      <p:ext uri="{BB962C8B-B14F-4D97-AF65-F5344CB8AC3E}">
        <p14:creationId xmlns:p14="http://schemas.microsoft.com/office/powerpoint/2010/main" val="1718419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title Slide Dark Image">
    <p:bg>
      <p:bgPr>
        <a:solidFill>
          <a:schemeClr val="bg1"/>
        </a:solidFill>
        <a:effectLst/>
      </p:bgPr>
    </p:bg>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2FD3BB21-1C54-410D-08DE-843C2EB76108}"/>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2"/>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8" name="Text Placeholder 7">
            <a:extLst>
              <a:ext uri="{FF2B5EF4-FFF2-40B4-BE49-F238E27FC236}">
                <a16:creationId xmlns:a16="http://schemas.microsoft.com/office/drawing/2014/main" id="{C1240CCD-B8BA-4558-BCDB-D4BE8E9F01FF}"/>
              </a:ext>
            </a:extLst>
          </p:cNvPr>
          <p:cNvSpPr>
            <a:spLocks noGrp="1"/>
          </p:cNvSpPr>
          <p:nvPr>
            <p:ph type="body" sz="quarter" idx="16"/>
          </p:nvPr>
        </p:nvSpPr>
        <p:spPr>
          <a:xfrm>
            <a:off x="533400" y="1883569"/>
            <a:ext cx="5105400" cy="3657600"/>
          </a:xfrm>
          <a:solidFill>
            <a:schemeClr val="bg1"/>
          </a:solidFill>
        </p:spPr>
        <p:txBody>
          <a:bodyPr lIns="365760" tIns="365760" rIns="365760" bIns="365760"/>
          <a:lstStyle>
            <a:lvl1pPr marL="0" indent="0">
              <a:buNone/>
              <a:defRPr sz="1600" b="1" cap="all" baseline="0">
                <a:solidFill>
                  <a:srgbClr val="004C85"/>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p:txBody>
      </p:sp>
      <p:sp>
        <p:nvSpPr>
          <p:cNvPr id="11" name="Text Placeholder 10">
            <a:extLst>
              <a:ext uri="{FF2B5EF4-FFF2-40B4-BE49-F238E27FC236}">
                <a16:creationId xmlns:a16="http://schemas.microsoft.com/office/drawing/2014/main" id="{26D5E09B-88C1-42BC-BCF4-7AFEF5D75640}"/>
              </a:ext>
            </a:extLst>
          </p:cNvPr>
          <p:cNvSpPr>
            <a:spLocks noGrp="1"/>
          </p:cNvSpPr>
          <p:nvPr>
            <p:ph type="body" sz="quarter" idx="17"/>
          </p:nvPr>
        </p:nvSpPr>
        <p:spPr>
          <a:xfrm>
            <a:off x="912349" y="2624837"/>
            <a:ext cx="4372851" cy="2567273"/>
          </a:xfrm>
        </p:spPr>
        <p:txBody>
          <a:bodyPr/>
          <a:lstStyle>
            <a:lvl1pPr>
              <a:defRPr baseline="0">
                <a:solidFill>
                  <a:schemeClr val="tx1"/>
                </a:solidFill>
              </a:defRPr>
            </a:lvl1pPr>
            <a:lvl2pPr>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329F7771-A262-448A-FD41-8FC4EDE36D89}"/>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13" name="Text Placeholder 4">
            <a:extLst>
              <a:ext uri="{FF2B5EF4-FFF2-40B4-BE49-F238E27FC236}">
                <a16:creationId xmlns:a16="http://schemas.microsoft.com/office/drawing/2014/main" id="{3CD76DD9-B512-E619-DF18-12C3635DDFD2}"/>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a:t>As of date</a:t>
            </a:r>
          </a:p>
        </p:txBody>
      </p:sp>
      <p:sp>
        <p:nvSpPr>
          <p:cNvPr id="17" name="Text Placeholder 7">
            <a:extLst>
              <a:ext uri="{FF2B5EF4-FFF2-40B4-BE49-F238E27FC236}">
                <a16:creationId xmlns:a16="http://schemas.microsoft.com/office/drawing/2014/main" id="{F266814A-4970-BC2D-20A6-FFB8ED27DBE9}"/>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a:t>Footnotes</a:t>
            </a:r>
          </a:p>
        </p:txBody>
      </p:sp>
      <p:sp>
        <p:nvSpPr>
          <p:cNvPr id="19" name="Text Placeholder 6">
            <a:extLst>
              <a:ext uri="{FF2B5EF4-FFF2-40B4-BE49-F238E27FC236}">
                <a16:creationId xmlns:a16="http://schemas.microsoft.com/office/drawing/2014/main" id="{D9BD1DA3-3455-461F-E301-C28F57A794A6}"/>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a:t>Insert “for internal use only” or other text here if needed</a:t>
            </a:r>
          </a:p>
        </p:txBody>
      </p:sp>
    </p:spTree>
    <p:extLst>
      <p:ext uri="{BB962C8B-B14F-4D97-AF65-F5344CB8AC3E}">
        <p14:creationId xmlns:p14="http://schemas.microsoft.com/office/powerpoint/2010/main" val="60360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image" Target="../media/image1.emf"/><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899A878-7DB9-DF32-EEB3-E735978E1FF5}"/>
              </a:ext>
            </a:extLst>
          </p:cNvPr>
          <p:cNvSpPr/>
          <p:nvPr userDrawn="1"/>
        </p:nvSpPr>
        <p:spPr>
          <a:xfrm>
            <a:off x="0" y="6632123"/>
            <a:ext cx="12192000" cy="22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2" name="Title Placeholder 1"/>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a:p>
        </p:txBody>
      </p:sp>
      <p:sp>
        <p:nvSpPr>
          <p:cNvPr id="3" name="Text Placeholder 2"/>
          <p:cNvSpPr>
            <a:spLocks noGrp="1"/>
          </p:cNvSpPr>
          <p:nvPr>
            <p:ph type="body" idx="1"/>
          </p:nvPr>
        </p:nvSpPr>
        <p:spPr>
          <a:xfrm>
            <a:off x="527140" y="1245921"/>
            <a:ext cx="11125200" cy="5010717"/>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Slide Number">
            <a:extLst>
              <a:ext uri="{FF2B5EF4-FFF2-40B4-BE49-F238E27FC236}">
                <a16:creationId xmlns:a16="http://schemas.microsoft.com/office/drawing/2014/main" id="{9EB4B569-FA6D-1D4A-998E-3982AECEE90A}"/>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rgbClr val="061937"/>
                </a:solidFill>
                <a:latin typeface="Arial Black" panose="020B0A04020102020204" pitchFamily="34" charset="0"/>
                <a:ea typeface="+mn-ea"/>
                <a:cs typeface="Arial" panose="020B0604020202020204" pitchFamily="34" charset="0"/>
              </a:rPr>
              <a:pPr algn="ctr"/>
              <a:t>‹#›</a:t>
            </a:fld>
            <a:endParaRPr lang="en-US" sz="900" b="0" kern="1200">
              <a:solidFill>
                <a:srgbClr val="061937"/>
              </a:solidFill>
              <a:latin typeface="Arial Black" panose="020B0A040201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E2C8943D-0871-1243-9086-BFE2403020C7}"/>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a:solidFill>
                  <a:srgbClr val="061937"/>
                </a:solidFill>
              </a:rPr>
              <a:t>T. ROWE PRICE</a:t>
            </a:r>
            <a:endParaRPr lang="en-US" sz="700" b="1" kern="700" spc="100" baseline="0">
              <a:solidFill>
                <a:srgbClr val="061937"/>
              </a:solidFill>
            </a:endParaRPr>
          </a:p>
        </p:txBody>
      </p:sp>
      <p:cxnSp>
        <p:nvCxnSpPr>
          <p:cNvPr id="15" name="Straight Connector 14">
            <a:extLst>
              <a:ext uri="{FF2B5EF4-FFF2-40B4-BE49-F238E27FC236}">
                <a16:creationId xmlns:a16="http://schemas.microsoft.com/office/drawing/2014/main" id="{0B3B6F89-C4CA-A545-AE56-150EAEF88770}"/>
              </a:ext>
            </a:extLst>
          </p:cNvPr>
          <p:cNvCxnSpPr>
            <a:cxnSpLocks/>
          </p:cNvCxnSpPr>
          <p:nvPr userDrawn="1"/>
        </p:nvCxnSpPr>
        <p:spPr>
          <a:xfrm>
            <a:off x="11826240" y="6635872"/>
            <a:ext cx="0" cy="229624"/>
          </a:xfrm>
          <a:prstGeom prst="line">
            <a:avLst/>
          </a:prstGeom>
          <a:ln w="9525" cap="rnd">
            <a:solidFill>
              <a:schemeClr val="accent4">
                <a:alpha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6A8C6E-9A99-3148-A6DF-6CC7B2D242B8}"/>
              </a:ext>
            </a:extLst>
          </p:cNvPr>
          <p:cNvCxnSpPr/>
          <p:nvPr userDrawn="1"/>
        </p:nvCxnSpPr>
        <p:spPr>
          <a:xfrm>
            <a:off x="0" y="6628377"/>
            <a:ext cx="12192000" cy="0"/>
          </a:xfrm>
          <a:prstGeom prst="line">
            <a:avLst/>
          </a:prstGeom>
          <a:ln w="9525" cap="rnd">
            <a:solidFill>
              <a:schemeClr val="accent4">
                <a:alpha val="35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E23BFE42-FBD8-5514-AF79-1DB203FEAF9B}"/>
              </a:ext>
            </a:extLst>
          </p:cNvPr>
          <p:cNvPicPr>
            <a:picLocks noChangeAspect="1"/>
          </p:cNvPicPr>
          <p:nvPr userDrawn="1"/>
        </p:nvPicPr>
        <p:blipFill>
          <a:blip r:embed="rId68">
            <a:extLst>
              <a:ext uri="{28A0092B-C50C-407E-A947-70E740481C1C}">
                <a14:useLocalDpi xmlns:a14="http://schemas.microsoft.com/office/drawing/2010/main" val="0"/>
              </a:ext>
            </a:extLst>
          </a:blip>
          <a:srcRect/>
          <a:stretch/>
        </p:blipFill>
        <p:spPr>
          <a:xfrm>
            <a:off x="9860282" y="6581774"/>
            <a:ext cx="1965954" cy="320188"/>
          </a:xfrm>
          <a:prstGeom prst="rect">
            <a:avLst/>
          </a:prstGeom>
        </p:spPr>
      </p:pic>
    </p:spTree>
    <p:extLst>
      <p:ext uri="{BB962C8B-B14F-4D97-AF65-F5344CB8AC3E}">
        <p14:creationId xmlns:p14="http://schemas.microsoft.com/office/powerpoint/2010/main" val="1481540889"/>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6" r:id="rId3"/>
    <p:sldLayoutId id="2147483860" r:id="rId4"/>
    <p:sldLayoutId id="2147483880" r:id="rId5"/>
    <p:sldLayoutId id="2147483840" r:id="rId6"/>
    <p:sldLayoutId id="2147483732" r:id="rId7"/>
    <p:sldLayoutId id="2147483781" r:id="rId8"/>
    <p:sldLayoutId id="2147483759" r:id="rId9"/>
    <p:sldLayoutId id="2147483758" r:id="rId10"/>
    <p:sldLayoutId id="2147483733" r:id="rId11"/>
    <p:sldLayoutId id="2147483734" r:id="rId12"/>
    <p:sldLayoutId id="2147483736" r:id="rId13"/>
    <p:sldLayoutId id="2147483835" r:id="rId14"/>
    <p:sldLayoutId id="2147483737" r:id="rId15"/>
    <p:sldLayoutId id="2147483755" r:id="rId16"/>
    <p:sldLayoutId id="2147483750" r:id="rId17"/>
    <p:sldLayoutId id="2147483773" r:id="rId18"/>
    <p:sldLayoutId id="2147483756" r:id="rId19"/>
    <p:sldLayoutId id="2147483748" r:id="rId20"/>
    <p:sldLayoutId id="2147483777" r:id="rId21"/>
    <p:sldLayoutId id="2147483834" r:id="rId22"/>
    <p:sldLayoutId id="2147483754" r:id="rId23"/>
    <p:sldLayoutId id="2147483747" r:id="rId24"/>
    <p:sldLayoutId id="2147483775" r:id="rId25"/>
    <p:sldLayoutId id="2147483776" r:id="rId26"/>
    <p:sldLayoutId id="2147483738" r:id="rId27"/>
    <p:sldLayoutId id="2147483739" r:id="rId28"/>
    <p:sldLayoutId id="2147483740" r:id="rId29"/>
    <p:sldLayoutId id="2147483893" r:id="rId30"/>
    <p:sldLayoutId id="2147483884" r:id="rId31"/>
    <p:sldLayoutId id="2147483741" r:id="rId32"/>
    <p:sldLayoutId id="2147483885" r:id="rId33"/>
    <p:sldLayoutId id="2147483761" r:id="rId34"/>
    <p:sldLayoutId id="2147483760" r:id="rId35"/>
    <p:sldLayoutId id="2147483774" r:id="rId36"/>
    <p:sldLayoutId id="2147483768" r:id="rId37"/>
    <p:sldLayoutId id="2147483833" r:id="rId38"/>
    <p:sldLayoutId id="2147483743" r:id="rId39"/>
    <p:sldLayoutId id="2147483766" r:id="rId40"/>
    <p:sldLayoutId id="2147483767" r:id="rId41"/>
    <p:sldLayoutId id="2147483765" r:id="rId42"/>
    <p:sldLayoutId id="2147483831" r:id="rId43"/>
    <p:sldLayoutId id="2147483763" r:id="rId44"/>
    <p:sldLayoutId id="2147483779" r:id="rId45"/>
    <p:sldLayoutId id="2147483832" r:id="rId46"/>
    <p:sldLayoutId id="2147483762" r:id="rId47"/>
    <p:sldLayoutId id="2147483843" r:id="rId48"/>
    <p:sldLayoutId id="2147483842" r:id="rId49"/>
    <p:sldLayoutId id="2147483844" r:id="rId50"/>
    <p:sldLayoutId id="2147483845" r:id="rId51"/>
    <p:sldLayoutId id="2147483886" r:id="rId52"/>
    <p:sldLayoutId id="2147483887" r:id="rId53"/>
    <p:sldLayoutId id="2147483846" r:id="rId54"/>
    <p:sldLayoutId id="2147483744" r:id="rId55"/>
    <p:sldLayoutId id="2147483882" r:id="rId56"/>
    <p:sldLayoutId id="2147483745" r:id="rId57"/>
    <p:sldLayoutId id="2147483883" r:id="rId58"/>
    <p:sldLayoutId id="2147483866" r:id="rId59"/>
    <p:sldLayoutId id="2147483867" r:id="rId60"/>
    <p:sldLayoutId id="2147483881" r:id="rId61"/>
    <p:sldLayoutId id="2147483888" r:id="rId62"/>
    <p:sldLayoutId id="2147483889" r:id="rId63"/>
    <p:sldLayoutId id="2147483890" r:id="rId64"/>
    <p:sldLayoutId id="2147483894" r:id="rId65"/>
    <p:sldLayoutId id="2147483895" r:id="rId6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85000"/>
        </a:lnSpc>
        <a:spcBef>
          <a:spcPct val="0"/>
        </a:spcBef>
        <a:buNone/>
        <a:defRPr sz="2800" b="1" kern="1200" baseline="0">
          <a:solidFill>
            <a:schemeClr val="tx2"/>
          </a:solidFill>
          <a:latin typeface="+mn-lt"/>
          <a:ea typeface="+mj-ea"/>
          <a:cs typeface="Times New Roman" panose="02020603050405020304" pitchFamily="18" charset="0"/>
        </a:defRPr>
      </a:lvl1pPr>
    </p:titleStyle>
    <p:bodyStyle>
      <a:lvl1pPr marL="274320" indent="-274320" algn="l" defTabSz="914400" rtl="0" eaLnBrk="1" latinLnBrk="0" hangingPunct="1">
        <a:lnSpc>
          <a:spcPct val="105000"/>
        </a:lnSpc>
        <a:spcBef>
          <a:spcPts val="1800"/>
        </a:spcBef>
        <a:buClr>
          <a:schemeClr val="accent2"/>
        </a:buClr>
        <a:buFont typeface="Wingdings" panose="05000000000000000000" pitchFamily="2" charset="2"/>
        <a:buChar char="§"/>
        <a:defRPr sz="2000" kern="1200">
          <a:solidFill>
            <a:schemeClr val="tx1"/>
          </a:solidFill>
          <a:latin typeface="+mn-lt"/>
          <a:ea typeface="+mn-ea"/>
          <a:cs typeface="+mn-cs"/>
        </a:defRPr>
      </a:lvl1pPr>
      <a:lvl2pPr marL="621792" indent="-285750" algn="l" defTabSz="914400" rtl="0" eaLnBrk="1" latinLnBrk="0" hangingPunct="1">
        <a:lnSpc>
          <a:spcPct val="105000"/>
        </a:lnSpc>
        <a:spcBef>
          <a:spcPts val="1200"/>
        </a:spcBef>
        <a:buClr>
          <a:schemeClr val="accent4"/>
        </a:buClr>
        <a:buFont typeface="Arial" panose="020B0604020202020204" pitchFamily="34" charset="0"/>
        <a:buChar char="–"/>
        <a:defRPr sz="1800" kern="1200">
          <a:solidFill>
            <a:schemeClr val="tx1"/>
          </a:solidFill>
          <a:latin typeface="+mn-lt"/>
          <a:ea typeface="+mn-ea"/>
          <a:cs typeface="+mn-cs"/>
        </a:defRPr>
      </a:lvl2pPr>
      <a:lvl3pPr marL="859536" indent="-228600" algn="l" defTabSz="914400" rtl="0" eaLnBrk="1" latinLnBrk="0" hangingPunct="1">
        <a:lnSpc>
          <a:spcPct val="105000"/>
        </a:lnSpc>
        <a:spcBef>
          <a:spcPts val="1200"/>
        </a:spcBef>
        <a:buClr>
          <a:schemeClr val="accent4"/>
        </a:buClr>
        <a:buFont typeface="Wingdings" panose="05000000000000000000" pitchFamily="2" charset="2"/>
        <a:buChar char="§"/>
        <a:defRPr sz="1400" kern="1200">
          <a:solidFill>
            <a:schemeClr val="tx1"/>
          </a:solidFill>
          <a:latin typeface="+mn-lt"/>
          <a:ea typeface="+mn-ea"/>
          <a:cs typeface="+mn-cs"/>
        </a:defRPr>
      </a:lvl3pPr>
      <a:lvl4pPr marL="1133856" indent="-228600" algn="l" defTabSz="914400" rtl="0" eaLnBrk="1" latinLnBrk="0" hangingPunct="1">
        <a:lnSpc>
          <a:spcPct val="105000"/>
        </a:lnSpc>
        <a:spcBef>
          <a:spcPts val="1200"/>
        </a:spcBef>
        <a:buClr>
          <a:schemeClr val="accent4"/>
        </a:buClr>
        <a:buFont typeface="Arial" panose="020B0604020202020204" pitchFamily="34" charset="0"/>
        <a:buChar char="–"/>
        <a:defRPr sz="1400" kern="1200">
          <a:solidFill>
            <a:schemeClr val="tx1"/>
          </a:solidFill>
          <a:latin typeface="+mn-lt"/>
          <a:ea typeface="+mn-ea"/>
          <a:cs typeface="+mn-cs"/>
        </a:defRPr>
      </a:lvl4pPr>
      <a:lvl5pPr marL="1353312" indent="0" algn="l" defTabSz="914400" rtl="0" eaLnBrk="1" latinLnBrk="0" hangingPunct="1">
        <a:lnSpc>
          <a:spcPct val="105000"/>
        </a:lnSpc>
        <a:spcBef>
          <a:spcPts val="1200"/>
        </a:spcBef>
        <a:buClr>
          <a:schemeClr val="accent4"/>
        </a:buClr>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36" userDrawn="1">
          <p15:clr>
            <a:srgbClr val="F26B43"/>
          </p15:clr>
        </p15:guide>
        <p15:guide id="4" pos="7344" userDrawn="1">
          <p15:clr>
            <a:srgbClr val="F26B43"/>
          </p15:clr>
        </p15:guide>
        <p15:guide id="5" orient="horz" pos="768" userDrawn="1">
          <p15:clr>
            <a:srgbClr val="A4A3A4"/>
          </p15:clr>
        </p15:guide>
        <p15:guide id="6" orient="horz" pos="4104" userDrawn="1">
          <p15:clr>
            <a:srgbClr val="A4A3A4"/>
          </p15:clr>
        </p15:guide>
        <p15:guide id="7" orient="horz" pos="62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5.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4.xml"/><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a:extLst>
              <a:ext uri="{FF2B5EF4-FFF2-40B4-BE49-F238E27FC236}">
                <a16:creationId xmlns:a16="http://schemas.microsoft.com/office/drawing/2014/main" id="{C9FCD123-1705-30C3-39C5-17C194E367E8}"/>
              </a:ext>
            </a:extLst>
          </p:cNvPr>
          <p:cNvPicPr>
            <a:picLocks noGrp="1" noChangeAspect="1"/>
          </p:cNvPicPr>
          <p:nvPr>
            <p:ph type="pic" sz="quarter" idx="18"/>
          </p:nvPr>
        </p:nvPicPr>
        <p:blipFill rotWithShape="1">
          <a:blip r:embed="rId3">
            <a:extLst>
              <a:ext uri="{BEBA8EAE-BF5A-486C-A8C5-ECC9F3942E4B}">
                <a14:imgProps xmlns:a14="http://schemas.microsoft.com/office/drawing/2010/main">
                  <a14:imgLayer r:embed="rId4">
                    <a14:imgEffect>
                      <a14:saturation sat="150000"/>
                    </a14:imgEffect>
                    <a14:imgEffect>
                      <a14:brightnessContrast bright="8000" contrast="23000"/>
                    </a14:imgEffect>
                  </a14:imgLayer>
                </a14:imgProps>
              </a:ext>
              <a:ext uri="{28A0092B-C50C-407E-A947-70E740481C1C}">
                <a14:useLocalDpi xmlns:a14="http://schemas.microsoft.com/office/drawing/2010/main" val="0"/>
              </a:ext>
            </a:extLst>
          </a:blip>
          <a:srcRect l="76456" r="1914" b="-1"/>
          <a:stretch/>
        </p:blipFill>
        <p:spPr>
          <a:xfrm>
            <a:off x="0" y="0"/>
            <a:ext cx="3967881" cy="6858000"/>
          </a:xfrm>
          <a:noFill/>
        </p:spPr>
      </p:pic>
      <p:sp>
        <p:nvSpPr>
          <p:cNvPr id="16" name="Text Placeholder 3">
            <a:extLst>
              <a:ext uri="{FF2B5EF4-FFF2-40B4-BE49-F238E27FC236}">
                <a16:creationId xmlns:a16="http://schemas.microsoft.com/office/drawing/2014/main" id="{4443113A-6172-CD67-7500-AF87F1DB4D03}"/>
              </a:ext>
            </a:extLst>
          </p:cNvPr>
          <p:cNvSpPr>
            <a:spLocks noGrp="1"/>
          </p:cNvSpPr>
          <p:nvPr>
            <p:ph type="body" sz="quarter" idx="14"/>
          </p:nvPr>
        </p:nvSpPr>
        <p:spPr>
          <a:xfrm>
            <a:off x="4377608" y="5034538"/>
            <a:ext cx="6833372" cy="958055"/>
          </a:xfrm>
        </p:spPr>
        <p:txBody>
          <a:bodyPr/>
          <a:lstStyle/>
          <a:p>
            <a:endParaRPr lang="en-US"/>
          </a:p>
        </p:txBody>
      </p:sp>
      <p:sp>
        <p:nvSpPr>
          <p:cNvPr id="6" name="Text Placeholder 5">
            <a:extLst>
              <a:ext uri="{FF2B5EF4-FFF2-40B4-BE49-F238E27FC236}">
                <a16:creationId xmlns:a16="http://schemas.microsoft.com/office/drawing/2014/main" id="{ACFB8E74-C5A8-A63B-713D-BE5341B8AEBD}"/>
              </a:ext>
            </a:extLst>
          </p:cNvPr>
          <p:cNvSpPr>
            <a:spLocks noGrp="1"/>
          </p:cNvSpPr>
          <p:nvPr>
            <p:ph type="body" sz="quarter" idx="13"/>
          </p:nvPr>
        </p:nvSpPr>
        <p:spPr>
          <a:xfrm>
            <a:off x="4369698" y="3089829"/>
            <a:ext cx="6841282" cy="1632170"/>
          </a:xfrm>
        </p:spPr>
        <p:txBody>
          <a:bodyPr anchor="t">
            <a:normAutofit/>
          </a:bodyPr>
          <a:lstStyle/>
          <a:p>
            <a:pPr>
              <a:spcAft>
                <a:spcPts val="600"/>
              </a:spcAft>
            </a:pPr>
            <a:r>
              <a:rPr lang="en-US" sz="5000"/>
              <a:t>How successful families approach money</a:t>
            </a:r>
          </a:p>
          <a:p>
            <a:pPr>
              <a:spcAft>
                <a:spcPts val="600"/>
              </a:spcAft>
            </a:pPr>
            <a:endParaRPr lang="en-US" sz="5000"/>
          </a:p>
          <a:p>
            <a:pPr>
              <a:spcAft>
                <a:spcPts val="600"/>
              </a:spcAft>
            </a:pPr>
            <a:endParaRPr lang="en-US" sz="5000"/>
          </a:p>
        </p:txBody>
      </p:sp>
      <p:sp>
        <p:nvSpPr>
          <p:cNvPr id="7" name="Text Placeholder 6">
            <a:extLst>
              <a:ext uri="{FF2B5EF4-FFF2-40B4-BE49-F238E27FC236}">
                <a16:creationId xmlns:a16="http://schemas.microsoft.com/office/drawing/2014/main" id="{1D24D956-0B60-A157-D998-9E439D72E0D4}"/>
              </a:ext>
            </a:extLst>
          </p:cNvPr>
          <p:cNvSpPr>
            <a:spLocks noGrp="1"/>
          </p:cNvSpPr>
          <p:nvPr>
            <p:ph type="body" sz="quarter" idx="12"/>
          </p:nvPr>
        </p:nvSpPr>
        <p:spPr>
          <a:xfrm>
            <a:off x="4369698" y="2563890"/>
            <a:ext cx="6841282" cy="353860"/>
          </a:xfrm>
        </p:spPr>
        <p:txBody>
          <a:bodyPr anchor="b">
            <a:normAutofit/>
          </a:bodyPr>
          <a:lstStyle/>
          <a:p>
            <a:r>
              <a:rPr lang="en-US" dirty="0"/>
              <a:t>All in </a:t>
            </a:r>
            <a:r>
              <a:rPr lang="en-US"/>
              <a:t>the family</a:t>
            </a:r>
            <a:endParaRPr lang="en-US" dirty="0"/>
          </a:p>
        </p:txBody>
      </p:sp>
    </p:spTree>
    <p:extLst>
      <p:ext uri="{BB962C8B-B14F-4D97-AF65-F5344CB8AC3E}">
        <p14:creationId xmlns:p14="http://schemas.microsoft.com/office/powerpoint/2010/main" val="2585495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5"/>
          </p:nvPr>
        </p:nvSpPr>
        <p:spPr/>
        <p:txBody>
          <a:bodyPr/>
          <a:lstStyle/>
          <a:p>
            <a:pPr marL="0" lvl="0" indent="0">
              <a:buNone/>
            </a:pPr>
            <a:r>
              <a:rPr lang="en-US" sz="4200"/>
              <a:t>We have such opposite views—he keeps his money under the mattress, and I’m an investor.</a:t>
            </a:r>
          </a:p>
        </p:txBody>
      </p:sp>
      <p:sp>
        <p:nvSpPr>
          <p:cNvPr id="5" name="Text Placeholder 4">
            <a:extLst>
              <a:ext uri="{FF2B5EF4-FFF2-40B4-BE49-F238E27FC236}">
                <a16:creationId xmlns:a16="http://schemas.microsoft.com/office/drawing/2014/main" id="{14403C55-DCDA-D1FF-BACF-441D72EA28D9}"/>
              </a:ext>
            </a:extLst>
          </p:cNvPr>
          <p:cNvSpPr>
            <a:spLocks noGrp="1"/>
          </p:cNvSpPr>
          <p:nvPr>
            <p:ph type="body" sz="quarter" idx="16"/>
          </p:nvPr>
        </p:nvSpPr>
        <p:spPr>
          <a:xfrm>
            <a:off x="532798" y="1170905"/>
            <a:ext cx="10028685" cy="457200"/>
          </a:xfrm>
        </p:spPr>
        <p:txBody>
          <a:bodyPr vert="horz" lIns="0" tIns="0" rIns="0" bIns="0" rtlCol="0" anchor="t">
            <a:noAutofit/>
          </a:bodyPr>
          <a:lstStyle/>
          <a:p>
            <a:r>
              <a:rPr lang="en-US" b="0"/>
              <a:t>Family members often have significantly different investment styles. </a:t>
            </a:r>
            <a:endParaRPr lang="en-US"/>
          </a:p>
        </p:txBody>
      </p:sp>
      <p:sp>
        <p:nvSpPr>
          <p:cNvPr id="2" name="Title 1"/>
          <p:cNvSpPr>
            <a:spLocks noGrp="1"/>
          </p:cNvSpPr>
          <p:nvPr>
            <p:ph type="title"/>
          </p:nvPr>
        </p:nvSpPr>
        <p:spPr/>
        <p:txBody>
          <a:bodyPr/>
          <a:lstStyle/>
          <a:p>
            <a:r>
              <a:rPr lang="en-US"/>
              <a:t>Security vs. opportunity </a:t>
            </a:r>
          </a:p>
        </p:txBody>
      </p:sp>
    </p:spTree>
    <p:extLst>
      <p:ext uri="{BB962C8B-B14F-4D97-AF65-F5344CB8AC3E}">
        <p14:creationId xmlns:p14="http://schemas.microsoft.com/office/powerpoint/2010/main" val="185841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5C4044-10A2-6140-A48C-2652EDC9CE0B}"/>
              </a:ext>
            </a:extLst>
          </p:cNvPr>
          <p:cNvSpPr>
            <a:spLocks noGrp="1"/>
          </p:cNvSpPr>
          <p:nvPr>
            <p:ph type="title"/>
          </p:nvPr>
        </p:nvSpPr>
        <p:spPr/>
        <p:txBody>
          <a:bodyPr/>
          <a:lstStyle/>
          <a:p>
            <a:r>
              <a:rPr lang="en-US" b="1">
                <a:solidFill>
                  <a:schemeClr val="accent1"/>
                </a:solidFill>
                <a:cs typeface="Times New Roman"/>
              </a:rPr>
              <a:t>Question 2:</a:t>
            </a:r>
            <a:r>
              <a:rPr lang="en-US">
                <a:cs typeface="Times New Roman"/>
              </a:rPr>
              <a:t> What is your investment style?</a:t>
            </a:r>
          </a:p>
        </p:txBody>
      </p:sp>
      <p:sp>
        <p:nvSpPr>
          <p:cNvPr id="5" name="Rectangle 4">
            <a:extLst>
              <a:ext uri="{FF2B5EF4-FFF2-40B4-BE49-F238E27FC236}">
                <a16:creationId xmlns:a16="http://schemas.microsoft.com/office/drawing/2014/main" id="{4BDEA996-31AD-CB48-9A54-F97467CCAC65}"/>
              </a:ext>
            </a:extLst>
          </p:cNvPr>
          <p:cNvSpPr/>
          <p:nvPr/>
        </p:nvSpPr>
        <p:spPr>
          <a:xfrm>
            <a:off x="914399" y="1463040"/>
            <a:ext cx="9272337" cy="307777"/>
          </a:xfrm>
          <a:prstGeom prst="rect">
            <a:avLst/>
          </a:prstGeom>
        </p:spPr>
        <p:txBody>
          <a:bodyPr wrap="square" lIns="0" tIns="0" rIns="0" bIns="0">
            <a:spAutoFit/>
          </a:bodyPr>
          <a:lstStyle/>
          <a:p>
            <a:r>
              <a:rPr lang="en-US" sz="2000" b="1">
                <a:latin typeface="Arial" panose="020B0604020202020204" pitchFamily="34" charset="0"/>
              </a:rPr>
              <a:t>Plot your answer to the question below along each scale of 1 to 10.</a:t>
            </a:r>
            <a:endParaRPr lang="en-US" sz="2000" b="1">
              <a:effectLst/>
              <a:latin typeface="Arial" panose="020B0604020202020204" pitchFamily="34" charset="0"/>
            </a:endParaRPr>
          </a:p>
        </p:txBody>
      </p:sp>
      <p:sp>
        <p:nvSpPr>
          <p:cNvPr id="7" name="Rectangle 6">
            <a:extLst>
              <a:ext uri="{FF2B5EF4-FFF2-40B4-BE49-F238E27FC236}">
                <a16:creationId xmlns:a16="http://schemas.microsoft.com/office/drawing/2014/main" id="{C96C572F-76C8-9349-9767-AF1B647A9569}"/>
              </a:ext>
            </a:extLst>
          </p:cNvPr>
          <p:cNvSpPr/>
          <p:nvPr/>
        </p:nvSpPr>
        <p:spPr>
          <a:xfrm>
            <a:off x="2011679" y="2286000"/>
            <a:ext cx="9518333" cy="1145955"/>
          </a:xfrm>
          <a:prstGeom prst="rect">
            <a:avLst/>
          </a:prstGeom>
        </p:spPr>
        <p:txBody>
          <a:bodyPr wrap="square" lIns="0" tIns="0" rIns="0" bIns="0">
            <a:spAutoFit/>
          </a:bodyPr>
          <a:lstStyle/>
          <a:p>
            <a:pPr>
              <a:lnSpc>
                <a:spcPct val="95000"/>
              </a:lnSpc>
              <a:spcAft>
                <a:spcPts val="500"/>
              </a:spcAft>
            </a:pPr>
            <a:r>
              <a:rPr lang="en-US" sz="2000" b="1">
                <a:solidFill>
                  <a:schemeClr val="accent1"/>
                </a:solidFill>
              </a:rPr>
              <a:t>Values: </a:t>
            </a:r>
            <a:endParaRPr lang="en-US" sz="1800" b="1">
              <a:solidFill>
                <a:schemeClr val="accent1"/>
              </a:solidFill>
            </a:endParaRPr>
          </a:p>
          <a:p>
            <a:pPr>
              <a:lnSpc>
                <a:spcPct val="95000"/>
              </a:lnSpc>
            </a:pPr>
            <a:r>
              <a:rPr lang="en-US" sz="1800"/>
              <a:t>Do you value financial security, meaning you’re more concerned with preserving the original value of your investments than maximizing growth? Or do you value opportunity and feel comfortable with the possibility of substantial declines in pursuit of higher levels of growth?</a:t>
            </a:r>
          </a:p>
        </p:txBody>
      </p:sp>
      <p:sp>
        <p:nvSpPr>
          <p:cNvPr id="50" name="TextBox 49">
            <a:extLst>
              <a:ext uri="{FF2B5EF4-FFF2-40B4-BE49-F238E27FC236}">
                <a16:creationId xmlns:a16="http://schemas.microsoft.com/office/drawing/2014/main" id="{9B8379A0-394B-D04C-B400-2965F2A93FCF}"/>
              </a:ext>
            </a:extLst>
          </p:cNvPr>
          <p:cNvSpPr txBox="1"/>
          <p:nvPr/>
        </p:nvSpPr>
        <p:spPr>
          <a:xfrm>
            <a:off x="1277166" y="4327327"/>
            <a:ext cx="1499937" cy="246221"/>
          </a:xfrm>
          <a:prstGeom prst="rect">
            <a:avLst/>
          </a:prstGeom>
          <a:noFill/>
        </p:spPr>
        <p:txBody>
          <a:bodyPr wrap="square" lIns="0" tIns="0" rIns="0" bIns="0" rtlCol="0">
            <a:spAutoFit/>
          </a:bodyPr>
          <a:lstStyle/>
          <a:p>
            <a:pPr>
              <a:spcAft>
                <a:spcPts val="1000"/>
              </a:spcAft>
              <a:buClr>
                <a:schemeClr val="accent2"/>
              </a:buClr>
            </a:pPr>
            <a:r>
              <a:rPr lang="en-US" sz="1600" b="1"/>
              <a:t>Security</a:t>
            </a:r>
          </a:p>
        </p:txBody>
      </p:sp>
      <p:sp>
        <p:nvSpPr>
          <p:cNvPr id="51" name="TextBox 50">
            <a:extLst>
              <a:ext uri="{FF2B5EF4-FFF2-40B4-BE49-F238E27FC236}">
                <a16:creationId xmlns:a16="http://schemas.microsoft.com/office/drawing/2014/main" id="{5487CBBB-A40B-F647-A8DE-213171665270}"/>
              </a:ext>
            </a:extLst>
          </p:cNvPr>
          <p:cNvSpPr txBox="1"/>
          <p:nvPr/>
        </p:nvSpPr>
        <p:spPr>
          <a:xfrm>
            <a:off x="9625784" y="4327327"/>
            <a:ext cx="1499937" cy="246221"/>
          </a:xfrm>
          <a:prstGeom prst="rect">
            <a:avLst/>
          </a:prstGeom>
          <a:noFill/>
        </p:spPr>
        <p:txBody>
          <a:bodyPr wrap="square" lIns="0" tIns="0" rIns="0" bIns="0" rtlCol="0">
            <a:spAutoFit/>
          </a:bodyPr>
          <a:lstStyle/>
          <a:p>
            <a:pPr algn="r">
              <a:spcAft>
                <a:spcPts val="1000"/>
              </a:spcAft>
              <a:buClr>
                <a:schemeClr val="accent2"/>
              </a:buClr>
            </a:pPr>
            <a:r>
              <a:rPr lang="en-US" sz="1600" b="1"/>
              <a:t>Opportunity</a:t>
            </a:r>
          </a:p>
        </p:txBody>
      </p:sp>
      <p:grpSp>
        <p:nvGrpSpPr>
          <p:cNvPr id="3" name="Group 2" descr="analytics-bars.svg">
            <a:extLst>
              <a:ext uri="{FF2B5EF4-FFF2-40B4-BE49-F238E27FC236}">
                <a16:creationId xmlns:a16="http://schemas.microsoft.com/office/drawing/2014/main" id="{E9FE330C-A153-47A0-AECC-AAAF7705E10F}"/>
              </a:ext>
            </a:extLst>
          </p:cNvPr>
          <p:cNvGrpSpPr/>
          <p:nvPr/>
        </p:nvGrpSpPr>
        <p:grpSpPr>
          <a:xfrm>
            <a:off x="917176" y="2286000"/>
            <a:ext cx="720000" cy="720000"/>
            <a:chOff x="6114268" y="2161316"/>
            <a:chExt cx="548640" cy="583472"/>
          </a:xfrm>
        </p:grpSpPr>
        <p:grpSp>
          <p:nvGrpSpPr>
            <p:cNvPr id="30" name="Group 29">
              <a:extLst>
                <a:ext uri="{FF2B5EF4-FFF2-40B4-BE49-F238E27FC236}">
                  <a16:creationId xmlns:a16="http://schemas.microsoft.com/office/drawing/2014/main" id="{9C37A0E7-68BE-4C43-BA74-AB49ABB35584}"/>
                </a:ext>
              </a:extLst>
            </p:cNvPr>
            <p:cNvGrpSpPr>
              <a:grpSpLocks noChangeAspect="1"/>
            </p:cNvGrpSpPr>
            <p:nvPr/>
          </p:nvGrpSpPr>
          <p:grpSpPr>
            <a:xfrm>
              <a:off x="6199993" y="2324818"/>
              <a:ext cx="377190" cy="291736"/>
              <a:chOff x="9412519" y="3117431"/>
              <a:chExt cx="368300" cy="244475"/>
            </a:xfrm>
          </p:grpSpPr>
          <p:sp>
            <p:nvSpPr>
              <p:cNvPr id="31" name="Line 58">
                <a:extLst>
                  <a:ext uri="{FF2B5EF4-FFF2-40B4-BE49-F238E27FC236}">
                    <a16:creationId xmlns:a16="http://schemas.microsoft.com/office/drawing/2014/main" id="{1E73826F-175E-E54D-831E-AE492FB869AC}"/>
                  </a:ext>
                </a:extLst>
              </p:cNvPr>
              <p:cNvSpPr>
                <a:spLocks noChangeShapeType="1"/>
              </p:cNvSpPr>
              <p:nvPr/>
            </p:nvSpPr>
            <p:spPr bwMode="auto">
              <a:xfrm>
                <a:off x="9412519" y="3361906"/>
                <a:ext cx="368300" cy="0"/>
              </a:xfrm>
              <a:prstGeom prst="line">
                <a:avLst/>
              </a:prstGeom>
              <a:noFill/>
              <a:ln w="1905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Rectangle 59">
                <a:extLst>
                  <a:ext uri="{FF2B5EF4-FFF2-40B4-BE49-F238E27FC236}">
                    <a16:creationId xmlns:a16="http://schemas.microsoft.com/office/drawing/2014/main" id="{C64F33CF-90B3-FD48-9B3B-68B8CD573AE7}"/>
                  </a:ext>
                </a:extLst>
              </p:cNvPr>
              <p:cNvSpPr>
                <a:spLocks noChangeArrowheads="1"/>
              </p:cNvSpPr>
              <p:nvPr/>
            </p:nvSpPr>
            <p:spPr bwMode="auto">
              <a:xfrm>
                <a:off x="9436332" y="3284118"/>
                <a:ext cx="52387" cy="77788"/>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Rectangle 60">
                <a:extLst>
                  <a:ext uri="{FF2B5EF4-FFF2-40B4-BE49-F238E27FC236}">
                    <a16:creationId xmlns:a16="http://schemas.microsoft.com/office/drawing/2014/main" id="{5EC9BFB8-AE43-974F-9821-029809A8562D}"/>
                  </a:ext>
                </a:extLst>
              </p:cNvPr>
              <p:cNvSpPr>
                <a:spLocks noChangeArrowheads="1"/>
              </p:cNvSpPr>
              <p:nvPr/>
            </p:nvSpPr>
            <p:spPr bwMode="auto">
              <a:xfrm>
                <a:off x="9528407" y="3193631"/>
                <a:ext cx="47625" cy="168275"/>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Rectangle 61">
                <a:extLst>
                  <a:ext uri="{FF2B5EF4-FFF2-40B4-BE49-F238E27FC236}">
                    <a16:creationId xmlns:a16="http://schemas.microsoft.com/office/drawing/2014/main" id="{CAE571F0-AAD7-2F4E-B324-03A18D04534E}"/>
                  </a:ext>
                </a:extLst>
              </p:cNvPr>
              <p:cNvSpPr>
                <a:spLocks noChangeArrowheads="1"/>
              </p:cNvSpPr>
              <p:nvPr/>
            </p:nvSpPr>
            <p:spPr bwMode="auto">
              <a:xfrm>
                <a:off x="9614132" y="3231731"/>
                <a:ext cx="52387" cy="130175"/>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5" name="Rectangle 62">
                <a:extLst>
                  <a:ext uri="{FF2B5EF4-FFF2-40B4-BE49-F238E27FC236}">
                    <a16:creationId xmlns:a16="http://schemas.microsoft.com/office/drawing/2014/main" id="{A67CE77E-E27D-054C-9A16-0594F22DA827}"/>
                  </a:ext>
                </a:extLst>
              </p:cNvPr>
              <p:cNvSpPr>
                <a:spLocks noChangeArrowheads="1"/>
              </p:cNvSpPr>
              <p:nvPr/>
            </p:nvSpPr>
            <p:spPr bwMode="auto">
              <a:xfrm>
                <a:off x="9704619" y="3117431"/>
                <a:ext cx="52387" cy="244475"/>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2" name="Rectangle 61">
              <a:extLst>
                <a:ext uri="{FF2B5EF4-FFF2-40B4-BE49-F238E27FC236}">
                  <a16:creationId xmlns:a16="http://schemas.microsoft.com/office/drawing/2014/main" id="{32BE0B70-2AC4-D64A-AC12-D9908D574169}"/>
                </a:ext>
              </a:extLst>
            </p:cNvPr>
            <p:cNvSpPr/>
            <p:nvPr/>
          </p:nvSpPr>
          <p:spPr>
            <a:xfrm>
              <a:off x="6114268" y="2161316"/>
              <a:ext cx="548640" cy="583472"/>
            </a:xfrm>
            <a:prstGeom prst="rect">
              <a:avLst/>
            </a:prstGeom>
            <a:noFill/>
            <a:ln w="22225">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graphicFrame>
        <p:nvGraphicFramePr>
          <p:cNvPr id="36" name="Table 35">
            <a:extLst>
              <a:ext uri="{FF2B5EF4-FFF2-40B4-BE49-F238E27FC236}">
                <a16:creationId xmlns:a16="http://schemas.microsoft.com/office/drawing/2014/main" id="{8831DD26-8EBC-8E49-A8B7-EB79A84001BC}"/>
              </a:ext>
            </a:extLst>
          </p:cNvPr>
          <p:cNvGraphicFramePr>
            <a:graphicFrameLocks noGrp="1"/>
          </p:cNvGraphicFramePr>
          <p:nvPr/>
        </p:nvGraphicFramePr>
        <p:xfrm>
          <a:off x="874295" y="3794760"/>
          <a:ext cx="10255670" cy="246888"/>
        </p:xfrm>
        <a:graphic>
          <a:graphicData uri="http://schemas.openxmlformats.org/drawingml/2006/table">
            <a:tbl>
              <a:tblPr>
                <a:tableStyleId>{5C22544A-7EE6-4342-B048-85BDC9FD1C3A}</a:tableStyleId>
              </a:tblPr>
              <a:tblGrid>
                <a:gridCol w="1025567">
                  <a:extLst>
                    <a:ext uri="{9D8B030D-6E8A-4147-A177-3AD203B41FA5}">
                      <a16:colId xmlns:a16="http://schemas.microsoft.com/office/drawing/2014/main" val="1082347443"/>
                    </a:ext>
                  </a:extLst>
                </a:gridCol>
                <a:gridCol w="1025567">
                  <a:extLst>
                    <a:ext uri="{9D8B030D-6E8A-4147-A177-3AD203B41FA5}">
                      <a16:colId xmlns:a16="http://schemas.microsoft.com/office/drawing/2014/main" val="915053412"/>
                    </a:ext>
                  </a:extLst>
                </a:gridCol>
                <a:gridCol w="1025567">
                  <a:extLst>
                    <a:ext uri="{9D8B030D-6E8A-4147-A177-3AD203B41FA5}">
                      <a16:colId xmlns:a16="http://schemas.microsoft.com/office/drawing/2014/main" val="2525395451"/>
                    </a:ext>
                  </a:extLst>
                </a:gridCol>
                <a:gridCol w="1025567">
                  <a:extLst>
                    <a:ext uri="{9D8B030D-6E8A-4147-A177-3AD203B41FA5}">
                      <a16:colId xmlns:a16="http://schemas.microsoft.com/office/drawing/2014/main" val="2276198185"/>
                    </a:ext>
                  </a:extLst>
                </a:gridCol>
                <a:gridCol w="1025567">
                  <a:extLst>
                    <a:ext uri="{9D8B030D-6E8A-4147-A177-3AD203B41FA5}">
                      <a16:colId xmlns:a16="http://schemas.microsoft.com/office/drawing/2014/main" val="108982821"/>
                    </a:ext>
                  </a:extLst>
                </a:gridCol>
                <a:gridCol w="1025567">
                  <a:extLst>
                    <a:ext uri="{9D8B030D-6E8A-4147-A177-3AD203B41FA5}">
                      <a16:colId xmlns:a16="http://schemas.microsoft.com/office/drawing/2014/main" val="1774271320"/>
                    </a:ext>
                  </a:extLst>
                </a:gridCol>
                <a:gridCol w="1025567">
                  <a:extLst>
                    <a:ext uri="{9D8B030D-6E8A-4147-A177-3AD203B41FA5}">
                      <a16:colId xmlns:a16="http://schemas.microsoft.com/office/drawing/2014/main" val="1551164037"/>
                    </a:ext>
                  </a:extLst>
                </a:gridCol>
                <a:gridCol w="1025567">
                  <a:extLst>
                    <a:ext uri="{9D8B030D-6E8A-4147-A177-3AD203B41FA5}">
                      <a16:colId xmlns:a16="http://schemas.microsoft.com/office/drawing/2014/main" val="1466414525"/>
                    </a:ext>
                  </a:extLst>
                </a:gridCol>
                <a:gridCol w="1025567">
                  <a:extLst>
                    <a:ext uri="{9D8B030D-6E8A-4147-A177-3AD203B41FA5}">
                      <a16:colId xmlns:a16="http://schemas.microsoft.com/office/drawing/2014/main" val="1719623206"/>
                    </a:ext>
                  </a:extLst>
                </a:gridCol>
                <a:gridCol w="1025567">
                  <a:extLst>
                    <a:ext uri="{9D8B030D-6E8A-4147-A177-3AD203B41FA5}">
                      <a16:colId xmlns:a16="http://schemas.microsoft.com/office/drawing/2014/main" val="3246205720"/>
                    </a:ext>
                  </a:extLst>
                </a:gridCol>
              </a:tblGrid>
              <a:tr h="246888">
                <a:tc>
                  <a:txBody>
                    <a:bodyPr/>
                    <a:lstStyle/>
                    <a:p>
                      <a:pPr algn="ctr"/>
                      <a:r>
                        <a:rPr lang="en-US" sz="1600"/>
                        <a:t>1</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2</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3</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4</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6</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7</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8</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9</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10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9333273"/>
                  </a:ext>
                </a:extLst>
              </a:tr>
            </a:tbl>
          </a:graphicData>
        </a:graphic>
      </p:graphicFrame>
      <p:cxnSp>
        <p:nvCxnSpPr>
          <p:cNvPr id="37" name="Straight Arrow Connector 36">
            <a:extLst>
              <a:ext uri="{FF2B5EF4-FFF2-40B4-BE49-F238E27FC236}">
                <a16:creationId xmlns:a16="http://schemas.microsoft.com/office/drawing/2014/main" id="{E500ED84-8126-0E46-9BC2-7B57941A3A89}"/>
              </a:ext>
            </a:extLst>
          </p:cNvPr>
          <p:cNvCxnSpPr>
            <a:cxnSpLocks/>
          </p:cNvCxnSpPr>
          <p:nvPr/>
        </p:nvCxnSpPr>
        <p:spPr>
          <a:xfrm>
            <a:off x="874295" y="4138644"/>
            <a:ext cx="10427118" cy="0"/>
          </a:xfrm>
          <a:prstGeom prst="straightConnector1">
            <a:avLst/>
          </a:prstGeom>
          <a:ln w="25400" cap="flat">
            <a:solidFill>
              <a:schemeClr val="accent2"/>
            </a:solidFill>
            <a:bevel/>
            <a:headEnd type="arrow" w="lg" len="med"/>
            <a:tailEnd type="arrow"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3903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5"/>
          </p:nvPr>
        </p:nvSpPr>
        <p:spPr/>
        <p:txBody>
          <a:bodyPr/>
          <a:lstStyle/>
          <a:p>
            <a:r>
              <a:rPr lang="en-US" sz="4200"/>
              <a:t>Both my mother’s and father’s side never talked about money.</a:t>
            </a:r>
            <a:endParaRPr lang="en-US" sz="4200" b="0">
              <a:solidFill>
                <a:srgbClr val="000000"/>
              </a:solidFill>
            </a:endParaRPr>
          </a:p>
          <a:p>
            <a:pPr marL="0" lvl="0" indent="0">
              <a:buNone/>
            </a:pPr>
            <a:endParaRPr lang="en-US" sz="4200">
              <a:cs typeface="Arial"/>
            </a:endParaRPr>
          </a:p>
        </p:txBody>
      </p:sp>
      <p:sp>
        <p:nvSpPr>
          <p:cNvPr id="5" name="Text Placeholder 4">
            <a:extLst>
              <a:ext uri="{FF2B5EF4-FFF2-40B4-BE49-F238E27FC236}">
                <a16:creationId xmlns:a16="http://schemas.microsoft.com/office/drawing/2014/main" id="{14403C55-DCDA-D1FF-BACF-441D72EA28D9}"/>
              </a:ext>
            </a:extLst>
          </p:cNvPr>
          <p:cNvSpPr>
            <a:spLocks noGrp="1"/>
          </p:cNvSpPr>
          <p:nvPr>
            <p:ph type="body" sz="quarter" idx="16"/>
          </p:nvPr>
        </p:nvSpPr>
        <p:spPr>
          <a:xfrm>
            <a:off x="532798" y="1170905"/>
            <a:ext cx="10028685" cy="457200"/>
          </a:xfrm>
        </p:spPr>
        <p:txBody>
          <a:bodyPr vert="horz" lIns="0" tIns="0" rIns="0" bIns="0" rtlCol="0" anchor="t">
            <a:noAutofit/>
          </a:bodyPr>
          <a:lstStyle/>
          <a:p>
            <a:r>
              <a:rPr lang="en-US" b="0">
                <a:solidFill>
                  <a:srgbClr val="000000"/>
                </a:solidFill>
              </a:rPr>
              <a:t>57% of parents are at least somewhat reluctant to talk to their kids about money. Family members often have significantly different investment styles.</a:t>
            </a:r>
            <a:r>
              <a:rPr lang="en-US" sz="1000" b="0" baseline="30000"/>
              <a:t>1</a:t>
            </a:r>
            <a:endParaRPr lang="en-US" sz="1000" b="0">
              <a:solidFill>
                <a:srgbClr val="000000"/>
              </a:solidFill>
            </a:endParaRPr>
          </a:p>
          <a:p>
            <a:endParaRPr lang="en-US" b="0">
              <a:cs typeface="Arial"/>
            </a:endParaRPr>
          </a:p>
        </p:txBody>
      </p:sp>
      <p:sp>
        <p:nvSpPr>
          <p:cNvPr id="2" name="Title 1"/>
          <p:cNvSpPr>
            <a:spLocks noGrp="1"/>
          </p:cNvSpPr>
          <p:nvPr>
            <p:ph type="title"/>
          </p:nvPr>
        </p:nvSpPr>
        <p:spPr/>
        <p:txBody>
          <a:bodyPr/>
          <a:lstStyle/>
          <a:p>
            <a:r>
              <a:rPr lang="en-US">
                <a:cs typeface="Arial"/>
              </a:rPr>
              <a:t>Private vs. open</a:t>
            </a:r>
            <a:endParaRPr lang="en-US" b="0">
              <a:solidFill>
                <a:srgbClr val="000000"/>
              </a:solidFill>
              <a:cs typeface="Arial"/>
            </a:endParaRPr>
          </a:p>
        </p:txBody>
      </p:sp>
      <p:sp>
        <p:nvSpPr>
          <p:cNvPr id="6" name="Text Placeholder 12">
            <a:extLst>
              <a:ext uri="{FF2B5EF4-FFF2-40B4-BE49-F238E27FC236}">
                <a16:creationId xmlns:a16="http://schemas.microsoft.com/office/drawing/2014/main" id="{EC2CAEFB-C512-6369-AC35-C2A5A28EC7B0}"/>
              </a:ext>
            </a:extLst>
          </p:cNvPr>
          <p:cNvSpPr>
            <a:spLocks noGrp="1"/>
          </p:cNvSpPr>
          <p:nvPr>
            <p:ph type="body" sz="quarter" idx="22"/>
          </p:nvPr>
        </p:nvSpPr>
        <p:spPr>
          <a:xfrm>
            <a:off x="533400" y="6053328"/>
            <a:ext cx="11125199" cy="457200"/>
          </a:xfrm>
        </p:spPr>
        <p:txBody>
          <a:bodyPr/>
          <a:lstStyle/>
          <a:p>
            <a:r>
              <a:rPr lang="en-US" baseline="30000"/>
              <a:t>1</a:t>
            </a:r>
            <a:r>
              <a:rPr lang="en-US"/>
              <a:t> “Parents, Kids &amp; Money Survey”, T. Rowe Price, March 2022.</a:t>
            </a:r>
          </a:p>
        </p:txBody>
      </p:sp>
    </p:spTree>
    <p:extLst>
      <p:ext uri="{BB962C8B-B14F-4D97-AF65-F5344CB8AC3E}">
        <p14:creationId xmlns:p14="http://schemas.microsoft.com/office/powerpoint/2010/main" val="2626447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5C4044-10A2-6140-A48C-2652EDC9CE0B}"/>
              </a:ext>
            </a:extLst>
          </p:cNvPr>
          <p:cNvSpPr>
            <a:spLocks noGrp="1"/>
          </p:cNvSpPr>
          <p:nvPr>
            <p:ph type="title"/>
          </p:nvPr>
        </p:nvSpPr>
        <p:spPr>
          <a:xfrm>
            <a:off x="561450" y="519648"/>
            <a:ext cx="10881360" cy="457200"/>
          </a:xfrm>
        </p:spPr>
        <p:txBody>
          <a:bodyPr/>
          <a:lstStyle/>
          <a:p>
            <a:r>
              <a:rPr lang="en-US" b="1">
                <a:solidFill>
                  <a:schemeClr val="accent1"/>
                </a:solidFill>
              </a:rPr>
              <a:t>Question 3:</a:t>
            </a:r>
            <a:r>
              <a:rPr lang="en-US"/>
              <a:t> How comfortable are you discussing money/your finances? </a:t>
            </a:r>
            <a:endParaRPr lang="en-US">
              <a:highlight>
                <a:srgbClr val="FFFF00"/>
              </a:highlight>
              <a:cs typeface="Arial"/>
            </a:endParaRPr>
          </a:p>
        </p:txBody>
      </p:sp>
      <p:sp>
        <p:nvSpPr>
          <p:cNvPr id="5" name="Rectangle 4">
            <a:extLst>
              <a:ext uri="{FF2B5EF4-FFF2-40B4-BE49-F238E27FC236}">
                <a16:creationId xmlns:a16="http://schemas.microsoft.com/office/drawing/2014/main" id="{4BDEA996-31AD-CB48-9A54-F97467CCAC65}"/>
              </a:ext>
            </a:extLst>
          </p:cNvPr>
          <p:cNvSpPr/>
          <p:nvPr/>
        </p:nvSpPr>
        <p:spPr>
          <a:xfrm>
            <a:off x="914399" y="1463040"/>
            <a:ext cx="10789921" cy="307777"/>
          </a:xfrm>
          <a:prstGeom prst="rect">
            <a:avLst/>
          </a:prstGeom>
        </p:spPr>
        <p:txBody>
          <a:bodyPr wrap="square" lIns="0" tIns="0" rIns="0" bIns="0">
            <a:spAutoFit/>
          </a:bodyPr>
          <a:lstStyle/>
          <a:p>
            <a:r>
              <a:rPr lang="en-US" sz="2000" b="1">
                <a:latin typeface="Arial" panose="020B0604020202020204" pitchFamily="34" charset="0"/>
              </a:rPr>
              <a:t>Plot your answer to the question below along each scale of 1 to 10. </a:t>
            </a:r>
            <a:endParaRPr lang="en-US" sz="2000" b="1">
              <a:effectLst/>
              <a:latin typeface="Arial" panose="020B0604020202020204" pitchFamily="34" charset="0"/>
            </a:endParaRPr>
          </a:p>
        </p:txBody>
      </p:sp>
      <p:sp>
        <p:nvSpPr>
          <p:cNvPr id="8" name="Rectangle 7">
            <a:extLst>
              <a:ext uri="{FF2B5EF4-FFF2-40B4-BE49-F238E27FC236}">
                <a16:creationId xmlns:a16="http://schemas.microsoft.com/office/drawing/2014/main" id="{E16AB551-6CFC-844B-877D-B3E0E3D26396}"/>
              </a:ext>
            </a:extLst>
          </p:cNvPr>
          <p:cNvSpPr/>
          <p:nvPr/>
        </p:nvSpPr>
        <p:spPr>
          <a:xfrm>
            <a:off x="2011679" y="2286001"/>
            <a:ext cx="9289733" cy="882806"/>
          </a:xfrm>
          <a:prstGeom prst="rect">
            <a:avLst/>
          </a:prstGeom>
        </p:spPr>
        <p:txBody>
          <a:bodyPr wrap="square" lIns="0" tIns="0" rIns="0" bIns="0">
            <a:spAutoFit/>
          </a:bodyPr>
          <a:lstStyle/>
          <a:p>
            <a:pPr>
              <a:lnSpc>
                <a:spcPct val="95000"/>
              </a:lnSpc>
              <a:spcAft>
                <a:spcPts val="500"/>
              </a:spcAft>
            </a:pPr>
            <a:r>
              <a:rPr lang="en-US" sz="2000" b="1">
                <a:solidFill>
                  <a:schemeClr val="accent1"/>
                </a:solidFill>
              </a:rPr>
              <a:t>Communication Style:</a:t>
            </a:r>
          </a:p>
          <a:p>
            <a:pPr>
              <a:lnSpc>
                <a:spcPct val="95000"/>
              </a:lnSpc>
            </a:pPr>
            <a:r>
              <a:rPr lang="en-US" sz="1800"/>
              <a:t>Do you value privacy when it comes to discussing financial matters? Or are you more open to talking about money?</a:t>
            </a:r>
          </a:p>
        </p:txBody>
      </p:sp>
      <p:sp>
        <p:nvSpPr>
          <p:cNvPr id="54" name="TextBox 53">
            <a:extLst>
              <a:ext uri="{FF2B5EF4-FFF2-40B4-BE49-F238E27FC236}">
                <a16:creationId xmlns:a16="http://schemas.microsoft.com/office/drawing/2014/main" id="{92FA4A05-90EC-3F42-A11D-EDC7D2A62622}"/>
              </a:ext>
            </a:extLst>
          </p:cNvPr>
          <p:cNvSpPr txBox="1"/>
          <p:nvPr/>
        </p:nvSpPr>
        <p:spPr>
          <a:xfrm>
            <a:off x="1060571" y="4195623"/>
            <a:ext cx="1499937" cy="246221"/>
          </a:xfrm>
          <a:prstGeom prst="rect">
            <a:avLst/>
          </a:prstGeom>
          <a:noFill/>
        </p:spPr>
        <p:txBody>
          <a:bodyPr wrap="square" lIns="0" tIns="0" rIns="0" bIns="0" rtlCol="0">
            <a:spAutoFit/>
          </a:bodyPr>
          <a:lstStyle/>
          <a:p>
            <a:pPr>
              <a:spcAft>
                <a:spcPts val="1000"/>
              </a:spcAft>
              <a:buClr>
                <a:schemeClr val="accent2"/>
              </a:buClr>
            </a:pPr>
            <a:r>
              <a:rPr lang="en-US" sz="1600" b="1"/>
              <a:t>Private</a:t>
            </a:r>
          </a:p>
        </p:txBody>
      </p:sp>
      <p:sp>
        <p:nvSpPr>
          <p:cNvPr id="55" name="TextBox 54">
            <a:extLst>
              <a:ext uri="{FF2B5EF4-FFF2-40B4-BE49-F238E27FC236}">
                <a16:creationId xmlns:a16="http://schemas.microsoft.com/office/drawing/2014/main" id="{3B46AE73-4AA5-2043-B319-F6C461FAC346}"/>
              </a:ext>
            </a:extLst>
          </p:cNvPr>
          <p:cNvSpPr txBox="1"/>
          <p:nvPr/>
        </p:nvSpPr>
        <p:spPr>
          <a:xfrm>
            <a:off x="9371311" y="4195623"/>
            <a:ext cx="1499937" cy="246221"/>
          </a:xfrm>
          <a:prstGeom prst="rect">
            <a:avLst/>
          </a:prstGeom>
          <a:noFill/>
        </p:spPr>
        <p:txBody>
          <a:bodyPr wrap="square" lIns="0" tIns="0" rIns="0" bIns="0" rtlCol="0">
            <a:spAutoFit/>
          </a:bodyPr>
          <a:lstStyle/>
          <a:p>
            <a:pPr algn="r">
              <a:spcAft>
                <a:spcPts val="1000"/>
              </a:spcAft>
              <a:buClr>
                <a:schemeClr val="accent2"/>
              </a:buClr>
            </a:pPr>
            <a:r>
              <a:rPr lang="en-US" sz="1600" b="1"/>
              <a:t>Open</a:t>
            </a:r>
          </a:p>
        </p:txBody>
      </p:sp>
      <p:grpSp>
        <p:nvGrpSpPr>
          <p:cNvPr id="2" name="Group 1" descr="conversation-chat-2.svg">
            <a:extLst>
              <a:ext uri="{FF2B5EF4-FFF2-40B4-BE49-F238E27FC236}">
                <a16:creationId xmlns:a16="http://schemas.microsoft.com/office/drawing/2014/main" id="{59CD6741-4350-42A3-9C74-811089B348AD}"/>
              </a:ext>
            </a:extLst>
          </p:cNvPr>
          <p:cNvGrpSpPr/>
          <p:nvPr/>
        </p:nvGrpSpPr>
        <p:grpSpPr>
          <a:xfrm>
            <a:off x="914399" y="2286000"/>
            <a:ext cx="720000" cy="720000"/>
            <a:chOff x="904875" y="2186937"/>
            <a:chExt cx="548640" cy="548640"/>
          </a:xfrm>
        </p:grpSpPr>
        <p:grpSp>
          <p:nvGrpSpPr>
            <p:cNvPr id="36" name="Group 35">
              <a:extLst>
                <a:ext uri="{FF2B5EF4-FFF2-40B4-BE49-F238E27FC236}">
                  <a16:creationId xmlns:a16="http://schemas.microsoft.com/office/drawing/2014/main" id="{1640A9FB-AD5B-A846-A5CD-BBB10700AAE3}"/>
                </a:ext>
              </a:extLst>
            </p:cNvPr>
            <p:cNvGrpSpPr>
              <a:grpSpLocks noChangeAspect="1"/>
            </p:cNvGrpSpPr>
            <p:nvPr/>
          </p:nvGrpSpPr>
          <p:grpSpPr>
            <a:xfrm>
              <a:off x="972790" y="2285101"/>
              <a:ext cx="408166" cy="365760"/>
              <a:chOff x="1813738" y="2985473"/>
              <a:chExt cx="366712" cy="328613"/>
            </a:xfrm>
          </p:grpSpPr>
          <p:sp>
            <p:nvSpPr>
              <p:cNvPr id="37" name="Freeform 56">
                <a:extLst>
                  <a:ext uri="{FF2B5EF4-FFF2-40B4-BE49-F238E27FC236}">
                    <a16:creationId xmlns:a16="http://schemas.microsoft.com/office/drawing/2014/main" id="{A0037577-290E-F244-A7A8-207EA8954F23}"/>
                  </a:ext>
                </a:extLst>
              </p:cNvPr>
              <p:cNvSpPr>
                <a:spLocks/>
              </p:cNvSpPr>
              <p:nvPr/>
            </p:nvSpPr>
            <p:spPr bwMode="auto">
              <a:xfrm>
                <a:off x="1813738" y="2985473"/>
                <a:ext cx="290513" cy="247650"/>
              </a:xfrm>
              <a:custGeom>
                <a:avLst/>
                <a:gdLst>
                  <a:gd name="T0" fmla="*/ 47 w 61"/>
                  <a:gd name="T1" fmla="*/ 0 h 52"/>
                  <a:gd name="T2" fmla="*/ 13 w 61"/>
                  <a:gd name="T3" fmla="*/ 0 h 52"/>
                  <a:gd name="T4" fmla="*/ 0 w 61"/>
                  <a:gd name="T5" fmla="*/ 13 h 52"/>
                  <a:gd name="T6" fmla="*/ 0 w 61"/>
                  <a:gd name="T7" fmla="*/ 25 h 52"/>
                  <a:gd name="T8" fmla="*/ 13 w 61"/>
                  <a:gd name="T9" fmla="*/ 37 h 52"/>
                  <a:gd name="T10" fmla="*/ 19 w 61"/>
                  <a:gd name="T11" fmla="*/ 37 h 52"/>
                  <a:gd name="T12" fmla="*/ 19 w 61"/>
                  <a:gd name="T13" fmla="*/ 52 h 52"/>
                  <a:gd name="T14" fmla="*/ 32 w 61"/>
                  <a:gd name="T15" fmla="*/ 37 h 52"/>
                  <a:gd name="T16" fmla="*/ 47 w 61"/>
                  <a:gd name="T17" fmla="*/ 37 h 52"/>
                  <a:gd name="T18" fmla="*/ 61 w 61"/>
                  <a:gd name="T19" fmla="*/ 24 h 52"/>
                  <a:gd name="T20" fmla="*/ 61 w 61"/>
                  <a:gd name="T21" fmla="*/ 13 h 52"/>
                  <a:gd name="T22" fmla="*/ 47 w 61"/>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52">
                    <a:moveTo>
                      <a:pt x="47" y="0"/>
                    </a:moveTo>
                    <a:cubicBezTo>
                      <a:pt x="13" y="0"/>
                      <a:pt x="13" y="0"/>
                      <a:pt x="13" y="0"/>
                    </a:cubicBezTo>
                    <a:cubicBezTo>
                      <a:pt x="6" y="0"/>
                      <a:pt x="0" y="6"/>
                      <a:pt x="0" y="13"/>
                    </a:cubicBezTo>
                    <a:cubicBezTo>
                      <a:pt x="0" y="25"/>
                      <a:pt x="0" y="25"/>
                      <a:pt x="0" y="25"/>
                    </a:cubicBezTo>
                    <a:cubicBezTo>
                      <a:pt x="0" y="32"/>
                      <a:pt x="6" y="37"/>
                      <a:pt x="13" y="37"/>
                    </a:cubicBezTo>
                    <a:cubicBezTo>
                      <a:pt x="19" y="37"/>
                      <a:pt x="19" y="37"/>
                      <a:pt x="19" y="37"/>
                    </a:cubicBezTo>
                    <a:cubicBezTo>
                      <a:pt x="19" y="52"/>
                      <a:pt x="19" y="52"/>
                      <a:pt x="19" y="52"/>
                    </a:cubicBezTo>
                    <a:cubicBezTo>
                      <a:pt x="32" y="37"/>
                      <a:pt x="32" y="37"/>
                      <a:pt x="32" y="37"/>
                    </a:cubicBezTo>
                    <a:cubicBezTo>
                      <a:pt x="47" y="37"/>
                      <a:pt x="47" y="37"/>
                      <a:pt x="47" y="37"/>
                    </a:cubicBezTo>
                    <a:cubicBezTo>
                      <a:pt x="54" y="37"/>
                      <a:pt x="61" y="31"/>
                      <a:pt x="61" y="24"/>
                    </a:cubicBezTo>
                    <a:cubicBezTo>
                      <a:pt x="61" y="13"/>
                      <a:pt x="61" y="13"/>
                      <a:pt x="61" y="13"/>
                    </a:cubicBezTo>
                    <a:cubicBezTo>
                      <a:pt x="61" y="6"/>
                      <a:pt x="54" y="0"/>
                      <a:pt x="47" y="0"/>
                    </a:cubicBezTo>
                    <a:close/>
                  </a:path>
                </a:pathLst>
              </a:custGeom>
              <a:noFill/>
              <a:ln w="2857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Freeform 57">
                <a:extLst>
                  <a:ext uri="{FF2B5EF4-FFF2-40B4-BE49-F238E27FC236}">
                    <a16:creationId xmlns:a16="http://schemas.microsoft.com/office/drawing/2014/main" id="{31FCE578-CD0B-614B-9722-3C910330CEAB}"/>
                  </a:ext>
                </a:extLst>
              </p:cNvPr>
              <p:cNvSpPr>
                <a:spLocks/>
              </p:cNvSpPr>
              <p:nvPr/>
            </p:nvSpPr>
            <p:spPr bwMode="auto">
              <a:xfrm>
                <a:off x="1989950" y="3156923"/>
                <a:ext cx="190500" cy="157163"/>
              </a:xfrm>
              <a:custGeom>
                <a:avLst/>
                <a:gdLst>
                  <a:gd name="T0" fmla="*/ 0 w 40"/>
                  <a:gd name="T1" fmla="*/ 14 h 33"/>
                  <a:gd name="T2" fmla="*/ 8 w 40"/>
                  <a:gd name="T3" fmla="*/ 22 h 33"/>
                  <a:gd name="T4" fmla="*/ 16 w 40"/>
                  <a:gd name="T5" fmla="*/ 22 h 33"/>
                  <a:gd name="T6" fmla="*/ 27 w 40"/>
                  <a:gd name="T7" fmla="*/ 33 h 33"/>
                  <a:gd name="T8" fmla="*/ 27 w 40"/>
                  <a:gd name="T9" fmla="*/ 22 h 33"/>
                  <a:gd name="T10" fmla="*/ 32 w 40"/>
                  <a:gd name="T11" fmla="*/ 22 h 33"/>
                  <a:gd name="T12" fmla="*/ 40 w 40"/>
                  <a:gd name="T13" fmla="*/ 14 h 33"/>
                  <a:gd name="T14" fmla="*/ 40 w 40"/>
                  <a:gd name="T15" fmla="*/ 8 h 33"/>
                  <a:gd name="T16" fmla="*/ 32 w 40"/>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0" y="14"/>
                    </a:moveTo>
                    <a:cubicBezTo>
                      <a:pt x="0" y="19"/>
                      <a:pt x="4" y="22"/>
                      <a:pt x="8" y="22"/>
                    </a:cubicBezTo>
                    <a:cubicBezTo>
                      <a:pt x="16" y="22"/>
                      <a:pt x="16" y="22"/>
                      <a:pt x="16" y="22"/>
                    </a:cubicBezTo>
                    <a:cubicBezTo>
                      <a:pt x="27" y="33"/>
                      <a:pt x="27" y="33"/>
                      <a:pt x="27" y="33"/>
                    </a:cubicBezTo>
                    <a:cubicBezTo>
                      <a:pt x="27" y="22"/>
                      <a:pt x="27" y="22"/>
                      <a:pt x="27" y="22"/>
                    </a:cubicBezTo>
                    <a:cubicBezTo>
                      <a:pt x="32" y="22"/>
                      <a:pt x="32" y="22"/>
                      <a:pt x="32" y="22"/>
                    </a:cubicBezTo>
                    <a:cubicBezTo>
                      <a:pt x="37" y="22"/>
                      <a:pt x="40" y="19"/>
                      <a:pt x="40" y="14"/>
                    </a:cubicBezTo>
                    <a:cubicBezTo>
                      <a:pt x="40" y="8"/>
                      <a:pt x="40" y="8"/>
                      <a:pt x="40" y="8"/>
                    </a:cubicBezTo>
                    <a:cubicBezTo>
                      <a:pt x="40" y="3"/>
                      <a:pt x="37" y="0"/>
                      <a:pt x="32" y="0"/>
                    </a:cubicBezTo>
                  </a:path>
                </a:pathLst>
              </a:custGeom>
              <a:noFill/>
              <a:ln w="2857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3" name="Rectangle 62">
              <a:extLst>
                <a:ext uri="{FF2B5EF4-FFF2-40B4-BE49-F238E27FC236}">
                  <a16:creationId xmlns:a16="http://schemas.microsoft.com/office/drawing/2014/main" id="{DB3F98AF-F3C8-594F-8BF4-4AE04C439DFD}"/>
                </a:ext>
              </a:extLst>
            </p:cNvPr>
            <p:cNvSpPr/>
            <p:nvPr/>
          </p:nvSpPr>
          <p:spPr>
            <a:xfrm>
              <a:off x="904875" y="2186937"/>
              <a:ext cx="548640" cy="548640"/>
            </a:xfrm>
            <a:prstGeom prst="rect">
              <a:avLst/>
            </a:prstGeom>
            <a:noFill/>
            <a:ln w="22225">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graphicFrame>
        <p:nvGraphicFramePr>
          <p:cNvPr id="39" name="Table 38">
            <a:extLst>
              <a:ext uri="{FF2B5EF4-FFF2-40B4-BE49-F238E27FC236}">
                <a16:creationId xmlns:a16="http://schemas.microsoft.com/office/drawing/2014/main" id="{7EC4AF0F-746E-4C4C-80C7-18030A0E88B3}"/>
              </a:ext>
            </a:extLst>
          </p:cNvPr>
          <p:cNvGraphicFramePr>
            <a:graphicFrameLocks noGrp="1"/>
          </p:cNvGraphicFramePr>
          <p:nvPr/>
        </p:nvGraphicFramePr>
        <p:xfrm>
          <a:off x="874295" y="3794760"/>
          <a:ext cx="10255670" cy="246888"/>
        </p:xfrm>
        <a:graphic>
          <a:graphicData uri="http://schemas.openxmlformats.org/drawingml/2006/table">
            <a:tbl>
              <a:tblPr>
                <a:tableStyleId>{5C22544A-7EE6-4342-B048-85BDC9FD1C3A}</a:tableStyleId>
              </a:tblPr>
              <a:tblGrid>
                <a:gridCol w="1025567">
                  <a:extLst>
                    <a:ext uri="{9D8B030D-6E8A-4147-A177-3AD203B41FA5}">
                      <a16:colId xmlns:a16="http://schemas.microsoft.com/office/drawing/2014/main" val="1082347443"/>
                    </a:ext>
                  </a:extLst>
                </a:gridCol>
                <a:gridCol w="1025567">
                  <a:extLst>
                    <a:ext uri="{9D8B030D-6E8A-4147-A177-3AD203B41FA5}">
                      <a16:colId xmlns:a16="http://schemas.microsoft.com/office/drawing/2014/main" val="915053412"/>
                    </a:ext>
                  </a:extLst>
                </a:gridCol>
                <a:gridCol w="1025567">
                  <a:extLst>
                    <a:ext uri="{9D8B030D-6E8A-4147-A177-3AD203B41FA5}">
                      <a16:colId xmlns:a16="http://schemas.microsoft.com/office/drawing/2014/main" val="2525395451"/>
                    </a:ext>
                  </a:extLst>
                </a:gridCol>
                <a:gridCol w="1025567">
                  <a:extLst>
                    <a:ext uri="{9D8B030D-6E8A-4147-A177-3AD203B41FA5}">
                      <a16:colId xmlns:a16="http://schemas.microsoft.com/office/drawing/2014/main" val="2276198185"/>
                    </a:ext>
                  </a:extLst>
                </a:gridCol>
                <a:gridCol w="1025567">
                  <a:extLst>
                    <a:ext uri="{9D8B030D-6E8A-4147-A177-3AD203B41FA5}">
                      <a16:colId xmlns:a16="http://schemas.microsoft.com/office/drawing/2014/main" val="108982821"/>
                    </a:ext>
                  </a:extLst>
                </a:gridCol>
                <a:gridCol w="1025567">
                  <a:extLst>
                    <a:ext uri="{9D8B030D-6E8A-4147-A177-3AD203B41FA5}">
                      <a16:colId xmlns:a16="http://schemas.microsoft.com/office/drawing/2014/main" val="1774271320"/>
                    </a:ext>
                  </a:extLst>
                </a:gridCol>
                <a:gridCol w="1025567">
                  <a:extLst>
                    <a:ext uri="{9D8B030D-6E8A-4147-A177-3AD203B41FA5}">
                      <a16:colId xmlns:a16="http://schemas.microsoft.com/office/drawing/2014/main" val="1551164037"/>
                    </a:ext>
                  </a:extLst>
                </a:gridCol>
                <a:gridCol w="1025567">
                  <a:extLst>
                    <a:ext uri="{9D8B030D-6E8A-4147-A177-3AD203B41FA5}">
                      <a16:colId xmlns:a16="http://schemas.microsoft.com/office/drawing/2014/main" val="1466414525"/>
                    </a:ext>
                  </a:extLst>
                </a:gridCol>
                <a:gridCol w="1025567">
                  <a:extLst>
                    <a:ext uri="{9D8B030D-6E8A-4147-A177-3AD203B41FA5}">
                      <a16:colId xmlns:a16="http://schemas.microsoft.com/office/drawing/2014/main" val="1719623206"/>
                    </a:ext>
                  </a:extLst>
                </a:gridCol>
                <a:gridCol w="1025567">
                  <a:extLst>
                    <a:ext uri="{9D8B030D-6E8A-4147-A177-3AD203B41FA5}">
                      <a16:colId xmlns:a16="http://schemas.microsoft.com/office/drawing/2014/main" val="3246205720"/>
                    </a:ext>
                  </a:extLst>
                </a:gridCol>
              </a:tblGrid>
              <a:tr h="246888">
                <a:tc>
                  <a:txBody>
                    <a:bodyPr/>
                    <a:lstStyle/>
                    <a:p>
                      <a:pPr algn="ctr"/>
                      <a:r>
                        <a:rPr lang="en-US" sz="1600"/>
                        <a:t>1</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2</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3</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4</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6</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7</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8</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9</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10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9333273"/>
                  </a:ext>
                </a:extLst>
              </a:tr>
            </a:tbl>
          </a:graphicData>
        </a:graphic>
      </p:graphicFrame>
      <p:cxnSp>
        <p:nvCxnSpPr>
          <p:cNvPr id="40" name="Straight Arrow Connector 39">
            <a:extLst>
              <a:ext uri="{FF2B5EF4-FFF2-40B4-BE49-F238E27FC236}">
                <a16:creationId xmlns:a16="http://schemas.microsoft.com/office/drawing/2014/main" id="{D71C59AE-993A-FD4B-839F-153942299D41}"/>
              </a:ext>
            </a:extLst>
          </p:cNvPr>
          <p:cNvCxnSpPr>
            <a:cxnSpLocks/>
          </p:cNvCxnSpPr>
          <p:nvPr/>
        </p:nvCxnSpPr>
        <p:spPr>
          <a:xfrm>
            <a:off x="874295" y="4138644"/>
            <a:ext cx="10427118" cy="0"/>
          </a:xfrm>
          <a:prstGeom prst="straightConnector1">
            <a:avLst/>
          </a:prstGeom>
          <a:ln w="25400" cap="flat">
            <a:solidFill>
              <a:schemeClr val="accent2"/>
            </a:solidFill>
            <a:bevel/>
            <a:headEnd type="arrow" w="lg" len="med"/>
            <a:tailEnd type="arrow"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0307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2D32FD-76CA-6ECA-BA43-FEA662E02D55}"/>
              </a:ext>
            </a:extLst>
          </p:cNvPr>
          <p:cNvSpPr>
            <a:spLocks noGrp="1"/>
          </p:cNvSpPr>
          <p:nvPr>
            <p:ph type="body" sz="quarter" idx="15"/>
          </p:nvPr>
        </p:nvSpPr>
        <p:spPr/>
        <p:txBody>
          <a:bodyPr/>
          <a:lstStyle/>
          <a:p>
            <a:r>
              <a:rPr lang="en-US"/>
              <a:t>I see a financial article online with a lot of jargon. I think to myself, I should read this!</a:t>
            </a:r>
          </a:p>
        </p:txBody>
      </p:sp>
      <p:sp>
        <p:nvSpPr>
          <p:cNvPr id="2" name="Title 1"/>
          <p:cNvSpPr>
            <a:spLocks noGrp="1"/>
          </p:cNvSpPr>
          <p:nvPr>
            <p:ph type="title" idx="4294967295"/>
          </p:nvPr>
        </p:nvSpPr>
        <p:spPr>
          <a:xfrm>
            <a:off x="510458" y="431277"/>
            <a:ext cx="11125200" cy="709613"/>
          </a:xfrm>
        </p:spPr>
        <p:txBody>
          <a:bodyPr anchor="t"/>
          <a:lstStyle/>
          <a:p>
            <a:r>
              <a:rPr lang="en-US">
                <a:cs typeface="Times New Roman"/>
              </a:rPr>
              <a:t>Fascinated vs. obligated</a:t>
            </a:r>
            <a:endParaRPr lang="en-US"/>
          </a:p>
        </p:txBody>
      </p:sp>
    </p:spTree>
    <p:extLst>
      <p:ext uri="{BB962C8B-B14F-4D97-AF65-F5344CB8AC3E}">
        <p14:creationId xmlns:p14="http://schemas.microsoft.com/office/powerpoint/2010/main" val="4239317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5C4044-10A2-6140-A48C-2652EDC9CE0B}"/>
              </a:ext>
            </a:extLst>
          </p:cNvPr>
          <p:cNvSpPr>
            <a:spLocks noGrp="1"/>
          </p:cNvSpPr>
          <p:nvPr>
            <p:ph type="title"/>
          </p:nvPr>
        </p:nvSpPr>
        <p:spPr>
          <a:xfrm>
            <a:off x="548640" y="346262"/>
            <a:ext cx="10078472" cy="732508"/>
          </a:xfrm>
          <a:solidFill>
            <a:schemeClr val="bg1"/>
          </a:solidFill>
        </p:spPr>
        <p:txBody>
          <a:bodyPr wrap="square">
            <a:spAutoFit/>
          </a:bodyPr>
          <a:lstStyle/>
          <a:p>
            <a:r>
              <a:rPr lang="en-US" b="1">
                <a:solidFill>
                  <a:schemeClr val="accent1"/>
                </a:solidFill>
                <a:cs typeface="Times New Roman"/>
              </a:rPr>
              <a:t>Question 4:</a:t>
            </a:r>
            <a:r>
              <a:rPr lang="en-US" b="1">
                <a:cs typeface="Times New Roman"/>
              </a:rPr>
              <a:t> </a:t>
            </a:r>
            <a:r>
              <a:rPr lang="en-US">
                <a:cs typeface="Times New Roman"/>
              </a:rPr>
              <a:t>What is your attitude toward finances and investing? </a:t>
            </a:r>
            <a:endParaRPr lang="en-US">
              <a:highlight>
                <a:srgbClr val="FFFF00"/>
              </a:highlight>
              <a:cs typeface="Times New Roman"/>
            </a:endParaRPr>
          </a:p>
        </p:txBody>
      </p:sp>
      <p:sp>
        <p:nvSpPr>
          <p:cNvPr id="5" name="Rectangle 4">
            <a:extLst>
              <a:ext uri="{FF2B5EF4-FFF2-40B4-BE49-F238E27FC236}">
                <a16:creationId xmlns:a16="http://schemas.microsoft.com/office/drawing/2014/main" id="{4BDEA996-31AD-CB48-9A54-F97467CCAC65}"/>
              </a:ext>
            </a:extLst>
          </p:cNvPr>
          <p:cNvSpPr/>
          <p:nvPr/>
        </p:nvSpPr>
        <p:spPr>
          <a:xfrm>
            <a:off x="914399" y="1463040"/>
            <a:ext cx="10789921" cy="307777"/>
          </a:xfrm>
          <a:prstGeom prst="rect">
            <a:avLst/>
          </a:prstGeom>
        </p:spPr>
        <p:txBody>
          <a:bodyPr wrap="square" lIns="0" tIns="0" rIns="0" bIns="0">
            <a:spAutoFit/>
          </a:bodyPr>
          <a:lstStyle/>
          <a:p>
            <a:r>
              <a:rPr lang="en-US" sz="2000" b="1">
                <a:latin typeface="Arial" panose="020B0604020202020204" pitchFamily="34" charset="0"/>
              </a:rPr>
              <a:t>Plot your answer to the question below along each scale of 1 to 10. </a:t>
            </a:r>
            <a:endParaRPr lang="en-US" sz="2000" b="1">
              <a:effectLst/>
              <a:latin typeface="Arial" panose="020B0604020202020204" pitchFamily="34" charset="0"/>
            </a:endParaRPr>
          </a:p>
        </p:txBody>
      </p:sp>
      <p:sp>
        <p:nvSpPr>
          <p:cNvPr id="9" name="Rectangle 8">
            <a:extLst>
              <a:ext uri="{FF2B5EF4-FFF2-40B4-BE49-F238E27FC236}">
                <a16:creationId xmlns:a16="http://schemas.microsoft.com/office/drawing/2014/main" id="{29BFBCFF-D347-5041-B1C3-B33A72E44ADB}"/>
              </a:ext>
            </a:extLst>
          </p:cNvPr>
          <p:cNvSpPr/>
          <p:nvPr/>
        </p:nvSpPr>
        <p:spPr>
          <a:xfrm>
            <a:off x="2011681" y="2286001"/>
            <a:ext cx="9071116" cy="882806"/>
          </a:xfrm>
          <a:prstGeom prst="rect">
            <a:avLst/>
          </a:prstGeom>
        </p:spPr>
        <p:txBody>
          <a:bodyPr wrap="square" lIns="0" tIns="0" rIns="0" bIns="0" anchor="t">
            <a:spAutoFit/>
          </a:bodyPr>
          <a:lstStyle/>
          <a:p>
            <a:pPr>
              <a:lnSpc>
                <a:spcPct val="95000"/>
              </a:lnSpc>
              <a:spcAft>
                <a:spcPts val="500"/>
              </a:spcAft>
            </a:pPr>
            <a:r>
              <a:rPr lang="en-US" sz="2000" b="1">
                <a:solidFill>
                  <a:schemeClr val="accent1"/>
                </a:solidFill>
              </a:rPr>
              <a:t>Financial Markets:</a:t>
            </a:r>
          </a:p>
          <a:p>
            <a:pPr>
              <a:lnSpc>
                <a:spcPct val="95000"/>
              </a:lnSpc>
            </a:pPr>
            <a:r>
              <a:rPr lang="en-US" sz="1800"/>
              <a:t>Are you fascinated by the financial markets, or do you feel discussing financial markets </a:t>
            </a:r>
            <a:br>
              <a:rPr lang="en-US" sz="1800"/>
            </a:br>
            <a:r>
              <a:rPr lang="en-US" sz="1800"/>
              <a:t>is boring or obligatory?</a:t>
            </a:r>
            <a:endParaRPr lang="en-US" sz="1800">
              <a:cs typeface="Arial"/>
            </a:endParaRPr>
          </a:p>
        </p:txBody>
      </p:sp>
      <p:sp>
        <p:nvSpPr>
          <p:cNvPr id="58" name="TextBox 57">
            <a:extLst>
              <a:ext uri="{FF2B5EF4-FFF2-40B4-BE49-F238E27FC236}">
                <a16:creationId xmlns:a16="http://schemas.microsoft.com/office/drawing/2014/main" id="{2AEC406F-2ACB-A546-917C-5E0E84E9585E}"/>
              </a:ext>
            </a:extLst>
          </p:cNvPr>
          <p:cNvSpPr txBox="1"/>
          <p:nvPr/>
        </p:nvSpPr>
        <p:spPr>
          <a:xfrm>
            <a:off x="1183707" y="4325465"/>
            <a:ext cx="1499937" cy="246221"/>
          </a:xfrm>
          <a:prstGeom prst="rect">
            <a:avLst/>
          </a:prstGeom>
          <a:noFill/>
        </p:spPr>
        <p:txBody>
          <a:bodyPr wrap="square" lIns="0" tIns="0" rIns="0" bIns="0" rtlCol="0">
            <a:spAutoFit/>
          </a:bodyPr>
          <a:lstStyle/>
          <a:p>
            <a:pPr>
              <a:spcAft>
                <a:spcPts val="1000"/>
              </a:spcAft>
              <a:buClr>
                <a:schemeClr val="accent2"/>
              </a:buClr>
            </a:pPr>
            <a:r>
              <a:rPr lang="en-US" sz="1600" b="1"/>
              <a:t>Fascinated</a:t>
            </a:r>
          </a:p>
        </p:txBody>
      </p:sp>
      <p:sp>
        <p:nvSpPr>
          <p:cNvPr id="59" name="TextBox 58">
            <a:extLst>
              <a:ext uri="{FF2B5EF4-FFF2-40B4-BE49-F238E27FC236}">
                <a16:creationId xmlns:a16="http://schemas.microsoft.com/office/drawing/2014/main" id="{F5E1099A-9E01-D541-B27C-4164B4AF65FC}"/>
              </a:ext>
            </a:extLst>
          </p:cNvPr>
          <p:cNvSpPr txBox="1"/>
          <p:nvPr/>
        </p:nvSpPr>
        <p:spPr>
          <a:xfrm>
            <a:off x="9508715" y="4289884"/>
            <a:ext cx="1499937" cy="246221"/>
          </a:xfrm>
          <a:prstGeom prst="rect">
            <a:avLst/>
          </a:prstGeom>
          <a:noFill/>
        </p:spPr>
        <p:txBody>
          <a:bodyPr wrap="square" lIns="0" tIns="0" rIns="0" bIns="0" rtlCol="0" anchor="t">
            <a:spAutoFit/>
          </a:bodyPr>
          <a:lstStyle/>
          <a:p>
            <a:pPr algn="r">
              <a:spcAft>
                <a:spcPts val="1000"/>
              </a:spcAft>
              <a:buClr>
                <a:schemeClr val="accent2"/>
              </a:buClr>
            </a:pPr>
            <a:r>
              <a:rPr lang="en-US" sz="1600" b="1">
                <a:cs typeface="Arial"/>
              </a:rPr>
              <a:t>Obligated</a:t>
            </a:r>
          </a:p>
        </p:txBody>
      </p:sp>
      <p:grpSp>
        <p:nvGrpSpPr>
          <p:cNvPr id="3" name="Group 2" descr="combo-chart.svg">
            <a:extLst>
              <a:ext uri="{FF2B5EF4-FFF2-40B4-BE49-F238E27FC236}">
                <a16:creationId xmlns:a16="http://schemas.microsoft.com/office/drawing/2014/main" id="{E356AE59-8135-48FD-B324-471667478CAE}"/>
              </a:ext>
            </a:extLst>
          </p:cNvPr>
          <p:cNvGrpSpPr/>
          <p:nvPr/>
        </p:nvGrpSpPr>
        <p:grpSpPr>
          <a:xfrm>
            <a:off x="914399" y="2286000"/>
            <a:ext cx="720000" cy="720000"/>
            <a:chOff x="6096000" y="2202279"/>
            <a:chExt cx="548640" cy="548640"/>
          </a:xfrm>
        </p:grpSpPr>
        <p:grpSp>
          <p:nvGrpSpPr>
            <p:cNvPr id="17" name="Group 16">
              <a:extLst>
                <a:ext uri="{FF2B5EF4-FFF2-40B4-BE49-F238E27FC236}">
                  <a16:creationId xmlns:a16="http://schemas.microsoft.com/office/drawing/2014/main" id="{F0E05DA3-AA76-F644-8B10-FB1A574B0EF4}"/>
                </a:ext>
              </a:extLst>
            </p:cNvPr>
            <p:cNvGrpSpPr>
              <a:grpSpLocks noChangeAspect="1"/>
            </p:cNvGrpSpPr>
            <p:nvPr/>
          </p:nvGrpSpPr>
          <p:grpSpPr>
            <a:xfrm>
              <a:off x="6187440" y="2299672"/>
              <a:ext cx="365760" cy="372093"/>
              <a:chOff x="10176107" y="2988843"/>
              <a:chExt cx="366713" cy="373063"/>
            </a:xfrm>
          </p:grpSpPr>
          <p:sp>
            <p:nvSpPr>
              <p:cNvPr id="18" name="Line 406">
                <a:extLst>
                  <a:ext uri="{FF2B5EF4-FFF2-40B4-BE49-F238E27FC236}">
                    <a16:creationId xmlns:a16="http://schemas.microsoft.com/office/drawing/2014/main" id="{A4734220-6983-C342-9D2D-56A9393BACCB}"/>
                  </a:ext>
                </a:extLst>
              </p:cNvPr>
              <p:cNvSpPr>
                <a:spLocks noChangeShapeType="1"/>
              </p:cNvSpPr>
              <p:nvPr/>
            </p:nvSpPr>
            <p:spPr bwMode="auto">
              <a:xfrm>
                <a:off x="10176107" y="3361906"/>
                <a:ext cx="366713" cy="0"/>
              </a:xfrm>
              <a:prstGeom prst="line">
                <a:avLst/>
              </a:prstGeom>
              <a:noFill/>
              <a:ln w="1905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Rectangle 408">
                <a:extLst>
                  <a:ext uri="{FF2B5EF4-FFF2-40B4-BE49-F238E27FC236}">
                    <a16:creationId xmlns:a16="http://schemas.microsoft.com/office/drawing/2014/main" id="{259D20E9-2B80-EC4A-B6AD-C521BCB02185}"/>
                  </a:ext>
                </a:extLst>
              </p:cNvPr>
              <p:cNvSpPr>
                <a:spLocks noChangeArrowheads="1"/>
              </p:cNvSpPr>
              <p:nvPr/>
            </p:nvSpPr>
            <p:spPr bwMode="auto">
              <a:xfrm>
                <a:off x="10199920" y="3284118"/>
                <a:ext cx="52388" cy="77788"/>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409">
                <a:extLst>
                  <a:ext uri="{FF2B5EF4-FFF2-40B4-BE49-F238E27FC236}">
                    <a16:creationId xmlns:a16="http://schemas.microsoft.com/office/drawing/2014/main" id="{F10696F7-8EDC-2D4D-BA10-FAFBF3F06524}"/>
                  </a:ext>
                </a:extLst>
              </p:cNvPr>
              <p:cNvSpPr>
                <a:spLocks noChangeArrowheads="1"/>
              </p:cNvSpPr>
              <p:nvPr/>
            </p:nvSpPr>
            <p:spPr bwMode="auto">
              <a:xfrm>
                <a:off x="10290407" y="3193631"/>
                <a:ext cx="47625" cy="168275"/>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Rectangle 410">
                <a:extLst>
                  <a:ext uri="{FF2B5EF4-FFF2-40B4-BE49-F238E27FC236}">
                    <a16:creationId xmlns:a16="http://schemas.microsoft.com/office/drawing/2014/main" id="{13CBE3D8-C8AA-A841-8757-22AE9B30DBE8}"/>
                  </a:ext>
                </a:extLst>
              </p:cNvPr>
              <p:cNvSpPr>
                <a:spLocks noChangeArrowheads="1"/>
              </p:cNvSpPr>
              <p:nvPr/>
            </p:nvSpPr>
            <p:spPr bwMode="auto">
              <a:xfrm>
                <a:off x="10376132" y="3231731"/>
                <a:ext cx="52388" cy="130175"/>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Rectangle 411">
                <a:extLst>
                  <a:ext uri="{FF2B5EF4-FFF2-40B4-BE49-F238E27FC236}">
                    <a16:creationId xmlns:a16="http://schemas.microsoft.com/office/drawing/2014/main" id="{5BF6F4D9-BD7A-B646-A114-2106DF476B7C}"/>
                  </a:ext>
                </a:extLst>
              </p:cNvPr>
              <p:cNvSpPr>
                <a:spLocks noChangeArrowheads="1"/>
              </p:cNvSpPr>
              <p:nvPr/>
            </p:nvSpPr>
            <p:spPr bwMode="auto">
              <a:xfrm>
                <a:off x="10466620" y="3117431"/>
                <a:ext cx="52388" cy="244475"/>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Oval 412">
                <a:extLst>
                  <a:ext uri="{FF2B5EF4-FFF2-40B4-BE49-F238E27FC236}">
                    <a16:creationId xmlns:a16="http://schemas.microsoft.com/office/drawing/2014/main" id="{4EE85317-95B4-8442-AE6F-DC7800A16E46}"/>
                  </a:ext>
                </a:extLst>
              </p:cNvPr>
              <p:cNvSpPr>
                <a:spLocks noChangeArrowheads="1"/>
              </p:cNvSpPr>
              <p:nvPr/>
            </p:nvSpPr>
            <p:spPr bwMode="auto">
              <a:xfrm>
                <a:off x="10485670" y="2988843"/>
                <a:ext cx="38100" cy="38100"/>
              </a:xfrm>
              <a:prstGeom prst="ellipse">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Oval 413">
                <a:extLst>
                  <a:ext uri="{FF2B5EF4-FFF2-40B4-BE49-F238E27FC236}">
                    <a16:creationId xmlns:a16="http://schemas.microsoft.com/office/drawing/2014/main" id="{8932C024-B5E9-5242-A4E9-9800620072BA}"/>
                  </a:ext>
                </a:extLst>
              </p:cNvPr>
              <p:cNvSpPr>
                <a:spLocks noChangeArrowheads="1"/>
              </p:cNvSpPr>
              <p:nvPr/>
            </p:nvSpPr>
            <p:spPr bwMode="auto">
              <a:xfrm>
                <a:off x="10390420" y="3103143"/>
                <a:ext cx="38100" cy="38100"/>
              </a:xfrm>
              <a:prstGeom prst="ellipse">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Oval 414">
                <a:extLst>
                  <a:ext uri="{FF2B5EF4-FFF2-40B4-BE49-F238E27FC236}">
                    <a16:creationId xmlns:a16="http://schemas.microsoft.com/office/drawing/2014/main" id="{A710ACE8-60FE-8545-9570-FAA72C330196}"/>
                  </a:ext>
                </a:extLst>
              </p:cNvPr>
              <p:cNvSpPr>
                <a:spLocks noChangeArrowheads="1"/>
              </p:cNvSpPr>
              <p:nvPr/>
            </p:nvSpPr>
            <p:spPr bwMode="auto">
              <a:xfrm>
                <a:off x="10295170" y="3065043"/>
                <a:ext cx="38100" cy="38100"/>
              </a:xfrm>
              <a:prstGeom prst="ellipse">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Oval 415">
                <a:extLst>
                  <a:ext uri="{FF2B5EF4-FFF2-40B4-BE49-F238E27FC236}">
                    <a16:creationId xmlns:a16="http://schemas.microsoft.com/office/drawing/2014/main" id="{03F4AFC4-938D-B741-A505-1EE4AF188947}"/>
                  </a:ext>
                </a:extLst>
              </p:cNvPr>
              <p:cNvSpPr>
                <a:spLocks noChangeArrowheads="1"/>
              </p:cNvSpPr>
              <p:nvPr/>
            </p:nvSpPr>
            <p:spPr bwMode="auto">
              <a:xfrm>
                <a:off x="10199920" y="3150768"/>
                <a:ext cx="38100" cy="38100"/>
              </a:xfrm>
              <a:prstGeom prst="ellipse">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Line 416">
                <a:extLst>
                  <a:ext uri="{FF2B5EF4-FFF2-40B4-BE49-F238E27FC236}">
                    <a16:creationId xmlns:a16="http://schemas.microsoft.com/office/drawing/2014/main" id="{EC5147A9-7066-864F-BE19-184E64904CC4}"/>
                  </a:ext>
                </a:extLst>
              </p:cNvPr>
              <p:cNvSpPr>
                <a:spLocks noChangeShapeType="1"/>
              </p:cNvSpPr>
              <p:nvPr/>
            </p:nvSpPr>
            <p:spPr bwMode="auto">
              <a:xfrm flipV="1">
                <a:off x="10233257" y="3098381"/>
                <a:ext cx="66675" cy="57150"/>
              </a:xfrm>
              <a:prstGeom prst="line">
                <a:avLst/>
              </a:prstGeom>
              <a:noFill/>
              <a:ln w="1905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417">
                <a:extLst>
                  <a:ext uri="{FF2B5EF4-FFF2-40B4-BE49-F238E27FC236}">
                    <a16:creationId xmlns:a16="http://schemas.microsoft.com/office/drawing/2014/main" id="{F7638E87-09F2-B441-BCC1-D28CBB4999A8}"/>
                  </a:ext>
                </a:extLst>
              </p:cNvPr>
              <p:cNvSpPr>
                <a:spLocks noChangeShapeType="1"/>
              </p:cNvSpPr>
              <p:nvPr/>
            </p:nvSpPr>
            <p:spPr bwMode="auto">
              <a:xfrm>
                <a:off x="10333270" y="3093618"/>
                <a:ext cx="57150" cy="23813"/>
              </a:xfrm>
              <a:prstGeom prst="line">
                <a:avLst/>
              </a:prstGeom>
              <a:noFill/>
              <a:ln w="1905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Line 418">
                <a:extLst>
                  <a:ext uri="{FF2B5EF4-FFF2-40B4-BE49-F238E27FC236}">
                    <a16:creationId xmlns:a16="http://schemas.microsoft.com/office/drawing/2014/main" id="{26AE1007-7635-8F45-A068-0319F92F44E7}"/>
                  </a:ext>
                </a:extLst>
              </p:cNvPr>
              <p:cNvSpPr>
                <a:spLocks noChangeShapeType="1"/>
              </p:cNvSpPr>
              <p:nvPr/>
            </p:nvSpPr>
            <p:spPr bwMode="auto">
              <a:xfrm flipV="1">
                <a:off x="10423757" y="3026943"/>
                <a:ext cx="71438" cy="80963"/>
              </a:xfrm>
              <a:prstGeom prst="line">
                <a:avLst/>
              </a:prstGeom>
              <a:noFill/>
              <a:ln w="1905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4" name="Rectangle 63">
              <a:extLst>
                <a:ext uri="{FF2B5EF4-FFF2-40B4-BE49-F238E27FC236}">
                  <a16:creationId xmlns:a16="http://schemas.microsoft.com/office/drawing/2014/main" id="{EF971030-F47E-4E4B-89FF-A6074612F8B7}"/>
                </a:ext>
              </a:extLst>
            </p:cNvPr>
            <p:cNvSpPr/>
            <p:nvPr/>
          </p:nvSpPr>
          <p:spPr>
            <a:xfrm>
              <a:off x="6096000" y="2202279"/>
              <a:ext cx="548640" cy="548640"/>
            </a:xfrm>
            <a:prstGeom prst="rect">
              <a:avLst/>
            </a:prstGeom>
            <a:noFill/>
            <a:ln w="22225">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graphicFrame>
        <p:nvGraphicFramePr>
          <p:cNvPr id="39" name="Table 38">
            <a:extLst>
              <a:ext uri="{FF2B5EF4-FFF2-40B4-BE49-F238E27FC236}">
                <a16:creationId xmlns:a16="http://schemas.microsoft.com/office/drawing/2014/main" id="{7EC4AF0F-746E-4C4C-80C7-18030A0E88B3}"/>
              </a:ext>
            </a:extLst>
          </p:cNvPr>
          <p:cNvGraphicFramePr>
            <a:graphicFrameLocks noGrp="1"/>
          </p:cNvGraphicFramePr>
          <p:nvPr/>
        </p:nvGraphicFramePr>
        <p:xfrm>
          <a:off x="874295" y="3794760"/>
          <a:ext cx="10255670" cy="246888"/>
        </p:xfrm>
        <a:graphic>
          <a:graphicData uri="http://schemas.openxmlformats.org/drawingml/2006/table">
            <a:tbl>
              <a:tblPr>
                <a:tableStyleId>{5C22544A-7EE6-4342-B048-85BDC9FD1C3A}</a:tableStyleId>
              </a:tblPr>
              <a:tblGrid>
                <a:gridCol w="1025567">
                  <a:extLst>
                    <a:ext uri="{9D8B030D-6E8A-4147-A177-3AD203B41FA5}">
                      <a16:colId xmlns:a16="http://schemas.microsoft.com/office/drawing/2014/main" val="1082347443"/>
                    </a:ext>
                  </a:extLst>
                </a:gridCol>
                <a:gridCol w="1025567">
                  <a:extLst>
                    <a:ext uri="{9D8B030D-6E8A-4147-A177-3AD203B41FA5}">
                      <a16:colId xmlns:a16="http://schemas.microsoft.com/office/drawing/2014/main" val="915053412"/>
                    </a:ext>
                  </a:extLst>
                </a:gridCol>
                <a:gridCol w="1025567">
                  <a:extLst>
                    <a:ext uri="{9D8B030D-6E8A-4147-A177-3AD203B41FA5}">
                      <a16:colId xmlns:a16="http://schemas.microsoft.com/office/drawing/2014/main" val="2525395451"/>
                    </a:ext>
                  </a:extLst>
                </a:gridCol>
                <a:gridCol w="1025567">
                  <a:extLst>
                    <a:ext uri="{9D8B030D-6E8A-4147-A177-3AD203B41FA5}">
                      <a16:colId xmlns:a16="http://schemas.microsoft.com/office/drawing/2014/main" val="2276198185"/>
                    </a:ext>
                  </a:extLst>
                </a:gridCol>
                <a:gridCol w="1025567">
                  <a:extLst>
                    <a:ext uri="{9D8B030D-6E8A-4147-A177-3AD203B41FA5}">
                      <a16:colId xmlns:a16="http://schemas.microsoft.com/office/drawing/2014/main" val="108982821"/>
                    </a:ext>
                  </a:extLst>
                </a:gridCol>
                <a:gridCol w="1025567">
                  <a:extLst>
                    <a:ext uri="{9D8B030D-6E8A-4147-A177-3AD203B41FA5}">
                      <a16:colId xmlns:a16="http://schemas.microsoft.com/office/drawing/2014/main" val="1774271320"/>
                    </a:ext>
                  </a:extLst>
                </a:gridCol>
                <a:gridCol w="1025567">
                  <a:extLst>
                    <a:ext uri="{9D8B030D-6E8A-4147-A177-3AD203B41FA5}">
                      <a16:colId xmlns:a16="http://schemas.microsoft.com/office/drawing/2014/main" val="1551164037"/>
                    </a:ext>
                  </a:extLst>
                </a:gridCol>
                <a:gridCol w="1025567">
                  <a:extLst>
                    <a:ext uri="{9D8B030D-6E8A-4147-A177-3AD203B41FA5}">
                      <a16:colId xmlns:a16="http://schemas.microsoft.com/office/drawing/2014/main" val="1466414525"/>
                    </a:ext>
                  </a:extLst>
                </a:gridCol>
                <a:gridCol w="1025567">
                  <a:extLst>
                    <a:ext uri="{9D8B030D-6E8A-4147-A177-3AD203B41FA5}">
                      <a16:colId xmlns:a16="http://schemas.microsoft.com/office/drawing/2014/main" val="1719623206"/>
                    </a:ext>
                  </a:extLst>
                </a:gridCol>
                <a:gridCol w="1025567">
                  <a:extLst>
                    <a:ext uri="{9D8B030D-6E8A-4147-A177-3AD203B41FA5}">
                      <a16:colId xmlns:a16="http://schemas.microsoft.com/office/drawing/2014/main" val="3246205720"/>
                    </a:ext>
                  </a:extLst>
                </a:gridCol>
              </a:tblGrid>
              <a:tr h="246888">
                <a:tc>
                  <a:txBody>
                    <a:bodyPr/>
                    <a:lstStyle/>
                    <a:p>
                      <a:pPr algn="ctr"/>
                      <a:r>
                        <a:rPr lang="en-US" sz="1600"/>
                        <a:t>1</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2</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3</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4</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6</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7</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8</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9</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10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9333273"/>
                  </a:ext>
                </a:extLst>
              </a:tr>
            </a:tbl>
          </a:graphicData>
        </a:graphic>
      </p:graphicFrame>
      <p:cxnSp>
        <p:nvCxnSpPr>
          <p:cNvPr id="40" name="Straight Arrow Connector 39">
            <a:extLst>
              <a:ext uri="{FF2B5EF4-FFF2-40B4-BE49-F238E27FC236}">
                <a16:creationId xmlns:a16="http://schemas.microsoft.com/office/drawing/2014/main" id="{D71C59AE-993A-FD4B-839F-153942299D41}"/>
              </a:ext>
            </a:extLst>
          </p:cNvPr>
          <p:cNvCxnSpPr>
            <a:cxnSpLocks/>
          </p:cNvCxnSpPr>
          <p:nvPr/>
        </p:nvCxnSpPr>
        <p:spPr>
          <a:xfrm>
            <a:off x="874295" y="4138644"/>
            <a:ext cx="10427118" cy="0"/>
          </a:xfrm>
          <a:prstGeom prst="straightConnector1">
            <a:avLst/>
          </a:prstGeom>
          <a:ln w="25400" cap="flat">
            <a:solidFill>
              <a:schemeClr val="accent2"/>
            </a:solidFill>
            <a:beve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DB85F043-7538-66AE-2445-A0FA842916D4}"/>
              </a:ext>
            </a:extLst>
          </p:cNvPr>
          <p:cNvSpPr/>
          <p:nvPr/>
        </p:nvSpPr>
        <p:spPr>
          <a:xfrm>
            <a:off x="562928" y="1181027"/>
            <a:ext cx="822960" cy="640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Tree>
    <p:extLst>
      <p:ext uri="{BB962C8B-B14F-4D97-AF65-F5344CB8AC3E}">
        <p14:creationId xmlns:p14="http://schemas.microsoft.com/office/powerpoint/2010/main" val="299195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588142A-49BF-A1DE-FE6E-9128EF188E18}"/>
              </a:ext>
            </a:extLst>
          </p:cNvPr>
          <p:cNvSpPr>
            <a:spLocks noGrp="1"/>
          </p:cNvSpPr>
          <p:nvPr>
            <p:ph type="body" sz="quarter" idx="21"/>
          </p:nvPr>
        </p:nvSpPr>
        <p:spPr/>
        <p:txBody>
          <a:bodyPr/>
          <a:lstStyle/>
          <a:p>
            <a:endParaRPr lang="en-US"/>
          </a:p>
        </p:txBody>
      </p:sp>
      <p:sp>
        <p:nvSpPr>
          <p:cNvPr id="5" name="Title 4">
            <a:extLst>
              <a:ext uri="{FF2B5EF4-FFF2-40B4-BE49-F238E27FC236}">
                <a16:creationId xmlns:a16="http://schemas.microsoft.com/office/drawing/2014/main" id="{F0B9CE6E-F2B4-F7F1-8C3C-E6D2962D6426}"/>
              </a:ext>
            </a:extLst>
          </p:cNvPr>
          <p:cNvSpPr>
            <a:spLocks noGrp="1"/>
          </p:cNvSpPr>
          <p:nvPr>
            <p:ph type="ctrTitle"/>
          </p:nvPr>
        </p:nvSpPr>
        <p:spPr/>
        <p:txBody>
          <a:bodyPr/>
          <a:lstStyle/>
          <a:p>
            <a:r>
              <a:rPr lang="en-US"/>
              <a:t>How your financial </a:t>
            </a:r>
            <a:br>
              <a:rPr lang="en-US"/>
            </a:br>
            <a:r>
              <a:rPr lang="en-US"/>
              <a:t>professional can help</a:t>
            </a:r>
          </a:p>
        </p:txBody>
      </p:sp>
      <p:sp>
        <p:nvSpPr>
          <p:cNvPr id="6" name="Text Placeholder 5">
            <a:extLst>
              <a:ext uri="{FF2B5EF4-FFF2-40B4-BE49-F238E27FC236}">
                <a16:creationId xmlns:a16="http://schemas.microsoft.com/office/drawing/2014/main" id="{CA4CA4F1-3346-CFF2-6541-D9CFCC7B29C6}"/>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396948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CE4396E-65D8-C84A-4970-0A0DE19AD4A4}"/>
              </a:ext>
            </a:extLst>
          </p:cNvPr>
          <p:cNvSpPr/>
          <p:nvPr/>
        </p:nvSpPr>
        <p:spPr>
          <a:xfrm>
            <a:off x="8129569"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684000" bIns="0" rtlCol="0" anchor="ctr" anchorCtr="0">
            <a:noAutofit/>
          </a:bodyPr>
          <a:lstStyle/>
          <a:p>
            <a:r>
              <a:rPr lang="en-GB" sz="2800" b="1"/>
              <a:t>Educate</a:t>
            </a:r>
          </a:p>
        </p:txBody>
      </p:sp>
      <p:sp>
        <p:nvSpPr>
          <p:cNvPr id="16" name="Rectangle 15">
            <a:extLst>
              <a:ext uri="{FF2B5EF4-FFF2-40B4-BE49-F238E27FC236}">
                <a16:creationId xmlns:a16="http://schemas.microsoft.com/office/drawing/2014/main" id="{3802B7C0-DE87-DFF5-F2D2-13131657A97B}"/>
              </a:ext>
            </a:extLst>
          </p:cNvPr>
          <p:cNvSpPr/>
          <p:nvPr/>
        </p:nvSpPr>
        <p:spPr>
          <a:xfrm>
            <a:off x="4322812"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nchorCtr="0">
            <a:noAutofit/>
          </a:bodyPr>
          <a:lstStyle/>
          <a:p>
            <a:pPr lvl="0" defTabSz="1088473">
              <a:lnSpc>
                <a:spcPct val="90000"/>
              </a:lnSpc>
              <a:spcBef>
                <a:spcPts val="0"/>
              </a:spcBef>
              <a:spcAft>
                <a:spcPts val="1191"/>
              </a:spcAft>
              <a:buClr>
                <a:srgbClr val="05C3DE"/>
              </a:buClr>
            </a:pPr>
            <a:r>
              <a:rPr lang="en-US" sz="2800" b="1">
                <a:latin typeface="Arial" panose="020B0604020202020204" pitchFamily="34" charset="0"/>
                <a:cs typeface="Arial" panose="020B0604020202020204" pitchFamily="34" charset="0"/>
              </a:rPr>
              <a:t>Define your vision</a:t>
            </a:r>
          </a:p>
        </p:txBody>
      </p:sp>
      <p:sp>
        <p:nvSpPr>
          <p:cNvPr id="13" name="Rectangle 12">
            <a:extLst>
              <a:ext uri="{FF2B5EF4-FFF2-40B4-BE49-F238E27FC236}">
                <a16:creationId xmlns:a16="http://schemas.microsoft.com/office/drawing/2014/main" id="{664A1804-25A5-89CB-BED0-F0A398D5F507}"/>
              </a:ext>
            </a:extLst>
          </p:cNvPr>
          <p:cNvSpPr/>
          <p:nvPr/>
        </p:nvSpPr>
        <p:spPr>
          <a:xfrm>
            <a:off x="533400"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684000" bIns="0" rtlCol="0" anchor="ctr" anchorCtr="0">
            <a:noAutofit/>
          </a:bodyPr>
          <a:lstStyle/>
          <a:p>
            <a:r>
              <a:rPr lang="en-US" sz="2800" b="1">
                <a:latin typeface="Arial" panose="020B0604020202020204" pitchFamily="34" charset="0"/>
                <a:cs typeface="Arial" panose="020B0604020202020204" pitchFamily="34" charset="0"/>
              </a:rPr>
              <a:t>Communicate</a:t>
            </a:r>
          </a:p>
        </p:txBody>
      </p:sp>
      <p:sp>
        <p:nvSpPr>
          <p:cNvPr id="5" name="Content Placeholder 4">
            <a:extLst>
              <a:ext uri="{FF2B5EF4-FFF2-40B4-BE49-F238E27FC236}">
                <a16:creationId xmlns:a16="http://schemas.microsoft.com/office/drawing/2014/main" id="{8A8CC791-7273-AA40-A6E1-F21E4DF29BEE}"/>
              </a:ext>
            </a:extLst>
          </p:cNvPr>
          <p:cNvSpPr>
            <a:spLocks noGrp="1"/>
          </p:cNvSpPr>
          <p:nvPr>
            <p:ph type="body" sz="quarter" idx="18"/>
          </p:nvPr>
        </p:nvSpPr>
        <p:spPr>
          <a:xfrm>
            <a:off x="2507914" y="6652137"/>
            <a:ext cx="7176172" cy="208251"/>
          </a:xfrm>
        </p:spPr>
        <p:txBody>
          <a:bodyPr lIns="228600" tIns="731520" rIns="91440" anchor="t"/>
          <a:lstStyle/>
          <a:p>
            <a:pPr lvl="0"/>
            <a:r>
              <a:rPr lang="en-US"/>
              <a:t>Why is it </a:t>
            </a:r>
            <a:br>
              <a:rPr lang="en-US"/>
            </a:br>
            <a:r>
              <a:rPr lang="en-US"/>
              <a:t>so difficult to connect? </a:t>
            </a:r>
          </a:p>
        </p:txBody>
      </p:sp>
      <p:sp>
        <p:nvSpPr>
          <p:cNvPr id="12" name="Text Placeholder 11">
            <a:extLst>
              <a:ext uri="{FF2B5EF4-FFF2-40B4-BE49-F238E27FC236}">
                <a16:creationId xmlns:a16="http://schemas.microsoft.com/office/drawing/2014/main" id="{F95591AD-8396-42FF-414F-E9C4879507FF}"/>
              </a:ext>
            </a:extLst>
          </p:cNvPr>
          <p:cNvSpPr>
            <a:spLocks noGrp="1"/>
          </p:cNvSpPr>
          <p:nvPr>
            <p:ph type="body" sz="quarter" idx="14"/>
          </p:nvPr>
        </p:nvSpPr>
        <p:spPr/>
        <p:txBody>
          <a:bodyPr/>
          <a:lstStyle/>
          <a:p>
            <a:endParaRPr lang="en-US"/>
          </a:p>
        </p:txBody>
      </p:sp>
      <p:sp>
        <p:nvSpPr>
          <p:cNvPr id="9" name="Title 8"/>
          <p:cNvSpPr>
            <a:spLocks noGrp="1"/>
          </p:cNvSpPr>
          <p:nvPr>
            <p:ph type="title"/>
          </p:nvPr>
        </p:nvSpPr>
        <p:spPr>
          <a:xfrm>
            <a:off x="533400" y="272429"/>
            <a:ext cx="11125201" cy="709874"/>
          </a:xfrm>
        </p:spPr>
        <p:txBody>
          <a:bodyPr/>
          <a:lstStyle/>
          <a:p>
            <a:r>
              <a:rPr lang="en-US"/>
              <a:t>Going back to the keys to less stress </a:t>
            </a:r>
          </a:p>
        </p:txBody>
      </p:sp>
      <p:grpSp>
        <p:nvGrpSpPr>
          <p:cNvPr id="2" name="Group 1">
            <a:extLst>
              <a:ext uri="{FF2B5EF4-FFF2-40B4-BE49-F238E27FC236}">
                <a16:creationId xmlns:a16="http://schemas.microsoft.com/office/drawing/2014/main" id="{34D33A87-BBD8-6776-DA58-BA3248812F86}"/>
              </a:ext>
            </a:extLst>
          </p:cNvPr>
          <p:cNvGrpSpPr/>
          <p:nvPr/>
        </p:nvGrpSpPr>
        <p:grpSpPr>
          <a:xfrm>
            <a:off x="992274" y="2120191"/>
            <a:ext cx="976967" cy="976969"/>
            <a:chOff x="2555894" y="2944028"/>
            <a:chExt cx="366713" cy="366713"/>
          </a:xfrm>
        </p:grpSpPr>
        <p:sp>
          <p:nvSpPr>
            <p:cNvPr id="3" name="Freeform 183">
              <a:extLst>
                <a:ext uri="{FF2B5EF4-FFF2-40B4-BE49-F238E27FC236}">
                  <a16:creationId xmlns:a16="http://schemas.microsoft.com/office/drawing/2014/main" id="{9FA7A14A-59D8-CC62-AFB6-52C78D088A2D}"/>
                </a:ext>
              </a:extLst>
            </p:cNvPr>
            <p:cNvSpPr>
              <a:spLocks/>
            </p:cNvSpPr>
            <p:nvPr/>
          </p:nvSpPr>
          <p:spPr bwMode="auto">
            <a:xfrm>
              <a:off x="2555894" y="2944028"/>
              <a:ext cx="271463" cy="247650"/>
            </a:xfrm>
            <a:custGeom>
              <a:avLst/>
              <a:gdLst>
                <a:gd name="T0" fmla="*/ 24 w 57"/>
                <a:gd name="T1" fmla="*/ 47 h 52"/>
                <a:gd name="T2" fmla="*/ 19 w 57"/>
                <a:gd name="T3" fmla="*/ 45 h 52"/>
                <a:gd name="T4" fmla="*/ 1 w 57"/>
                <a:gd name="T5" fmla="*/ 52 h 52"/>
                <a:gd name="T6" fmla="*/ 8 w 57"/>
                <a:gd name="T7" fmla="*/ 40 h 52"/>
                <a:gd name="T8" fmla="*/ 0 w 57"/>
                <a:gd name="T9" fmla="*/ 23 h 52"/>
                <a:gd name="T10" fmla="*/ 29 w 57"/>
                <a:gd name="T11" fmla="*/ 0 h 52"/>
                <a:gd name="T12" fmla="*/ 57 w 57"/>
                <a:gd name="T13" fmla="*/ 23 h 52"/>
              </a:gdLst>
              <a:ahLst/>
              <a:cxnLst>
                <a:cxn ang="0">
                  <a:pos x="T0" y="T1"/>
                </a:cxn>
                <a:cxn ang="0">
                  <a:pos x="T2" y="T3"/>
                </a:cxn>
                <a:cxn ang="0">
                  <a:pos x="T4" y="T5"/>
                </a:cxn>
                <a:cxn ang="0">
                  <a:pos x="T6" y="T7"/>
                </a:cxn>
                <a:cxn ang="0">
                  <a:pos x="T8" y="T9"/>
                </a:cxn>
                <a:cxn ang="0">
                  <a:pos x="T10" y="T11"/>
                </a:cxn>
                <a:cxn ang="0">
                  <a:pos x="T12" y="T13"/>
                </a:cxn>
              </a:cxnLst>
              <a:rect l="0" t="0" r="r" b="b"/>
              <a:pathLst>
                <a:path w="57" h="52">
                  <a:moveTo>
                    <a:pt x="24" y="47"/>
                  </a:moveTo>
                  <a:cubicBezTo>
                    <a:pt x="22" y="46"/>
                    <a:pt x="20" y="46"/>
                    <a:pt x="19" y="45"/>
                  </a:cubicBezTo>
                  <a:cubicBezTo>
                    <a:pt x="1" y="52"/>
                    <a:pt x="1" y="52"/>
                    <a:pt x="1" y="52"/>
                  </a:cubicBezTo>
                  <a:cubicBezTo>
                    <a:pt x="8" y="40"/>
                    <a:pt x="8" y="40"/>
                    <a:pt x="8" y="40"/>
                  </a:cubicBezTo>
                  <a:cubicBezTo>
                    <a:pt x="3" y="36"/>
                    <a:pt x="0" y="30"/>
                    <a:pt x="0" y="23"/>
                  </a:cubicBezTo>
                  <a:cubicBezTo>
                    <a:pt x="0" y="10"/>
                    <a:pt x="13" y="0"/>
                    <a:pt x="29" y="0"/>
                  </a:cubicBezTo>
                  <a:cubicBezTo>
                    <a:pt x="44" y="0"/>
                    <a:pt x="57" y="10"/>
                    <a:pt x="57" y="23"/>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Freeform 184">
              <a:extLst>
                <a:ext uri="{FF2B5EF4-FFF2-40B4-BE49-F238E27FC236}">
                  <a16:creationId xmlns:a16="http://schemas.microsoft.com/office/drawing/2014/main" id="{584E47CE-E7F1-8BC5-EE34-1B6B3977F598}"/>
                </a:ext>
              </a:extLst>
            </p:cNvPr>
            <p:cNvSpPr>
              <a:spLocks/>
            </p:cNvSpPr>
            <p:nvPr/>
          </p:nvSpPr>
          <p:spPr bwMode="auto">
            <a:xfrm>
              <a:off x="2698769" y="3096428"/>
              <a:ext cx="223838" cy="214313"/>
            </a:xfrm>
            <a:custGeom>
              <a:avLst/>
              <a:gdLst>
                <a:gd name="T0" fmla="*/ 0 w 47"/>
                <a:gd name="T1" fmla="*/ 20 h 45"/>
                <a:gd name="T2" fmla="*/ 33 w 47"/>
                <a:gd name="T3" fmla="*/ 39 h 45"/>
                <a:gd name="T4" fmla="*/ 46 w 47"/>
                <a:gd name="T5" fmla="*/ 44 h 45"/>
                <a:gd name="T6" fmla="*/ 41 w 47"/>
                <a:gd name="T7" fmla="*/ 34 h 45"/>
                <a:gd name="T8" fmla="*/ 47 w 47"/>
                <a:gd name="T9" fmla="*/ 20 h 45"/>
                <a:gd name="T10" fmla="*/ 24 w 47"/>
                <a:gd name="T11" fmla="*/ 0 h 45"/>
                <a:gd name="T12" fmla="*/ 0 w 47"/>
                <a:gd name="T13" fmla="*/ 20 h 45"/>
              </a:gdLst>
              <a:ahLst/>
              <a:cxnLst>
                <a:cxn ang="0">
                  <a:pos x="T0" y="T1"/>
                </a:cxn>
                <a:cxn ang="0">
                  <a:pos x="T2" y="T3"/>
                </a:cxn>
                <a:cxn ang="0">
                  <a:pos x="T4" y="T5"/>
                </a:cxn>
                <a:cxn ang="0">
                  <a:pos x="T6" y="T7"/>
                </a:cxn>
                <a:cxn ang="0">
                  <a:pos x="T8" y="T9"/>
                </a:cxn>
                <a:cxn ang="0">
                  <a:pos x="T10" y="T11"/>
                </a:cxn>
                <a:cxn ang="0">
                  <a:pos x="T12" y="T13"/>
                </a:cxn>
              </a:cxnLst>
              <a:rect l="0" t="0" r="r" b="b"/>
              <a:pathLst>
                <a:path w="47" h="45">
                  <a:moveTo>
                    <a:pt x="0" y="20"/>
                  </a:moveTo>
                  <a:cubicBezTo>
                    <a:pt x="0" y="35"/>
                    <a:pt x="17" y="45"/>
                    <a:pt x="33" y="39"/>
                  </a:cubicBezTo>
                  <a:cubicBezTo>
                    <a:pt x="46" y="44"/>
                    <a:pt x="46" y="44"/>
                    <a:pt x="46" y="44"/>
                  </a:cubicBezTo>
                  <a:cubicBezTo>
                    <a:pt x="41" y="34"/>
                    <a:pt x="41" y="34"/>
                    <a:pt x="41" y="34"/>
                  </a:cubicBezTo>
                  <a:cubicBezTo>
                    <a:pt x="45" y="30"/>
                    <a:pt x="47" y="26"/>
                    <a:pt x="47" y="20"/>
                  </a:cubicBezTo>
                  <a:cubicBezTo>
                    <a:pt x="47" y="10"/>
                    <a:pt x="37" y="0"/>
                    <a:pt x="24" y="0"/>
                  </a:cubicBezTo>
                  <a:cubicBezTo>
                    <a:pt x="11" y="0"/>
                    <a:pt x="0" y="10"/>
                    <a:pt x="0" y="20"/>
                  </a:cubicBezTo>
                  <a:close/>
                </a:path>
              </a:pathLst>
            </a:custGeom>
            <a:noFill/>
            <a:ln w="28575" cap="flat">
              <a:solidFill>
                <a:srgbClr val="FFC4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8" name="Group 47">
            <a:extLst>
              <a:ext uri="{FF2B5EF4-FFF2-40B4-BE49-F238E27FC236}">
                <a16:creationId xmlns:a16="http://schemas.microsoft.com/office/drawing/2014/main" id="{82C86D5D-8993-B13A-7088-2C5B17E3EEF7}"/>
              </a:ext>
            </a:extLst>
          </p:cNvPr>
          <p:cNvGrpSpPr/>
          <p:nvPr/>
        </p:nvGrpSpPr>
        <p:grpSpPr>
          <a:xfrm>
            <a:off x="4615882" y="2103391"/>
            <a:ext cx="906298" cy="906300"/>
            <a:chOff x="4720212" y="2194977"/>
            <a:chExt cx="906298" cy="906300"/>
          </a:xfrm>
        </p:grpSpPr>
        <p:sp>
          <p:nvSpPr>
            <p:cNvPr id="11" name="Rectangle 90">
              <a:extLst>
                <a:ext uri="{FF2B5EF4-FFF2-40B4-BE49-F238E27FC236}">
                  <a16:creationId xmlns:a16="http://schemas.microsoft.com/office/drawing/2014/main" id="{1987742B-B696-9AED-B1C8-8205DF3FA5C8}"/>
                </a:ext>
              </a:extLst>
            </p:cNvPr>
            <p:cNvSpPr>
              <a:spLocks noChangeArrowheads="1"/>
            </p:cNvSpPr>
            <p:nvPr/>
          </p:nvSpPr>
          <p:spPr bwMode="auto">
            <a:xfrm>
              <a:off x="4849682" y="2442151"/>
              <a:ext cx="470805" cy="659126"/>
            </a:xfrm>
            <a:prstGeom prst="rect">
              <a:avLst/>
            </a:pr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91">
              <a:extLst>
                <a:ext uri="{FF2B5EF4-FFF2-40B4-BE49-F238E27FC236}">
                  <a16:creationId xmlns:a16="http://schemas.microsoft.com/office/drawing/2014/main" id="{4841ADCF-4A8F-FB2B-77EB-1552675AECA4}"/>
                </a:ext>
              </a:extLst>
            </p:cNvPr>
            <p:cNvSpPr>
              <a:spLocks/>
            </p:cNvSpPr>
            <p:nvPr/>
          </p:nvSpPr>
          <p:spPr bwMode="auto">
            <a:xfrm>
              <a:off x="4720212" y="2194977"/>
              <a:ext cx="235402" cy="623817"/>
            </a:xfrm>
            <a:custGeom>
              <a:avLst/>
              <a:gdLst>
                <a:gd name="T0" fmla="*/ 11 w 20"/>
                <a:gd name="T1" fmla="*/ 53 h 53"/>
                <a:gd name="T2" fmla="*/ 0 w 20"/>
                <a:gd name="T3" fmla="*/ 53 h 53"/>
                <a:gd name="T4" fmla="*/ 0 w 20"/>
                <a:gd name="T5" fmla="*/ 11 h 53"/>
                <a:gd name="T6" fmla="*/ 10 w 20"/>
                <a:gd name="T7" fmla="*/ 0 h 53"/>
                <a:gd name="T8" fmla="*/ 20 w 20"/>
                <a:gd name="T9" fmla="*/ 11 h 53"/>
                <a:gd name="T10" fmla="*/ 11 w 20"/>
                <a:gd name="T11" fmla="*/ 21 h 53"/>
                <a:gd name="T12" fmla="*/ 11 w 20"/>
                <a:gd name="T13" fmla="*/ 13 h 53"/>
                <a:gd name="T14" fmla="*/ 20 w 20"/>
                <a:gd name="T15" fmla="*/ 1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3">
                  <a:moveTo>
                    <a:pt x="11" y="53"/>
                  </a:moveTo>
                  <a:cubicBezTo>
                    <a:pt x="0" y="53"/>
                    <a:pt x="0" y="53"/>
                    <a:pt x="0" y="53"/>
                  </a:cubicBezTo>
                  <a:cubicBezTo>
                    <a:pt x="0" y="11"/>
                    <a:pt x="0" y="11"/>
                    <a:pt x="0" y="11"/>
                  </a:cubicBezTo>
                  <a:cubicBezTo>
                    <a:pt x="0" y="5"/>
                    <a:pt x="5" y="0"/>
                    <a:pt x="10" y="0"/>
                  </a:cubicBezTo>
                  <a:cubicBezTo>
                    <a:pt x="16" y="0"/>
                    <a:pt x="20" y="5"/>
                    <a:pt x="20" y="11"/>
                  </a:cubicBezTo>
                  <a:cubicBezTo>
                    <a:pt x="20" y="16"/>
                    <a:pt x="16" y="21"/>
                    <a:pt x="11" y="21"/>
                  </a:cubicBezTo>
                  <a:cubicBezTo>
                    <a:pt x="11" y="13"/>
                    <a:pt x="11" y="13"/>
                    <a:pt x="11" y="13"/>
                  </a:cubicBezTo>
                  <a:cubicBezTo>
                    <a:pt x="20" y="13"/>
                    <a:pt x="20" y="13"/>
                    <a:pt x="20" y="13"/>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9" name="Freeform 92">
              <a:extLst>
                <a:ext uri="{FF2B5EF4-FFF2-40B4-BE49-F238E27FC236}">
                  <a16:creationId xmlns:a16="http://schemas.microsoft.com/office/drawing/2014/main" id="{B93EFCB5-9C49-1490-FDFB-BCF527519332}"/>
                </a:ext>
              </a:extLst>
            </p:cNvPr>
            <p:cNvSpPr>
              <a:spLocks/>
            </p:cNvSpPr>
            <p:nvPr/>
          </p:nvSpPr>
          <p:spPr bwMode="auto">
            <a:xfrm>
              <a:off x="4849682" y="2194977"/>
              <a:ext cx="588506" cy="247174"/>
            </a:xfrm>
            <a:custGeom>
              <a:avLst/>
              <a:gdLst>
                <a:gd name="T0" fmla="*/ 40 w 50"/>
                <a:gd name="T1" fmla="*/ 21 h 21"/>
                <a:gd name="T2" fmla="*/ 50 w 50"/>
                <a:gd name="T3" fmla="*/ 11 h 21"/>
                <a:gd name="T4" fmla="*/ 40 w 50"/>
                <a:gd name="T5" fmla="*/ 0 h 21"/>
                <a:gd name="T6" fmla="*/ 0 w 50"/>
                <a:gd name="T7" fmla="*/ 0 h 21"/>
              </a:gdLst>
              <a:ahLst/>
              <a:cxnLst>
                <a:cxn ang="0">
                  <a:pos x="T0" y="T1"/>
                </a:cxn>
                <a:cxn ang="0">
                  <a:pos x="T2" y="T3"/>
                </a:cxn>
                <a:cxn ang="0">
                  <a:pos x="T4" y="T5"/>
                </a:cxn>
                <a:cxn ang="0">
                  <a:pos x="T6" y="T7"/>
                </a:cxn>
              </a:cxnLst>
              <a:rect l="0" t="0" r="r" b="b"/>
              <a:pathLst>
                <a:path w="50" h="21">
                  <a:moveTo>
                    <a:pt x="40" y="21"/>
                  </a:moveTo>
                  <a:cubicBezTo>
                    <a:pt x="45" y="21"/>
                    <a:pt x="50" y="16"/>
                    <a:pt x="50" y="11"/>
                  </a:cubicBezTo>
                  <a:cubicBezTo>
                    <a:pt x="50" y="5"/>
                    <a:pt x="45" y="0"/>
                    <a:pt x="40" y="0"/>
                  </a:cubicBezTo>
                  <a:cubicBezTo>
                    <a:pt x="0" y="0"/>
                    <a:pt x="0" y="0"/>
                    <a:pt x="0"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Line 93">
              <a:extLst>
                <a:ext uri="{FF2B5EF4-FFF2-40B4-BE49-F238E27FC236}">
                  <a16:creationId xmlns:a16="http://schemas.microsoft.com/office/drawing/2014/main" id="{35481381-DB0C-CA26-6543-CE345668267E}"/>
                </a:ext>
              </a:extLst>
            </p:cNvPr>
            <p:cNvSpPr>
              <a:spLocks noChangeShapeType="1"/>
            </p:cNvSpPr>
            <p:nvPr/>
          </p:nvSpPr>
          <p:spPr bwMode="auto">
            <a:xfrm>
              <a:off x="5085084" y="2606932"/>
              <a:ext cx="153013" cy="0"/>
            </a:xfrm>
            <a:prstGeom prst="line">
              <a:avLst/>
            </a:prstGeom>
            <a:noFill/>
            <a:ln w="285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Line 94">
              <a:extLst>
                <a:ext uri="{FF2B5EF4-FFF2-40B4-BE49-F238E27FC236}">
                  <a16:creationId xmlns:a16="http://schemas.microsoft.com/office/drawing/2014/main" id="{1B389301-6D6D-E06E-8EFC-CA4C48438649}"/>
                </a:ext>
              </a:extLst>
            </p:cNvPr>
            <p:cNvSpPr>
              <a:spLocks noChangeShapeType="1"/>
            </p:cNvSpPr>
            <p:nvPr/>
          </p:nvSpPr>
          <p:spPr bwMode="auto">
            <a:xfrm>
              <a:off x="5085084" y="2759942"/>
              <a:ext cx="153013" cy="0"/>
            </a:xfrm>
            <a:prstGeom prst="line">
              <a:avLst/>
            </a:prstGeom>
            <a:noFill/>
            <a:ln w="285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Line 95">
              <a:extLst>
                <a:ext uri="{FF2B5EF4-FFF2-40B4-BE49-F238E27FC236}">
                  <a16:creationId xmlns:a16="http://schemas.microsoft.com/office/drawing/2014/main" id="{42597E08-F4D2-A1C0-BE45-E6BB038D09E1}"/>
                </a:ext>
              </a:extLst>
            </p:cNvPr>
            <p:cNvSpPr>
              <a:spLocks noChangeShapeType="1"/>
            </p:cNvSpPr>
            <p:nvPr/>
          </p:nvSpPr>
          <p:spPr bwMode="auto">
            <a:xfrm>
              <a:off x="5085084" y="2912955"/>
              <a:ext cx="153013" cy="0"/>
            </a:xfrm>
            <a:prstGeom prst="line">
              <a:avLst/>
            </a:prstGeom>
            <a:noFill/>
            <a:ln w="285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Freeform 96">
              <a:extLst>
                <a:ext uri="{FF2B5EF4-FFF2-40B4-BE49-F238E27FC236}">
                  <a16:creationId xmlns:a16="http://schemas.microsoft.com/office/drawing/2014/main" id="{9F10CE67-3545-B51F-F9A4-4CE995510D48}"/>
                </a:ext>
              </a:extLst>
            </p:cNvPr>
            <p:cNvSpPr>
              <a:spLocks/>
            </p:cNvSpPr>
            <p:nvPr/>
          </p:nvSpPr>
          <p:spPr bwMode="auto">
            <a:xfrm>
              <a:off x="4920303" y="2512771"/>
              <a:ext cx="94161" cy="70621"/>
            </a:xfrm>
            <a:custGeom>
              <a:avLst/>
              <a:gdLst>
                <a:gd name="T0" fmla="*/ 0 w 24"/>
                <a:gd name="T1" fmla="*/ 15 h 18"/>
                <a:gd name="T2" fmla="*/ 6 w 24"/>
                <a:gd name="T3" fmla="*/ 18 h 18"/>
                <a:gd name="T4" fmla="*/ 24 w 24"/>
                <a:gd name="T5" fmla="*/ 0 h 18"/>
              </a:gdLst>
              <a:ahLst/>
              <a:cxnLst>
                <a:cxn ang="0">
                  <a:pos x="T0" y="T1"/>
                </a:cxn>
                <a:cxn ang="0">
                  <a:pos x="T2" y="T3"/>
                </a:cxn>
                <a:cxn ang="0">
                  <a:pos x="T4" y="T5"/>
                </a:cxn>
              </a:cxnLst>
              <a:rect l="0" t="0" r="r" b="b"/>
              <a:pathLst>
                <a:path w="24" h="18">
                  <a:moveTo>
                    <a:pt x="0" y="15"/>
                  </a:moveTo>
                  <a:lnTo>
                    <a:pt x="6" y="18"/>
                  </a:lnTo>
                  <a:lnTo>
                    <a:pt x="24" y="0"/>
                  </a:ln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97">
              <a:extLst>
                <a:ext uri="{FF2B5EF4-FFF2-40B4-BE49-F238E27FC236}">
                  <a16:creationId xmlns:a16="http://schemas.microsoft.com/office/drawing/2014/main" id="{18A2590F-CED0-5BC0-1B94-3A8553056AA7}"/>
                </a:ext>
              </a:extLst>
            </p:cNvPr>
            <p:cNvSpPr>
              <a:spLocks/>
            </p:cNvSpPr>
            <p:nvPr/>
          </p:nvSpPr>
          <p:spPr bwMode="auto">
            <a:xfrm>
              <a:off x="4920303" y="2665782"/>
              <a:ext cx="94161" cy="82392"/>
            </a:xfrm>
            <a:custGeom>
              <a:avLst/>
              <a:gdLst>
                <a:gd name="T0" fmla="*/ 0 w 24"/>
                <a:gd name="T1" fmla="*/ 15 h 21"/>
                <a:gd name="T2" fmla="*/ 6 w 24"/>
                <a:gd name="T3" fmla="*/ 21 h 21"/>
                <a:gd name="T4" fmla="*/ 24 w 24"/>
                <a:gd name="T5" fmla="*/ 0 h 21"/>
              </a:gdLst>
              <a:ahLst/>
              <a:cxnLst>
                <a:cxn ang="0">
                  <a:pos x="T0" y="T1"/>
                </a:cxn>
                <a:cxn ang="0">
                  <a:pos x="T2" y="T3"/>
                </a:cxn>
                <a:cxn ang="0">
                  <a:pos x="T4" y="T5"/>
                </a:cxn>
              </a:cxnLst>
              <a:rect l="0" t="0" r="r" b="b"/>
              <a:pathLst>
                <a:path w="24" h="21">
                  <a:moveTo>
                    <a:pt x="0" y="15"/>
                  </a:moveTo>
                  <a:lnTo>
                    <a:pt x="6" y="21"/>
                  </a:lnTo>
                  <a:lnTo>
                    <a:pt x="24" y="0"/>
                  </a:ln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Freeform 98">
              <a:extLst>
                <a:ext uri="{FF2B5EF4-FFF2-40B4-BE49-F238E27FC236}">
                  <a16:creationId xmlns:a16="http://schemas.microsoft.com/office/drawing/2014/main" id="{44681E23-92FE-356B-36D1-A17D4C2D4647}"/>
                </a:ext>
              </a:extLst>
            </p:cNvPr>
            <p:cNvSpPr>
              <a:spLocks/>
            </p:cNvSpPr>
            <p:nvPr/>
          </p:nvSpPr>
          <p:spPr bwMode="auto">
            <a:xfrm>
              <a:off x="5508809" y="2418610"/>
              <a:ext cx="117701" cy="682667"/>
            </a:xfrm>
            <a:custGeom>
              <a:avLst/>
              <a:gdLst>
                <a:gd name="T0" fmla="*/ 10 w 10"/>
                <a:gd name="T1" fmla="*/ 52 h 58"/>
                <a:gd name="T2" fmla="*/ 5 w 10"/>
                <a:gd name="T3" fmla="*/ 58 h 58"/>
                <a:gd name="T4" fmla="*/ 0 w 10"/>
                <a:gd name="T5" fmla="*/ 53 h 58"/>
                <a:gd name="T6" fmla="*/ 0 w 10"/>
                <a:gd name="T7" fmla="*/ 4 h 58"/>
                <a:gd name="T8" fmla="*/ 5 w 10"/>
                <a:gd name="T9" fmla="*/ 0 h 58"/>
                <a:gd name="T10" fmla="*/ 10 w 10"/>
                <a:gd name="T11" fmla="*/ 4 h 58"/>
                <a:gd name="T12" fmla="*/ 10 w 10"/>
                <a:gd name="T13" fmla="*/ 52 h 58"/>
              </a:gdLst>
              <a:ahLst/>
              <a:cxnLst>
                <a:cxn ang="0">
                  <a:pos x="T0" y="T1"/>
                </a:cxn>
                <a:cxn ang="0">
                  <a:pos x="T2" y="T3"/>
                </a:cxn>
                <a:cxn ang="0">
                  <a:pos x="T4" y="T5"/>
                </a:cxn>
                <a:cxn ang="0">
                  <a:pos x="T6" y="T7"/>
                </a:cxn>
                <a:cxn ang="0">
                  <a:pos x="T8" y="T9"/>
                </a:cxn>
                <a:cxn ang="0">
                  <a:pos x="T10" y="T11"/>
                </a:cxn>
                <a:cxn ang="0">
                  <a:pos x="T12" y="T13"/>
                </a:cxn>
              </a:cxnLst>
              <a:rect l="0" t="0" r="r" b="b"/>
              <a:pathLst>
                <a:path w="10" h="58">
                  <a:moveTo>
                    <a:pt x="10" y="52"/>
                  </a:moveTo>
                  <a:cubicBezTo>
                    <a:pt x="10" y="56"/>
                    <a:pt x="8" y="58"/>
                    <a:pt x="5" y="58"/>
                  </a:cubicBezTo>
                  <a:cubicBezTo>
                    <a:pt x="2" y="58"/>
                    <a:pt x="0" y="56"/>
                    <a:pt x="0" y="53"/>
                  </a:cubicBezTo>
                  <a:cubicBezTo>
                    <a:pt x="0" y="4"/>
                    <a:pt x="0" y="4"/>
                    <a:pt x="0" y="4"/>
                  </a:cubicBezTo>
                  <a:cubicBezTo>
                    <a:pt x="0" y="2"/>
                    <a:pt x="2" y="0"/>
                    <a:pt x="5" y="0"/>
                  </a:cubicBezTo>
                  <a:cubicBezTo>
                    <a:pt x="8" y="0"/>
                    <a:pt x="10" y="2"/>
                    <a:pt x="10" y="4"/>
                  </a:cubicBezTo>
                  <a:lnTo>
                    <a:pt x="10" y="52"/>
                  </a:lnTo>
                  <a:close/>
                </a:path>
              </a:pathLst>
            </a:custGeom>
            <a:noFill/>
            <a:ln w="28575" cap="rnd">
              <a:solidFill>
                <a:srgbClr val="0086E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Line 99">
              <a:extLst>
                <a:ext uri="{FF2B5EF4-FFF2-40B4-BE49-F238E27FC236}">
                  <a16:creationId xmlns:a16="http://schemas.microsoft.com/office/drawing/2014/main" id="{74A14547-184B-BF6A-944F-7030942DF12E}"/>
                </a:ext>
              </a:extLst>
            </p:cNvPr>
            <p:cNvSpPr>
              <a:spLocks noChangeShapeType="1"/>
            </p:cNvSpPr>
            <p:nvPr/>
          </p:nvSpPr>
          <p:spPr bwMode="auto">
            <a:xfrm>
              <a:off x="5508809" y="3007116"/>
              <a:ext cx="117701" cy="0"/>
            </a:xfrm>
            <a:prstGeom prst="line">
              <a:avLst/>
            </a:prstGeom>
            <a:noFill/>
            <a:ln w="15875" cap="rnd">
              <a:solidFill>
                <a:srgbClr val="0086E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Line 100">
              <a:extLst>
                <a:ext uri="{FF2B5EF4-FFF2-40B4-BE49-F238E27FC236}">
                  <a16:creationId xmlns:a16="http://schemas.microsoft.com/office/drawing/2014/main" id="{A1A5A2A9-6011-ABC8-06E4-0C8F6DA00043}"/>
                </a:ext>
              </a:extLst>
            </p:cNvPr>
            <p:cNvSpPr>
              <a:spLocks noChangeShapeType="1"/>
            </p:cNvSpPr>
            <p:nvPr/>
          </p:nvSpPr>
          <p:spPr bwMode="auto">
            <a:xfrm>
              <a:off x="5508809" y="2759942"/>
              <a:ext cx="117701"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Freeform 101">
              <a:extLst>
                <a:ext uri="{FF2B5EF4-FFF2-40B4-BE49-F238E27FC236}">
                  <a16:creationId xmlns:a16="http://schemas.microsoft.com/office/drawing/2014/main" id="{E813E5C1-F802-DC42-1B75-28E6DFF5FD22}"/>
                </a:ext>
              </a:extLst>
            </p:cNvPr>
            <p:cNvSpPr>
              <a:spLocks/>
            </p:cNvSpPr>
            <p:nvPr/>
          </p:nvSpPr>
          <p:spPr bwMode="auto">
            <a:xfrm>
              <a:off x="5438188" y="2465691"/>
              <a:ext cx="70621" cy="341335"/>
            </a:xfrm>
            <a:custGeom>
              <a:avLst/>
              <a:gdLst>
                <a:gd name="T0" fmla="*/ 0 w 6"/>
                <a:gd name="T1" fmla="*/ 29 h 29"/>
                <a:gd name="T2" fmla="*/ 0 w 6"/>
                <a:gd name="T3" fmla="*/ 5 h 29"/>
                <a:gd name="T4" fmla="*/ 6 w 6"/>
                <a:gd name="T5" fmla="*/ 0 h 29"/>
              </a:gdLst>
              <a:ahLst/>
              <a:cxnLst>
                <a:cxn ang="0">
                  <a:pos x="T0" y="T1"/>
                </a:cxn>
                <a:cxn ang="0">
                  <a:pos x="T2" y="T3"/>
                </a:cxn>
                <a:cxn ang="0">
                  <a:pos x="T4" y="T5"/>
                </a:cxn>
              </a:cxnLst>
              <a:rect l="0" t="0" r="r" b="b"/>
              <a:pathLst>
                <a:path w="6" h="29">
                  <a:moveTo>
                    <a:pt x="0" y="29"/>
                  </a:moveTo>
                  <a:cubicBezTo>
                    <a:pt x="0" y="5"/>
                    <a:pt x="0" y="5"/>
                    <a:pt x="0" y="5"/>
                  </a:cubicBezTo>
                  <a:cubicBezTo>
                    <a:pt x="0" y="1"/>
                    <a:pt x="3" y="0"/>
                    <a:pt x="6" y="0"/>
                  </a:cubicBezTo>
                </a:path>
              </a:pathLst>
            </a:custGeom>
            <a:noFill/>
            <a:ln w="28575" cap="rnd">
              <a:solidFill>
                <a:srgbClr val="0086E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4" name="Group 73">
            <a:extLst>
              <a:ext uri="{FF2B5EF4-FFF2-40B4-BE49-F238E27FC236}">
                <a16:creationId xmlns:a16="http://schemas.microsoft.com/office/drawing/2014/main" id="{E30BE7A2-CD84-F55C-AA08-A4997620B483}"/>
              </a:ext>
            </a:extLst>
          </p:cNvPr>
          <p:cNvGrpSpPr/>
          <p:nvPr/>
        </p:nvGrpSpPr>
        <p:grpSpPr>
          <a:xfrm>
            <a:off x="8455260" y="2058879"/>
            <a:ext cx="1035328" cy="996768"/>
            <a:chOff x="8447883" y="2166652"/>
            <a:chExt cx="865723" cy="833480"/>
          </a:xfrm>
        </p:grpSpPr>
        <p:grpSp>
          <p:nvGrpSpPr>
            <p:cNvPr id="64" name="Group 63">
              <a:extLst>
                <a:ext uri="{FF2B5EF4-FFF2-40B4-BE49-F238E27FC236}">
                  <a16:creationId xmlns:a16="http://schemas.microsoft.com/office/drawing/2014/main" id="{8F75AF80-FF03-CCFF-4808-7C4CE1C251C2}"/>
                </a:ext>
              </a:extLst>
            </p:cNvPr>
            <p:cNvGrpSpPr/>
            <p:nvPr/>
          </p:nvGrpSpPr>
          <p:grpSpPr>
            <a:xfrm>
              <a:off x="8897086" y="2166652"/>
              <a:ext cx="416520" cy="545948"/>
              <a:chOff x="3337152" y="1438743"/>
              <a:chExt cx="280987" cy="368300"/>
            </a:xfrm>
          </p:grpSpPr>
          <p:sp>
            <p:nvSpPr>
              <p:cNvPr id="70" name="Freeform 11">
                <a:extLst>
                  <a:ext uri="{FF2B5EF4-FFF2-40B4-BE49-F238E27FC236}">
                    <a16:creationId xmlns:a16="http://schemas.microsoft.com/office/drawing/2014/main" id="{D57EA00D-419E-C2CF-4253-78083601129C}"/>
                  </a:ext>
                </a:extLst>
              </p:cNvPr>
              <p:cNvSpPr>
                <a:spLocks/>
              </p:cNvSpPr>
              <p:nvPr/>
            </p:nvSpPr>
            <p:spPr bwMode="auto">
              <a:xfrm>
                <a:off x="3337152" y="1438743"/>
                <a:ext cx="280987" cy="368300"/>
              </a:xfrm>
              <a:custGeom>
                <a:avLst/>
                <a:gdLst>
                  <a:gd name="T0" fmla="*/ 177 w 177"/>
                  <a:gd name="T1" fmla="*/ 232 h 232"/>
                  <a:gd name="T2" fmla="*/ 0 w 177"/>
                  <a:gd name="T3" fmla="*/ 232 h 232"/>
                  <a:gd name="T4" fmla="*/ 0 w 177"/>
                  <a:gd name="T5" fmla="*/ 0 h 232"/>
                  <a:gd name="T6" fmla="*/ 111 w 177"/>
                  <a:gd name="T7" fmla="*/ 0 h 232"/>
                  <a:gd name="T8" fmla="*/ 177 w 177"/>
                  <a:gd name="T9" fmla="*/ 63 h 232"/>
                  <a:gd name="T10" fmla="*/ 177 w 177"/>
                  <a:gd name="T11" fmla="*/ 232 h 232"/>
                </a:gdLst>
                <a:ahLst/>
                <a:cxnLst>
                  <a:cxn ang="0">
                    <a:pos x="T0" y="T1"/>
                  </a:cxn>
                  <a:cxn ang="0">
                    <a:pos x="T2" y="T3"/>
                  </a:cxn>
                  <a:cxn ang="0">
                    <a:pos x="T4" y="T5"/>
                  </a:cxn>
                  <a:cxn ang="0">
                    <a:pos x="T6" y="T7"/>
                  </a:cxn>
                  <a:cxn ang="0">
                    <a:pos x="T8" y="T9"/>
                  </a:cxn>
                  <a:cxn ang="0">
                    <a:pos x="T10" y="T11"/>
                  </a:cxn>
                </a:cxnLst>
                <a:rect l="0" t="0" r="r" b="b"/>
                <a:pathLst>
                  <a:path w="177" h="232">
                    <a:moveTo>
                      <a:pt x="177" y="232"/>
                    </a:moveTo>
                    <a:lnTo>
                      <a:pt x="0" y="232"/>
                    </a:lnTo>
                    <a:lnTo>
                      <a:pt x="0" y="0"/>
                    </a:lnTo>
                    <a:lnTo>
                      <a:pt x="111" y="0"/>
                    </a:lnTo>
                    <a:lnTo>
                      <a:pt x="177" y="63"/>
                    </a:lnTo>
                    <a:lnTo>
                      <a:pt x="177" y="232"/>
                    </a:lnTo>
                    <a:close/>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12">
                <a:extLst>
                  <a:ext uri="{FF2B5EF4-FFF2-40B4-BE49-F238E27FC236}">
                    <a16:creationId xmlns:a16="http://schemas.microsoft.com/office/drawing/2014/main" id="{E9A4CD73-305E-7707-05DB-357B82F603FC}"/>
                  </a:ext>
                </a:extLst>
              </p:cNvPr>
              <p:cNvSpPr>
                <a:spLocks/>
              </p:cNvSpPr>
              <p:nvPr/>
            </p:nvSpPr>
            <p:spPr bwMode="auto">
              <a:xfrm>
                <a:off x="3513364" y="1438743"/>
                <a:ext cx="104775" cy="100013"/>
              </a:xfrm>
              <a:custGeom>
                <a:avLst/>
                <a:gdLst>
                  <a:gd name="T0" fmla="*/ 0 w 66"/>
                  <a:gd name="T1" fmla="*/ 0 h 63"/>
                  <a:gd name="T2" fmla="*/ 0 w 66"/>
                  <a:gd name="T3" fmla="*/ 63 h 63"/>
                  <a:gd name="T4" fmla="*/ 66 w 66"/>
                  <a:gd name="T5" fmla="*/ 63 h 63"/>
                </a:gdLst>
                <a:ahLst/>
                <a:cxnLst>
                  <a:cxn ang="0">
                    <a:pos x="T0" y="T1"/>
                  </a:cxn>
                  <a:cxn ang="0">
                    <a:pos x="T2" y="T3"/>
                  </a:cxn>
                  <a:cxn ang="0">
                    <a:pos x="T4" y="T5"/>
                  </a:cxn>
                </a:cxnLst>
                <a:rect l="0" t="0" r="r" b="b"/>
                <a:pathLst>
                  <a:path w="66" h="63">
                    <a:moveTo>
                      <a:pt x="0" y="0"/>
                    </a:moveTo>
                    <a:lnTo>
                      <a:pt x="0" y="63"/>
                    </a:lnTo>
                    <a:lnTo>
                      <a:pt x="66" y="63"/>
                    </a:ln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13">
                <a:extLst>
                  <a:ext uri="{FF2B5EF4-FFF2-40B4-BE49-F238E27FC236}">
                    <a16:creationId xmlns:a16="http://schemas.microsoft.com/office/drawing/2014/main" id="{7DD919F7-A7EC-A3C8-3031-847D4C95A5BD}"/>
                  </a:ext>
                </a:extLst>
              </p:cNvPr>
              <p:cNvSpPr>
                <a:spLocks/>
              </p:cNvSpPr>
              <p:nvPr/>
            </p:nvSpPr>
            <p:spPr bwMode="auto">
              <a:xfrm>
                <a:off x="3389539" y="1595906"/>
                <a:ext cx="176212" cy="95250"/>
              </a:xfrm>
              <a:custGeom>
                <a:avLst/>
                <a:gdLst>
                  <a:gd name="T0" fmla="*/ 0 w 111"/>
                  <a:gd name="T1" fmla="*/ 60 h 60"/>
                  <a:gd name="T2" fmla="*/ 42 w 111"/>
                  <a:gd name="T3" fmla="*/ 21 h 60"/>
                  <a:gd name="T4" fmla="*/ 72 w 111"/>
                  <a:gd name="T5" fmla="*/ 42 h 60"/>
                  <a:gd name="T6" fmla="*/ 111 w 111"/>
                  <a:gd name="T7" fmla="*/ 0 h 60"/>
                </a:gdLst>
                <a:ahLst/>
                <a:cxnLst>
                  <a:cxn ang="0">
                    <a:pos x="T0" y="T1"/>
                  </a:cxn>
                  <a:cxn ang="0">
                    <a:pos x="T2" y="T3"/>
                  </a:cxn>
                  <a:cxn ang="0">
                    <a:pos x="T4" y="T5"/>
                  </a:cxn>
                  <a:cxn ang="0">
                    <a:pos x="T6" y="T7"/>
                  </a:cxn>
                </a:cxnLst>
                <a:rect l="0" t="0" r="r" b="b"/>
                <a:pathLst>
                  <a:path w="111" h="60">
                    <a:moveTo>
                      <a:pt x="0" y="60"/>
                    </a:moveTo>
                    <a:lnTo>
                      <a:pt x="42" y="21"/>
                    </a:lnTo>
                    <a:lnTo>
                      <a:pt x="72" y="42"/>
                    </a:lnTo>
                    <a:lnTo>
                      <a:pt x="111" y="0"/>
                    </a:lnTo>
                  </a:path>
                </a:pathLst>
              </a:custGeom>
              <a:noFill/>
              <a:ln w="28575" cap="rnd">
                <a:solidFill>
                  <a:srgbClr val="83DF4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Freeform 14">
                <a:extLst>
                  <a:ext uri="{FF2B5EF4-FFF2-40B4-BE49-F238E27FC236}">
                    <a16:creationId xmlns:a16="http://schemas.microsoft.com/office/drawing/2014/main" id="{7C5146AE-AE81-4C9E-367F-41580F2D3405}"/>
                  </a:ext>
                </a:extLst>
              </p:cNvPr>
              <p:cNvSpPr>
                <a:spLocks/>
              </p:cNvSpPr>
              <p:nvPr/>
            </p:nvSpPr>
            <p:spPr bwMode="auto">
              <a:xfrm>
                <a:off x="3389539" y="1557806"/>
                <a:ext cx="180975" cy="185738"/>
              </a:xfrm>
              <a:custGeom>
                <a:avLst/>
                <a:gdLst>
                  <a:gd name="T0" fmla="*/ 0 w 114"/>
                  <a:gd name="T1" fmla="*/ 0 h 117"/>
                  <a:gd name="T2" fmla="*/ 0 w 114"/>
                  <a:gd name="T3" fmla="*/ 117 h 117"/>
                  <a:gd name="T4" fmla="*/ 114 w 114"/>
                  <a:gd name="T5" fmla="*/ 117 h 117"/>
                </a:gdLst>
                <a:ahLst/>
                <a:cxnLst>
                  <a:cxn ang="0">
                    <a:pos x="T0" y="T1"/>
                  </a:cxn>
                  <a:cxn ang="0">
                    <a:pos x="T2" y="T3"/>
                  </a:cxn>
                  <a:cxn ang="0">
                    <a:pos x="T4" y="T5"/>
                  </a:cxn>
                </a:cxnLst>
                <a:rect l="0" t="0" r="r" b="b"/>
                <a:pathLst>
                  <a:path w="114" h="117">
                    <a:moveTo>
                      <a:pt x="0" y="0"/>
                    </a:moveTo>
                    <a:lnTo>
                      <a:pt x="0" y="117"/>
                    </a:lnTo>
                    <a:lnTo>
                      <a:pt x="114" y="117"/>
                    </a:lnTo>
                  </a:path>
                </a:pathLst>
              </a:custGeom>
              <a:noFill/>
              <a:ln w="28575" cap="rnd">
                <a:solidFill>
                  <a:srgbClr val="83DF4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5" name="Group 64">
              <a:extLst>
                <a:ext uri="{FF2B5EF4-FFF2-40B4-BE49-F238E27FC236}">
                  <a16:creationId xmlns:a16="http://schemas.microsoft.com/office/drawing/2014/main" id="{CD2AFD06-FA06-F177-77AA-6BD7EBC38092}"/>
                </a:ext>
              </a:extLst>
            </p:cNvPr>
            <p:cNvGrpSpPr/>
            <p:nvPr/>
          </p:nvGrpSpPr>
          <p:grpSpPr>
            <a:xfrm>
              <a:off x="8447883" y="2740346"/>
              <a:ext cx="768533" cy="259786"/>
              <a:chOff x="1749652" y="3207218"/>
              <a:chExt cx="338137" cy="114300"/>
            </a:xfrm>
          </p:grpSpPr>
          <p:sp>
            <p:nvSpPr>
              <p:cNvPr id="66" name="Rectangle 360">
                <a:extLst>
                  <a:ext uri="{FF2B5EF4-FFF2-40B4-BE49-F238E27FC236}">
                    <a16:creationId xmlns:a16="http://schemas.microsoft.com/office/drawing/2014/main" id="{3BD6B37D-27E3-BD4F-486B-F410D785B058}"/>
                  </a:ext>
                </a:extLst>
              </p:cNvPr>
              <p:cNvSpPr>
                <a:spLocks noChangeArrowheads="1"/>
              </p:cNvSpPr>
              <p:nvPr/>
            </p:nvSpPr>
            <p:spPr bwMode="auto">
              <a:xfrm>
                <a:off x="1749652" y="3207218"/>
                <a:ext cx="66675" cy="114300"/>
              </a:xfrm>
              <a:prstGeom prst="rect">
                <a:avLst/>
              </a:pr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Freeform 361">
                <a:extLst>
                  <a:ext uri="{FF2B5EF4-FFF2-40B4-BE49-F238E27FC236}">
                    <a16:creationId xmlns:a16="http://schemas.microsoft.com/office/drawing/2014/main" id="{A44E9FA6-85F4-ED68-24AF-DB4B0CC6A0BA}"/>
                  </a:ext>
                </a:extLst>
              </p:cNvPr>
              <p:cNvSpPr>
                <a:spLocks/>
              </p:cNvSpPr>
              <p:nvPr/>
            </p:nvSpPr>
            <p:spPr bwMode="auto">
              <a:xfrm>
                <a:off x="1816327" y="3259605"/>
                <a:ext cx="271462" cy="52388"/>
              </a:xfrm>
              <a:custGeom>
                <a:avLst/>
                <a:gdLst>
                  <a:gd name="T0" fmla="*/ 0 w 57"/>
                  <a:gd name="T1" fmla="*/ 11 h 11"/>
                  <a:gd name="T2" fmla="*/ 57 w 57"/>
                  <a:gd name="T3" fmla="*/ 11 h 11"/>
                  <a:gd name="T4" fmla="*/ 32 w 57"/>
                  <a:gd name="T5" fmla="*/ 0 h 11"/>
                  <a:gd name="T6" fmla="*/ 8 w 57"/>
                  <a:gd name="T7" fmla="*/ 0 h 11"/>
                </a:gdLst>
                <a:ahLst/>
                <a:cxnLst>
                  <a:cxn ang="0">
                    <a:pos x="T0" y="T1"/>
                  </a:cxn>
                  <a:cxn ang="0">
                    <a:pos x="T2" y="T3"/>
                  </a:cxn>
                  <a:cxn ang="0">
                    <a:pos x="T4" y="T5"/>
                  </a:cxn>
                  <a:cxn ang="0">
                    <a:pos x="T6" y="T7"/>
                  </a:cxn>
                </a:cxnLst>
                <a:rect l="0" t="0" r="r" b="b"/>
                <a:pathLst>
                  <a:path w="57" h="11">
                    <a:moveTo>
                      <a:pt x="0" y="11"/>
                    </a:moveTo>
                    <a:cubicBezTo>
                      <a:pt x="57" y="11"/>
                      <a:pt x="57" y="11"/>
                      <a:pt x="57" y="11"/>
                    </a:cubicBezTo>
                    <a:cubicBezTo>
                      <a:pt x="57" y="5"/>
                      <a:pt x="45" y="0"/>
                      <a:pt x="32" y="0"/>
                    </a:cubicBezTo>
                    <a:cubicBezTo>
                      <a:pt x="8" y="0"/>
                      <a:pt x="8" y="0"/>
                      <a:pt x="8"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Freeform 362">
                <a:extLst>
                  <a:ext uri="{FF2B5EF4-FFF2-40B4-BE49-F238E27FC236}">
                    <a16:creationId xmlns:a16="http://schemas.microsoft.com/office/drawing/2014/main" id="{4FAB0DD8-8034-2E86-EEFE-BC2C84FC91E7}"/>
                  </a:ext>
                </a:extLst>
              </p:cNvPr>
              <p:cNvSpPr>
                <a:spLocks/>
              </p:cNvSpPr>
              <p:nvPr/>
            </p:nvSpPr>
            <p:spPr bwMode="auto">
              <a:xfrm>
                <a:off x="1816327" y="3221505"/>
                <a:ext cx="119062" cy="38100"/>
              </a:xfrm>
              <a:custGeom>
                <a:avLst/>
                <a:gdLst>
                  <a:gd name="T0" fmla="*/ 0 w 25"/>
                  <a:gd name="T1" fmla="*/ 0 h 8"/>
                  <a:gd name="T2" fmla="*/ 12 w 25"/>
                  <a:gd name="T3" fmla="*/ 0 h 8"/>
                  <a:gd name="T4" fmla="*/ 25 w 25"/>
                  <a:gd name="T5" fmla="*/ 8 h 8"/>
                </a:gdLst>
                <a:ahLst/>
                <a:cxnLst>
                  <a:cxn ang="0">
                    <a:pos x="T0" y="T1"/>
                  </a:cxn>
                  <a:cxn ang="0">
                    <a:pos x="T2" y="T3"/>
                  </a:cxn>
                  <a:cxn ang="0">
                    <a:pos x="T4" y="T5"/>
                  </a:cxn>
                </a:cxnLst>
                <a:rect l="0" t="0" r="r" b="b"/>
                <a:pathLst>
                  <a:path w="25" h="8">
                    <a:moveTo>
                      <a:pt x="0" y="0"/>
                    </a:moveTo>
                    <a:cubicBezTo>
                      <a:pt x="12" y="0"/>
                      <a:pt x="12" y="0"/>
                      <a:pt x="12" y="0"/>
                    </a:cubicBezTo>
                    <a:cubicBezTo>
                      <a:pt x="19" y="1"/>
                      <a:pt x="23" y="6"/>
                      <a:pt x="25" y="8"/>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 name="Oval 363">
                <a:extLst>
                  <a:ext uri="{FF2B5EF4-FFF2-40B4-BE49-F238E27FC236}">
                    <a16:creationId xmlns:a16="http://schemas.microsoft.com/office/drawing/2014/main" id="{DFE0D5FF-C06F-E0AC-800B-89721AEB2E5E}"/>
                  </a:ext>
                </a:extLst>
              </p:cNvPr>
              <p:cNvSpPr>
                <a:spLocks noChangeArrowheads="1"/>
              </p:cNvSpPr>
              <p:nvPr/>
            </p:nvSpPr>
            <p:spPr bwMode="auto">
              <a:xfrm>
                <a:off x="1773465" y="3283418"/>
                <a:ext cx="19050" cy="14288"/>
              </a:xfrm>
              <a:prstGeom prst="ellipse">
                <a:avLst/>
              </a:prstGeom>
              <a:noFill/>
              <a:ln w="285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439467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Content Placeholder 145">
            <a:extLst>
              <a:ext uri="{FF2B5EF4-FFF2-40B4-BE49-F238E27FC236}">
                <a16:creationId xmlns:a16="http://schemas.microsoft.com/office/drawing/2014/main" id="{1EF13057-9B10-3BB2-F6E6-0F1F1E98271F}"/>
              </a:ext>
            </a:extLst>
          </p:cNvPr>
          <p:cNvSpPr>
            <a:spLocks noGrp="1"/>
          </p:cNvSpPr>
          <p:nvPr>
            <p:ph sz="quarter" idx="20"/>
          </p:nvPr>
        </p:nvSpPr>
        <p:spPr/>
        <p:txBody>
          <a:bodyPr/>
          <a:lstStyle/>
          <a:p>
            <a:pPr marL="0" indent="0">
              <a:buNone/>
            </a:pPr>
            <a:r>
              <a:rPr lang="en-US">
                <a:latin typeface="Arial" panose="020B0604020202020204" pitchFamily="34" charset="0"/>
              </a:rPr>
              <a:t>Many shared the issues they faced when they did not have the “money talk” with their families.</a:t>
            </a:r>
          </a:p>
          <a:p>
            <a:pPr marL="0" indent="0">
              <a:buNone/>
            </a:pPr>
            <a:endParaRPr lang="en-US"/>
          </a:p>
        </p:txBody>
      </p:sp>
      <p:sp>
        <p:nvSpPr>
          <p:cNvPr id="148" name="Content Placeholder 147">
            <a:extLst>
              <a:ext uri="{FF2B5EF4-FFF2-40B4-BE49-F238E27FC236}">
                <a16:creationId xmlns:a16="http://schemas.microsoft.com/office/drawing/2014/main" id="{AFBA5AC0-3CD5-7004-2C6F-2A65D77C177C}"/>
              </a:ext>
            </a:extLst>
          </p:cNvPr>
          <p:cNvSpPr>
            <a:spLocks noGrp="1"/>
          </p:cNvSpPr>
          <p:nvPr>
            <p:ph sz="quarter" idx="24"/>
          </p:nvPr>
        </p:nvSpPr>
        <p:spPr>
          <a:xfrm>
            <a:off x="533400" y="3775096"/>
            <a:ext cx="11125198" cy="1978630"/>
          </a:xfrm>
        </p:spPr>
        <p:txBody>
          <a:bodyPr/>
          <a:lstStyle/>
          <a:p>
            <a:pPr marL="0" indent="0">
              <a:buNone/>
            </a:pPr>
            <a:endParaRPr lang="en-US" sz="800">
              <a:latin typeface="Arial" panose="020B0604020202020204" pitchFamily="34" charset="0"/>
            </a:endParaRPr>
          </a:p>
          <a:p>
            <a:pPr marL="0" indent="0">
              <a:buNone/>
            </a:pPr>
            <a:r>
              <a:rPr lang="en-US">
                <a:latin typeface="Arial" panose="020B0604020202020204" pitchFamily="34" charset="0"/>
              </a:rPr>
              <a:t>Those participants who had started having conversations with their families felt more at ease. </a:t>
            </a:r>
          </a:p>
          <a:p>
            <a:endParaRPr lang="en-US"/>
          </a:p>
        </p:txBody>
      </p:sp>
      <p:sp>
        <p:nvSpPr>
          <p:cNvPr id="144" name="Text Placeholder 143">
            <a:extLst>
              <a:ext uri="{FF2B5EF4-FFF2-40B4-BE49-F238E27FC236}">
                <a16:creationId xmlns:a16="http://schemas.microsoft.com/office/drawing/2014/main" id="{629B3D90-AF77-3BF1-4363-36EEEB2899A3}"/>
              </a:ext>
            </a:extLst>
          </p:cNvPr>
          <p:cNvSpPr>
            <a:spLocks noGrp="1"/>
          </p:cNvSpPr>
          <p:nvPr>
            <p:ph type="body" sz="quarter" idx="14"/>
          </p:nvPr>
        </p:nvSpPr>
        <p:spPr/>
        <p:txBody>
          <a:bodyPr/>
          <a:lstStyle/>
          <a:p>
            <a:endParaRPr lang="en-US"/>
          </a:p>
        </p:txBody>
      </p:sp>
      <p:sp>
        <p:nvSpPr>
          <p:cNvPr id="2" name="Title 1"/>
          <p:cNvSpPr>
            <a:spLocks noGrp="1"/>
          </p:cNvSpPr>
          <p:nvPr>
            <p:ph type="title"/>
          </p:nvPr>
        </p:nvSpPr>
        <p:spPr/>
        <p:txBody>
          <a:bodyPr/>
          <a:lstStyle/>
          <a:p>
            <a:r>
              <a:rPr lang="en-US">
                <a:cs typeface="Times New Roman"/>
              </a:rPr>
              <a:t>Communicate </a:t>
            </a:r>
            <a:endParaRPr lang="en-US"/>
          </a:p>
        </p:txBody>
      </p:sp>
      <p:sp>
        <p:nvSpPr>
          <p:cNvPr id="12" name="Rectangle 11"/>
          <p:cNvSpPr/>
          <p:nvPr/>
        </p:nvSpPr>
        <p:spPr>
          <a:xfrm>
            <a:off x="937301" y="2181570"/>
            <a:ext cx="9097013" cy="1200329"/>
          </a:xfrm>
          <a:prstGeom prst="rect">
            <a:avLst/>
          </a:prstGeom>
        </p:spPr>
        <p:txBody>
          <a:bodyPr wrap="square">
            <a:spAutoFit/>
          </a:bodyPr>
          <a:lstStyle/>
          <a:p>
            <a:pPr lvl="1"/>
            <a:r>
              <a:rPr lang="en-US" sz="2400" b="1">
                <a:solidFill>
                  <a:schemeClr val="accent1"/>
                </a:solidFill>
              </a:rPr>
              <a:t>When [my mother] passed, we found so many accounts in so many places. There was no open communication— </a:t>
            </a:r>
            <a:br>
              <a:rPr lang="en-US" sz="2400" b="1">
                <a:solidFill>
                  <a:schemeClr val="accent1"/>
                </a:solidFill>
              </a:rPr>
            </a:br>
            <a:r>
              <a:rPr lang="en-US" sz="2400" b="1">
                <a:solidFill>
                  <a:schemeClr val="accent1"/>
                </a:solidFill>
              </a:rPr>
              <a:t>I never want to live through that again.</a:t>
            </a:r>
          </a:p>
        </p:txBody>
      </p:sp>
      <p:sp>
        <p:nvSpPr>
          <p:cNvPr id="14" name="Rectangle 13"/>
          <p:cNvSpPr/>
          <p:nvPr/>
        </p:nvSpPr>
        <p:spPr>
          <a:xfrm>
            <a:off x="937301" y="5193656"/>
            <a:ext cx="10095047" cy="830997"/>
          </a:xfrm>
          <a:prstGeom prst="rect">
            <a:avLst/>
          </a:prstGeom>
        </p:spPr>
        <p:txBody>
          <a:bodyPr wrap="square">
            <a:spAutoFit/>
          </a:bodyPr>
          <a:lstStyle/>
          <a:p>
            <a:pPr lvl="1"/>
            <a:r>
              <a:rPr lang="en-US" sz="2400" b="1">
                <a:solidFill>
                  <a:schemeClr val="accent1"/>
                </a:solidFill>
              </a:rPr>
              <a:t>We all sat down, had a meeting, went over my parents’ wills and accounts. It felt good to know and gave us a sense of peace.</a:t>
            </a:r>
          </a:p>
        </p:txBody>
      </p:sp>
      <p:sp>
        <p:nvSpPr>
          <p:cNvPr id="9" name="Content Placeholder 2"/>
          <p:cNvSpPr txBox="1">
            <a:spLocks/>
          </p:cNvSpPr>
          <p:nvPr/>
        </p:nvSpPr>
        <p:spPr>
          <a:xfrm>
            <a:off x="990600" y="4041198"/>
            <a:ext cx="9470274" cy="847493"/>
          </a:xfrm>
          <a:prstGeom prst="rect">
            <a:avLst/>
          </a:prstGeom>
        </p:spPr>
        <p:txBody>
          <a:bodyPr vert="horz" lIns="0" tIns="0" rIns="0" bIns="0" rtlCol="0">
            <a:noAutofit/>
          </a:bodyPr>
          <a:lstStyle>
            <a:lvl1pPr marL="342900" indent="-342900" algn="l" defTabSz="914400" rtl="0" eaLnBrk="1" latinLnBrk="0" hangingPunct="1">
              <a:lnSpc>
                <a:spcPct val="110000"/>
              </a:lnSpc>
              <a:spcBef>
                <a:spcPts val="1800"/>
              </a:spcBef>
              <a:buClr>
                <a:schemeClr val="accent2"/>
              </a:buClr>
              <a:buFont typeface="Wingdings" panose="05000000000000000000" pitchFamily="2" charset="2"/>
              <a:buChar char="§"/>
              <a:defRPr sz="2000" kern="1200">
                <a:solidFill>
                  <a:schemeClr val="tx1"/>
                </a:solidFill>
                <a:latin typeface="+mn-lt"/>
                <a:ea typeface="+mn-ea"/>
                <a:cs typeface="+mn-cs"/>
              </a:defRPr>
            </a:lvl1pPr>
            <a:lvl2pPr marL="685800" indent="-288925" algn="l" defTabSz="914400" rtl="0" eaLnBrk="1" latinLnBrk="0" hangingPunct="1">
              <a:lnSpc>
                <a:spcPct val="110000"/>
              </a:lnSpc>
              <a:spcBef>
                <a:spcPts val="1200"/>
              </a:spcBef>
              <a:buClr>
                <a:schemeClr val="accent4"/>
              </a:buClr>
              <a:buFont typeface="Arial" panose="020B0604020202020204" pitchFamily="34" charset="0"/>
              <a:buChar char="–"/>
              <a:defRPr sz="1800" kern="1200">
                <a:solidFill>
                  <a:schemeClr val="tx1"/>
                </a:solidFill>
                <a:latin typeface="+mn-lt"/>
                <a:ea typeface="+mn-ea"/>
                <a:cs typeface="+mn-cs"/>
              </a:defRPr>
            </a:lvl2pPr>
            <a:lvl3pPr marL="974725" indent="-228600" algn="l" defTabSz="914400" rtl="0" eaLnBrk="1" latinLnBrk="0" hangingPunct="1">
              <a:lnSpc>
                <a:spcPct val="110000"/>
              </a:lnSpc>
              <a:spcBef>
                <a:spcPts val="1200"/>
              </a:spcBef>
              <a:buClr>
                <a:schemeClr val="accent4"/>
              </a:buClr>
              <a:buFont typeface="Wingdings" panose="05000000000000000000" pitchFamily="2" charset="2"/>
              <a:buChar char="§"/>
              <a:defRPr sz="1400" kern="1200">
                <a:solidFill>
                  <a:schemeClr val="tx1"/>
                </a:solidFill>
                <a:latin typeface="+mn-lt"/>
                <a:ea typeface="+mn-ea"/>
                <a:cs typeface="+mn-cs"/>
              </a:defRPr>
            </a:lvl3pPr>
            <a:lvl4pPr marL="1257300" indent="-228600" algn="l" defTabSz="914400" rtl="0" eaLnBrk="1" latinLnBrk="0" hangingPunct="1">
              <a:lnSpc>
                <a:spcPct val="110000"/>
              </a:lnSpc>
              <a:spcBef>
                <a:spcPts val="1200"/>
              </a:spcBef>
              <a:buClr>
                <a:schemeClr val="accent4"/>
              </a:buClr>
              <a:buFont typeface="Arial" panose="020B0604020202020204" pitchFamily="34" charset="0"/>
              <a:buChar char="–"/>
              <a:defRPr sz="1400" kern="1200">
                <a:solidFill>
                  <a:schemeClr val="tx1"/>
                </a:solidFill>
                <a:latin typeface="+mn-lt"/>
                <a:ea typeface="+mn-ea"/>
                <a:cs typeface="+mn-cs"/>
              </a:defRPr>
            </a:lvl4pPr>
            <a:lvl5pPr marL="1257300" indent="0" algn="l" defTabSz="914400" rtl="0" eaLnBrk="1" latinLnBrk="0" hangingPunct="1">
              <a:lnSpc>
                <a:spcPct val="110000"/>
              </a:lnSpc>
              <a:spcBef>
                <a:spcPts val="1200"/>
              </a:spcBef>
              <a:buClr>
                <a:schemeClr val="accent4"/>
              </a:buClr>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endParaRPr lang="en-US">
              <a:latin typeface="Arial" panose="020B0604020202020204" pitchFamily="34" charset="0"/>
            </a:endParaRPr>
          </a:p>
        </p:txBody>
      </p:sp>
      <p:sp>
        <p:nvSpPr>
          <p:cNvPr id="149" name="Freeform 148">
            <a:extLst>
              <a:ext uri="{FF2B5EF4-FFF2-40B4-BE49-F238E27FC236}">
                <a16:creationId xmlns:a16="http://schemas.microsoft.com/office/drawing/2014/main" id="{AC7B485D-A77C-0F1E-5485-F808756B3279}"/>
              </a:ext>
            </a:extLst>
          </p:cNvPr>
          <p:cNvSpPr/>
          <p:nvPr/>
        </p:nvSpPr>
        <p:spPr>
          <a:xfrm>
            <a:off x="539655" y="1882877"/>
            <a:ext cx="890939" cy="691661"/>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a:p>
        </p:txBody>
      </p:sp>
      <p:sp>
        <p:nvSpPr>
          <p:cNvPr id="150" name="Freeform 149">
            <a:extLst>
              <a:ext uri="{FF2B5EF4-FFF2-40B4-BE49-F238E27FC236}">
                <a16:creationId xmlns:a16="http://schemas.microsoft.com/office/drawing/2014/main" id="{1AB6471C-6DBD-C71E-0A9C-90895943119D}"/>
              </a:ext>
            </a:extLst>
          </p:cNvPr>
          <p:cNvSpPr/>
          <p:nvPr/>
        </p:nvSpPr>
        <p:spPr>
          <a:xfrm>
            <a:off x="539655" y="4885131"/>
            <a:ext cx="890939" cy="691661"/>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a:p>
        </p:txBody>
      </p:sp>
    </p:spTree>
    <p:extLst>
      <p:ext uri="{BB962C8B-B14F-4D97-AF65-F5344CB8AC3E}">
        <p14:creationId xmlns:p14="http://schemas.microsoft.com/office/powerpoint/2010/main" val="3234474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 name="Oval 129">
            <a:extLst>
              <a:ext uri="{FF2B5EF4-FFF2-40B4-BE49-F238E27FC236}">
                <a16:creationId xmlns:a16="http://schemas.microsoft.com/office/drawing/2014/main" id="{934102D7-189E-4C9B-3530-7292A66DC02D}"/>
              </a:ext>
            </a:extLst>
          </p:cNvPr>
          <p:cNvSpPr/>
          <p:nvPr/>
        </p:nvSpPr>
        <p:spPr>
          <a:xfrm>
            <a:off x="4990977" y="1946323"/>
            <a:ext cx="4244645" cy="4149771"/>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3" name="Rectangle 2">
            <a:extLst>
              <a:ext uri="{FF2B5EF4-FFF2-40B4-BE49-F238E27FC236}">
                <a16:creationId xmlns:a16="http://schemas.microsoft.com/office/drawing/2014/main" id="{4B4B36E5-30B8-50A5-2570-BFD60BBDD6A4}"/>
              </a:ext>
            </a:extLst>
          </p:cNvPr>
          <p:cNvSpPr/>
          <p:nvPr/>
        </p:nvSpPr>
        <p:spPr>
          <a:xfrm>
            <a:off x="5875970" y="1472080"/>
            <a:ext cx="2407580" cy="13051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defPPr>
              <a:defRPr lang="en-US"/>
            </a:defPPr>
            <a:lvl1pPr marL="0" algn="l" defTabSz="1088473" rtl="0" eaLnBrk="1" latinLnBrk="0" hangingPunct="1">
              <a:defRPr sz="2167" kern="1200">
                <a:solidFill>
                  <a:schemeClr val="lt1"/>
                </a:solidFill>
                <a:latin typeface="+mn-lt"/>
                <a:ea typeface="+mn-ea"/>
                <a:cs typeface="+mn-cs"/>
              </a:defRPr>
            </a:lvl1pPr>
            <a:lvl2pPr marL="544237" algn="l" defTabSz="1088473" rtl="0" eaLnBrk="1" latinLnBrk="0" hangingPunct="1">
              <a:defRPr sz="2167" kern="1200">
                <a:solidFill>
                  <a:schemeClr val="lt1"/>
                </a:solidFill>
                <a:latin typeface="+mn-lt"/>
                <a:ea typeface="+mn-ea"/>
                <a:cs typeface="+mn-cs"/>
              </a:defRPr>
            </a:lvl2pPr>
            <a:lvl3pPr marL="1088473" algn="l" defTabSz="1088473" rtl="0" eaLnBrk="1" latinLnBrk="0" hangingPunct="1">
              <a:defRPr sz="2167" kern="1200">
                <a:solidFill>
                  <a:schemeClr val="lt1"/>
                </a:solidFill>
                <a:latin typeface="+mn-lt"/>
                <a:ea typeface="+mn-ea"/>
                <a:cs typeface="+mn-cs"/>
              </a:defRPr>
            </a:lvl3pPr>
            <a:lvl4pPr marL="1632711" algn="l" defTabSz="1088473" rtl="0" eaLnBrk="1" latinLnBrk="0" hangingPunct="1">
              <a:defRPr sz="2167" kern="1200">
                <a:solidFill>
                  <a:schemeClr val="lt1"/>
                </a:solidFill>
                <a:latin typeface="+mn-lt"/>
                <a:ea typeface="+mn-ea"/>
                <a:cs typeface="+mn-cs"/>
              </a:defRPr>
            </a:lvl4pPr>
            <a:lvl5pPr marL="2176947" algn="l" defTabSz="1088473" rtl="0" eaLnBrk="1" latinLnBrk="0" hangingPunct="1">
              <a:defRPr sz="2167" kern="1200">
                <a:solidFill>
                  <a:schemeClr val="lt1"/>
                </a:solidFill>
                <a:latin typeface="+mn-lt"/>
                <a:ea typeface="+mn-ea"/>
                <a:cs typeface="+mn-cs"/>
              </a:defRPr>
            </a:lvl5pPr>
            <a:lvl6pPr marL="2721184" algn="l" defTabSz="1088473" rtl="0" eaLnBrk="1" latinLnBrk="0" hangingPunct="1">
              <a:defRPr sz="2167" kern="1200">
                <a:solidFill>
                  <a:schemeClr val="lt1"/>
                </a:solidFill>
                <a:latin typeface="+mn-lt"/>
                <a:ea typeface="+mn-ea"/>
                <a:cs typeface="+mn-cs"/>
              </a:defRPr>
            </a:lvl6pPr>
            <a:lvl7pPr marL="3265420" algn="l" defTabSz="1088473" rtl="0" eaLnBrk="1" latinLnBrk="0" hangingPunct="1">
              <a:defRPr sz="2167" kern="1200">
                <a:solidFill>
                  <a:schemeClr val="lt1"/>
                </a:solidFill>
                <a:latin typeface="+mn-lt"/>
                <a:ea typeface="+mn-ea"/>
                <a:cs typeface="+mn-cs"/>
              </a:defRPr>
            </a:lvl7pPr>
            <a:lvl8pPr marL="3809657" algn="l" defTabSz="1088473" rtl="0" eaLnBrk="1" latinLnBrk="0" hangingPunct="1">
              <a:defRPr sz="2167" kern="1200">
                <a:solidFill>
                  <a:schemeClr val="lt1"/>
                </a:solidFill>
                <a:latin typeface="+mn-lt"/>
                <a:ea typeface="+mn-ea"/>
                <a:cs typeface="+mn-cs"/>
              </a:defRPr>
            </a:lvl8pPr>
            <a:lvl9pPr marL="4353894" algn="l" defTabSz="1088473" rtl="0" eaLnBrk="1" latinLnBrk="0" hangingPunct="1">
              <a:defRPr sz="2167" kern="1200">
                <a:solidFill>
                  <a:schemeClr val="lt1"/>
                </a:solidFill>
                <a:latin typeface="+mn-lt"/>
                <a:ea typeface="+mn-ea"/>
                <a:cs typeface="+mn-cs"/>
              </a:defRPr>
            </a:lvl9pPr>
          </a:lstStyle>
          <a:p>
            <a:pPr algn="ctr"/>
            <a:endParaRPr lang="en-US"/>
          </a:p>
        </p:txBody>
      </p:sp>
      <p:sp>
        <p:nvSpPr>
          <p:cNvPr id="124" name="Rectangle 123">
            <a:extLst>
              <a:ext uri="{FF2B5EF4-FFF2-40B4-BE49-F238E27FC236}">
                <a16:creationId xmlns:a16="http://schemas.microsoft.com/office/drawing/2014/main" id="{4A7CC8FD-4B66-4B8F-58BF-F360B7C67E27}"/>
              </a:ext>
            </a:extLst>
          </p:cNvPr>
          <p:cNvSpPr/>
          <p:nvPr/>
        </p:nvSpPr>
        <p:spPr>
          <a:xfrm>
            <a:off x="7849143" y="3327848"/>
            <a:ext cx="2939359" cy="1229774"/>
          </a:xfrm>
          <a:prstGeom prst="rect">
            <a:avLst/>
          </a:prstGeom>
          <a:solidFill>
            <a:srgbClr val="0086EB"/>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123" name="Rectangle 122">
            <a:extLst>
              <a:ext uri="{FF2B5EF4-FFF2-40B4-BE49-F238E27FC236}">
                <a16:creationId xmlns:a16="http://schemas.microsoft.com/office/drawing/2014/main" id="{9026B5DE-2634-5301-DAB2-E40473773D4D}"/>
              </a:ext>
            </a:extLst>
          </p:cNvPr>
          <p:cNvSpPr/>
          <p:nvPr/>
        </p:nvSpPr>
        <p:spPr>
          <a:xfrm>
            <a:off x="3890128" y="3357338"/>
            <a:ext cx="2402083" cy="124006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121" name="Rectangle 120">
            <a:extLst>
              <a:ext uri="{FF2B5EF4-FFF2-40B4-BE49-F238E27FC236}">
                <a16:creationId xmlns:a16="http://schemas.microsoft.com/office/drawing/2014/main" id="{B327DAF8-1FB1-C7CB-27DA-C0FD99FD3C31}"/>
              </a:ext>
            </a:extLst>
          </p:cNvPr>
          <p:cNvSpPr/>
          <p:nvPr/>
        </p:nvSpPr>
        <p:spPr>
          <a:xfrm>
            <a:off x="5875595" y="5122606"/>
            <a:ext cx="2402083" cy="1254394"/>
          </a:xfrm>
          <a:prstGeom prst="rect">
            <a:avLst/>
          </a:prstGeom>
          <a:solidFill>
            <a:srgbClr val="83DF4A"/>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2" name="Title 1"/>
          <p:cNvSpPr>
            <a:spLocks noGrp="1"/>
          </p:cNvSpPr>
          <p:nvPr>
            <p:ph type="title"/>
          </p:nvPr>
        </p:nvSpPr>
        <p:spPr/>
        <p:txBody>
          <a:bodyPr/>
          <a:lstStyle/>
          <a:p>
            <a:r>
              <a:rPr lang="en-US"/>
              <a:t>Define your vision</a:t>
            </a:r>
          </a:p>
        </p:txBody>
      </p:sp>
      <p:grpSp>
        <p:nvGrpSpPr>
          <p:cNvPr id="53" name="Group 52" descr="conversation-chat-2.svg">
            <a:extLst>
              <a:ext uri="{FF2B5EF4-FFF2-40B4-BE49-F238E27FC236}">
                <a16:creationId xmlns:a16="http://schemas.microsoft.com/office/drawing/2014/main" id="{93E777FC-327E-A8EB-E0B4-31C183E3C435}"/>
              </a:ext>
            </a:extLst>
          </p:cNvPr>
          <p:cNvGrpSpPr/>
          <p:nvPr/>
        </p:nvGrpSpPr>
        <p:grpSpPr>
          <a:xfrm>
            <a:off x="8039801" y="3585917"/>
            <a:ext cx="720000" cy="720000"/>
            <a:chOff x="920273" y="2236080"/>
            <a:chExt cx="548640" cy="548640"/>
          </a:xfrm>
        </p:grpSpPr>
        <p:grpSp>
          <p:nvGrpSpPr>
            <p:cNvPr id="54" name="Group 53">
              <a:extLst>
                <a:ext uri="{FF2B5EF4-FFF2-40B4-BE49-F238E27FC236}">
                  <a16:creationId xmlns:a16="http://schemas.microsoft.com/office/drawing/2014/main" id="{338FF6A8-D240-77CC-72A2-B156BB9A3BA9}"/>
                </a:ext>
              </a:extLst>
            </p:cNvPr>
            <p:cNvGrpSpPr>
              <a:grpSpLocks noChangeAspect="1"/>
            </p:cNvGrpSpPr>
            <p:nvPr/>
          </p:nvGrpSpPr>
          <p:grpSpPr>
            <a:xfrm>
              <a:off x="972790" y="2285101"/>
              <a:ext cx="408166" cy="365760"/>
              <a:chOff x="1813738" y="2985473"/>
              <a:chExt cx="366712" cy="328613"/>
            </a:xfrm>
          </p:grpSpPr>
          <p:sp>
            <p:nvSpPr>
              <p:cNvPr id="56" name="Freeform 56">
                <a:extLst>
                  <a:ext uri="{FF2B5EF4-FFF2-40B4-BE49-F238E27FC236}">
                    <a16:creationId xmlns:a16="http://schemas.microsoft.com/office/drawing/2014/main" id="{D5156BAD-ECCB-1AF6-E4B4-5BBF914B6F53}"/>
                  </a:ext>
                </a:extLst>
              </p:cNvPr>
              <p:cNvSpPr>
                <a:spLocks/>
              </p:cNvSpPr>
              <p:nvPr/>
            </p:nvSpPr>
            <p:spPr bwMode="auto">
              <a:xfrm>
                <a:off x="1813738" y="2985473"/>
                <a:ext cx="290513" cy="247650"/>
              </a:xfrm>
              <a:custGeom>
                <a:avLst/>
                <a:gdLst>
                  <a:gd name="T0" fmla="*/ 47 w 61"/>
                  <a:gd name="T1" fmla="*/ 0 h 52"/>
                  <a:gd name="T2" fmla="*/ 13 w 61"/>
                  <a:gd name="T3" fmla="*/ 0 h 52"/>
                  <a:gd name="T4" fmla="*/ 0 w 61"/>
                  <a:gd name="T5" fmla="*/ 13 h 52"/>
                  <a:gd name="T6" fmla="*/ 0 w 61"/>
                  <a:gd name="T7" fmla="*/ 25 h 52"/>
                  <a:gd name="T8" fmla="*/ 13 w 61"/>
                  <a:gd name="T9" fmla="*/ 37 h 52"/>
                  <a:gd name="T10" fmla="*/ 19 w 61"/>
                  <a:gd name="T11" fmla="*/ 37 h 52"/>
                  <a:gd name="T12" fmla="*/ 19 w 61"/>
                  <a:gd name="T13" fmla="*/ 52 h 52"/>
                  <a:gd name="T14" fmla="*/ 32 w 61"/>
                  <a:gd name="T15" fmla="*/ 37 h 52"/>
                  <a:gd name="T16" fmla="*/ 47 w 61"/>
                  <a:gd name="T17" fmla="*/ 37 h 52"/>
                  <a:gd name="T18" fmla="*/ 61 w 61"/>
                  <a:gd name="T19" fmla="*/ 24 h 52"/>
                  <a:gd name="T20" fmla="*/ 61 w 61"/>
                  <a:gd name="T21" fmla="*/ 13 h 52"/>
                  <a:gd name="T22" fmla="*/ 47 w 61"/>
                  <a:gd name="T2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 h="52">
                    <a:moveTo>
                      <a:pt x="47" y="0"/>
                    </a:moveTo>
                    <a:cubicBezTo>
                      <a:pt x="13" y="0"/>
                      <a:pt x="13" y="0"/>
                      <a:pt x="13" y="0"/>
                    </a:cubicBezTo>
                    <a:cubicBezTo>
                      <a:pt x="6" y="0"/>
                      <a:pt x="0" y="6"/>
                      <a:pt x="0" y="13"/>
                    </a:cubicBezTo>
                    <a:cubicBezTo>
                      <a:pt x="0" y="25"/>
                      <a:pt x="0" y="25"/>
                      <a:pt x="0" y="25"/>
                    </a:cubicBezTo>
                    <a:cubicBezTo>
                      <a:pt x="0" y="32"/>
                      <a:pt x="6" y="37"/>
                      <a:pt x="13" y="37"/>
                    </a:cubicBezTo>
                    <a:cubicBezTo>
                      <a:pt x="19" y="37"/>
                      <a:pt x="19" y="37"/>
                      <a:pt x="19" y="37"/>
                    </a:cubicBezTo>
                    <a:cubicBezTo>
                      <a:pt x="19" y="52"/>
                      <a:pt x="19" y="52"/>
                      <a:pt x="19" y="52"/>
                    </a:cubicBezTo>
                    <a:cubicBezTo>
                      <a:pt x="32" y="37"/>
                      <a:pt x="32" y="37"/>
                      <a:pt x="32" y="37"/>
                    </a:cubicBezTo>
                    <a:cubicBezTo>
                      <a:pt x="47" y="37"/>
                      <a:pt x="47" y="37"/>
                      <a:pt x="47" y="37"/>
                    </a:cubicBezTo>
                    <a:cubicBezTo>
                      <a:pt x="54" y="37"/>
                      <a:pt x="61" y="31"/>
                      <a:pt x="61" y="24"/>
                    </a:cubicBezTo>
                    <a:cubicBezTo>
                      <a:pt x="61" y="13"/>
                      <a:pt x="61" y="13"/>
                      <a:pt x="61" y="13"/>
                    </a:cubicBezTo>
                    <a:cubicBezTo>
                      <a:pt x="61" y="6"/>
                      <a:pt x="54" y="0"/>
                      <a:pt x="47" y="0"/>
                    </a:cubicBezTo>
                    <a:close/>
                  </a:path>
                </a:pathLst>
              </a:custGeom>
              <a:noFill/>
              <a:ln w="2857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Freeform 57">
                <a:extLst>
                  <a:ext uri="{FF2B5EF4-FFF2-40B4-BE49-F238E27FC236}">
                    <a16:creationId xmlns:a16="http://schemas.microsoft.com/office/drawing/2014/main" id="{83BC8271-8F0A-73BC-260C-57C96F1DADD4}"/>
                  </a:ext>
                </a:extLst>
              </p:cNvPr>
              <p:cNvSpPr>
                <a:spLocks/>
              </p:cNvSpPr>
              <p:nvPr/>
            </p:nvSpPr>
            <p:spPr bwMode="auto">
              <a:xfrm>
                <a:off x="1989950" y="3156923"/>
                <a:ext cx="190500" cy="157163"/>
              </a:xfrm>
              <a:custGeom>
                <a:avLst/>
                <a:gdLst>
                  <a:gd name="T0" fmla="*/ 0 w 40"/>
                  <a:gd name="T1" fmla="*/ 14 h 33"/>
                  <a:gd name="T2" fmla="*/ 8 w 40"/>
                  <a:gd name="T3" fmla="*/ 22 h 33"/>
                  <a:gd name="T4" fmla="*/ 16 w 40"/>
                  <a:gd name="T5" fmla="*/ 22 h 33"/>
                  <a:gd name="T6" fmla="*/ 27 w 40"/>
                  <a:gd name="T7" fmla="*/ 33 h 33"/>
                  <a:gd name="T8" fmla="*/ 27 w 40"/>
                  <a:gd name="T9" fmla="*/ 22 h 33"/>
                  <a:gd name="T10" fmla="*/ 32 w 40"/>
                  <a:gd name="T11" fmla="*/ 22 h 33"/>
                  <a:gd name="T12" fmla="*/ 40 w 40"/>
                  <a:gd name="T13" fmla="*/ 14 h 33"/>
                  <a:gd name="T14" fmla="*/ 40 w 40"/>
                  <a:gd name="T15" fmla="*/ 8 h 33"/>
                  <a:gd name="T16" fmla="*/ 32 w 40"/>
                  <a:gd name="T17"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3">
                    <a:moveTo>
                      <a:pt x="0" y="14"/>
                    </a:moveTo>
                    <a:cubicBezTo>
                      <a:pt x="0" y="19"/>
                      <a:pt x="4" y="22"/>
                      <a:pt x="8" y="22"/>
                    </a:cubicBezTo>
                    <a:cubicBezTo>
                      <a:pt x="16" y="22"/>
                      <a:pt x="16" y="22"/>
                      <a:pt x="16" y="22"/>
                    </a:cubicBezTo>
                    <a:cubicBezTo>
                      <a:pt x="27" y="33"/>
                      <a:pt x="27" y="33"/>
                      <a:pt x="27" y="33"/>
                    </a:cubicBezTo>
                    <a:cubicBezTo>
                      <a:pt x="27" y="22"/>
                      <a:pt x="27" y="22"/>
                      <a:pt x="27" y="22"/>
                    </a:cubicBezTo>
                    <a:cubicBezTo>
                      <a:pt x="32" y="22"/>
                      <a:pt x="32" y="22"/>
                      <a:pt x="32" y="22"/>
                    </a:cubicBezTo>
                    <a:cubicBezTo>
                      <a:pt x="37" y="22"/>
                      <a:pt x="40" y="19"/>
                      <a:pt x="40" y="14"/>
                    </a:cubicBezTo>
                    <a:cubicBezTo>
                      <a:pt x="40" y="8"/>
                      <a:pt x="40" y="8"/>
                      <a:pt x="40" y="8"/>
                    </a:cubicBezTo>
                    <a:cubicBezTo>
                      <a:pt x="40" y="3"/>
                      <a:pt x="37" y="0"/>
                      <a:pt x="32" y="0"/>
                    </a:cubicBezTo>
                  </a:path>
                </a:pathLst>
              </a:custGeom>
              <a:noFill/>
              <a:ln w="2857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55" name="Rectangle 54">
              <a:extLst>
                <a:ext uri="{FF2B5EF4-FFF2-40B4-BE49-F238E27FC236}">
                  <a16:creationId xmlns:a16="http://schemas.microsoft.com/office/drawing/2014/main" id="{680B6270-DF50-6711-D93E-80FDA9B64F9B}"/>
                </a:ext>
              </a:extLst>
            </p:cNvPr>
            <p:cNvSpPr/>
            <p:nvPr/>
          </p:nvSpPr>
          <p:spPr>
            <a:xfrm>
              <a:off x="920273" y="2236080"/>
              <a:ext cx="548640" cy="548640"/>
            </a:xfrm>
            <a:prstGeom prst="rect">
              <a:avLst/>
            </a:prstGeom>
            <a:noFill/>
            <a:ln w="28575">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grpSp>
        <p:nvGrpSpPr>
          <p:cNvPr id="63" name="Group 62" descr="combo-chart.svg">
            <a:extLst>
              <a:ext uri="{FF2B5EF4-FFF2-40B4-BE49-F238E27FC236}">
                <a16:creationId xmlns:a16="http://schemas.microsoft.com/office/drawing/2014/main" id="{3689595E-7055-865B-1307-069B50EF33D8}"/>
              </a:ext>
            </a:extLst>
          </p:cNvPr>
          <p:cNvGrpSpPr/>
          <p:nvPr/>
        </p:nvGrpSpPr>
        <p:grpSpPr>
          <a:xfrm>
            <a:off x="6094800" y="5392015"/>
            <a:ext cx="720000" cy="720000"/>
            <a:chOff x="6096000" y="2202279"/>
            <a:chExt cx="548640" cy="548640"/>
          </a:xfrm>
        </p:grpSpPr>
        <p:grpSp>
          <p:nvGrpSpPr>
            <p:cNvPr id="64" name="Group 63">
              <a:extLst>
                <a:ext uri="{FF2B5EF4-FFF2-40B4-BE49-F238E27FC236}">
                  <a16:creationId xmlns:a16="http://schemas.microsoft.com/office/drawing/2014/main" id="{BAED86CB-9D9E-B85D-9F5B-18D70F51F19A}"/>
                </a:ext>
              </a:extLst>
            </p:cNvPr>
            <p:cNvGrpSpPr>
              <a:grpSpLocks noChangeAspect="1"/>
            </p:cNvGrpSpPr>
            <p:nvPr/>
          </p:nvGrpSpPr>
          <p:grpSpPr>
            <a:xfrm>
              <a:off x="6187440" y="2299672"/>
              <a:ext cx="365760" cy="372093"/>
              <a:chOff x="10176107" y="2988843"/>
              <a:chExt cx="366713" cy="373063"/>
            </a:xfrm>
          </p:grpSpPr>
          <p:sp>
            <p:nvSpPr>
              <p:cNvPr id="66" name="Line 406">
                <a:extLst>
                  <a:ext uri="{FF2B5EF4-FFF2-40B4-BE49-F238E27FC236}">
                    <a16:creationId xmlns:a16="http://schemas.microsoft.com/office/drawing/2014/main" id="{A460C166-01E4-5773-A166-282D63873954}"/>
                  </a:ext>
                </a:extLst>
              </p:cNvPr>
              <p:cNvSpPr>
                <a:spLocks noChangeShapeType="1"/>
              </p:cNvSpPr>
              <p:nvPr/>
            </p:nvSpPr>
            <p:spPr bwMode="auto">
              <a:xfrm>
                <a:off x="10176107" y="3361906"/>
                <a:ext cx="366713" cy="0"/>
              </a:xfrm>
              <a:prstGeom prst="line">
                <a:avLst/>
              </a:prstGeom>
              <a:noFill/>
              <a:ln w="1905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 name="Rectangle 408">
                <a:extLst>
                  <a:ext uri="{FF2B5EF4-FFF2-40B4-BE49-F238E27FC236}">
                    <a16:creationId xmlns:a16="http://schemas.microsoft.com/office/drawing/2014/main" id="{94879918-6FE1-D6AC-65E3-E0566DA7AFF3}"/>
                  </a:ext>
                </a:extLst>
              </p:cNvPr>
              <p:cNvSpPr>
                <a:spLocks noChangeArrowheads="1"/>
              </p:cNvSpPr>
              <p:nvPr/>
            </p:nvSpPr>
            <p:spPr bwMode="auto">
              <a:xfrm>
                <a:off x="10199920" y="3284118"/>
                <a:ext cx="52388" cy="77788"/>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 name="Rectangle 409">
                <a:extLst>
                  <a:ext uri="{FF2B5EF4-FFF2-40B4-BE49-F238E27FC236}">
                    <a16:creationId xmlns:a16="http://schemas.microsoft.com/office/drawing/2014/main" id="{3EBC4E5A-CF56-8A01-437E-82BFDBDB7205}"/>
                  </a:ext>
                </a:extLst>
              </p:cNvPr>
              <p:cNvSpPr>
                <a:spLocks noChangeArrowheads="1"/>
              </p:cNvSpPr>
              <p:nvPr/>
            </p:nvSpPr>
            <p:spPr bwMode="auto">
              <a:xfrm>
                <a:off x="10290407" y="3193631"/>
                <a:ext cx="47625" cy="168275"/>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1" name="Rectangle 410">
                <a:extLst>
                  <a:ext uri="{FF2B5EF4-FFF2-40B4-BE49-F238E27FC236}">
                    <a16:creationId xmlns:a16="http://schemas.microsoft.com/office/drawing/2014/main" id="{F3275C09-8E7A-B406-A7B1-0C7E63C022C8}"/>
                  </a:ext>
                </a:extLst>
              </p:cNvPr>
              <p:cNvSpPr>
                <a:spLocks noChangeArrowheads="1"/>
              </p:cNvSpPr>
              <p:nvPr/>
            </p:nvSpPr>
            <p:spPr bwMode="auto">
              <a:xfrm>
                <a:off x="10376132" y="3231731"/>
                <a:ext cx="52388" cy="130175"/>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2" name="Rectangle 411">
                <a:extLst>
                  <a:ext uri="{FF2B5EF4-FFF2-40B4-BE49-F238E27FC236}">
                    <a16:creationId xmlns:a16="http://schemas.microsoft.com/office/drawing/2014/main" id="{CB07DBCC-66AB-622C-CD8A-126555861F9B}"/>
                  </a:ext>
                </a:extLst>
              </p:cNvPr>
              <p:cNvSpPr>
                <a:spLocks noChangeArrowheads="1"/>
              </p:cNvSpPr>
              <p:nvPr/>
            </p:nvSpPr>
            <p:spPr bwMode="auto">
              <a:xfrm>
                <a:off x="10466620" y="3117431"/>
                <a:ext cx="52388" cy="244475"/>
              </a:xfrm>
              <a:prstGeom prst="rect">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Oval 412">
                <a:extLst>
                  <a:ext uri="{FF2B5EF4-FFF2-40B4-BE49-F238E27FC236}">
                    <a16:creationId xmlns:a16="http://schemas.microsoft.com/office/drawing/2014/main" id="{C6F63A32-D644-5CD2-E262-B7FD06C654B5}"/>
                  </a:ext>
                </a:extLst>
              </p:cNvPr>
              <p:cNvSpPr>
                <a:spLocks noChangeArrowheads="1"/>
              </p:cNvSpPr>
              <p:nvPr/>
            </p:nvSpPr>
            <p:spPr bwMode="auto">
              <a:xfrm>
                <a:off x="10485670" y="2988843"/>
                <a:ext cx="38100" cy="38100"/>
              </a:xfrm>
              <a:prstGeom prst="ellipse">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 name="Oval 413">
                <a:extLst>
                  <a:ext uri="{FF2B5EF4-FFF2-40B4-BE49-F238E27FC236}">
                    <a16:creationId xmlns:a16="http://schemas.microsoft.com/office/drawing/2014/main" id="{ED741DB5-9A45-13C3-FDD8-6D6CFBEC48E8}"/>
                  </a:ext>
                </a:extLst>
              </p:cNvPr>
              <p:cNvSpPr>
                <a:spLocks noChangeArrowheads="1"/>
              </p:cNvSpPr>
              <p:nvPr/>
            </p:nvSpPr>
            <p:spPr bwMode="auto">
              <a:xfrm>
                <a:off x="10390420" y="3103143"/>
                <a:ext cx="38100" cy="38100"/>
              </a:xfrm>
              <a:prstGeom prst="ellipse">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5" name="Oval 414">
                <a:extLst>
                  <a:ext uri="{FF2B5EF4-FFF2-40B4-BE49-F238E27FC236}">
                    <a16:creationId xmlns:a16="http://schemas.microsoft.com/office/drawing/2014/main" id="{48694918-07A3-1D76-6F68-7F23E09C5A5D}"/>
                  </a:ext>
                </a:extLst>
              </p:cNvPr>
              <p:cNvSpPr>
                <a:spLocks noChangeArrowheads="1"/>
              </p:cNvSpPr>
              <p:nvPr/>
            </p:nvSpPr>
            <p:spPr bwMode="auto">
              <a:xfrm>
                <a:off x="10295170" y="3065043"/>
                <a:ext cx="38100" cy="38100"/>
              </a:xfrm>
              <a:prstGeom prst="ellipse">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6" name="Oval 415">
                <a:extLst>
                  <a:ext uri="{FF2B5EF4-FFF2-40B4-BE49-F238E27FC236}">
                    <a16:creationId xmlns:a16="http://schemas.microsoft.com/office/drawing/2014/main" id="{CD5A4C91-8A9E-4B69-943A-BE185AF9ABCA}"/>
                  </a:ext>
                </a:extLst>
              </p:cNvPr>
              <p:cNvSpPr>
                <a:spLocks noChangeArrowheads="1"/>
              </p:cNvSpPr>
              <p:nvPr/>
            </p:nvSpPr>
            <p:spPr bwMode="auto">
              <a:xfrm>
                <a:off x="10199920" y="3150768"/>
                <a:ext cx="38100" cy="38100"/>
              </a:xfrm>
              <a:prstGeom prst="ellipse">
                <a:avLst/>
              </a:pr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7" name="Line 416">
                <a:extLst>
                  <a:ext uri="{FF2B5EF4-FFF2-40B4-BE49-F238E27FC236}">
                    <a16:creationId xmlns:a16="http://schemas.microsoft.com/office/drawing/2014/main" id="{790DBBF3-525C-891E-71E2-EAE187B8D7D4}"/>
                  </a:ext>
                </a:extLst>
              </p:cNvPr>
              <p:cNvSpPr>
                <a:spLocks noChangeShapeType="1"/>
              </p:cNvSpPr>
              <p:nvPr/>
            </p:nvSpPr>
            <p:spPr bwMode="auto">
              <a:xfrm flipV="1">
                <a:off x="10233257" y="3098381"/>
                <a:ext cx="66675" cy="57150"/>
              </a:xfrm>
              <a:prstGeom prst="line">
                <a:avLst/>
              </a:prstGeom>
              <a:noFill/>
              <a:ln w="1905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8" name="Line 417">
                <a:extLst>
                  <a:ext uri="{FF2B5EF4-FFF2-40B4-BE49-F238E27FC236}">
                    <a16:creationId xmlns:a16="http://schemas.microsoft.com/office/drawing/2014/main" id="{A1A27AD9-D6E5-9F02-BDB5-1D0D6B0D6A1A}"/>
                  </a:ext>
                </a:extLst>
              </p:cNvPr>
              <p:cNvSpPr>
                <a:spLocks noChangeShapeType="1"/>
              </p:cNvSpPr>
              <p:nvPr/>
            </p:nvSpPr>
            <p:spPr bwMode="auto">
              <a:xfrm>
                <a:off x="10333270" y="3093618"/>
                <a:ext cx="57150" cy="23813"/>
              </a:xfrm>
              <a:prstGeom prst="line">
                <a:avLst/>
              </a:prstGeom>
              <a:noFill/>
              <a:ln w="1905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9" name="Line 418">
                <a:extLst>
                  <a:ext uri="{FF2B5EF4-FFF2-40B4-BE49-F238E27FC236}">
                    <a16:creationId xmlns:a16="http://schemas.microsoft.com/office/drawing/2014/main" id="{E0A25A5B-6C8B-CE29-1F35-54CF7767662C}"/>
                  </a:ext>
                </a:extLst>
              </p:cNvPr>
              <p:cNvSpPr>
                <a:spLocks noChangeShapeType="1"/>
              </p:cNvSpPr>
              <p:nvPr/>
            </p:nvSpPr>
            <p:spPr bwMode="auto">
              <a:xfrm flipV="1">
                <a:off x="10423757" y="3026943"/>
                <a:ext cx="71438" cy="80963"/>
              </a:xfrm>
              <a:prstGeom prst="line">
                <a:avLst/>
              </a:prstGeom>
              <a:noFill/>
              <a:ln w="28575"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65" name="Rectangle 64">
              <a:extLst>
                <a:ext uri="{FF2B5EF4-FFF2-40B4-BE49-F238E27FC236}">
                  <a16:creationId xmlns:a16="http://schemas.microsoft.com/office/drawing/2014/main" id="{61A88FEF-C3F6-324F-F4C0-AD57DDD0319E}"/>
                </a:ext>
              </a:extLst>
            </p:cNvPr>
            <p:cNvSpPr/>
            <p:nvPr/>
          </p:nvSpPr>
          <p:spPr>
            <a:xfrm>
              <a:off x="6096000" y="2202279"/>
              <a:ext cx="548640" cy="548640"/>
            </a:xfrm>
            <a:prstGeom prst="rect">
              <a:avLst/>
            </a:prstGeom>
            <a:noFill/>
            <a:ln w="28575">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grpSp>
        <p:nvGrpSpPr>
          <p:cNvPr id="90" name="Group 89" descr="analytics-bars.svg">
            <a:extLst>
              <a:ext uri="{FF2B5EF4-FFF2-40B4-BE49-F238E27FC236}">
                <a16:creationId xmlns:a16="http://schemas.microsoft.com/office/drawing/2014/main" id="{962A7CDD-DA0F-277C-0CAD-B8E25BE1392F}"/>
              </a:ext>
            </a:extLst>
          </p:cNvPr>
          <p:cNvGrpSpPr/>
          <p:nvPr/>
        </p:nvGrpSpPr>
        <p:grpSpPr>
          <a:xfrm>
            <a:off x="6096000" y="1820627"/>
            <a:ext cx="720000" cy="720000"/>
            <a:chOff x="6114268" y="2161316"/>
            <a:chExt cx="548640" cy="583472"/>
          </a:xfrm>
        </p:grpSpPr>
        <p:grpSp>
          <p:nvGrpSpPr>
            <p:cNvPr id="91" name="Group 90">
              <a:extLst>
                <a:ext uri="{FF2B5EF4-FFF2-40B4-BE49-F238E27FC236}">
                  <a16:creationId xmlns:a16="http://schemas.microsoft.com/office/drawing/2014/main" id="{820165DC-78C8-224F-3B14-B73C062E929B}"/>
                </a:ext>
              </a:extLst>
            </p:cNvPr>
            <p:cNvGrpSpPr>
              <a:grpSpLocks noChangeAspect="1"/>
            </p:cNvGrpSpPr>
            <p:nvPr/>
          </p:nvGrpSpPr>
          <p:grpSpPr>
            <a:xfrm>
              <a:off x="6199993" y="2324820"/>
              <a:ext cx="377190" cy="291736"/>
              <a:chOff x="9412519" y="3117433"/>
              <a:chExt cx="368300" cy="244475"/>
            </a:xfrm>
          </p:grpSpPr>
          <p:sp>
            <p:nvSpPr>
              <p:cNvPr id="93" name="Line 58">
                <a:extLst>
                  <a:ext uri="{FF2B5EF4-FFF2-40B4-BE49-F238E27FC236}">
                    <a16:creationId xmlns:a16="http://schemas.microsoft.com/office/drawing/2014/main" id="{0C1DE690-2E20-8BC4-5D67-93CEDB04A88C}"/>
                  </a:ext>
                </a:extLst>
              </p:cNvPr>
              <p:cNvSpPr>
                <a:spLocks noChangeShapeType="1"/>
              </p:cNvSpPr>
              <p:nvPr/>
            </p:nvSpPr>
            <p:spPr bwMode="auto">
              <a:xfrm>
                <a:off x="9412519" y="3361906"/>
                <a:ext cx="368300" cy="0"/>
              </a:xfrm>
              <a:prstGeom prst="line">
                <a:avLst/>
              </a:prstGeom>
              <a:noFill/>
              <a:ln w="1270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4" name="Rectangle 59">
                <a:extLst>
                  <a:ext uri="{FF2B5EF4-FFF2-40B4-BE49-F238E27FC236}">
                    <a16:creationId xmlns:a16="http://schemas.microsoft.com/office/drawing/2014/main" id="{D7279B68-927D-F577-80BD-2DC078C1D66A}"/>
                  </a:ext>
                </a:extLst>
              </p:cNvPr>
              <p:cNvSpPr>
                <a:spLocks noChangeArrowheads="1"/>
              </p:cNvSpPr>
              <p:nvPr/>
            </p:nvSpPr>
            <p:spPr bwMode="auto">
              <a:xfrm>
                <a:off x="9436332" y="3284118"/>
                <a:ext cx="52387" cy="77788"/>
              </a:xfrm>
              <a:prstGeom prst="rect">
                <a:avLst/>
              </a:prstGeom>
              <a:noFill/>
              <a:ln w="127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5" name="Rectangle 60">
                <a:extLst>
                  <a:ext uri="{FF2B5EF4-FFF2-40B4-BE49-F238E27FC236}">
                    <a16:creationId xmlns:a16="http://schemas.microsoft.com/office/drawing/2014/main" id="{7A8CDD60-1D4F-8988-2E8D-490EFADF65D6}"/>
                  </a:ext>
                </a:extLst>
              </p:cNvPr>
              <p:cNvSpPr>
                <a:spLocks noChangeArrowheads="1"/>
              </p:cNvSpPr>
              <p:nvPr/>
            </p:nvSpPr>
            <p:spPr bwMode="auto">
              <a:xfrm>
                <a:off x="9528407" y="3193631"/>
                <a:ext cx="47625" cy="168275"/>
              </a:xfrm>
              <a:prstGeom prst="rect">
                <a:avLst/>
              </a:prstGeom>
              <a:noFill/>
              <a:ln w="127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6" name="Rectangle 61">
                <a:extLst>
                  <a:ext uri="{FF2B5EF4-FFF2-40B4-BE49-F238E27FC236}">
                    <a16:creationId xmlns:a16="http://schemas.microsoft.com/office/drawing/2014/main" id="{4F525516-EFE0-7A7C-59D2-2C6A6B5CD93E}"/>
                  </a:ext>
                </a:extLst>
              </p:cNvPr>
              <p:cNvSpPr>
                <a:spLocks noChangeArrowheads="1"/>
              </p:cNvSpPr>
              <p:nvPr/>
            </p:nvSpPr>
            <p:spPr bwMode="auto">
              <a:xfrm>
                <a:off x="9614132" y="3231731"/>
                <a:ext cx="52387" cy="130175"/>
              </a:xfrm>
              <a:prstGeom prst="rect">
                <a:avLst/>
              </a:prstGeom>
              <a:noFill/>
              <a:ln w="127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7" name="Rectangle 62">
                <a:extLst>
                  <a:ext uri="{FF2B5EF4-FFF2-40B4-BE49-F238E27FC236}">
                    <a16:creationId xmlns:a16="http://schemas.microsoft.com/office/drawing/2014/main" id="{6EE9695A-1D6A-DF84-C6BF-E29737A445BF}"/>
                  </a:ext>
                </a:extLst>
              </p:cNvPr>
              <p:cNvSpPr>
                <a:spLocks noChangeArrowheads="1"/>
              </p:cNvSpPr>
              <p:nvPr/>
            </p:nvSpPr>
            <p:spPr bwMode="auto">
              <a:xfrm>
                <a:off x="9704619" y="3117431"/>
                <a:ext cx="52387" cy="244475"/>
              </a:xfrm>
              <a:prstGeom prst="rect">
                <a:avLst/>
              </a:prstGeom>
              <a:noFill/>
              <a:ln w="1270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92" name="Rectangle 91">
              <a:extLst>
                <a:ext uri="{FF2B5EF4-FFF2-40B4-BE49-F238E27FC236}">
                  <a16:creationId xmlns:a16="http://schemas.microsoft.com/office/drawing/2014/main" id="{7BA5EECB-F747-7F76-6976-B3481A117DA1}"/>
                </a:ext>
              </a:extLst>
            </p:cNvPr>
            <p:cNvSpPr/>
            <p:nvPr/>
          </p:nvSpPr>
          <p:spPr>
            <a:xfrm>
              <a:off x="6114268" y="2161316"/>
              <a:ext cx="548640" cy="583472"/>
            </a:xfrm>
            <a:prstGeom prst="rect">
              <a:avLst/>
            </a:prstGeom>
            <a:noFill/>
            <a:ln w="28575">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sp>
        <p:nvSpPr>
          <p:cNvPr id="99" name="Rectangle 98">
            <a:extLst>
              <a:ext uri="{FF2B5EF4-FFF2-40B4-BE49-F238E27FC236}">
                <a16:creationId xmlns:a16="http://schemas.microsoft.com/office/drawing/2014/main" id="{5B9B5B48-EF80-B709-A68C-D9108DB92EEA}"/>
              </a:ext>
            </a:extLst>
          </p:cNvPr>
          <p:cNvSpPr/>
          <p:nvPr/>
        </p:nvSpPr>
        <p:spPr>
          <a:xfrm>
            <a:off x="4090859" y="3604969"/>
            <a:ext cx="720000" cy="720000"/>
          </a:xfrm>
          <a:prstGeom prst="rect">
            <a:avLst/>
          </a:prstGeom>
          <a:noFill/>
          <a:ln w="28575">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solidFill>
                <a:schemeClr val="bg1"/>
              </a:solidFill>
            </a:endParaRPr>
          </a:p>
        </p:txBody>
      </p:sp>
      <p:grpSp>
        <p:nvGrpSpPr>
          <p:cNvPr id="100" name="Group 99" descr="credit-card-give.svg">
            <a:extLst>
              <a:ext uri="{FF2B5EF4-FFF2-40B4-BE49-F238E27FC236}">
                <a16:creationId xmlns:a16="http://schemas.microsoft.com/office/drawing/2014/main" id="{A7036F1D-9A1B-FA07-6EE7-8032E6BD0E9D}"/>
              </a:ext>
            </a:extLst>
          </p:cNvPr>
          <p:cNvGrpSpPr>
            <a:grpSpLocks noChangeAspect="1"/>
          </p:cNvGrpSpPr>
          <p:nvPr/>
        </p:nvGrpSpPr>
        <p:grpSpPr>
          <a:xfrm>
            <a:off x="4211719" y="3785832"/>
            <a:ext cx="479995" cy="388572"/>
            <a:chOff x="9380815" y="3001008"/>
            <a:chExt cx="366710" cy="388572"/>
          </a:xfrm>
          <a:noFill/>
        </p:grpSpPr>
        <p:sp>
          <p:nvSpPr>
            <p:cNvPr id="101" name="Freeform 233">
              <a:extLst>
                <a:ext uri="{FF2B5EF4-FFF2-40B4-BE49-F238E27FC236}">
                  <a16:creationId xmlns:a16="http://schemas.microsoft.com/office/drawing/2014/main" id="{EB0411C2-8803-D91A-BCF4-64E32B8D73D8}"/>
                </a:ext>
              </a:extLst>
            </p:cNvPr>
            <p:cNvSpPr>
              <a:spLocks/>
            </p:cNvSpPr>
            <p:nvPr/>
          </p:nvSpPr>
          <p:spPr bwMode="auto">
            <a:xfrm>
              <a:off x="9380815" y="3069579"/>
              <a:ext cx="200025" cy="320000"/>
            </a:xfrm>
            <a:custGeom>
              <a:avLst/>
              <a:gdLst>
                <a:gd name="T0" fmla="*/ 42 w 42"/>
                <a:gd name="T1" fmla="*/ 51 h 51"/>
                <a:gd name="T2" fmla="*/ 17 w 42"/>
                <a:gd name="T3" fmla="*/ 51 h 51"/>
                <a:gd name="T4" fmla="*/ 0 w 42"/>
                <a:gd name="T5" fmla="*/ 33 h 51"/>
                <a:gd name="T6" fmla="*/ 0 w 42"/>
                <a:gd name="T7" fmla="*/ 23 h 51"/>
                <a:gd name="T8" fmla="*/ 20 w 42"/>
                <a:gd name="T9" fmla="*/ 0 h 51"/>
                <a:gd name="T10" fmla="*/ 30 w 42"/>
                <a:gd name="T11" fmla="*/ 0 h 51"/>
                <a:gd name="T12" fmla="*/ 37 w 42"/>
                <a:gd name="T13" fmla="*/ 5 h 51"/>
                <a:gd name="T14" fmla="*/ 37 w 42"/>
                <a:gd name="T15" fmla="*/ 8 h 51"/>
                <a:gd name="T16" fmla="*/ 30 w 42"/>
                <a:gd name="T17" fmla="*/ 13 h 51"/>
                <a:gd name="T18" fmla="*/ 24 w 42"/>
                <a:gd name="T19" fmla="*/ 13 h 51"/>
                <a:gd name="T20" fmla="*/ 13 w 42"/>
                <a:gd name="T21"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51">
                  <a:moveTo>
                    <a:pt x="42" y="51"/>
                  </a:moveTo>
                  <a:cubicBezTo>
                    <a:pt x="17" y="51"/>
                    <a:pt x="17" y="51"/>
                    <a:pt x="17" y="51"/>
                  </a:cubicBezTo>
                  <a:cubicBezTo>
                    <a:pt x="8" y="51"/>
                    <a:pt x="0" y="43"/>
                    <a:pt x="0" y="33"/>
                  </a:cubicBezTo>
                  <a:cubicBezTo>
                    <a:pt x="0" y="23"/>
                    <a:pt x="0" y="23"/>
                    <a:pt x="0" y="23"/>
                  </a:cubicBezTo>
                  <a:cubicBezTo>
                    <a:pt x="0" y="4"/>
                    <a:pt x="13" y="0"/>
                    <a:pt x="20" y="0"/>
                  </a:cubicBezTo>
                  <a:cubicBezTo>
                    <a:pt x="23" y="0"/>
                    <a:pt x="28" y="0"/>
                    <a:pt x="30" y="0"/>
                  </a:cubicBezTo>
                  <a:cubicBezTo>
                    <a:pt x="34" y="0"/>
                    <a:pt x="37" y="2"/>
                    <a:pt x="37" y="5"/>
                  </a:cubicBezTo>
                  <a:cubicBezTo>
                    <a:pt x="37" y="8"/>
                    <a:pt x="37" y="8"/>
                    <a:pt x="37" y="8"/>
                  </a:cubicBezTo>
                  <a:cubicBezTo>
                    <a:pt x="37" y="12"/>
                    <a:pt x="34" y="13"/>
                    <a:pt x="30" y="13"/>
                  </a:cubicBezTo>
                  <a:cubicBezTo>
                    <a:pt x="24" y="13"/>
                    <a:pt x="24" y="13"/>
                    <a:pt x="24" y="13"/>
                  </a:cubicBezTo>
                  <a:cubicBezTo>
                    <a:pt x="24" y="13"/>
                    <a:pt x="20" y="24"/>
                    <a:pt x="13" y="24"/>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2" name="Freeform 234">
              <a:extLst>
                <a:ext uri="{FF2B5EF4-FFF2-40B4-BE49-F238E27FC236}">
                  <a16:creationId xmlns:a16="http://schemas.microsoft.com/office/drawing/2014/main" id="{841F4AE5-357C-75C9-6B44-C9AA52F04382}"/>
                </a:ext>
              </a:extLst>
            </p:cNvPr>
            <p:cNvSpPr>
              <a:spLocks/>
            </p:cNvSpPr>
            <p:nvPr/>
          </p:nvSpPr>
          <p:spPr bwMode="auto">
            <a:xfrm>
              <a:off x="9537978" y="3252436"/>
              <a:ext cx="133350" cy="68572"/>
            </a:xfrm>
            <a:custGeom>
              <a:avLst/>
              <a:gdLst>
                <a:gd name="T0" fmla="*/ 0 w 28"/>
                <a:gd name="T1" fmla="*/ 0 h 11"/>
                <a:gd name="T2" fmla="*/ 23 w 28"/>
                <a:gd name="T3" fmla="*/ 0 h 11"/>
                <a:gd name="T4" fmla="*/ 28 w 28"/>
                <a:gd name="T5" fmla="*/ 6 h 11"/>
                <a:gd name="T6" fmla="*/ 23 w 28"/>
                <a:gd name="T7" fmla="*/ 11 h 11"/>
                <a:gd name="T8" fmla="*/ 9 w 28"/>
                <a:gd name="T9" fmla="*/ 11 h 11"/>
              </a:gdLst>
              <a:ahLst/>
              <a:cxnLst>
                <a:cxn ang="0">
                  <a:pos x="T0" y="T1"/>
                </a:cxn>
                <a:cxn ang="0">
                  <a:pos x="T2" y="T3"/>
                </a:cxn>
                <a:cxn ang="0">
                  <a:pos x="T4" y="T5"/>
                </a:cxn>
                <a:cxn ang="0">
                  <a:pos x="T6" y="T7"/>
                </a:cxn>
                <a:cxn ang="0">
                  <a:pos x="T8" y="T9"/>
                </a:cxn>
              </a:cxnLst>
              <a:rect l="0" t="0" r="r" b="b"/>
              <a:pathLst>
                <a:path w="28" h="11">
                  <a:moveTo>
                    <a:pt x="0" y="0"/>
                  </a:moveTo>
                  <a:cubicBezTo>
                    <a:pt x="23" y="0"/>
                    <a:pt x="23" y="0"/>
                    <a:pt x="23" y="0"/>
                  </a:cubicBezTo>
                  <a:cubicBezTo>
                    <a:pt x="26" y="0"/>
                    <a:pt x="28" y="3"/>
                    <a:pt x="28" y="6"/>
                  </a:cubicBezTo>
                  <a:cubicBezTo>
                    <a:pt x="28" y="9"/>
                    <a:pt x="26" y="11"/>
                    <a:pt x="23" y="11"/>
                  </a:cubicBezTo>
                  <a:cubicBezTo>
                    <a:pt x="9" y="11"/>
                    <a:pt x="9" y="11"/>
                    <a:pt x="9" y="11"/>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3" name="Freeform 235">
              <a:extLst>
                <a:ext uri="{FF2B5EF4-FFF2-40B4-BE49-F238E27FC236}">
                  <a16:creationId xmlns:a16="http://schemas.microsoft.com/office/drawing/2014/main" id="{537BB3C3-2E60-7394-06EE-C3F5A3D07563}"/>
                </a:ext>
              </a:extLst>
            </p:cNvPr>
            <p:cNvSpPr>
              <a:spLocks/>
            </p:cNvSpPr>
            <p:nvPr/>
          </p:nvSpPr>
          <p:spPr bwMode="auto">
            <a:xfrm>
              <a:off x="9537978" y="3321008"/>
              <a:ext cx="61913" cy="68572"/>
            </a:xfrm>
            <a:custGeom>
              <a:avLst/>
              <a:gdLst>
                <a:gd name="T0" fmla="*/ 0 w 13"/>
                <a:gd name="T1" fmla="*/ 0 h 11"/>
                <a:gd name="T2" fmla="*/ 9 w 13"/>
                <a:gd name="T3" fmla="*/ 0 h 11"/>
                <a:gd name="T4" fmla="*/ 13 w 13"/>
                <a:gd name="T5" fmla="*/ 5 h 11"/>
                <a:gd name="T6" fmla="*/ 9 w 13"/>
                <a:gd name="T7" fmla="*/ 11 h 11"/>
                <a:gd name="T8" fmla="*/ 4 w 13"/>
                <a:gd name="T9" fmla="*/ 11 h 11"/>
              </a:gdLst>
              <a:ahLst/>
              <a:cxnLst>
                <a:cxn ang="0">
                  <a:pos x="T0" y="T1"/>
                </a:cxn>
                <a:cxn ang="0">
                  <a:pos x="T2" y="T3"/>
                </a:cxn>
                <a:cxn ang="0">
                  <a:pos x="T4" y="T5"/>
                </a:cxn>
                <a:cxn ang="0">
                  <a:pos x="T6" y="T7"/>
                </a:cxn>
                <a:cxn ang="0">
                  <a:pos x="T8" y="T9"/>
                </a:cxn>
              </a:cxnLst>
              <a:rect l="0" t="0" r="r" b="b"/>
              <a:pathLst>
                <a:path w="13" h="11">
                  <a:moveTo>
                    <a:pt x="0" y="0"/>
                  </a:moveTo>
                  <a:cubicBezTo>
                    <a:pt x="9" y="0"/>
                    <a:pt x="9" y="0"/>
                    <a:pt x="9" y="0"/>
                  </a:cubicBezTo>
                  <a:cubicBezTo>
                    <a:pt x="12" y="0"/>
                    <a:pt x="13" y="3"/>
                    <a:pt x="13" y="5"/>
                  </a:cubicBezTo>
                  <a:cubicBezTo>
                    <a:pt x="13" y="8"/>
                    <a:pt x="12" y="11"/>
                    <a:pt x="9" y="11"/>
                  </a:cubicBezTo>
                  <a:cubicBezTo>
                    <a:pt x="4" y="11"/>
                    <a:pt x="4" y="11"/>
                    <a:pt x="4" y="11"/>
                  </a:cubicBezTo>
                </a:path>
              </a:pathLst>
            </a:cu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4" name="Line 236">
              <a:extLst>
                <a:ext uri="{FF2B5EF4-FFF2-40B4-BE49-F238E27FC236}">
                  <a16:creationId xmlns:a16="http://schemas.microsoft.com/office/drawing/2014/main" id="{45B76D0B-4AAE-C00E-C25F-4F9CC62916CA}"/>
                </a:ext>
              </a:extLst>
            </p:cNvPr>
            <p:cNvSpPr>
              <a:spLocks noChangeShapeType="1"/>
            </p:cNvSpPr>
            <p:nvPr/>
          </p:nvSpPr>
          <p:spPr bwMode="auto">
            <a:xfrm flipH="1">
              <a:off x="9552262" y="3088281"/>
              <a:ext cx="195263" cy="0"/>
            </a:xfrm>
            <a:prstGeom prst="line">
              <a:avLst/>
            </a:prstGeom>
            <a:grpFill/>
            <a:ln w="19050"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5" name="Freeform 237">
              <a:extLst>
                <a:ext uri="{FF2B5EF4-FFF2-40B4-BE49-F238E27FC236}">
                  <a16:creationId xmlns:a16="http://schemas.microsoft.com/office/drawing/2014/main" id="{D567A04D-E3EA-9729-9675-4F3B1D82344D}"/>
                </a:ext>
              </a:extLst>
            </p:cNvPr>
            <p:cNvSpPr>
              <a:spLocks/>
            </p:cNvSpPr>
            <p:nvPr/>
          </p:nvSpPr>
          <p:spPr bwMode="auto">
            <a:xfrm>
              <a:off x="9466527" y="3001008"/>
              <a:ext cx="280988" cy="251429"/>
            </a:xfrm>
            <a:custGeom>
              <a:avLst/>
              <a:gdLst>
                <a:gd name="T0" fmla="*/ 0 w 59"/>
                <a:gd name="T1" fmla="*/ 11 h 40"/>
                <a:gd name="T2" fmla="*/ 0 w 59"/>
                <a:gd name="T3" fmla="*/ 5 h 40"/>
                <a:gd name="T4" fmla="*/ 5 w 59"/>
                <a:gd name="T5" fmla="*/ 0 h 40"/>
                <a:gd name="T6" fmla="*/ 54 w 59"/>
                <a:gd name="T7" fmla="*/ 0 h 40"/>
                <a:gd name="T8" fmla="*/ 59 w 59"/>
                <a:gd name="T9" fmla="*/ 6 h 40"/>
                <a:gd name="T10" fmla="*/ 59 w 59"/>
                <a:gd name="T11" fmla="*/ 35 h 40"/>
                <a:gd name="T12" fmla="*/ 54 w 59"/>
                <a:gd name="T13" fmla="*/ 40 h 40"/>
                <a:gd name="T14" fmla="*/ 6 w 59"/>
                <a:gd name="T15" fmla="*/ 40 h 40"/>
                <a:gd name="T16" fmla="*/ 0 w 59"/>
                <a:gd name="T17" fmla="*/ 35 h 40"/>
                <a:gd name="T18" fmla="*/ 0 w 59"/>
                <a:gd name="T19"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0">
                  <a:moveTo>
                    <a:pt x="0" y="11"/>
                  </a:moveTo>
                  <a:cubicBezTo>
                    <a:pt x="0" y="5"/>
                    <a:pt x="0" y="5"/>
                    <a:pt x="0" y="5"/>
                  </a:cubicBezTo>
                  <a:cubicBezTo>
                    <a:pt x="0" y="2"/>
                    <a:pt x="2" y="0"/>
                    <a:pt x="5" y="0"/>
                  </a:cubicBezTo>
                  <a:cubicBezTo>
                    <a:pt x="54" y="0"/>
                    <a:pt x="54" y="0"/>
                    <a:pt x="54" y="0"/>
                  </a:cubicBezTo>
                  <a:cubicBezTo>
                    <a:pt x="57" y="0"/>
                    <a:pt x="59" y="3"/>
                    <a:pt x="59" y="6"/>
                  </a:cubicBezTo>
                  <a:cubicBezTo>
                    <a:pt x="59" y="35"/>
                    <a:pt x="59" y="35"/>
                    <a:pt x="59" y="35"/>
                  </a:cubicBezTo>
                  <a:cubicBezTo>
                    <a:pt x="59" y="38"/>
                    <a:pt x="57" y="40"/>
                    <a:pt x="54" y="40"/>
                  </a:cubicBezTo>
                  <a:cubicBezTo>
                    <a:pt x="6" y="40"/>
                    <a:pt x="6" y="40"/>
                    <a:pt x="6" y="40"/>
                  </a:cubicBezTo>
                  <a:cubicBezTo>
                    <a:pt x="3" y="40"/>
                    <a:pt x="0" y="38"/>
                    <a:pt x="0" y="35"/>
                  </a:cubicBezTo>
                  <a:cubicBezTo>
                    <a:pt x="0" y="33"/>
                    <a:pt x="0" y="33"/>
                    <a:pt x="0" y="33"/>
                  </a:cubicBezTo>
                </a:path>
              </a:pathLst>
            </a:custGeom>
            <a:grpFill/>
            <a:ln w="285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6" name="Line 238">
              <a:extLst>
                <a:ext uri="{FF2B5EF4-FFF2-40B4-BE49-F238E27FC236}">
                  <a16:creationId xmlns:a16="http://schemas.microsoft.com/office/drawing/2014/main" id="{C1547665-A338-509A-FCC2-254EDB1292E3}"/>
                </a:ext>
              </a:extLst>
            </p:cNvPr>
            <p:cNvSpPr>
              <a:spLocks noChangeShapeType="1"/>
            </p:cNvSpPr>
            <p:nvPr/>
          </p:nvSpPr>
          <p:spPr bwMode="auto">
            <a:xfrm flipH="1">
              <a:off x="9648677" y="3173786"/>
              <a:ext cx="52388" cy="0"/>
            </a:xfrm>
            <a:prstGeom prst="line">
              <a:avLst/>
            </a:prstGeom>
            <a:grpFill/>
            <a:ln w="28575" cap="rnd">
              <a:solidFill>
                <a:schemeClr val="bg1"/>
              </a:solidFill>
              <a:prstDash val="solid"/>
              <a:round/>
              <a:headEnd/>
              <a:tailEnd/>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07" name="TextBox 106">
            <a:extLst>
              <a:ext uri="{FF2B5EF4-FFF2-40B4-BE49-F238E27FC236}">
                <a16:creationId xmlns:a16="http://schemas.microsoft.com/office/drawing/2014/main" id="{D89D0815-4AFB-A81F-B5F9-57B4541DC48B}"/>
              </a:ext>
            </a:extLst>
          </p:cNvPr>
          <p:cNvSpPr txBox="1"/>
          <p:nvPr/>
        </p:nvSpPr>
        <p:spPr>
          <a:xfrm>
            <a:off x="5011590" y="3634958"/>
            <a:ext cx="807489" cy="615553"/>
          </a:xfrm>
          <a:prstGeom prst="rect">
            <a:avLst/>
          </a:prstGeom>
          <a:noFill/>
        </p:spPr>
        <p:txBody>
          <a:bodyPr wrap="square" lIns="0" tIns="0" rIns="0" bIns="0" rtlCol="0">
            <a:spAutoFit/>
          </a:bodyPr>
          <a:lstStyle/>
          <a:p>
            <a:pPr algn="l">
              <a:spcAft>
                <a:spcPts val="1000"/>
              </a:spcAft>
              <a:buClr>
                <a:schemeClr val="accent2"/>
              </a:buClr>
            </a:pPr>
            <a:r>
              <a:rPr lang="en-US" sz="2000">
                <a:solidFill>
                  <a:schemeClr val="bg1"/>
                </a:solidFill>
              </a:rPr>
              <a:t>Money habits</a:t>
            </a:r>
          </a:p>
        </p:txBody>
      </p:sp>
      <p:sp>
        <p:nvSpPr>
          <p:cNvPr id="108" name="TextBox 107">
            <a:extLst>
              <a:ext uri="{FF2B5EF4-FFF2-40B4-BE49-F238E27FC236}">
                <a16:creationId xmlns:a16="http://schemas.microsoft.com/office/drawing/2014/main" id="{35B19830-763A-BAE4-5495-851BD1DDA4D0}"/>
              </a:ext>
            </a:extLst>
          </p:cNvPr>
          <p:cNvSpPr txBox="1"/>
          <p:nvPr/>
        </p:nvSpPr>
        <p:spPr>
          <a:xfrm>
            <a:off x="6989413" y="5482334"/>
            <a:ext cx="1149930" cy="615553"/>
          </a:xfrm>
          <a:prstGeom prst="rect">
            <a:avLst/>
          </a:prstGeom>
          <a:noFill/>
        </p:spPr>
        <p:txBody>
          <a:bodyPr wrap="square" lIns="0" tIns="0" rIns="0" bIns="0" rtlCol="0">
            <a:spAutoFit/>
          </a:bodyPr>
          <a:lstStyle/>
          <a:p>
            <a:pPr algn="l">
              <a:spcAft>
                <a:spcPts val="1000"/>
              </a:spcAft>
              <a:buClr>
                <a:schemeClr val="accent2"/>
              </a:buClr>
            </a:pPr>
            <a:r>
              <a:rPr lang="en-US" sz="2000"/>
              <a:t>Financial markets</a:t>
            </a:r>
          </a:p>
        </p:txBody>
      </p:sp>
      <p:sp>
        <p:nvSpPr>
          <p:cNvPr id="109" name="TextBox 108">
            <a:extLst>
              <a:ext uri="{FF2B5EF4-FFF2-40B4-BE49-F238E27FC236}">
                <a16:creationId xmlns:a16="http://schemas.microsoft.com/office/drawing/2014/main" id="{90D8B2DB-F279-A543-DFBC-561EF13AA0DA}"/>
              </a:ext>
            </a:extLst>
          </p:cNvPr>
          <p:cNvSpPr txBox="1"/>
          <p:nvPr/>
        </p:nvSpPr>
        <p:spPr>
          <a:xfrm>
            <a:off x="6988822" y="2041408"/>
            <a:ext cx="1053739" cy="307777"/>
          </a:xfrm>
          <a:prstGeom prst="rect">
            <a:avLst/>
          </a:prstGeom>
          <a:noFill/>
        </p:spPr>
        <p:txBody>
          <a:bodyPr wrap="square" lIns="0" tIns="0" rIns="0" bIns="0" rtlCol="0">
            <a:spAutoFit/>
          </a:bodyPr>
          <a:lstStyle/>
          <a:p>
            <a:pPr algn="l">
              <a:spcAft>
                <a:spcPts val="1000"/>
              </a:spcAft>
              <a:buClr>
                <a:schemeClr val="accent2"/>
              </a:buClr>
            </a:pPr>
            <a:r>
              <a:rPr lang="en-US" sz="2000"/>
              <a:t>Values</a:t>
            </a:r>
          </a:p>
        </p:txBody>
      </p:sp>
      <p:sp>
        <p:nvSpPr>
          <p:cNvPr id="110" name="TextBox 109">
            <a:extLst>
              <a:ext uri="{FF2B5EF4-FFF2-40B4-BE49-F238E27FC236}">
                <a16:creationId xmlns:a16="http://schemas.microsoft.com/office/drawing/2014/main" id="{C18156AF-B509-52C0-EBB2-3613A4109F84}"/>
              </a:ext>
            </a:extLst>
          </p:cNvPr>
          <p:cNvSpPr txBox="1"/>
          <p:nvPr/>
        </p:nvSpPr>
        <p:spPr>
          <a:xfrm>
            <a:off x="8934089" y="3682199"/>
            <a:ext cx="1846892" cy="553998"/>
          </a:xfrm>
          <a:prstGeom prst="rect">
            <a:avLst/>
          </a:prstGeom>
          <a:noFill/>
        </p:spPr>
        <p:txBody>
          <a:bodyPr wrap="square" lIns="0" tIns="0" rIns="0" bIns="0" rtlCol="0">
            <a:spAutoFit/>
          </a:bodyPr>
          <a:lstStyle/>
          <a:p>
            <a:pPr algn="l">
              <a:spcAft>
                <a:spcPts val="1000"/>
              </a:spcAft>
              <a:buClr>
                <a:schemeClr val="accent2"/>
              </a:buClr>
            </a:pPr>
            <a:r>
              <a:rPr lang="en-US" sz="1800"/>
              <a:t>Communication style</a:t>
            </a:r>
          </a:p>
        </p:txBody>
      </p:sp>
      <p:sp>
        <p:nvSpPr>
          <p:cNvPr id="131" name="TextBox 130">
            <a:extLst>
              <a:ext uri="{FF2B5EF4-FFF2-40B4-BE49-F238E27FC236}">
                <a16:creationId xmlns:a16="http://schemas.microsoft.com/office/drawing/2014/main" id="{025E026B-7BE6-B8F8-3178-03EB43449E49}"/>
              </a:ext>
            </a:extLst>
          </p:cNvPr>
          <p:cNvSpPr txBox="1"/>
          <p:nvPr/>
        </p:nvSpPr>
        <p:spPr>
          <a:xfrm>
            <a:off x="533400" y="1414523"/>
            <a:ext cx="2700208" cy="1364476"/>
          </a:xfrm>
          <a:prstGeom prst="rect">
            <a:avLst/>
          </a:prstGeom>
          <a:noFill/>
        </p:spPr>
        <p:txBody>
          <a:bodyPr wrap="square" lIns="0" tIns="0" rIns="0" bIns="0" rtlCol="0">
            <a:spAutoFit/>
          </a:bodyPr>
          <a:lstStyle/>
          <a:p>
            <a:pPr marL="342900" indent="-342900" algn="l">
              <a:spcAft>
                <a:spcPts val="1000"/>
              </a:spcAft>
              <a:buClr>
                <a:schemeClr val="accent2"/>
              </a:buClr>
              <a:buFont typeface="Arial" panose="020B0604020202020204" pitchFamily="34" charset="0"/>
              <a:buChar char="•"/>
            </a:pPr>
            <a:r>
              <a:rPr lang="en-US" sz="2400"/>
              <a:t>For yourself</a:t>
            </a:r>
          </a:p>
          <a:p>
            <a:pPr marL="342900" indent="-342900" algn="l">
              <a:spcAft>
                <a:spcPts val="1000"/>
              </a:spcAft>
              <a:buClr>
                <a:schemeClr val="accent2"/>
              </a:buClr>
              <a:buFont typeface="Arial" panose="020B0604020202020204" pitchFamily="34" charset="0"/>
              <a:buChar char="•"/>
            </a:pPr>
            <a:r>
              <a:rPr lang="en-US" sz="2400"/>
              <a:t>For your family</a:t>
            </a:r>
          </a:p>
          <a:p>
            <a:pPr marL="342900" indent="-342900" algn="l">
              <a:spcAft>
                <a:spcPts val="1000"/>
              </a:spcAft>
              <a:buClr>
                <a:schemeClr val="accent2"/>
              </a:buClr>
              <a:buFont typeface="Arial" panose="020B0604020202020204" pitchFamily="34" charset="0"/>
              <a:buChar char="•"/>
            </a:pPr>
            <a:r>
              <a:rPr lang="en-US" sz="2400"/>
              <a:t>For your legacy</a:t>
            </a:r>
          </a:p>
        </p:txBody>
      </p:sp>
    </p:spTree>
    <p:extLst>
      <p:ext uri="{BB962C8B-B14F-4D97-AF65-F5344CB8AC3E}">
        <p14:creationId xmlns:p14="http://schemas.microsoft.com/office/powerpoint/2010/main" val="3999086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CE4396E-65D8-C84A-4970-0A0DE19AD4A4}"/>
              </a:ext>
            </a:extLst>
          </p:cNvPr>
          <p:cNvSpPr/>
          <p:nvPr/>
        </p:nvSpPr>
        <p:spPr>
          <a:xfrm>
            <a:off x="8129569"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827999" rIns="684000" bIns="91440" rtlCol="0" anchor="t">
            <a:noAutofit/>
          </a:bodyPr>
          <a:lstStyle/>
          <a:p>
            <a:pPr lvl="0" defTabSz="1088473">
              <a:spcBef>
                <a:spcPts val="0"/>
              </a:spcBef>
              <a:buClr>
                <a:srgbClr val="05C3DE"/>
              </a:buClr>
            </a:pPr>
            <a:r>
              <a:rPr lang="en-US" sz="2800" b="1">
                <a:latin typeface="Arial" panose="020B0604020202020204" pitchFamily="34" charset="0"/>
                <a:cs typeface="Arial" panose="020B0604020202020204" pitchFamily="34" charset="0"/>
              </a:rPr>
              <a:t>How your financial professional </a:t>
            </a:r>
            <a:br>
              <a:rPr lang="en-US" sz="2800" b="1">
                <a:latin typeface="Arial" panose="020B0604020202020204" pitchFamily="34" charset="0"/>
                <a:cs typeface="Arial" panose="020B0604020202020204" pitchFamily="34" charset="0"/>
              </a:rPr>
            </a:br>
            <a:r>
              <a:rPr lang="en-US" sz="2800" b="1">
                <a:latin typeface="Arial" panose="020B0604020202020204" pitchFamily="34" charset="0"/>
                <a:cs typeface="Arial" panose="020B0604020202020204" pitchFamily="34" charset="0"/>
              </a:rPr>
              <a:t>can help. </a:t>
            </a:r>
          </a:p>
        </p:txBody>
      </p:sp>
      <p:sp>
        <p:nvSpPr>
          <p:cNvPr id="16" name="Rectangle 15">
            <a:extLst>
              <a:ext uri="{FF2B5EF4-FFF2-40B4-BE49-F238E27FC236}">
                <a16:creationId xmlns:a16="http://schemas.microsoft.com/office/drawing/2014/main" id="{3802B7C0-DE87-DFF5-F2D2-13131657A97B}"/>
              </a:ext>
            </a:extLst>
          </p:cNvPr>
          <p:cNvSpPr/>
          <p:nvPr/>
        </p:nvSpPr>
        <p:spPr>
          <a:xfrm>
            <a:off x="4322812"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827999" rIns="684000" bIns="91440" rtlCol="0" anchor="t">
            <a:noAutofit/>
          </a:bodyPr>
          <a:lstStyle/>
          <a:p>
            <a:pPr lvl="0" defTabSz="1088473">
              <a:spcBef>
                <a:spcPts val="0"/>
              </a:spcBef>
              <a:buClr>
                <a:srgbClr val="05C3DE"/>
              </a:buClr>
            </a:pPr>
            <a:r>
              <a:rPr lang="en-US" sz="2800" b="1">
                <a:latin typeface="Arial" panose="020B0604020202020204" pitchFamily="34" charset="0"/>
                <a:cs typeface="Arial" panose="020B0604020202020204" pitchFamily="34" charset="0"/>
              </a:rPr>
              <a:t>Why is it </a:t>
            </a:r>
            <a:br>
              <a:rPr lang="en-US" sz="2800" b="1">
                <a:latin typeface="Arial" panose="020B0604020202020204" pitchFamily="34" charset="0"/>
                <a:cs typeface="Arial" panose="020B0604020202020204" pitchFamily="34" charset="0"/>
              </a:rPr>
            </a:br>
            <a:r>
              <a:rPr lang="en-US" sz="2800" b="1">
                <a:latin typeface="Arial" panose="020B0604020202020204" pitchFamily="34" charset="0"/>
                <a:cs typeface="Arial" panose="020B0604020202020204" pitchFamily="34" charset="0"/>
              </a:rPr>
              <a:t>so difficult </a:t>
            </a:r>
          </a:p>
          <a:p>
            <a:pPr lvl="0" defTabSz="1088473">
              <a:spcBef>
                <a:spcPts val="0"/>
              </a:spcBef>
              <a:buClr>
                <a:srgbClr val="05C3DE"/>
              </a:buClr>
            </a:pPr>
            <a:r>
              <a:rPr lang="en-US" sz="2800" b="1">
                <a:latin typeface="Arial" panose="020B0604020202020204" pitchFamily="34" charset="0"/>
                <a:cs typeface="Arial" panose="020B0604020202020204" pitchFamily="34" charset="0"/>
              </a:rPr>
              <a:t>to connect? </a:t>
            </a:r>
          </a:p>
        </p:txBody>
      </p:sp>
      <p:sp>
        <p:nvSpPr>
          <p:cNvPr id="13" name="Rectangle 12">
            <a:extLst>
              <a:ext uri="{FF2B5EF4-FFF2-40B4-BE49-F238E27FC236}">
                <a16:creationId xmlns:a16="http://schemas.microsoft.com/office/drawing/2014/main" id="{664A1804-25A5-89CB-BED0-F0A398D5F507}"/>
              </a:ext>
            </a:extLst>
          </p:cNvPr>
          <p:cNvSpPr/>
          <p:nvPr/>
        </p:nvSpPr>
        <p:spPr>
          <a:xfrm>
            <a:off x="533400"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827999" rIns="684000" bIns="91440" rtlCol="0" anchor="t">
            <a:noAutofit/>
          </a:bodyPr>
          <a:lstStyle/>
          <a:p>
            <a:r>
              <a:rPr lang="en-US" sz="2800" b="1">
                <a:latin typeface="Arial" panose="020B0604020202020204" pitchFamily="34" charset="0"/>
                <a:cs typeface="Arial" panose="020B0604020202020204" pitchFamily="34" charset="0"/>
              </a:rPr>
              <a:t>How do successful families approach money?</a:t>
            </a:r>
          </a:p>
        </p:txBody>
      </p:sp>
      <p:sp>
        <p:nvSpPr>
          <p:cNvPr id="5" name="Content Placeholder 4">
            <a:extLst>
              <a:ext uri="{FF2B5EF4-FFF2-40B4-BE49-F238E27FC236}">
                <a16:creationId xmlns:a16="http://schemas.microsoft.com/office/drawing/2014/main" id="{8A8CC791-7273-AA40-A6E1-F21E4DF29BEE}"/>
              </a:ext>
            </a:extLst>
          </p:cNvPr>
          <p:cNvSpPr>
            <a:spLocks noGrp="1"/>
          </p:cNvSpPr>
          <p:nvPr>
            <p:ph type="body" sz="quarter" idx="18"/>
          </p:nvPr>
        </p:nvSpPr>
        <p:spPr>
          <a:xfrm>
            <a:off x="2507914" y="6652137"/>
            <a:ext cx="7176172" cy="208251"/>
          </a:xfrm>
        </p:spPr>
        <p:txBody>
          <a:bodyPr lIns="228600" tIns="731520" rIns="91440" anchor="t"/>
          <a:lstStyle/>
          <a:p>
            <a:pPr lvl="0"/>
            <a:r>
              <a:rPr lang="en-US"/>
              <a:t>Why is it </a:t>
            </a:r>
            <a:br>
              <a:rPr lang="en-US"/>
            </a:br>
            <a:r>
              <a:rPr lang="en-US"/>
              <a:t>so difficult to connect? </a:t>
            </a:r>
          </a:p>
        </p:txBody>
      </p:sp>
      <p:sp>
        <p:nvSpPr>
          <p:cNvPr id="12" name="Text Placeholder 11">
            <a:extLst>
              <a:ext uri="{FF2B5EF4-FFF2-40B4-BE49-F238E27FC236}">
                <a16:creationId xmlns:a16="http://schemas.microsoft.com/office/drawing/2014/main" id="{F95591AD-8396-42FF-414F-E9C4879507FF}"/>
              </a:ext>
            </a:extLst>
          </p:cNvPr>
          <p:cNvSpPr>
            <a:spLocks noGrp="1"/>
          </p:cNvSpPr>
          <p:nvPr>
            <p:ph type="body" sz="quarter" idx="14"/>
          </p:nvPr>
        </p:nvSpPr>
        <p:spPr/>
        <p:txBody>
          <a:bodyPr/>
          <a:lstStyle/>
          <a:p>
            <a:endParaRPr lang="en-US"/>
          </a:p>
        </p:txBody>
      </p:sp>
      <p:sp>
        <p:nvSpPr>
          <p:cNvPr id="9" name="Title 8"/>
          <p:cNvSpPr>
            <a:spLocks noGrp="1"/>
          </p:cNvSpPr>
          <p:nvPr>
            <p:ph type="title"/>
          </p:nvPr>
        </p:nvSpPr>
        <p:spPr>
          <a:xfrm>
            <a:off x="533400" y="272429"/>
            <a:ext cx="11125201" cy="709874"/>
          </a:xfrm>
        </p:spPr>
        <p:txBody>
          <a:bodyPr/>
          <a:lstStyle/>
          <a:p>
            <a:r>
              <a:rPr lang="en-US"/>
              <a:t>Agenda</a:t>
            </a:r>
          </a:p>
        </p:txBody>
      </p:sp>
      <p:sp>
        <p:nvSpPr>
          <p:cNvPr id="6" name="Rectangle 5"/>
          <p:cNvSpPr>
            <a:spLocks noChangeAspect="1"/>
          </p:cNvSpPr>
          <p:nvPr/>
        </p:nvSpPr>
        <p:spPr>
          <a:xfrm>
            <a:off x="533400" y="1740665"/>
            <a:ext cx="549897"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52" tIns="108852" rIns="108852" bIns="108852" rtlCol="0" anchor="ctr">
            <a:noAutofit/>
          </a:bodyPr>
          <a:lstStyle/>
          <a:p>
            <a:pPr algn="ctr"/>
            <a:r>
              <a:rPr lang="en-US" sz="2800" b="1">
                <a:solidFill>
                  <a:srgbClr val="002F48"/>
                </a:solidFill>
              </a:rPr>
              <a:t>1</a:t>
            </a:r>
          </a:p>
        </p:txBody>
      </p:sp>
      <p:sp>
        <p:nvSpPr>
          <p:cNvPr id="7" name="Rectangle 6"/>
          <p:cNvSpPr>
            <a:spLocks noChangeAspect="1"/>
          </p:cNvSpPr>
          <p:nvPr/>
        </p:nvSpPr>
        <p:spPr>
          <a:xfrm>
            <a:off x="4322812" y="1740665"/>
            <a:ext cx="549897"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52" tIns="108852" rIns="108852" bIns="108852" rtlCol="0" anchor="ctr">
            <a:noAutofit/>
          </a:bodyPr>
          <a:lstStyle/>
          <a:p>
            <a:pPr algn="ctr"/>
            <a:r>
              <a:rPr lang="en-US" sz="2800" b="1">
                <a:solidFill>
                  <a:srgbClr val="002F48"/>
                </a:solidFill>
              </a:rPr>
              <a:t>2</a:t>
            </a:r>
          </a:p>
        </p:txBody>
      </p:sp>
      <p:sp>
        <p:nvSpPr>
          <p:cNvPr id="8" name="Rectangle 7"/>
          <p:cNvSpPr>
            <a:spLocks noChangeAspect="1"/>
          </p:cNvSpPr>
          <p:nvPr/>
        </p:nvSpPr>
        <p:spPr>
          <a:xfrm>
            <a:off x="8129569" y="1740665"/>
            <a:ext cx="549897"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852" tIns="108852" rIns="108852" bIns="108852" rtlCol="0" anchor="ctr">
            <a:noAutofit/>
          </a:bodyPr>
          <a:lstStyle/>
          <a:p>
            <a:pPr algn="ctr"/>
            <a:r>
              <a:rPr lang="en-US" sz="2800" b="1">
                <a:solidFill>
                  <a:srgbClr val="002F48"/>
                </a:solidFill>
              </a:rPr>
              <a:t>3</a:t>
            </a:r>
          </a:p>
        </p:txBody>
      </p:sp>
    </p:spTree>
    <p:extLst>
      <p:ext uri="{BB962C8B-B14F-4D97-AF65-F5344CB8AC3E}">
        <p14:creationId xmlns:p14="http://schemas.microsoft.com/office/powerpoint/2010/main" val="3745861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Content Placeholder 147">
            <a:extLst>
              <a:ext uri="{FF2B5EF4-FFF2-40B4-BE49-F238E27FC236}">
                <a16:creationId xmlns:a16="http://schemas.microsoft.com/office/drawing/2014/main" id="{AFBA5AC0-3CD5-7004-2C6F-2A65D77C177C}"/>
              </a:ext>
            </a:extLst>
          </p:cNvPr>
          <p:cNvSpPr>
            <a:spLocks noGrp="1"/>
          </p:cNvSpPr>
          <p:nvPr>
            <p:ph sz="quarter" idx="24"/>
          </p:nvPr>
        </p:nvSpPr>
        <p:spPr/>
        <p:txBody>
          <a:bodyPr/>
          <a:lstStyle/>
          <a:p>
            <a:pPr marL="0" indent="0">
              <a:buNone/>
            </a:pPr>
            <a:endParaRPr lang="en-US" sz="800">
              <a:latin typeface="Arial" panose="020B0604020202020204" pitchFamily="34" charset="0"/>
            </a:endParaRPr>
          </a:p>
          <a:p>
            <a:pPr marL="0" indent="0">
              <a:buNone/>
            </a:pPr>
            <a:endParaRPr lang="en-US"/>
          </a:p>
        </p:txBody>
      </p:sp>
      <p:sp>
        <p:nvSpPr>
          <p:cNvPr id="2" name="Title 1"/>
          <p:cNvSpPr>
            <a:spLocks noGrp="1"/>
          </p:cNvSpPr>
          <p:nvPr>
            <p:ph type="title"/>
          </p:nvPr>
        </p:nvSpPr>
        <p:spPr/>
        <p:txBody>
          <a:bodyPr/>
          <a:lstStyle/>
          <a:p>
            <a:r>
              <a:rPr lang="en-GB">
                <a:solidFill>
                  <a:srgbClr val="000000"/>
                </a:solidFill>
                <a:effectLst/>
                <a:latin typeface="Helvetica" pitchFamily="2" charset="0"/>
              </a:rPr>
              <a:t>Educate</a:t>
            </a:r>
            <a:endParaRPr lang="en-US"/>
          </a:p>
        </p:txBody>
      </p:sp>
      <p:sp>
        <p:nvSpPr>
          <p:cNvPr id="12" name="Rectangle 11"/>
          <p:cNvSpPr/>
          <p:nvPr/>
        </p:nvSpPr>
        <p:spPr>
          <a:xfrm>
            <a:off x="907897" y="1851720"/>
            <a:ext cx="5687550" cy="1569660"/>
          </a:xfrm>
          <a:prstGeom prst="rect">
            <a:avLst/>
          </a:prstGeom>
        </p:spPr>
        <p:txBody>
          <a:bodyPr wrap="square">
            <a:spAutoFit/>
          </a:bodyPr>
          <a:lstStyle/>
          <a:p>
            <a:pPr lvl="1"/>
            <a:r>
              <a:rPr lang="en-US" sz="2400" b="1">
                <a:solidFill>
                  <a:schemeClr val="accent1"/>
                </a:solidFill>
              </a:rPr>
              <a:t>Looking back now, I know that I would have greatly benefited had I initiated an investment strategy as a young adult.</a:t>
            </a:r>
          </a:p>
        </p:txBody>
      </p:sp>
      <p:sp>
        <p:nvSpPr>
          <p:cNvPr id="14" name="Rectangle 13"/>
          <p:cNvSpPr/>
          <p:nvPr/>
        </p:nvSpPr>
        <p:spPr>
          <a:xfrm>
            <a:off x="937302" y="4407087"/>
            <a:ext cx="5721596" cy="1569660"/>
          </a:xfrm>
          <a:prstGeom prst="rect">
            <a:avLst/>
          </a:prstGeom>
        </p:spPr>
        <p:txBody>
          <a:bodyPr wrap="square">
            <a:spAutoFit/>
          </a:bodyPr>
          <a:lstStyle/>
          <a:p>
            <a:pPr lvl="1"/>
            <a:r>
              <a:rPr lang="en-US" sz="2400" b="1">
                <a:solidFill>
                  <a:schemeClr val="accent1"/>
                </a:solidFill>
              </a:rPr>
              <a:t>The key to managing money and building a nest egg is learning how to manage small amounts and grow them wisely over time.</a:t>
            </a:r>
          </a:p>
        </p:txBody>
      </p:sp>
      <p:sp>
        <p:nvSpPr>
          <p:cNvPr id="9" name="Content Placeholder 2"/>
          <p:cNvSpPr txBox="1">
            <a:spLocks/>
          </p:cNvSpPr>
          <p:nvPr/>
        </p:nvSpPr>
        <p:spPr>
          <a:xfrm>
            <a:off x="990600" y="4041198"/>
            <a:ext cx="9470274" cy="847493"/>
          </a:xfrm>
          <a:prstGeom prst="rect">
            <a:avLst/>
          </a:prstGeom>
        </p:spPr>
        <p:txBody>
          <a:bodyPr vert="horz" lIns="0" tIns="0" rIns="0" bIns="0" rtlCol="0">
            <a:noAutofit/>
          </a:bodyPr>
          <a:lstStyle>
            <a:lvl1pPr marL="342900" indent="-342900" algn="l" defTabSz="914400" rtl="0" eaLnBrk="1" latinLnBrk="0" hangingPunct="1">
              <a:lnSpc>
                <a:spcPct val="110000"/>
              </a:lnSpc>
              <a:spcBef>
                <a:spcPts val="1800"/>
              </a:spcBef>
              <a:buClr>
                <a:schemeClr val="accent2"/>
              </a:buClr>
              <a:buFont typeface="Wingdings" panose="05000000000000000000" pitchFamily="2" charset="2"/>
              <a:buChar char="§"/>
              <a:defRPr sz="2000" kern="1200">
                <a:solidFill>
                  <a:schemeClr val="tx1"/>
                </a:solidFill>
                <a:latin typeface="+mn-lt"/>
                <a:ea typeface="+mn-ea"/>
                <a:cs typeface="+mn-cs"/>
              </a:defRPr>
            </a:lvl1pPr>
            <a:lvl2pPr marL="685800" indent="-288925" algn="l" defTabSz="914400" rtl="0" eaLnBrk="1" latinLnBrk="0" hangingPunct="1">
              <a:lnSpc>
                <a:spcPct val="110000"/>
              </a:lnSpc>
              <a:spcBef>
                <a:spcPts val="1200"/>
              </a:spcBef>
              <a:buClr>
                <a:schemeClr val="accent4"/>
              </a:buClr>
              <a:buFont typeface="Arial" panose="020B0604020202020204" pitchFamily="34" charset="0"/>
              <a:buChar char="–"/>
              <a:defRPr sz="1800" kern="1200">
                <a:solidFill>
                  <a:schemeClr val="tx1"/>
                </a:solidFill>
                <a:latin typeface="+mn-lt"/>
                <a:ea typeface="+mn-ea"/>
                <a:cs typeface="+mn-cs"/>
              </a:defRPr>
            </a:lvl2pPr>
            <a:lvl3pPr marL="974725" indent="-228600" algn="l" defTabSz="914400" rtl="0" eaLnBrk="1" latinLnBrk="0" hangingPunct="1">
              <a:lnSpc>
                <a:spcPct val="110000"/>
              </a:lnSpc>
              <a:spcBef>
                <a:spcPts val="1200"/>
              </a:spcBef>
              <a:buClr>
                <a:schemeClr val="accent4"/>
              </a:buClr>
              <a:buFont typeface="Wingdings" panose="05000000000000000000" pitchFamily="2" charset="2"/>
              <a:buChar char="§"/>
              <a:defRPr sz="1400" kern="1200">
                <a:solidFill>
                  <a:schemeClr val="tx1"/>
                </a:solidFill>
                <a:latin typeface="+mn-lt"/>
                <a:ea typeface="+mn-ea"/>
                <a:cs typeface="+mn-cs"/>
              </a:defRPr>
            </a:lvl3pPr>
            <a:lvl4pPr marL="1257300" indent="-228600" algn="l" defTabSz="914400" rtl="0" eaLnBrk="1" latinLnBrk="0" hangingPunct="1">
              <a:lnSpc>
                <a:spcPct val="110000"/>
              </a:lnSpc>
              <a:spcBef>
                <a:spcPts val="1200"/>
              </a:spcBef>
              <a:buClr>
                <a:schemeClr val="accent4"/>
              </a:buClr>
              <a:buFont typeface="Arial" panose="020B0604020202020204" pitchFamily="34" charset="0"/>
              <a:buChar char="–"/>
              <a:defRPr sz="1400" kern="1200">
                <a:solidFill>
                  <a:schemeClr val="tx1"/>
                </a:solidFill>
                <a:latin typeface="+mn-lt"/>
                <a:ea typeface="+mn-ea"/>
                <a:cs typeface="+mn-cs"/>
              </a:defRPr>
            </a:lvl4pPr>
            <a:lvl5pPr marL="1257300" indent="0" algn="l" defTabSz="914400" rtl="0" eaLnBrk="1" latinLnBrk="0" hangingPunct="1">
              <a:lnSpc>
                <a:spcPct val="110000"/>
              </a:lnSpc>
              <a:spcBef>
                <a:spcPts val="1200"/>
              </a:spcBef>
              <a:buClr>
                <a:schemeClr val="accent4"/>
              </a:buClr>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endParaRPr lang="en-US">
              <a:latin typeface="Arial" panose="020B0604020202020204" pitchFamily="34" charset="0"/>
            </a:endParaRPr>
          </a:p>
        </p:txBody>
      </p:sp>
      <p:sp>
        <p:nvSpPr>
          <p:cNvPr id="149" name="Freeform 148">
            <a:extLst>
              <a:ext uri="{FF2B5EF4-FFF2-40B4-BE49-F238E27FC236}">
                <a16:creationId xmlns:a16="http://schemas.microsoft.com/office/drawing/2014/main" id="{AC7B485D-A77C-0F1E-5485-F808756B3279}"/>
              </a:ext>
            </a:extLst>
          </p:cNvPr>
          <p:cNvSpPr/>
          <p:nvPr/>
        </p:nvSpPr>
        <p:spPr>
          <a:xfrm>
            <a:off x="539655" y="1478125"/>
            <a:ext cx="890939" cy="691661"/>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a:p>
        </p:txBody>
      </p:sp>
      <p:sp>
        <p:nvSpPr>
          <p:cNvPr id="150" name="Freeform 149">
            <a:extLst>
              <a:ext uri="{FF2B5EF4-FFF2-40B4-BE49-F238E27FC236}">
                <a16:creationId xmlns:a16="http://schemas.microsoft.com/office/drawing/2014/main" id="{1AB6471C-6DBD-C71E-0A9C-90895943119D}"/>
              </a:ext>
            </a:extLst>
          </p:cNvPr>
          <p:cNvSpPr/>
          <p:nvPr/>
        </p:nvSpPr>
        <p:spPr>
          <a:xfrm>
            <a:off x="539655" y="4098562"/>
            <a:ext cx="890939" cy="691661"/>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a:p>
        </p:txBody>
      </p:sp>
      <p:sp>
        <p:nvSpPr>
          <p:cNvPr id="33" name="TextBox 32">
            <a:extLst>
              <a:ext uri="{FF2B5EF4-FFF2-40B4-BE49-F238E27FC236}">
                <a16:creationId xmlns:a16="http://schemas.microsoft.com/office/drawing/2014/main" id="{CAA65D63-5221-B970-EB5F-DDBEB76025F3}"/>
              </a:ext>
            </a:extLst>
          </p:cNvPr>
          <p:cNvSpPr txBox="1"/>
          <p:nvPr/>
        </p:nvSpPr>
        <p:spPr>
          <a:xfrm>
            <a:off x="7656095" y="5266575"/>
            <a:ext cx="4535905" cy="707886"/>
          </a:xfrm>
          <a:prstGeom prst="rect">
            <a:avLst/>
          </a:prstGeom>
          <a:solidFill>
            <a:schemeClr val="tx2"/>
          </a:solidFill>
        </p:spPr>
        <p:txBody>
          <a:bodyPr wrap="square" lIns="365760" tIns="182880" rIns="0" bIns="182880" rtlCol="0">
            <a:spAutoFit/>
          </a:bodyPr>
          <a:lstStyle/>
          <a:p>
            <a:pPr>
              <a:spcAft>
                <a:spcPts val="1000"/>
              </a:spcAft>
              <a:buClr>
                <a:schemeClr val="accent2"/>
              </a:buClr>
            </a:pPr>
            <a:r>
              <a:rPr lang="en-US" sz="2200" b="1">
                <a:solidFill>
                  <a:schemeClr val="bg1"/>
                </a:solidFill>
              </a:rPr>
              <a:t>Moneyconfidentkids.com</a:t>
            </a:r>
          </a:p>
        </p:txBody>
      </p:sp>
      <p:pic>
        <p:nvPicPr>
          <p:cNvPr id="34" name="Picture 33" descr="A screenshot of a social media post&#10;&#10;Description automatically generated">
            <a:extLst>
              <a:ext uri="{FF2B5EF4-FFF2-40B4-BE49-F238E27FC236}">
                <a16:creationId xmlns:a16="http://schemas.microsoft.com/office/drawing/2014/main" id="{14EB7EDA-8714-5B56-CA4E-593ED8CB455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56095" y="1388968"/>
            <a:ext cx="2597555" cy="3489745"/>
          </a:xfrm>
          <a:prstGeom prst="rect">
            <a:avLst/>
          </a:prstGeom>
          <a:effectLst>
            <a:outerShdw blurRad="50800" dist="38100" dir="2700000" algn="tl" rotWithShape="0">
              <a:prstClr val="black">
                <a:alpha val="40000"/>
              </a:prstClr>
            </a:outerShdw>
          </a:effectLst>
        </p:spPr>
      </p:pic>
      <p:grpSp>
        <p:nvGrpSpPr>
          <p:cNvPr id="35" name="Group 34">
            <a:extLst>
              <a:ext uri="{FF2B5EF4-FFF2-40B4-BE49-F238E27FC236}">
                <a16:creationId xmlns:a16="http://schemas.microsoft.com/office/drawing/2014/main" id="{26A62DDF-8BFF-EBEE-DD0F-15800127A2A9}"/>
              </a:ext>
            </a:extLst>
          </p:cNvPr>
          <p:cNvGrpSpPr/>
          <p:nvPr/>
        </p:nvGrpSpPr>
        <p:grpSpPr>
          <a:xfrm>
            <a:off x="9622756" y="3566054"/>
            <a:ext cx="2221305" cy="1825891"/>
            <a:chOff x="7915785" y="1517021"/>
            <a:chExt cx="3547431" cy="2915954"/>
          </a:xfrm>
        </p:grpSpPr>
        <p:sp>
          <p:nvSpPr>
            <p:cNvPr id="36" name="Oval 10">
              <a:extLst>
                <a:ext uri="{FF2B5EF4-FFF2-40B4-BE49-F238E27FC236}">
                  <a16:creationId xmlns:a16="http://schemas.microsoft.com/office/drawing/2014/main" id="{CFE0FD6D-9229-A752-6DEC-4ABD8989B955}"/>
                </a:ext>
              </a:extLst>
            </p:cNvPr>
            <p:cNvSpPr/>
            <p:nvPr/>
          </p:nvSpPr>
          <p:spPr>
            <a:xfrm rot="20438019">
              <a:off x="8299385" y="2494126"/>
              <a:ext cx="1538479" cy="724853"/>
            </a:xfrm>
            <a:custGeom>
              <a:avLst/>
              <a:gdLst>
                <a:gd name="connsiteX0" fmla="*/ 0 w 1538085"/>
                <a:gd name="connsiteY0" fmla="*/ 375179 h 750358"/>
                <a:gd name="connsiteX1" fmla="*/ 769043 w 1538085"/>
                <a:gd name="connsiteY1" fmla="*/ 0 h 750358"/>
                <a:gd name="connsiteX2" fmla="*/ 1538086 w 1538085"/>
                <a:gd name="connsiteY2" fmla="*/ 375179 h 750358"/>
                <a:gd name="connsiteX3" fmla="*/ 769043 w 1538085"/>
                <a:gd name="connsiteY3" fmla="*/ 750358 h 750358"/>
                <a:gd name="connsiteX4" fmla="*/ 0 w 1538085"/>
                <a:gd name="connsiteY4" fmla="*/ 375179 h 750358"/>
                <a:gd name="connsiteX0" fmla="*/ 9 w 1538095"/>
                <a:gd name="connsiteY0" fmla="*/ 375179 h 719025"/>
                <a:gd name="connsiteX1" fmla="*/ 769052 w 1538095"/>
                <a:gd name="connsiteY1" fmla="*/ 0 h 719025"/>
                <a:gd name="connsiteX2" fmla="*/ 1538095 w 1538095"/>
                <a:gd name="connsiteY2" fmla="*/ 375179 h 719025"/>
                <a:gd name="connsiteX3" fmla="*/ 756507 w 1538095"/>
                <a:gd name="connsiteY3" fmla="*/ 719025 h 719025"/>
                <a:gd name="connsiteX4" fmla="*/ 9 w 1538095"/>
                <a:gd name="connsiteY4" fmla="*/ 375179 h 719025"/>
                <a:gd name="connsiteX0" fmla="*/ 3 w 1538089"/>
                <a:gd name="connsiteY0" fmla="*/ 375179 h 719025"/>
                <a:gd name="connsiteX1" fmla="*/ 769046 w 1538089"/>
                <a:gd name="connsiteY1" fmla="*/ 0 h 719025"/>
                <a:gd name="connsiteX2" fmla="*/ 1538089 w 1538089"/>
                <a:gd name="connsiteY2" fmla="*/ 375179 h 719025"/>
                <a:gd name="connsiteX3" fmla="*/ 756501 w 1538089"/>
                <a:gd name="connsiteY3" fmla="*/ 719025 h 719025"/>
                <a:gd name="connsiteX4" fmla="*/ 3 w 1538089"/>
                <a:gd name="connsiteY4" fmla="*/ 375179 h 719025"/>
                <a:gd name="connsiteX0" fmla="*/ 38 w 1538124"/>
                <a:gd name="connsiteY0" fmla="*/ 375179 h 724853"/>
                <a:gd name="connsiteX1" fmla="*/ 769081 w 1538124"/>
                <a:gd name="connsiteY1" fmla="*/ 0 h 724853"/>
                <a:gd name="connsiteX2" fmla="*/ 1538124 w 1538124"/>
                <a:gd name="connsiteY2" fmla="*/ 375179 h 724853"/>
                <a:gd name="connsiteX3" fmla="*/ 744392 w 1538124"/>
                <a:gd name="connsiteY3" fmla="*/ 724853 h 724853"/>
                <a:gd name="connsiteX4" fmla="*/ 38 w 1538124"/>
                <a:gd name="connsiteY4" fmla="*/ 375179 h 724853"/>
                <a:gd name="connsiteX0" fmla="*/ 393 w 1538479"/>
                <a:gd name="connsiteY0" fmla="*/ 375179 h 724853"/>
                <a:gd name="connsiteX1" fmla="*/ 769436 w 1538479"/>
                <a:gd name="connsiteY1" fmla="*/ 0 h 724853"/>
                <a:gd name="connsiteX2" fmla="*/ 1538479 w 1538479"/>
                <a:gd name="connsiteY2" fmla="*/ 375179 h 724853"/>
                <a:gd name="connsiteX3" fmla="*/ 744747 w 1538479"/>
                <a:gd name="connsiteY3" fmla="*/ 724853 h 724853"/>
                <a:gd name="connsiteX4" fmla="*/ 393 w 1538479"/>
                <a:gd name="connsiteY4" fmla="*/ 375179 h 724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479" h="724853">
                  <a:moveTo>
                    <a:pt x="393" y="375179"/>
                  </a:moveTo>
                  <a:cubicBezTo>
                    <a:pt x="13836" y="112936"/>
                    <a:pt x="344705" y="0"/>
                    <a:pt x="769436" y="0"/>
                  </a:cubicBezTo>
                  <a:cubicBezTo>
                    <a:pt x="1194167" y="0"/>
                    <a:pt x="1538479" y="167973"/>
                    <a:pt x="1538479" y="375179"/>
                  </a:cubicBezTo>
                  <a:cubicBezTo>
                    <a:pt x="1538479" y="582385"/>
                    <a:pt x="1169478" y="724853"/>
                    <a:pt x="744747" y="724853"/>
                  </a:cubicBezTo>
                  <a:cubicBezTo>
                    <a:pt x="320016" y="724853"/>
                    <a:pt x="-13050" y="637422"/>
                    <a:pt x="393" y="375179"/>
                  </a:cubicBezTo>
                  <a:close/>
                </a:path>
              </a:pathLst>
            </a:custGeom>
            <a:solidFill>
              <a:srgbClr val="986930"/>
            </a:solidFill>
            <a:ln>
              <a:noFill/>
            </a:ln>
            <a:effectLst>
              <a:outerShdw blurRad="254000" dist="127000" dir="7800000" algn="tr"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37" name="Cloud 9">
              <a:extLst>
                <a:ext uri="{FF2B5EF4-FFF2-40B4-BE49-F238E27FC236}">
                  <a16:creationId xmlns:a16="http://schemas.microsoft.com/office/drawing/2014/main" id="{EC2FE68E-C6A8-F399-71F8-068CFD69FDBC}"/>
                </a:ext>
              </a:extLst>
            </p:cNvPr>
            <p:cNvSpPr/>
            <p:nvPr/>
          </p:nvSpPr>
          <p:spPr>
            <a:xfrm rot="570414">
              <a:off x="9270212" y="2358260"/>
              <a:ext cx="2193004" cy="2028995"/>
            </a:xfrm>
            <a:custGeom>
              <a:avLst/>
              <a:gdLst>
                <a:gd name="connsiteX0" fmla="*/ 3900 w 43200"/>
                <a:gd name="connsiteY0" fmla="*/ 14370 h 43200"/>
                <a:gd name="connsiteX1" fmla="*/ 5623 w 43200"/>
                <a:gd name="connsiteY1" fmla="*/ 6907 h 43200"/>
                <a:gd name="connsiteX2" fmla="*/ 14005 w 43200"/>
                <a:gd name="connsiteY2" fmla="*/ 5202 h 43200"/>
                <a:gd name="connsiteX3" fmla="*/ 22456 w 43200"/>
                <a:gd name="connsiteY3" fmla="*/ 3432 h 43200"/>
                <a:gd name="connsiteX4" fmla="*/ 25749 w 43200"/>
                <a:gd name="connsiteY4" fmla="*/ 200 h 43200"/>
                <a:gd name="connsiteX5" fmla="*/ 29833 w 43200"/>
                <a:gd name="connsiteY5" fmla="*/ 2481 h 43200"/>
                <a:gd name="connsiteX6" fmla="*/ 35463 w 43200"/>
                <a:gd name="connsiteY6" fmla="*/ 690 h 43200"/>
                <a:gd name="connsiteX7" fmla="*/ 38318 w 43200"/>
                <a:gd name="connsiteY7" fmla="*/ 5576 h 43200"/>
                <a:gd name="connsiteX8" fmla="*/ 41982 w 43200"/>
                <a:gd name="connsiteY8" fmla="*/ 10318 h 43200"/>
                <a:gd name="connsiteX9" fmla="*/ 41818 w 43200"/>
                <a:gd name="connsiteY9" fmla="*/ 15460 h 43200"/>
                <a:gd name="connsiteX10" fmla="*/ 43016 w 43200"/>
                <a:gd name="connsiteY10" fmla="*/ 23322 h 43200"/>
                <a:gd name="connsiteX11" fmla="*/ 37404 w 43200"/>
                <a:gd name="connsiteY11" fmla="*/ 30204 h 43200"/>
                <a:gd name="connsiteX12" fmla="*/ 35395 w 43200"/>
                <a:gd name="connsiteY12" fmla="*/ 36101 h 43200"/>
                <a:gd name="connsiteX13" fmla="*/ 28555 w 43200"/>
                <a:gd name="connsiteY13" fmla="*/ 36815 h 43200"/>
                <a:gd name="connsiteX14" fmla="*/ 23667 w 43200"/>
                <a:gd name="connsiteY14" fmla="*/ 43106 h 43200"/>
                <a:gd name="connsiteX15" fmla="*/ 16480 w 43200"/>
                <a:gd name="connsiteY15" fmla="*/ 39266 h 43200"/>
                <a:gd name="connsiteX16" fmla="*/ 5804 w 43200"/>
                <a:gd name="connsiteY16" fmla="*/ 35472 h 43200"/>
                <a:gd name="connsiteX17" fmla="*/ 1110 w 43200"/>
                <a:gd name="connsiteY17" fmla="*/ 31250 h 43200"/>
                <a:gd name="connsiteX18" fmla="*/ 2113 w 43200"/>
                <a:gd name="connsiteY18" fmla="*/ 25551 h 43200"/>
                <a:gd name="connsiteX19" fmla="*/ -5 w 43200"/>
                <a:gd name="connsiteY19" fmla="*/ 19704 h 43200"/>
                <a:gd name="connsiteX20" fmla="*/ 3863 w 43200"/>
                <a:gd name="connsiteY20" fmla="*/ 14507 h 43200"/>
                <a:gd name="connsiteX21" fmla="*/ 3900 w 43200"/>
                <a:gd name="connsiteY21" fmla="*/ 14370 h 43200"/>
                <a:gd name="connsiteX0" fmla="*/ 4693 w 43200"/>
                <a:gd name="connsiteY0" fmla="*/ 26177 h 43200"/>
                <a:gd name="connsiteX1" fmla="*/ 2160 w 43200"/>
                <a:gd name="connsiteY1" fmla="*/ 25380 h 43200"/>
                <a:gd name="connsiteX2" fmla="*/ 6928 w 43200"/>
                <a:gd name="connsiteY2" fmla="*/ 34899 h 43200"/>
                <a:gd name="connsiteX3" fmla="*/ 5820 w 43200"/>
                <a:gd name="connsiteY3" fmla="*/ 35280 h 43200"/>
                <a:gd name="connsiteX4" fmla="*/ 16478 w 43200"/>
                <a:gd name="connsiteY4" fmla="*/ 39090 h 43200"/>
                <a:gd name="connsiteX5" fmla="*/ 15810 w 43200"/>
                <a:gd name="connsiteY5" fmla="*/ 37350 h 43200"/>
                <a:gd name="connsiteX6" fmla="*/ 28827 w 43200"/>
                <a:gd name="connsiteY6" fmla="*/ 34751 h 43200"/>
                <a:gd name="connsiteX7" fmla="*/ 28560 w 43200"/>
                <a:gd name="connsiteY7" fmla="*/ 36660 h 43200"/>
                <a:gd name="connsiteX8" fmla="*/ 34129 w 43200"/>
                <a:gd name="connsiteY8" fmla="*/ 22954 h 43200"/>
                <a:gd name="connsiteX9" fmla="*/ 37380 w 43200"/>
                <a:gd name="connsiteY9" fmla="*/ 30090 h 43200"/>
                <a:gd name="connsiteX10" fmla="*/ 41798 w 43200"/>
                <a:gd name="connsiteY10" fmla="*/ 15354 h 43200"/>
                <a:gd name="connsiteX11" fmla="*/ 40350 w 43200"/>
                <a:gd name="connsiteY11" fmla="*/ 18030 h 43200"/>
                <a:gd name="connsiteX12" fmla="*/ 38324 w 43200"/>
                <a:gd name="connsiteY12" fmla="*/ 5426 h 43200"/>
                <a:gd name="connsiteX13" fmla="*/ 38400 w 43200"/>
                <a:gd name="connsiteY13" fmla="*/ 6690 h 43200"/>
                <a:gd name="connsiteX14" fmla="*/ 29078 w 43200"/>
                <a:gd name="connsiteY14" fmla="*/ 3952 h 43200"/>
                <a:gd name="connsiteX15" fmla="*/ 29820 w 43200"/>
                <a:gd name="connsiteY15" fmla="*/ 2340 h 43200"/>
                <a:gd name="connsiteX16" fmla="*/ 22141 w 43200"/>
                <a:gd name="connsiteY16" fmla="*/ 4720 h 43200"/>
                <a:gd name="connsiteX17" fmla="*/ 22500 w 43200"/>
                <a:gd name="connsiteY17" fmla="*/ 3330 h 43200"/>
                <a:gd name="connsiteX18" fmla="*/ 14000 w 43200"/>
                <a:gd name="connsiteY18" fmla="*/ 5192 h 43200"/>
                <a:gd name="connsiteX19" fmla="*/ 15300 w 43200"/>
                <a:gd name="connsiteY19" fmla="*/ 6540 h 43200"/>
                <a:gd name="connsiteX20" fmla="*/ 4127 w 43200"/>
                <a:gd name="connsiteY20" fmla="*/ 15789 h 43200"/>
                <a:gd name="connsiteX21" fmla="*/ 3900 w 43200"/>
                <a:gd name="connsiteY21" fmla="*/ 14370 h 43200"/>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3439 w 43256"/>
                <a:gd name="connsiteY17" fmla="*/ 32137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2196 w 43256"/>
                <a:gd name="connsiteY1" fmla="*/ 25239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536 w 43256"/>
                <a:gd name="connsiteY17" fmla="*/ 3189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3439 w 43256"/>
                <a:gd name="connsiteY17" fmla="*/ 32137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4729 w 43256"/>
                <a:gd name="connsiteY0" fmla="*/ 26036 h 43219"/>
                <a:gd name="connsiteX1" fmla="*/ 3079 w 43256"/>
                <a:gd name="connsiteY1" fmla="*/ 28263 h 43219"/>
                <a:gd name="connsiteX2" fmla="*/ 6964 w 43256"/>
                <a:gd name="connsiteY2" fmla="*/ 34758 h 43219"/>
                <a:gd name="connsiteX3" fmla="*/ 5856 w 43256"/>
                <a:gd name="connsiteY3" fmla="*/ 35139 h 43219"/>
                <a:gd name="connsiteX4" fmla="*/ 16514 w 43256"/>
                <a:gd name="connsiteY4" fmla="*/ 38949 h 43219"/>
                <a:gd name="connsiteX5" fmla="*/ 15846 w 43256"/>
                <a:gd name="connsiteY5" fmla="*/ 37209 h 43219"/>
                <a:gd name="connsiteX6" fmla="*/ 28863 w 43256"/>
                <a:gd name="connsiteY6" fmla="*/ 34610 h 43219"/>
                <a:gd name="connsiteX7" fmla="*/ 28596 w 43256"/>
                <a:gd name="connsiteY7" fmla="*/ 36519 h 43219"/>
                <a:gd name="connsiteX8" fmla="*/ 34165 w 43256"/>
                <a:gd name="connsiteY8" fmla="*/ 22813 h 43219"/>
                <a:gd name="connsiteX9" fmla="*/ 37416 w 43256"/>
                <a:gd name="connsiteY9" fmla="*/ 29949 h 43219"/>
                <a:gd name="connsiteX10" fmla="*/ 41834 w 43256"/>
                <a:gd name="connsiteY10" fmla="*/ 15213 h 43219"/>
                <a:gd name="connsiteX11" fmla="*/ 40386 w 43256"/>
                <a:gd name="connsiteY11" fmla="*/ 17889 h 43219"/>
                <a:gd name="connsiteX12" fmla="*/ 38360 w 43256"/>
                <a:gd name="connsiteY12" fmla="*/ 5285 h 43219"/>
                <a:gd name="connsiteX13" fmla="*/ 38436 w 43256"/>
                <a:gd name="connsiteY13" fmla="*/ 6549 h 43219"/>
                <a:gd name="connsiteX14" fmla="*/ 29114 w 43256"/>
                <a:gd name="connsiteY14" fmla="*/ 3811 h 43219"/>
                <a:gd name="connsiteX15" fmla="*/ 29856 w 43256"/>
                <a:gd name="connsiteY15" fmla="*/ 2199 h 43219"/>
                <a:gd name="connsiteX16" fmla="*/ 22177 w 43256"/>
                <a:gd name="connsiteY16" fmla="*/ 4579 h 43219"/>
                <a:gd name="connsiteX17" fmla="*/ 22536 w 43256"/>
                <a:gd name="connsiteY17" fmla="*/ 3189 h 43219"/>
                <a:gd name="connsiteX18" fmla="*/ 14036 w 43256"/>
                <a:gd name="connsiteY18" fmla="*/ 5051 h 43219"/>
                <a:gd name="connsiteX19" fmla="*/ 15336 w 43256"/>
                <a:gd name="connsiteY19" fmla="*/ 6399 h 43219"/>
                <a:gd name="connsiteX20" fmla="*/ 4163 w 43256"/>
                <a:gd name="connsiteY20" fmla="*/ 15648 h 43219"/>
                <a:gd name="connsiteX21" fmla="*/ 3936 w 43256"/>
                <a:gd name="connsiteY21" fmla="*/ 14229 h 43219"/>
                <a:gd name="connsiteX0" fmla="*/ 3936 w 43256"/>
                <a:gd name="connsiteY0" fmla="*/ 14229 h 43219"/>
                <a:gd name="connsiteX1" fmla="*/ 5659 w 43256"/>
                <a:gd name="connsiteY1" fmla="*/ 6766 h 43219"/>
                <a:gd name="connsiteX2" fmla="*/ 14041 w 43256"/>
                <a:gd name="connsiteY2" fmla="*/ 5061 h 43219"/>
                <a:gd name="connsiteX3" fmla="*/ 22492 w 43256"/>
                <a:gd name="connsiteY3" fmla="*/ 3291 h 43219"/>
                <a:gd name="connsiteX4" fmla="*/ 25785 w 43256"/>
                <a:gd name="connsiteY4" fmla="*/ 59 h 43219"/>
                <a:gd name="connsiteX5" fmla="*/ 29869 w 43256"/>
                <a:gd name="connsiteY5" fmla="*/ 2340 h 43219"/>
                <a:gd name="connsiteX6" fmla="*/ 35499 w 43256"/>
                <a:gd name="connsiteY6" fmla="*/ 549 h 43219"/>
                <a:gd name="connsiteX7" fmla="*/ 38354 w 43256"/>
                <a:gd name="connsiteY7" fmla="*/ 5435 h 43219"/>
                <a:gd name="connsiteX8" fmla="*/ 42018 w 43256"/>
                <a:gd name="connsiteY8" fmla="*/ 10177 h 43219"/>
                <a:gd name="connsiteX9" fmla="*/ 41854 w 43256"/>
                <a:gd name="connsiteY9" fmla="*/ 15319 h 43219"/>
                <a:gd name="connsiteX10" fmla="*/ 43052 w 43256"/>
                <a:gd name="connsiteY10" fmla="*/ 23181 h 43219"/>
                <a:gd name="connsiteX11" fmla="*/ 37440 w 43256"/>
                <a:gd name="connsiteY11" fmla="*/ 30063 h 43219"/>
                <a:gd name="connsiteX12" fmla="*/ 35431 w 43256"/>
                <a:gd name="connsiteY12" fmla="*/ 35960 h 43219"/>
                <a:gd name="connsiteX13" fmla="*/ 28591 w 43256"/>
                <a:gd name="connsiteY13" fmla="*/ 36674 h 43219"/>
                <a:gd name="connsiteX14" fmla="*/ 23703 w 43256"/>
                <a:gd name="connsiteY14" fmla="*/ 42965 h 43219"/>
                <a:gd name="connsiteX15" fmla="*/ 16516 w 43256"/>
                <a:gd name="connsiteY15" fmla="*/ 39125 h 43219"/>
                <a:gd name="connsiteX16" fmla="*/ 5840 w 43256"/>
                <a:gd name="connsiteY16" fmla="*/ 35331 h 43219"/>
                <a:gd name="connsiteX17" fmla="*/ 3439 w 43256"/>
                <a:gd name="connsiteY17" fmla="*/ 32137 h 43219"/>
                <a:gd name="connsiteX18" fmla="*/ 2149 w 43256"/>
                <a:gd name="connsiteY18" fmla="*/ 25410 h 43219"/>
                <a:gd name="connsiteX19" fmla="*/ 31 w 43256"/>
                <a:gd name="connsiteY19" fmla="*/ 19563 h 43219"/>
                <a:gd name="connsiteX20" fmla="*/ 3899 w 43256"/>
                <a:gd name="connsiteY20" fmla="*/ 14366 h 43219"/>
                <a:gd name="connsiteX21" fmla="*/ 3936 w 43256"/>
                <a:gd name="connsiteY21" fmla="*/ 14229 h 43219"/>
                <a:gd name="connsiteX0" fmla="*/ 6964 w 43256"/>
                <a:gd name="connsiteY0" fmla="*/ 34758 h 43219"/>
                <a:gd name="connsiteX1" fmla="*/ 5856 w 43256"/>
                <a:gd name="connsiteY1" fmla="*/ 35139 h 43219"/>
                <a:gd name="connsiteX2" fmla="*/ 16514 w 43256"/>
                <a:gd name="connsiteY2" fmla="*/ 38949 h 43219"/>
                <a:gd name="connsiteX3" fmla="*/ 15846 w 43256"/>
                <a:gd name="connsiteY3" fmla="*/ 37209 h 43219"/>
                <a:gd name="connsiteX4" fmla="*/ 28863 w 43256"/>
                <a:gd name="connsiteY4" fmla="*/ 34610 h 43219"/>
                <a:gd name="connsiteX5" fmla="*/ 28596 w 43256"/>
                <a:gd name="connsiteY5" fmla="*/ 36519 h 43219"/>
                <a:gd name="connsiteX6" fmla="*/ 34165 w 43256"/>
                <a:gd name="connsiteY6" fmla="*/ 22813 h 43219"/>
                <a:gd name="connsiteX7" fmla="*/ 37416 w 43256"/>
                <a:gd name="connsiteY7" fmla="*/ 29949 h 43219"/>
                <a:gd name="connsiteX8" fmla="*/ 41834 w 43256"/>
                <a:gd name="connsiteY8" fmla="*/ 15213 h 43219"/>
                <a:gd name="connsiteX9" fmla="*/ 40386 w 43256"/>
                <a:gd name="connsiteY9" fmla="*/ 17889 h 43219"/>
                <a:gd name="connsiteX10" fmla="*/ 38360 w 43256"/>
                <a:gd name="connsiteY10" fmla="*/ 5285 h 43219"/>
                <a:gd name="connsiteX11" fmla="*/ 38436 w 43256"/>
                <a:gd name="connsiteY11" fmla="*/ 6549 h 43219"/>
                <a:gd name="connsiteX12" fmla="*/ 29114 w 43256"/>
                <a:gd name="connsiteY12" fmla="*/ 3811 h 43219"/>
                <a:gd name="connsiteX13" fmla="*/ 29856 w 43256"/>
                <a:gd name="connsiteY13" fmla="*/ 2199 h 43219"/>
                <a:gd name="connsiteX14" fmla="*/ 22177 w 43256"/>
                <a:gd name="connsiteY14" fmla="*/ 4579 h 43219"/>
                <a:gd name="connsiteX15" fmla="*/ 22536 w 43256"/>
                <a:gd name="connsiteY15" fmla="*/ 3189 h 43219"/>
                <a:gd name="connsiteX16" fmla="*/ 14036 w 43256"/>
                <a:gd name="connsiteY16" fmla="*/ 5051 h 43219"/>
                <a:gd name="connsiteX17" fmla="*/ 15336 w 43256"/>
                <a:gd name="connsiteY17" fmla="*/ 6399 h 43219"/>
                <a:gd name="connsiteX18" fmla="*/ 4163 w 43256"/>
                <a:gd name="connsiteY18" fmla="*/ 15648 h 43219"/>
                <a:gd name="connsiteX19" fmla="*/ 3936 w 43256"/>
                <a:gd name="connsiteY19" fmla="*/ 14229 h 43219"/>
                <a:gd name="connsiteX0" fmla="*/ 3923 w 43243"/>
                <a:gd name="connsiteY0" fmla="*/ 14229 h 43219"/>
                <a:gd name="connsiteX1" fmla="*/ 5646 w 43243"/>
                <a:gd name="connsiteY1" fmla="*/ 6766 h 43219"/>
                <a:gd name="connsiteX2" fmla="*/ 14028 w 43243"/>
                <a:gd name="connsiteY2" fmla="*/ 5061 h 43219"/>
                <a:gd name="connsiteX3" fmla="*/ 22479 w 43243"/>
                <a:gd name="connsiteY3" fmla="*/ 3291 h 43219"/>
                <a:gd name="connsiteX4" fmla="*/ 25772 w 43243"/>
                <a:gd name="connsiteY4" fmla="*/ 59 h 43219"/>
                <a:gd name="connsiteX5" fmla="*/ 29856 w 43243"/>
                <a:gd name="connsiteY5" fmla="*/ 2340 h 43219"/>
                <a:gd name="connsiteX6" fmla="*/ 35486 w 43243"/>
                <a:gd name="connsiteY6" fmla="*/ 549 h 43219"/>
                <a:gd name="connsiteX7" fmla="*/ 38341 w 43243"/>
                <a:gd name="connsiteY7" fmla="*/ 5435 h 43219"/>
                <a:gd name="connsiteX8" fmla="*/ 42005 w 43243"/>
                <a:gd name="connsiteY8" fmla="*/ 10177 h 43219"/>
                <a:gd name="connsiteX9" fmla="*/ 41841 w 43243"/>
                <a:gd name="connsiteY9" fmla="*/ 15319 h 43219"/>
                <a:gd name="connsiteX10" fmla="*/ 43039 w 43243"/>
                <a:gd name="connsiteY10" fmla="*/ 23181 h 43219"/>
                <a:gd name="connsiteX11" fmla="*/ 37427 w 43243"/>
                <a:gd name="connsiteY11" fmla="*/ 30063 h 43219"/>
                <a:gd name="connsiteX12" fmla="*/ 35418 w 43243"/>
                <a:gd name="connsiteY12" fmla="*/ 35960 h 43219"/>
                <a:gd name="connsiteX13" fmla="*/ 28578 w 43243"/>
                <a:gd name="connsiteY13" fmla="*/ 36674 h 43219"/>
                <a:gd name="connsiteX14" fmla="*/ 23690 w 43243"/>
                <a:gd name="connsiteY14" fmla="*/ 42965 h 43219"/>
                <a:gd name="connsiteX15" fmla="*/ 16503 w 43243"/>
                <a:gd name="connsiteY15" fmla="*/ 39125 h 43219"/>
                <a:gd name="connsiteX16" fmla="*/ 5827 w 43243"/>
                <a:gd name="connsiteY16" fmla="*/ 35331 h 43219"/>
                <a:gd name="connsiteX17" fmla="*/ 3426 w 43243"/>
                <a:gd name="connsiteY17" fmla="*/ 32137 h 43219"/>
                <a:gd name="connsiteX18" fmla="*/ 2939 w 43243"/>
                <a:gd name="connsiteY18" fmla="*/ 28773 h 43219"/>
                <a:gd name="connsiteX19" fmla="*/ 18 w 43243"/>
                <a:gd name="connsiteY19" fmla="*/ 19563 h 43219"/>
                <a:gd name="connsiteX20" fmla="*/ 3886 w 43243"/>
                <a:gd name="connsiteY20" fmla="*/ 14366 h 43219"/>
                <a:gd name="connsiteX21" fmla="*/ 3923 w 43243"/>
                <a:gd name="connsiteY21" fmla="*/ 14229 h 43219"/>
                <a:gd name="connsiteX0" fmla="*/ 6951 w 43243"/>
                <a:gd name="connsiteY0" fmla="*/ 34758 h 43219"/>
                <a:gd name="connsiteX1" fmla="*/ 5843 w 43243"/>
                <a:gd name="connsiteY1" fmla="*/ 35139 h 43219"/>
                <a:gd name="connsiteX2" fmla="*/ 16501 w 43243"/>
                <a:gd name="connsiteY2" fmla="*/ 38949 h 43219"/>
                <a:gd name="connsiteX3" fmla="*/ 15833 w 43243"/>
                <a:gd name="connsiteY3" fmla="*/ 37209 h 43219"/>
                <a:gd name="connsiteX4" fmla="*/ 28850 w 43243"/>
                <a:gd name="connsiteY4" fmla="*/ 34610 h 43219"/>
                <a:gd name="connsiteX5" fmla="*/ 28583 w 43243"/>
                <a:gd name="connsiteY5" fmla="*/ 36519 h 43219"/>
                <a:gd name="connsiteX6" fmla="*/ 34152 w 43243"/>
                <a:gd name="connsiteY6" fmla="*/ 22813 h 43219"/>
                <a:gd name="connsiteX7" fmla="*/ 37403 w 43243"/>
                <a:gd name="connsiteY7" fmla="*/ 29949 h 43219"/>
                <a:gd name="connsiteX8" fmla="*/ 41821 w 43243"/>
                <a:gd name="connsiteY8" fmla="*/ 15213 h 43219"/>
                <a:gd name="connsiteX9" fmla="*/ 40373 w 43243"/>
                <a:gd name="connsiteY9" fmla="*/ 17889 h 43219"/>
                <a:gd name="connsiteX10" fmla="*/ 38347 w 43243"/>
                <a:gd name="connsiteY10" fmla="*/ 5285 h 43219"/>
                <a:gd name="connsiteX11" fmla="*/ 38423 w 43243"/>
                <a:gd name="connsiteY11" fmla="*/ 6549 h 43219"/>
                <a:gd name="connsiteX12" fmla="*/ 29101 w 43243"/>
                <a:gd name="connsiteY12" fmla="*/ 3811 h 43219"/>
                <a:gd name="connsiteX13" fmla="*/ 29843 w 43243"/>
                <a:gd name="connsiteY13" fmla="*/ 2199 h 43219"/>
                <a:gd name="connsiteX14" fmla="*/ 22164 w 43243"/>
                <a:gd name="connsiteY14" fmla="*/ 4579 h 43219"/>
                <a:gd name="connsiteX15" fmla="*/ 22523 w 43243"/>
                <a:gd name="connsiteY15" fmla="*/ 3189 h 43219"/>
                <a:gd name="connsiteX16" fmla="*/ 14023 w 43243"/>
                <a:gd name="connsiteY16" fmla="*/ 5051 h 43219"/>
                <a:gd name="connsiteX17" fmla="*/ 15323 w 43243"/>
                <a:gd name="connsiteY17" fmla="*/ 6399 h 43219"/>
                <a:gd name="connsiteX18" fmla="*/ 4150 w 43243"/>
                <a:gd name="connsiteY18" fmla="*/ 15648 h 43219"/>
                <a:gd name="connsiteX19" fmla="*/ 3923 w 43243"/>
                <a:gd name="connsiteY19" fmla="*/ 14229 h 43219"/>
                <a:gd name="connsiteX0" fmla="*/ 4120 w 43440"/>
                <a:gd name="connsiteY0" fmla="*/ 14229 h 43219"/>
                <a:gd name="connsiteX1" fmla="*/ 5843 w 43440"/>
                <a:gd name="connsiteY1" fmla="*/ 6766 h 43219"/>
                <a:gd name="connsiteX2" fmla="*/ 14225 w 43440"/>
                <a:gd name="connsiteY2" fmla="*/ 5061 h 43219"/>
                <a:gd name="connsiteX3" fmla="*/ 22676 w 43440"/>
                <a:gd name="connsiteY3" fmla="*/ 3291 h 43219"/>
                <a:gd name="connsiteX4" fmla="*/ 25969 w 43440"/>
                <a:gd name="connsiteY4" fmla="*/ 59 h 43219"/>
                <a:gd name="connsiteX5" fmla="*/ 30053 w 43440"/>
                <a:gd name="connsiteY5" fmla="*/ 2340 h 43219"/>
                <a:gd name="connsiteX6" fmla="*/ 35683 w 43440"/>
                <a:gd name="connsiteY6" fmla="*/ 549 h 43219"/>
                <a:gd name="connsiteX7" fmla="*/ 38538 w 43440"/>
                <a:gd name="connsiteY7" fmla="*/ 5435 h 43219"/>
                <a:gd name="connsiteX8" fmla="*/ 42202 w 43440"/>
                <a:gd name="connsiteY8" fmla="*/ 10177 h 43219"/>
                <a:gd name="connsiteX9" fmla="*/ 42038 w 43440"/>
                <a:gd name="connsiteY9" fmla="*/ 15319 h 43219"/>
                <a:gd name="connsiteX10" fmla="*/ 43236 w 43440"/>
                <a:gd name="connsiteY10" fmla="*/ 23181 h 43219"/>
                <a:gd name="connsiteX11" fmla="*/ 37624 w 43440"/>
                <a:gd name="connsiteY11" fmla="*/ 30063 h 43219"/>
                <a:gd name="connsiteX12" fmla="*/ 35615 w 43440"/>
                <a:gd name="connsiteY12" fmla="*/ 35960 h 43219"/>
                <a:gd name="connsiteX13" fmla="*/ 28775 w 43440"/>
                <a:gd name="connsiteY13" fmla="*/ 36674 h 43219"/>
                <a:gd name="connsiteX14" fmla="*/ 23887 w 43440"/>
                <a:gd name="connsiteY14" fmla="*/ 42965 h 43219"/>
                <a:gd name="connsiteX15" fmla="*/ 16700 w 43440"/>
                <a:gd name="connsiteY15" fmla="*/ 39125 h 43219"/>
                <a:gd name="connsiteX16" fmla="*/ 6024 w 43440"/>
                <a:gd name="connsiteY16" fmla="*/ 35331 h 43219"/>
                <a:gd name="connsiteX17" fmla="*/ 3623 w 43440"/>
                <a:gd name="connsiteY17" fmla="*/ 32137 h 43219"/>
                <a:gd name="connsiteX18" fmla="*/ 3136 w 43440"/>
                <a:gd name="connsiteY18" fmla="*/ 28773 h 43219"/>
                <a:gd name="connsiteX19" fmla="*/ 16 w 43440"/>
                <a:gd name="connsiteY19" fmla="*/ 21858 h 43219"/>
                <a:gd name="connsiteX20" fmla="*/ 4083 w 43440"/>
                <a:gd name="connsiteY20" fmla="*/ 14366 h 43219"/>
                <a:gd name="connsiteX21" fmla="*/ 4120 w 43440"/>
                <a:gd name="connsiteY21" fmla="*/ 14229 h 43219"/>
                <a:gd name="connsiteX0" fmla="*/ 7148 w 43440"/>
                <a:gd name="connsiteY0" fmla="*/ 34758 h 43219"/>
                <a:gd name="connsiteX1" fmla="*/ 6040 w 43440"/>
                <a:gd name="connsiteY1" fmla="*/ 35139 h 43219"/>
                <a:gd name="connsiteX2" fmla="*/ 16698 w 43440"/>
                <a:gd name="connsiteY2" fmla="*/ 38949 h 43219"/>
                <a:gd name="connsiteX3" fmla="*/ 16030 w 43440"/>
                <a:gd name="connsiteY3" fmla="*/ 37209 h 43219"/>
                <a:gd name="connsiteX4" fmla="*/ 29047 w 43440"/>
                <a:gd name="connsiteY4" fmla="*/ 34610 h 43219"/>
                <a:gd name="connsiteX5" fmla="*/ 28780 w 43440"/>
                <a:gd name="connsiteY5" fmla="*/ 36519 h 43219"/>
                <a:gd name="connsiteX6" fmla="*/ 34349 w 43440"/>
                <a:gd name="connsiteY6" fmla="*/ 22813 h 43219"/>
                <a:gd name="connsiteX7" fmla="*/ 37600 w 43440"/>
                <a:gd name="connsiteY7" fmla="*/ 29949 h 43219"/>
                <a:gd name="connsiteX8" fmla="*/ 42018 w 43440"/>
                <a:gd name="connsiteY8" fmla="*/ 15213 h 43219"/>
                <a:gd name="connsiteX9" fmla="*/ 40570 w 43440"/>
                <a:gd name="connsiteY9" fmla="*/ 17889 h 43219"/>
                <a:gd name="connsiteX10" fmla="*/ 38544 w 43440"/>
                <a:gd name="connsiteY10" fmla="*/ 5285 h 43219"/>
                <a:gd name="connsiteX11" fmla="*/ 38620 w 43440"/>
                <a:gd name="connsiteY11" fmla="*/ 6549 h 43219"/>
                <a:gd name="connsiteX12" fmla="*/ 29298 w 43440"/>
                <a:gd name="connsiteY12" fmla="*/ 3811 h 43219"/>
                <a:gd name="connsiteX13" fmla="*/ 30040 w 43440"/>
                <a:gd name="connsiteY13" fmla="*/ 2199 h 43219"/>
                <a:gd name="connsiteX14" fmla="*/ 22361 w 43440"/>
                <a:gd name="connsiteY14" fmla="*/ 4579 h 43219"/>
                <a:gd name="connsiteX15" fmla="*/ 22720 w 43440"/>
                <a:gd name="connsiteY15" fmla="*/ 3189 h 43219"/>
                <a:gd name="connsiteX16" fmla="*/ 14220 w 43440"/>
                <a:gd name="connsiteY16" fmla="*/ 5051 h 43219"/>
                <a:gd name="connsiteX17" fmla="*/ 15520 w 43440"/>
                <a:gd name="connsiteY17" fmla="*/ 6399 h 43219"/>
                <a:gd name="connsiteX18" fmla="*/ 4347 w 43440"/>
                <a:gd name="connsiteY18" fmla="*/ 15648 h 43219"/>
                <a:gd name="connsiteX19" fmla="*/ 4120 w 43440"/>
                <a:gd name="connsiteY19" fmla="*/ 14229 h 43219"/>
                <a:gd name="connsiteX0" fmla="*/ 4120 w 43440"/>
                <a:gd name="connsiteY0" fmla="*/ 14229 h 43219"/>
                <a:gd name="connsiteX1" fmla="*/ 5843 w 43440"/>
                <a:gd name="connsiteY1" fmla="*/ 6766 h 43219"/>
                <a:gd name="connsiteX2" fmla="*/ 14225 w 43440"/>
                <a:gd name="connsiteY2" fmla="*/ 5061 h 43219"/>
                <a:gd name="connsiteX3" fmla="*/ 22676 w 43440"/>
                <a:gd name="connsiteY3" fmla="*/ 3291 h 43219"/>
                <a:gd name="connsiteX4" fmla="*/ 25969 w 43440"/>
                <a:gd name="connsiteY4" fmla="*/ 59 h 43219"/>
                <a:gd name="connsiteX5" fmla="*/ 30053 w 43440"/>
                <a:gd name="connsiteY5" fmla="*/ 2340 h 43219"/>
                <a:gd name="connsiteX6" fmla="*/ 35683 w 43440"/>
                <a:gd name="connsiteY6" fmla="*/ 549 h 43219"/>
                <a:gd name="connsiteX7" fmla="*/ 38538 w 43440"/>
                <a:gd name="connsiteY7" fmla="*/ 5435 h 43219"/>
                <a:gd name="connsiteX8" fmla="*/ 42202 w 43440"/>
                <a:gd name="connsiteY8" fmla="*/ 10177 h 43219"/>
                <a:gd name="connsiteX9" fmla="*/ 42038 w 43440"/>
                <a:gd name="connsiteY9" fmla="*/ 15319 h 43219"/>
                <a:gd name="connsiteX10" fmla="*/ 43236 w 43440"/>
                <a:gd name="connsiteY10" fmla="*/ 23181 h 43219"/>
                <a:gd name="connsiteX11" fmla="*/ 37624 w 43440"/>
                <a:gd name="connsiteY11" fmla="*/ 30063 h 43219"/>
                <a:gd name="connsiteX12" fmla="*/ 35615 w 43440"/>
                <a:gd name="connsiteY12" fmla="*/ 35960 h 43219"/>
                <a:gd name="connsiteX13" fmla="*/ 28775 w 43440"/>
                <a:gd name="connsiteY13" fmla="*/ 36674 h 43219"/>
                <a:gd name="connsiteX14" fmla="*/ 23887 w 43440"/>
                <a:gd name="connsiteY14" fmla="*/ 42965 h 43219"/>
                <a:gd name="connsiteX15" fmla="*/ 16700 w 43440"/>
                <a:gd name="connsiteY15" fmla="*/ 39125 h 43219"/>
                <a:gd name="connsiteX16" fmla="*/ 6024 w 43440"/>
                <a:gd name="connsiteY16" fmla="*/ 35331 h 43219"/>
                <a:gd name="connsiteX17" fmla="*/ 3623 w 43440"/>
                <a:gd name="connsiteY17" fmla="*/ 32137 h 43219"/>
                <a:gd name="connsiteX18" fmla="*/ 3136 w 43440"/>
                <a:gd name="connsiteY18" fmla="*/ 28773 h 43219"/>
                <a:gd name="connsiteX19" fmla="*/ 16 w 43440"/>
                <a:gd name="connsiteY19" fmla="*/ 21858 h 43219"/>
                <a:gd name="connsiteX20" fmla="*/ 4083 w 43440"/>
                <a:gd name="connsiteY20" fmla="*/ 14366 h 43219"/>
                <a:gd name="connsiteX21" fmla="*/ 4120 w 43440"/>
                <a:gd name="connsiteY21" fmla="*/ 14229 h 43219"/>
                <a:gd name="connsiteX0" fmla="*/ 7148 w 43440"/>
                <a:gd name="connsiteY0" fmla="*/ 34758 h 43219"/>
                <a:gd name="connsiteX1" fmla="*/ 6040 w 43440"/>
                <a:gd name="connsiteY1" fmla="*/ 35139 h 43219"/>
                <a:gd name="connsiteX2" fmla="*/ 16698 w 43440"/>
                <a:gd name="connsiteY2" fmla="*/ 38949 h 43219"/>
                <a:gd name="connsiteX3" fmla="*/ 16030 w 43440"/>
                <a:gd name="connsiteY3" fmla="*/ 37209 h 43219"/>
                <a:gd name="connsiteX4" fmla="*/ 29047 w 43440"/>
                <a:gd name="connsiteY4" fmla="*/ 34610 h 43219"/>
                <a:gd name="connsiteX5" fmla="*/ 28780 w 43440"/>
                <a:gd name="connsiteY5" fmla="*/ 36519 h 43219"/>
                <a:gd name="connsiteX6" fmla="*/ 34349 w 43440"/>
                <a:gd name="connsiteY6" fmla="*/ 22813 h 43219"/>
                <a:gd name="connsiteX7" fmla="*/ 37600 w 43440"/>
                <a:gd name="connsiteY7" fmla="*/ 29949 h 43219"/>
                <a:gd name="connsiteX8" fmla="*/ 42018 w 43440"/>
                <a:gd name="connsiteY8" fmla="*/ 15213 h 43219"/>
                <a:gd name="connsiteX9" fmla="*/ 40570 w 43440"/>
                <a:gd name="connsiteY9" fmla="*/ 17889 h 43219"/>
                <a:gd name="connsiteX10" fmla="*/ 38544 w 43440"/>
                <a:gd name="connsiteY10" fmla="*/ 5285 h 43219"/>
                <a:gd name="connsiteX11" fmla="*/ 38620 w 43440"/>
                <a:gd name="connsiteY11" fmla="*/ 6549 h 43219"/>
                <a:gd name="connsiteX12" fmla="*/ 29298 w 43440"/>
                <a:gd name="connsiteY12" fmla="*/ 3811 h 43219"/>
                <a:gd name="connsiteX13" fmla="*/ 30040 w 43440"/>
                <a:gd name="connsiteY13" fmla="*/ 2199 h 43219"/>
                <a:gd name="connsiteX14" fmla="*/ 22361 w 43440"/>
                <a:gd name="connsiteY14" fmla="*/ 4579 h 43219"/>
                <a:gd name="connsiteX15" fmla="*/ 22720 w 43440"/>
                <a:gd name="connsiteY15" fmla="*/ 3189 h 43219"/>
                <a:gd name="connsiteX16" fmla="*/ 14220 w 43440"/>
                <a:gd name="connsiteY16" fmla="*/ 5051 h 43219"/>
                <a:gd name="connsiteX17" fmla="*/ 15520 w 43440"/>
                <a:gd name="connsiteY17" fmla="*/ 6399 h 43219"/>
                <a:gd name="connsiteX18" fmla="*/ 4347 w 43440"/>
                <a:gd name="connsiteY18" fmla="*/ 15648 h 43219"/>
                <a:gd name="connsiteX19" fmla="*/ 3101 w 43440"/>
                <a:gd name="connsiteY19" fmla="*/ 16864 h 43219"/>
                <a:gd name="connsiteX0" fmla="*/ 4120 w 43440"/>
                <a:gd name="connsiteY0" fmla="*/ 14229 h 43219"/>
                <a:gd name="connsiteX1" fmla="*/ 5843 w 43440"/>
                <a:gd name="connsiteY1" fmla="*/ 6766 h 43219"/>
                <a:gd name="connsiteX2" fmla="*/ 14225 w 43440"/>
                <a:gd name="connsiteY2" fmla="*/ 5061 h 43219"/>
                <a:gd name="connsiteX3" fmla="*/ 22676 w 43440"/>
                <a:gd name="connsiteY3" fmla="*/ 3291 h 43219"/>
                <a:gd name="connsiteX4" fmla="*/ 25969 w 43440"/>
                <a:gd name="connsiteY4" fmla="*/ 59 h 43219"/>
                <a:gd name="connsiteX5" fmla="*/ 30053 w 43440"/>
                <a:gd name="connsiteY5" fmla="*/ 2340 h 43219"/>
                <a:gd name="connsiteX6" fmla="*/ 35683 w 43440"/>
                <a:gd name="connsiteY6" fmla="*/ 549 h 43219"/>
                <a:gd name="connsiteX7" fmla="*/ 38538 w 43440"/>
                <a:gd name="connsiteY7" fmla="*/ 5435 h 43219"/>
                <a:gd name="connsiteX8" fmla="*/ 42202 w 43440"/>
                <a:gd name="connsiteY8" fmla="*/ 10177 h 43219"/>
                <a:gd name="connsiteX9" fmla="*/ 42038 w 43440"/>
                <a:gd name="connsiteY9" fmla="*/ 15319 h 43219"/>
                <a:gd name="connsiteX10" fmla="*/ 43236 w 43440"/>
                <a:gd name="connsiteY10" fmla="*/ 23181 h 43219"/>
                <a:gd name="connsiteX11" fmla="*/ 37624 w 43440"/>
                <a:gd name="connsiteY11" fmla="*/ 30063 h 43219"/>
                <a:gd name="connsiteX12" fmla="*/ 35615 w 43440"/>
                <a:gd name="connsiteY12" fmla="*/ 35960 h 43219"/>
                <a:gd name="connsiteX13" fmla="*/ 28775 w 43440"/>
                <a:gd name="connsiteY13" fmla="*/ 36674 h 43219"/>
                <a:gd name="connsiteX14" fmla="*/ 23887 w 43440"/>
                <a:gd name="connsiteY14" fmla="*/ 42965 h 43219"/>
                <a:gd name="connsiteX15" fmla="*/ 16700 w 43440"/>
                <a:gd name="connsiteY15" fmla="*/ 39125 h 43219"/>
                <a:gd name="connsiteX16" fmla="*/ 6024 w 43440"/>
                <a:gd name="connsiteY16" fmla="*/ 35331 h 43219"/>
                <a:gd name="connsiteX17" fmla="*/ 3623 w 43440"/>
                <a:gd name="connsiteY17" fmla="*/ 32137 h 43219"/>
                <a:gd name="connsiteX18" fmla="*/ 3136 w 43440"/>
                <a:gd name="connsiteY18" fmla="*/ 28773 h 43219"/>
                <a:gd name="connsiteX19" fmla="*/ 16 w 43440"/>
                <a:gd name="connsiteY19" fmla="*/ 21858 h 43219"/>
                <a:gd name="connsiteX20" fmla="*/ 4083 w 43440"/>
                <a:gd name="connsiteY20" fmla="*/ 14366 h 43219"/>
                <a:gd name="connsiteX21" fmla="*/ 4120 w 43440"/>
                <a:gd name="connsiteY21" fmla="*/ 14229 h 43219"/>
                <a:gd name="connsiteX0" fmla="*/ 7148 w 43440"/>
                <a:gd name="connsiteY0" fmla="*/ 34758 h 43219"/>
                <a:gd name="connsiteX1" fmla="*/ 6040 w 43440"/>
                <a:gd name="connsiteY1" fmla="*/ 35139 h 43219"/>
                <a:gd name="connsiteX2" fmla="*/ 16698 w 43440"/>
                <a:gd name="connsiteY2" fmla="*/ 38949 h 43219"/>
                <a:gd name="connsiteX3" fmla="*/ 16030 w 43440"/>
                <a:gd name="connsiteY3" fmla="*/ 37209 h 43219"/>
                <a:gd name="connsiteX4" fmla="*/ 29047 w 43440"/>
                <a:gd name="connsiteY4" fmla="*/ 34610 h 43219"/>
                <a:gd name="connsiteX5" fmla="*/ 28780 w 43440"/>
                <a:gd name="connsiteY5" fmla="*/ 36519 h 43219"/>
                <a:gd name="connsiteX6" fmla="*/ 34349 w 43440"/>
                <a:gd name="connsiteY6" fmla="*/ 22813 h 43219"/>
                <a:gd name="connsiteX7" fmla="*/ 37600 w 43440"/>
                <a:gd name="connsiteY7" fmla="*/ 29949 h 43219"/>
                <a:gd name="connsiteX8" fmla="*/ 42018 w 43440"/>
                <a:gd name="connsiteY8" fmla="*/ 15213 h 43219"/>
                <a:gd name="connsiteX9" fmla="*/ 40570 w 43440"/>
                <a:gd name="connsiteY9" fmla="*/ 17889 h 43219"/>
                <a:gd name="connsiteX10" fmla="*/ 38544 w 43440"/>
                <a:gd name="connsiteY10" fmla="*/ 5285 h 43219"/>
                <a:gd name="connsiteX11" fmla="*/ 38620 w 43440"/>
                <a:gd name="connsiteY11" fmla="*/ 6549 h 43219"/>
                <a:gd name="connsiteX12" fmla="*/ 29298 w 43440"/>
                <a:gd name="connsiteY12" fmla="*/ 3811 h 43219"/>
                <a:gd name="connsiteX13" fmla="*/ 30040 w 43440"/>
                <a:gd name="connsiteY13" fmla="*/ 2199 h 43219"/>
                <a:gd name="connsiteX14" fmla="*/ 22361 w 43440"/>
                <a:gd name="connsiteY14" fmla="*/ 4579 h 43219"/>
                <a:gd name="connsiteX15" fmla="*/ 22720 w 43440"/>
                <a:gd name="connsiteY15" fmla="*/ 3189 h 43219"/>
                <a:gd name="connsiteX16" fmla="*/ 14220 w 43440"/>
                <a:gd name="connsiteY16" fmla="*/ 5051 h 43219"/>
                <a:gd name="connsiteX17" fmla="*/ 15520 w 43440"/>
                <a:gd name="connsiteY17" fmla="*/ 6399 h 43219"/>
                <a:gd name="connsiteX0" fmla="*/ 5873 w 43440"/>
                <a:gd name="connsiteY0" fmla="*/ 15375 h 43219"/>
                <a:gd name="connsiteX1" fmla="*/ 5843 w 43440"/>
                <a:gd name="connsiteY1" fmla="*/ 6766 h 43219"/>
                <a:gd name="connsiteX2" fmla="*/ 14225 w 43440"/>
                <a:gd name="connsiteY2" fmla="*/ 5061 h 43219"/>
                <a:gd name="connsiteX3" fmla="*/ 22676 w 43440"/>
                <a:gd name="connsiteY3" fmla="*/ 3291 h 43219"/>
                <a:gd name="connsiteX4" fmla="*/ 25969 w 43440"/>
                <a:gd name="connsiteY4" fmla="*/ 59 h 43219"/>
                <a:gd name="connsiteX5" fmla="*/ 30053 w 43440"/>
                <a:gd name="connsiteY5" fmla="*/ 2340 h 43219"/>
                <a:gd name="connsiteX6" fmla="*/ 35683 w 43440"/>
                <a:gd name="connsiteY6" fmla="*/ 549 h 43219"/>
                <a:gd name="connsiteX7" fmla="*/ 38538 w 43440"/>
                <a:gd name="connsiteY7" fmla="*/ 5435 h 43219"/>
                <a:gd name="connsiteX8" fmla="*/ 42202 w 43440"/>
                <a:gd name="connsiteY8" fmla="*/ 10177 h 43219"/>
                <a:gd name="connsiteX9" fmla="*/ 42038 w 43440"/>
                <a:gd name="connsiteY9" fmla="*/ 15319 h 43219"/>
                <a:gd name="connsiteX10" fmla="*/ 43236 w 43440"/>
                <a:gd name="connsiteY10" fmla="*/ 23181 h 43219"/>
                <a:gd name="connsiteX11" fmla="*/ 37624 w 43440"/>
                <a:gd name="connsiteY11" fmla="*/ 30063 h 43219"/>
                <a:gd name="connsiteX12" fmla="*/ 35615 w 43440"/>
                <a:gd name="connsiteY12" fmla="*/ 35960 h 43219"/>
                <a:gd name="connsiteX13" fmla="*/ 28775 w 43440"/>
                <a:gd name="connsiteY13" fmla="*/ 36674 h 43219"/>
                <a:gd name="connsiteX14" fmla="*/ 23887 w 43440"/>
                <a:gd name="connsiteY14" fmla="*/ 42965 h 43219"/>
                <a:gd name="connsiteX15" fmla="*/ 16700 w 43440"/>
                <a:gd name="connsiteY15" fmla="*/ 39125 h 43219"/>
                <a:gd name="connsiteX16" fmla="*/ 6024 w 43440"/>
                <a:gd name="connsiteY16" fmla="*/ 35331 h 43219"/>
                <a:gd name="connsiteX17" fmla="*/ 3623 w 43440"/>
                <a:gd name="connsiteY17" fmla="*/ 32137 h 43219"/>
                <a:gd name="connsiteX18" fmla="*/ 3136 w 43440"/>
                <a:gd name="connsiteY18" fmla="*/ 28773 h 43219"/>
                <a:gd name="connsiteX19" fmla="*/ 16 w 43440"/>
                <a:gd name="connsiteY19" fmla="*/ 21858 h 43219"/>
                <a:gd name="connsiteX20" fmla="*/ 4083 w 43440"/>
                <a:gd name="connsiteY20" fmla="*/ 14366 h 43219"/>
                <a:gd name="connsiteX21" fmla="*/ 5873 w 43440"/>
                <a:gd name="connsiteY21" fmla="*/ 15375 h 43219"/>
                <a:gd name="connsiteX0" fmla="*/ 7148 w 43440"/>
                <a:gd name="connsiteY0" fmla="*/ 34758 h 43219"/>
                <a:gd name="connsiteX1" fmla="*/ 6040 w 43440"/>
                <a:gd name="connsiteY1" fmla="*/ 35139 h 43219"/>
                <a:gd name="connsiteX2" fmla="*/ 16698 w 43440"/>
                <a:gd name="connsiteY2" fmla="*/ 38949 h 43219"/>
                <a:gd name="connsiteX3" fmla="*/ 16030 w 43440"/>
                <a:gd name="connsiteY3" fmla="*/ 37209 h 43219"/>
                <a:gd name="connsiteX4" fmla="*/ 29047 w 43440"/>
                <a:gd name="connsiteY4" fmla="*/ 34610 h 43219"/>
                <a:gd name="connsiteX5" fmla="*/ 28780 w 43440"/>
                <a:gd name="connsiteY5" fmla="*/ 36519 h 43219"/>
                <a:gd name="connsiteX6" fmla="*/ 34349 w 43440"/>
                <a:gd name="connsiteY6" fmla="*/ 22813 h 43219"/>
                <a:gd name="connsiteX7" fmla="*/ 37600 w 43440"/>
                <a:gd name="connsiteY7" fmla="*/ 29949 h 43219"/>
                <a:gd name="connsiteX8" fmla="*/ 42018 w 43440"/>
                <a:gd name="connsiteY8" fmla="*/ 15213 h 43219"/>
                <a:gd name="connsiteX9" fmla="*/ 40570 w 43440"/>
                <a:gd name="connsiteY9" fmla="*/ 17889 h 43219"/>
                <a:gd name="connsiteX10" fmla="*/ 38544 w 43440"/>
                <a:gd name="connsiteY10" fmla="*/ 5285 h 43219"/>
                <a:gd name="connsiteX11" fmla="*/ 38620 w 43440"/>
                <a:gd name="connsiteY11" fmla="*/ 6549 h 43219"/>
                <a:gd name="connsiteX12" fmla="*/ 29298 w 43440"/>
                <a:gd name="connsiteY12" fmla="*/ 3811 h 43219"/>
                <a:gd name="connsiteX13" fmla="*/ 30040 w 43440"/>
                <a:gd name="connsiteY13" fmla="*/ 2199 h 43219"/>
                <a:gd name="connsiteX14" fmla="*/ 22361 w 43440"/>
                <a:gd name="connsiteY14" fmla="*/ 4579 h 43219"/>
                <a:gd name="connsiteX15" fmla="*/ 22720 w 43440"/>
                <a:gd name="connsiteY15" fmla="*/ 3189 h 43219"/>
                <a:gd name="connsiteX16" fmla="*/ 14220 w 43440"/>
                <a:gd name="connsiteY16" fmla="*/ 5051 h 43219"/>
                <a:gd name="connsiteX17" fmla="*/ 15520 w 43440"/>
                <a:gd name="connsiteY17" fmla="*/ 6399 h 43219"/>
                <a:gd name="connsiteX0" fmla="*/ 5873 w 43440"/>
                <a:gd name="connsiteY0" fmla="*/ 15375 h 43219"/>
                <a:gd name="connsiteX1" fmla="*/ 5843 w 43440"/>
                <a:gd name="connsiteY1" fmla="*/ 6766 h 43219"/>
                <a:gd name="connsiteX2" fmla="*/ 14225 w 43440"/>
                <a:gd name="connsiteY2" fmla="*/ 5061 h 43219"/>
                <a:gd name="connsiteX3" fmla="*/ 22676 w 43440"/>
                <a:gd name="connsiteY3" fmla="*/ 3291 h 43219"/>
                <a:gd name="connsiteX4" fmla="*/ 25969 w 43440"/>
                <a:gd name="connsiteY4" fmla="*/ 59 h 43219"/>
                <a:gd name="connsiteX5" fmla="*/ 30053 w 43440"/>
                <a:gd name="connsiteY5" fmla="*/ 2340 h 43219"/>
                <a:gd name="connsiteX6" fmla="*/ 35683 w 43440"/>
                <a:gd name="connsiteY6" fmla="*/ 549 h 43219"/>
                <a:gd name="connsiteX7" fmla="*/ 38538 w 43440"/>
                <a:gd name="connsiteY7" fmla="*/ 5435 h 43219"/>
                <a:gd name="connsiteX8" fmla="*/ 42202 w 43440"/>
                <a:gd name="connsiteY8" fmla="*/ 10177 h 43219"/>
                <a:gd name="connsiteX9" fmla="*/ 42038 w 43440"/>
                <a:gd name="connsiteY9" fmla="*/ 15319 h 43219"/>
                <a:gd name="connsiteX10" fmla="*/ 43236 w 43440"/>
                <a:gd name="connsiteY10" fmla="*/ 23181 h 43219"/>
                <a:gd name="connsiteX11" fmla="*/ 37624 w 43440"/>
                <a:gd name="connsiteY11" fmla="*/ 30063 h 43219"/>
                <a:gd name="connsiteX12" fmla="*/ 35615 w 43440"/>
                <a:gd name="connsiteY12" fmla="*/ 35960 h 43219"/>
                <a:gd name="connsiteX13" fmla="*/ 28775 w 43440"/>
                <a:gd name="connsiteY13" fmla="*/ 36674 h 43219"/>
                <a:gd name="connsiteX14" fmla="*/ 23887 w 43440"/>
                <a:gd name="connsiteY14" fmla="*/ 42965 h 43219"/>
                <a:gd name="connsiteX15" fmla="*/ 16700 w 43440"/>
                <a:gd name="connsiteY15" fmla="*/ 39125 h 43219"/>
                <a:gd name="connsiteX16" fmla="*/ 6024 w 43440"/>
                <a:gd name="connsiteY16" fmla="*/ 35331 h 43219"/>
                <a:gd name="connsiteX17" fmla="*/ 3623 w 43440"/>
                <a:gd name="connsiteY17" fmla="*/ 32137 h 43219"/>
                <a:gd name="connsiteX18" fmla="*/ 3136 w 43440"/>
                <a:gd name="connsiteY18" fmla="*/ 28773 h 43219"/>
                <a:gd name="connsiteX19" fmla="*/ 16 w 43440"/>
                <a:gd name="connsiteY19" fmla="*/ 21858 h 43219"/>
                <a:gd name="connsiteX20" fmla="*/ 4264 w 43440"/>
                <a:gd name="connsiteY20" fmla="*/ 15774 h 43219"/>
                <a:gd name="connsiteX21" fmla="*/ 5873 w 43440"/>
                <a:gd name="connsiteY21" fmla="*/ 15375 h 43219"/>
                <a:gd name="connsiteX0" fmla="*/ 7148 w 43440"/>
                <a:gd name="connsiteY0" fmla="*/ 34758 h 43219"/>
                <a:gd name="connsiteX1" fmla="*/ 6040 w 43440"/>
                <a:gd name="connsiteY1" fmla="*/ 35139 h 43219"/>
                <a:gd name="connsiteX2" fmla="*/ 16698 w 43440"/>
                <a:gd name="connsiteY2" fmla="*/ 38949 h 43219"/>
                <a:gd name="connsiteX3" fmla="*/ 16030 w 43440"/>
                <a:gd name="connsiteY3" fmla="*/ 37209 h 43219"/>
                <a:gd name="connsiteX4" fmla="*/ 29047 w 43440"/>
                <a:gd name="connsiteY4" fmla="*/ 34610 h 43219"/>
                <a:gd name="connsiteX5" fmla="*/ 28780 w 43440"/>
                <a:gd name="connsiteY5" fmla="*/ 36519 h 43219"/>
                <a:gd name="connsiteX6" fmla="*/ 34349 w 43440"/>
                <a:gd name="connsiteY6" fmla="*/ 22813 h 43219"/>
                <a:gd name="connsiteX7" fmla="*/ 37600 w 43440"/>
                <a:gd name="connsiteY7" fmla="*/ 29949 h 43219"/>
                <a:gd name="connsiteX8" fmla="*/ 42018 w 43440"/>
                <a:gd name="connsiteY8" fmla="*/ 15213 h 43219"/>
                <a:gd name="connsiteX9" fmla="*/ 40570 w 43440"/>
                <a:gd name="connsiteY9" fmla="*/ 17889 h 43219"/>
                <a:gd name="connsiteX10" fmla="*/ 38544 w 43440"/>
                <a:gd name="connsiteY10" fmla="*/ 5285 h 43219"/>
                <a:gd name="connsiteX11" fmla="*/ 38620 w 43440"/>
                <a:gd name="connsiteY11" fmla="*/ 6549 h 43219"/>
                <a:gd name="connsiteX12" fmla="*/ 29298 w 43440"/>
                <a:gd name="connsiteY12" fmla="*/ 3811 h 43219"/>
                <a:gd name="connsiteX13" fmla="*/ 30040 w 43440"/>
                <a:gd name="connsiteY13" fmla="*/ 2199 h 43219"/>
                <a:gd name="connsiteX14" fmla="*/ 22361 w 43440"/>
                <a:gd name="connsiteY14" fmla="*/ 4579 h 43219"/>
                <a:gd name="connsiteX15" fmla="*/ 22720 w 43440"/>
                <a:gd name="connsiteY15" fmla="*/ 3189 h 43219"/>
                <a:gd name="connsiteX16" fmla="*/ 14220 w 43440"/>
                <a:gd name="connsiteY16" fmla="*/ 5051 h 43219"/>
                <a:gd name="connsiteX17" fmla="*/ 15520 w 43440"/>
                <a:gd name="connsiteY17" fmla="*/ 6399 h 43219"/>
                <a:gd name="connsiteX0" fmla="*/ 5873 w 43440"/>
                <a:gd name="connsiteY0" fmla="*/ 15375 h 43219"/>
                <a:gd name="connsiteX1" fmla="*/ 5843 w 43440"/>
                <a:gd name="connsiteY1" fmla="*/ 6766 h 43219"/>
                <a:gd name="connsiteX2" fmla="*/ 14225 w 43440"/>
                <a:gd name="connsiteY2" fmla="*/ 5061 h 43219"/>
                <a:gd name="connsiteX3" fmla="*/ 22676 w 43440"/>
                <a:gd name="connsiteY3" fmla="*/ 3291 h 43219"/>
                <a:gd name="connsiteX4" fmla="*/ 25969 w 43440"/>
                <a:gd name="connsiteY4" fmla="*/ 59 h 43219"/>
                <a:gd name="connsiteX5" fmla="*/ 30053 w 43440"/>
                <a:gd name="connsiteY5" fmla="*/ 2340 h 43219"/>
                <a:gd name="connsiteX6" fmla="*/ 35683 w 43440"/>
                <a:gd name="connsiteY6" fmla="*/ 549 h 43219"/>
                <a:gd name="connsiteX7" fmla="*/ 38538 w 43440"/>
                <a:gd name="connsiteY7" fmla="*/ 5435 h 43219"/>
                <a:gd name="connsiteX8" fmla="*/ 42202 w 43440"/>
                <a:gd name="connsiteY8" fmla="*/ 10177 h 43219"/>
                <a:gd name="connsiteX9" fmla="*/ 42038 w 43440"/>
                <a:gd name="connsiteY9" fmla="*/ 15319 h 43219"/>
                <a:gd name="connsiteX10" fmla="*/ 43236 w 43440"/>
                <a:gd name="connsiteY10" fmla="*/ 23181 h 43219"/>
                <a:gd name="connsiteX11" fmla="*/ 37624 w 43440"/>
                <a:gd name="connsiteY11" fmla="*/ 30063 h 43219"/>
                <a:gd name="connsiteX12" fmla="*/ 35615 w 43440"/>
                <a:gd name="connsiteY12" fmla="*/ 35960 h 43219"/>
                <a:gd name="connsiteX13" fmla="*/ 28775 w 43440"/>
                <a:gd name="connsiteY13" fmla="*/ 36674 h 43219"/>
                <a:gd name="connsiteX14" fmla="*/ 23887 w 43440"/>
                <a:gd name="connsiteY14" fmla="*/ 42965 h 43219"/>
                <a:gd name="connsiteX15" fmla="*/ 16700 w 43440"/>
                <a:gd name="connsiteY15" fmla="*/ 39125 h 43219"/>
                <a:gd name="connsiteX16" fmla="*/ 6024 w 43440"/>
                <a:gd name="connsiteY16" fmla="*/ 35331 h 43219"/>
                <a:gd name="connsiteX17" fmla="*/ 3623 w 43440"/>
                <a:gd name="connsiteY17" fmla="*/ 32137 h 43219"/>
                <a:gd name="connsiteX18" fmla="*/ 3136 w 43440"/>
                <a:gd name="connsiteY18" fmla="*/ 28773 h 43219"/>
                <a:gd name="connsiteX19" fmla="*/ 16 w 43440"/>
                <a:gd name="connsiteY19" fmla="*/ 21858 h 43219"/>
                <a:gd name="connsiteX20" fmla="*/ 5873 w 43440"/>
                <a:gd name="connsiteY20" fmla="*/ 15375 h 43219"/>
                <a:gd name="connsiteX0" fmla="*/ 7148 w 43440"/>
                <a:gd name="connsiteY0" fmla="*/ 34758 h 43219"/>
                <a:gd name="connsiteX1" fmla="*/ 6040 w 43440"/>
                <a:gd name="connsiteY1" fmla="*/ 35139 h 43219"/>
                <a:gd name="connsiteX2" fmla="*/ 16698 w 43440"/>
                <a:gd name="connsiteY2" fmla="*/ 38949 h 43219"/>
                <a:gd name="connsiteX3" fmla="*/ 16030 w 43440"/>
                <a:gd name="connsiteY3" fmla="*/ 37209 h 43219"/>
                <a:gd name="connsiteX4" fmla="*/ 29047 w 43440"/>
                <a:gd name="connsiteY4" fmla="*/ 34610 h 43219"/>
                <a:gd name="connsiteX5" fmla="*/ 28780 w 43440"/>
                <a:gd name="connsiteY5" fmla="*/ 36519 h 43219"/>
                <a:gd name="connsiteX6" fmla="*/ 34349 w 43440"/>
                <a:gd name="connsiteY6" fmla="*/ 22813 h 43219"/>
                <a:gd name="connsiteX7" fmla="*/ 37600 w 43440"/>
                <a:gd name="connsiteY7" fmla="*/ 29949 h 43219"/>
                <a:gd name="connsiteX8" fmla="*/ 42018 w 43440"/>
                <a:gd name="connsiteY8" fmla="*/ 15213 h 43219"/>
                <a:gd name="connsiteX9" fmla="*/ 40570 w 43440"/>
                <a:gd name="connsiteY9" fmla="*/ 17889 h 43219"/>
                <a:gd name="connsiteX10" fmla="*/ 38544 w 43440"/>
                <a:gd name="connsiteY10" fmla="*/ 5285 h 43219"/>
                <a:gd name="connsiteX11" fmla="*/ 38620 w 43440"/>
                <a:gd name="connsiteY11" fmla="*/ 6549 h 43219"/>
                <a:gd name="connsiteX12" fmla="*/ 29298 w 43440"/>
                <a:gd name="connsiteY12" fmla="*/ 3811 h 43219"/>
                <a:gd name="connsiteX13" fmla="*/ 30040 w 43440"/>
                <a:gd name="connsiteY13" fmla="*/ 2199 h 43219"/>
                <a:gd name="connsiteX14" fmla="*/ 22361 w 43440"/>
                <a:gd name="connsiteY14" fmla="*/ 4579 h 43219"/>
                <a:gd name="connsiteX15" fmla="*/ 22720 w 43440"/>
                <a:gd name="connsiteY15" fmla="*/ 3189 h 43219"/>
                <a:gd name="connsiteX16" fmla="*/ 14220 w 43440"/>
                <a:gd name="connsiteY16" fmla="*/ 5051 h 43219"/>
                <a:gd name="connsiteX17" fmla="*/ 15520 w 43440"/>
                <a:gd name="connsiteY17" fmla="*/ 6399 h 43219"/>
                <a:gd name="connsiteX0" fmla="*/ 222 w 44766"/>
                <a:gd name="connsiteY0" fmla="*/ 15852 h 43219"/>
                <a:gd name="connsiteX1" fmla="*/ 7169 w 44766"/>
                <a:gd name="connsiteY1" fmla="*/ 6766 h 43219"/>
                <a:gd name="connsiteX2" fmla="*/ 15551 w 44766"/>
                <a:gd name="connsiteY2" fmla="*/ 5061 h 43219"/>
                <a:gd name="connsiteX3" fmla="*/ 24002 w 44766"/>
                <a:gd name="connsiteY3" fmla="*/ 3291 h 43219"/>
                <a:gd name="connsiteX4" fmla="*/ 27295 w 44766"/>
                <a:gd name="connsiteY4" fmla="*/ 59 h 43219"/>
                <a:gd name="connsiteX5" fmla="*/ 31379 w 44766"/>
                <a:gd name="connsiteY5" fmla="*/ 2340 h 43219"/>
                <a:gd name="connsiteX6" fmla="*/ 37009 w 44766"/>
                <a:gd name="connsiteY6" fmla="*/ 549 h 43219"/>
                <a:gd name="connsiteX7" fmla="*/ 39864 w 44766"/>
                <a:gd name="connsiteY7" fmla="*/ 5435 h 43219"/>
                <a:gd name="connsiteX8" fmla="*/ 43528 w 44766"/>
                <a:gd name="connsiteY8" fmla="*/ 10177 h 43219"/>
                <a:gd name="connsiteX9" fmla="*/ 43364 w 44766"/>
                <a:gd name="connsiteY9" fmla="*/ 15319 h 43219"/>
                <a:gd name="connsiteX10" fmla="*/ 44562 w 44766"/>
                <a:gd name="connsiteY10" fmla="*/ 23181 h 43219"/>
                <a:gd name="connsiteX11" fmla="*/ 38950 w 44766"/>
                <a:gd name="connsiteY11" fmla="*/ 30063 h 43219"/>
                <a:gd name="connsiteX12" fmla="*/ 36941 w 44766"/>
                <a:gd name="connsiteY12" fmla="*/ 35960 h 43219"/>
                <a:gd name="connsiteX13" fmla="*/ 30101 w 44766"/>
                <a:gd name="connsiteY13" fmla="*/ 36674 h 43219"/>
                <a:gd name="connsiteX14" fmla="*/ 25213 w 44766"/>
                <a:gd name="connsiteY14" fmla="*/ 42965 h 43219"/>
                <a:gd name="connsiteX15" fmla="*/ 18026 w 44766"/>
                <a:gd name="connsiteY15" fmla="*/ 39125 h 43219"/>
                <a:gd name="connsiteX16" fmla="*/ 7350 w 44766"/>
                <a:gd name="connsiteY16" fmla="*/ 35331 h 43219"/>
                <a:gd name="connsiteX17" fmla="*/ 4949 w 44766"/>
                <a:gd name="connsiteY17" fmla="*/ 32137 h 43219"/>
                <a:gd name="connsiteX18" fmla="*/ 4462 w 44766"/>
                <a:gd name="connsiteY18" fmla="*/ 28773 h 43219"/>
                <a:gd name="connsiteX19" fmla="*/ 1342 w 44766"/>
                <a:gd name="connsiteY19" fmla="*/ 21858 h 43219"/>
                <a:gd name="connsiteX20" fmla="*/ 222 w 44766"/>
                <a:gd name="connsiteY20" fmla="*/ 15852 h 43219"/>
                <a:gd name="connsiteX0" fmla="*/ 8474 w 44766"/>
                <a:gd name="connsiteY0" fmla="*/ 34758 h 43219"/>
                <a:gd name="connsiteX1" fmla="*/ 7366 w 44766"/>
                <a:gd name="connsiteY1" fmla="*/ 35139 h 43219"/>
                <a:gd name="connsiteX2" fmla="*/ 18024 w 44766"/>
                <a:gd name="connsiteY2" fmla="*/ 38949 h 43219"/>
                <a:gd name="connsiteX3" fmla="*/ 17356 w 44766"/>
                <a:gd name="connsiteY3" fmla="*/ 37209 h 43219"/>
                <a:gd name="connsiteX4" fmla="*/ 30373 w 44766"/>
                <a:gd name="connsiteY4" fmla="*/ 34610 h 43219"/>
                <a:gd name="connsiteX5" fmla="*/ 30106 w 44766"/>
                <a:gd name="connsiteY5" fmla="*/ 36519 h 43219"/>
                <a:gd name="connsiteX6" fmla="*/ 35675 w 44766"/>
                <a:gd name="connsiteY6" fmla="*/ 22813 h 43219"/>
                <a:gd name="connsiteX7" fmla="*/ 38926 w 44766"/>
                <a:gd name="connsiteY7" fmla="*/ 29949 h 43219"/>
                <a:gd name="connsiteX8" fmla="*/ 43344 w 44766"/>
                <a:gd name="connsiteY8" fmla="*/ 15213 h 43219"/>
                <a:gd name="connsiteX9" fmla="*/ 41896 w 44766"/>
                <a:gd name="connsiteY9" fmla="*/ 17889 h 43219"/>
                <a:gd name="connsiteX10" fmla="*/ 39870 w 44766"/>
                <a:gd name="connsiteY10" fmla="*/ 5285 h 43219"/>
                <a:gd name="connsiteX11" fmla="*/ 39946 w 44766"/>
                <a:gd name="connsiteY11" fmla="*/ 6549 h 43219"/>
                <a:gd name="connsiteX12" fmla="*/ 30624 w 44766"/>
                <a:gd name="connsiteY12" fmla="*/ 3811 h 43219"/>
                <a:gd name="connsiteX13" fmla="*/ 31366 w 44766"/>
                <a:gd name="connsiteY13" fmla="*/ 2199 h 43219"/>
                <a:gd name="connsiteX14" fmla="*/ 23687 w 44766"/>
                <a:gd name="connsiteY14" fmla="*/ 4579 h 43219"/>
                <a:gd name="connsiteX15" fmla="*/ 24046 w 44766"/>
                <a:gd name="connsiteY15" fmla="*/ 3189 h 43219"/>
                <a:gd name="connsiteX16" fmla="*/ 15546 w 44766"/>
                <a:gd name="connsiteY16" fmla="*/ 5051 h 43219"/>
                <a:gd name="connsiteX17" fmla="*/ 16846 w 44766"/>
                <a:gd name="connsiteY17" fmla="*/ 6399 h 43219"/>
                <a:gd name="connsiteX0" fmla="*/ 222 w 44766"/>
                <a:gd name="connsiteY0" fmla="*/ 15852 h 43219"/>
                <a:gd name="connsiteX1" fmla="*/ 4706 w 44766"/>
                <a:gd name="connsiteY1" fmla="*/ 5856 h 43219"/>
                <a:gd name="connsiteX2" fmla="*/ 15551 w 44766"/>
                <a:gd name="connsiteY2" fmla="*/ 5061 h 43219"/>
                <a:gd name="connsiteX3" fmla="*/ 24002 w 44766"/>
                <a:gd name="connsiteY3" fmla="*/ 3291 h 43219"/>
                <a:gd name="connsiteX4" fmla="*/ 27295 w 44766"/>
                <a:gd name="connsiteY4" fmla="*/ 59 h 43219"/>
                <a:gd name="connsiteX5" fmla="*/ 31379 w 44766"/>
                <a:gd name="connsiteY5" fmla="*/ 2340 h 43219"/>
                <a:gd name="connsiteX6" fmla="*/ 37009 w 44766"/>
                <a:gd name="connsiteY6" fmla="*/ 549 h 43219"/>
                <a:gd name="connsiteX7" fmla="*/ 39864 w 44766"/>
                <a:gd name="connsiteY7" fmla="*/ 5435 h 43219"/>
                <a:gd name="connsiteX8" fmla="*/ 43528 w 44766"/>
                <a:gd name="connsiteY8" fmla="*/ 10177 h 43219"/>
                <a:gd name="connsiteX9" fmla="*/ 43364 w 44766"/>
                <a:gd name="connsiteY9" fmla="*/ 15319 h 43219"/>
                <a:gd name="connsiteX10" fmla="*/ 44562 w 44766"/>
                <a:gd name="connsiteY10" fmla="*/ 23181 h 43219"/>
                <a:gd name="connsiteX11" fmla="*/ 38950 w 44766"/>
                <a:gd name="connsiteY11" fmla="*/ 30063 h 43219"/>
                <a:gd name="connsiteX12" fmla="*/ 36941 w 44766"/>
                <a:gd name="connsiteY12" fmla="*/ 35960 h 43219"/>
                <a:gd name="connsiteX13" fmla="*/ 30101 w 44766"/>
                <a:gd name="connsiteY13" fmla="*/ 36674 h 43219"/>
                <a:gd name="connsiteX14" fmla="*/ 25213 w 44766"/>
                <a:gd name="connsiteY14" fmla="*/ 42965 h 43219"/>
                <a:gd name="connsiteX15" fmla="*/ 18026 w 44766"/>
                <a:gd name="connsiteY15" fmla="*/ 39125 h 43219"/>
                <a:gd name="connsiteX16" fmla="*/ 7350 w 44766"/>
                <a:gd name="connsiteY16" fmla="*/ 35331 h 43219"/>
                <a:gd name="connsiteX17" fmla="*/ 4949 w 44766"/>
                <a:gd name="connsiteY17" fmla="*/ 32137 h 43219"/>
                <a:gd name="connsiteX18" fmla="*/ 4462 w 44766"/>
                <a:gd name="connsiteY18" fmla="*/ 28773 h 43219"/>
                <a:gd name="connsiteX19" fmla="*/ 1342 w 44766"/>
                <a:gd name="connsiteY19" fmla="*/ 21858 h 43219"/>
                <a:gd name="connsiteX20" fmla="*/ 222 w 44766"/>
                <a:gd name="connsiteY20" fmla="*/ 15852 h 43219"/>
                <a:gd name="connsiteX0" fmla="*/ 8474 w 44766"/>
                <a:gd name="connsiteY0" fmla="*/ 34758 h 43219"/>
                <a:gd name="connsiteX1" fmla="*/ 7366 w 44766"/>
                <a:gd name="connsiteY1" fmla="*/ 35139 h 43219"/>
                <a:gd name="connsiteX2" fmla="*/ 18024 w 44766"/>
                <a:gd name="connsiteY2" fmla="*/ 38949 h 43219"/>
                <a:gd name="connsiteX3" fmla="*/ 17356 w 44766"/>
                <a:gd name="connsiteY3" fmla="*/ 37209 h 43219"/>
                <a:gd name="connsiteX4" fmla="*/ 30373 w 44766"/>
                <a:gd name="connsiteY4" fmla="*/ 34610 h 43219"/>
                <a:gd name="connsiteX5" fmla="*/ 30106 w 44766"/>
                <a:gd name="connsiteY5" fmla="*/ 36519 h 43219"/>
                <a:gd name="connsiteX6" fmla="*/ 35675 w 44766"/>
                <a:gd name="connsiteY6" fmla="*/ 22813 h 43219"/>
                <a:gd name="connsiteX7" fmla="*/ 38926 w 44766"/>
                <a:gd name="connsiteY7" fmla="*/ 29949 h 43219"/>
                <a:gd name="connsiteX8" fmla="*/ 43344 w 44766"/>
                <a:gd name="connsiteY8" fmla="*/ 15213 h 43219"/>
                <a:gd name="connsiteX9" fmla="*/ 41896 w 44766"/>
                <a:gd name="connsiteY9" fmla="*/ 17889 h 43219"/>
                <a:gd name="connsiteX10" fmla="*/ 39870 w 44766"/>
                <a:gd name="connsiteY10" fmla="*/ 5285 h 43219"/>
                <a:gd name="connsiteX11" fmla="*/ 39946 w 44766"/>
                <a:gd name="connsiteY11" fmla="*/ 6549 h 43219"/>
                <a:gd name="connsiteX12" fmla="*/ 30624 w 44766"/>
                <a:gd name="connsiteY12" fmla="*/ 3811 h 43219"/>
                <a:gd name="connsiteX13" fmla="*/ 31366 w 44766"/>
                <a:gd name="connsiteY13" fmla="*/ 2199 h 43219"/>
                <a:gd name="connsiteX14" fmla="*/ 23687 w 44766"/>
                <a:gd name="connsiteY14" fmla="*/ 4579 h 43219"/>
                <a:gd name="connsiteX15" fmla="*/ 24046 w 44766"/>
                <a:gd name="connsiteY15" fmla="*/ 3189 h 43219"/>
                <a:gd name="connsiteX16" fmla="*/ 15546 w 44766"/>
                <a:gd name="connsiteY16" fmla="*/ 5051 h 43219"/>
                <a:gd name="connsiteX17" fmla="*/ 16846 w 44766"/>
                <a:gd name="connsiteY17" fmla="*/ 6399 h 43219"/>
                <a:gd name="connsiteX0" fmla="*/ 222 w 44766"/>
                <a:gd name="connsiteY0" fmla="*/ 15852 h 43219"/>
                <a:gd name="connsiteX1" fmla="*/ 4706 w 44766"/>
                <a:gd name="connsiteY1" fmla="*/ 5856 h 43219"/>
                <a:gd name="connsiteX2" fmla="*/ 15551 w 44766"/>
                <a:gd name="connsiteY2" fmla="*/ 5061 h 43219"/>
                <a:gd name="connsiteX3" fmla="*/ 24002 w 44766"/>
                <a:gd name="connsiteY3" fmla="*/ 3291 h 43219"/>
                <a:gd name="connsiteX4" fmla="*/ 27295 w 44766"/>
                <a:gd name="connsiteY4" fmla="*/ 59 h 43219"/>
                <a:gd name="connsiteX5" fmla="*/ 31379 w 44766"/>
                <a:gd name="connsiteY5" fmla="*/ 2340 h 43219"/>
                <a:gd name="connsiteX6" fmla="*/ 37009 w 44766"/>
                <a:gd name="connsiteY6" fmla="*/ 549 h 43219"/>
                <a:gd name="connsiteX7" fmla="*/ 39864 w 44766"/>
                <a:gd name="connsiteY7" fmla="*/ 5435 h 43219"/>
                <a:gd name="connsiteX8" fmla="*/ 43528 w 44766"/>
                <a:gd name="connsiteY8" fmla="*/ 10177 h 43219"/>
                <a:gd name="connsiteX9" fmla="*/ 43364 w 44766"/>
                <a:gd name="connsiteY9" fmla="*/ 15319 h 43219"/>
                <a:gd name="connsiteX10" fmla="*/ 44562 w 44766"/>
                <a:gd name="connsiteY10" fmla="*/ 23181 h 43219"/>
                <a:gd name="connsiteX11" fmla="*/ 38950 w 44766"/>
                <a:gd name="connsiteY11" fmla="*/ 30063 h 43219"/>
                <a:gd name="connsiteX12" fmla="*/ 36941 w 44766"/>
                <a:gd name="connsiteY12" fmla="*/ 35960 h 43219"/>
                <a:gd name="connsiteX13" fmla="*/ 30101 w 44766"/>
                <a:gd name="connsiteY13" fmla="*/ 36674 h 43219"/>
                <a:gd name="connsiteX14" fmla="*/ 25213 w 44766"/>
                <a:gd name="connsiteY14" fmla="*/ 42965 h 43219"/>
                <a:gd name="connsiteX15" fmla="*/ 18026 w 44766"/>
                <a:gd name="connsiteY15" fmla="*/ 39125 h 43219"/>
                <a:gd name="connsiteX16" fmla="*/ 7350 w 44766"/>
                <a:gd name="connsiteY16" fmla="*/ 35331 h 43219"/>
                <a:gd name="connsiteX17" fmla="*/ 4949 w 44766"/>
                <a:gd name="connsiteY17" fmla="*/ 32137 h 43219"/>
                <a:gd name="connsiteX18" fmla="*/ 4462 w 44766"/>
                <a:gd name="connsiteY18" fmla="*/ 28773 h 43219"/>
                <a:gd name="connsiteX19" fmla="*/ 1342 w 44766"/>
                <a:gd name="connsiteY19" fmla="*/ 21858 h 43219"/>
                <a:gd name="connsiteX20" fmla="*/ 222 w 44766"/>
                <a:gd name="connsiteY20" fmla="*/ 15852 h 43219"/>
                <a:gd name="connsiteX0" fmla="*/ 8474 w 44766"/>
                <a:gd name="connsiteY0" fmla="*/ 34758 h 43219"/>
                <a:gd name="connsiteX1" fmla="*/ 9979 w 44766"/>
                <a:gd name="connsiteY1" fmla="*/ 36258 h 43219"/>
                <a:gd name="connsiteX2" fmla="*/ 18024 w 44766"/>
                <a:gd name="connsiteY2" fmla="*/ 38949 h 43219"/>
                <a:gd name="connsiteX3" fmla="*/ 17356 w 44766"/>
                <a:gd name="connsiteY3" fmla="*/ 37209 h 43219"/>
                <a:gd name="connsiteX4" fmla="*/ 30373 w 44766"/>
                <a:gd name="connsiteY4" fmla="*/ 34610 h 43219"/>
                <a:gd name="connsiteX5" fmla="*/ 30106 w 44766"/>
                <a:gd name="connsiteY5" fmla="*/ 36519 h 43219"/>
                <a:gd name="connsiteX6" fmla="*/ 35675 w 44766"/>
                <a:gd name="connsiteY6" fmla="*/ 22813 h 43219"/>
                <a:gd name="connsiteX7" fmla="*/ 38926 w 44766"/>
                <a:gd name="connsiteY7" fmla="*/ 29949 h 43219"/>
                <a:gd name="connsiteX8" fmla="*/ 43344 w 44766"/>
                <a:gd name="connsiteY8" fmla="*/ 15213 h 43219"/>
                <a:gd name="connsiteX9" fmla="*/ 41896 w 44766"/>
                <a:gd name="connsiteY9" fmla="*/ 17889 h 43219"/>
                <a:gd name="connsiteX10" fmla="*/ 39870 w 44766"/>
                <a:gd name="connsiteY10" fmla="*/ 5285 h 43219"/>
                <a:gd name="connsiteX11" fmla="*/ 39946 w 44766"/>
                <a:gd name="connsiteY11" fmla="*/ 6549 h 43219"/>
                <a:gd name="connsiteX12" fmla="*/ 30624 w 44766"/>
                <a:gd name="connsiteY12" fmla="*/ 3811 h 43219"/>
                <a:gd name="connsiteX13" fmla="*/ 31366 w 44766"/>
                <a:gd name="connsiteY13" fmla="*/ 2199 h 43219"/>
                <a:gd name="connsiteX14" fmla="*/ 23687 w 44766"/>
                <a:gd name="connsiteY14" fmla="*/ 4579 h 43219"/>
                <a:gd name="connsiteX15" fmla="*/ 24046 w 44766"/>
                <a:gd name="connsiteY15" fmla="*/ 3189 h 43219"/>
                <a:gd name="connsiteX16" fmla="*/ 15546 w 44766"/>
                <a:gd name="connsiteY16" fmla="*/ 5051 h 43219"/>
                <a:gd name="connsiteX17" fmla="*/ 16846 w 44766"/>
                <a:gd name="connsiteY17" fmla="*/ 6399 h 43219"/>
                <a:gd name="connsiteX0" fmla="*/ 222 w 44766"/>
                <a:gd name="connsiteY0" fmla="*/ 15852 h 43219"/>
                <a:gd name="connsiteX1" fmla="*/ 4706 w 44766"/>
                <a:gd name="connsiteY1" fmla="*/ 5856 h 43219"/>
                <a:gd name="connsiteX2" fmla="*/ 15551 w 44766"/>
                <a:gd name="connsiteY2" fmla="*/ 5061 h 43219"/>
                <a:gd name="connsiteX3" fmla="*/ 24002 w 44766"/>
                <a:gd name="connsiteY3" fmla="*/ 3291 h 43219"/>
                <a:gd name="connsiteX4" fmla="*/ 27295 w 44766"/>
                <a:gd name="connsiteY4" fmla="*/ 59 h 43219"/>
                <a:gd name="connsiteX5" fmla="*/ 31379 w 44766"/>
                <a:gd name="connsiteY5" fmla="*/ 2340 h 43219"/>
                <a:gd name="connsiteX6" fmla="*/ 37009 w 44766"/>
                <a:gd name="connsiteY6" fmla="*/ 549 h 43219"/>
                <a:gd name="connsiteX7" fmla="*/ 39864 w 44766"/>
                <a:gd name="connsiteY7" fmla="*/ 5435 h 43219"/>
                <a:gd name="connsiteX8" fmla="*/ 43528 w 44766"/>
                <a:gd name="connsiteY8" fmla="*/ 10177 h 43219"/>
                <a:gd name="connsiteX9" fmla="*/ 43364 w 44766"/>
                <a:gd name="connsiteY9" fmla="*/ 15319 h 43219"/>
                <a:gd name="connsiteX10" fmla="*/ 44562 w 44766"/>
                <a:gd name="connsiteY10" fmla="*/ 23181 h 43219"/>
                <a:gd name="connsiteX11" fmla="*/ 38950 w 44766"/>
                <a:gd name="connsiteY11" fmla="*/ 30063 h 43219"/>
                <a:gd name="connsiteX12" fmla="*/ 36941 w 44766"/>
                <a:gd name="connsiteY12" fmla="*/ 35960 h 43219"/>
                <a:gd name="connsiteX13" fmla="*/ 30101 w 44766"/>
                <a:gd name="connsiteY13" fmla="*/ 36674 h 43219"/>
                <a:gd name="connsiteX14" fmla="*/ 25213 w 44766"/>
                <a:gd name="connsiteY14" fmla="*/ 42965 h 43219"/>
                <a:gd name="connsiteX15" fmla="*/ 18026 w 44766"/>
                <a:gd name="connsiteY15" fmla="*/ 39125 h 43219"/>
                <a:gd name="connsiteX16" fmla="*/ 7350 w 44766"/>
                <a:gd name="connsiteY16" fmla="*/ 35331 h 43219"/>
                <a:gd name="connsiteX17" fmla="*/ 4949 w 44766"/>
                <a:gd name="connsiteY17" fmla="*/ 32137 h 43219"/>
                <a:gd name="connsiteX18" fmla="*/ 4462 w 44766"/>
                <a:gd name="connsiteY18" fmla="*/ 28773 h 43219"/>
                <a:gd name="connsiteX19" fmla="*/ 1342 w 44766"/>
                <a:gd name="connsiteY19" fmla="*/ 21858 h 43219"/>
                <a:gd name="connsiteX20" fmla="*/ 222 w 44766"/>
                <a:gd name="connsiteY20" fmla="*/ 15852 h 43219"/>
                <a:gd name="connsiteX0" fmla="*/ 18024 w 44766"/>
                <a:gd name="connsiteY0" fmla="*/ 38949 h 43219"/>
                <a:gd name="connsiteX1" fmla="*/ 17356 w 44766"/>
                <a:gd name="connsiteY1" fmla="*/ 37209 h 43219"/>
                <a:gd name="connsiteX2" fmla="*/ 30373 w 44766"/>
                <a:gd name="connsiteY2" fmla="*/ 34610 h 43219"/>
                <a:gd name="connsiteX3" fmla="*/ 30106 w 44766"/>
                <a:gd name="connsiteY3" fmla="*/ 36519 h 43219"/>
                <a:gd name="connsiteX4" fmla="*/ 35675 w 44766"/>
                <a:gd name="connsiteY4" fmla="*/ 22813 h 43219"/>
                <a:gd name="connsiteX5" fmla="*/ 38926 w 44766"/>
                <a:gd name="connsiteY5" fmla="*/ 29949 h 43219"/>
                <a:gd name="connsiteX6" fmla="*/ 43344 w 44766"/>
                <a:gd name="connsiteY6" fmla="*/ 15213 h 43219"/>
                <a:gd name="connsiteX7" fmla="*/ 41896 w 44766"/>
                <a:gd name="connsiteY7" fmla="*/ 17889 h 43219"/>
                <a:gd name="connsiteX8" fmla="*/ 39870 w 44766"/>
                <a:gd name="connsiteY8" fmla="*/ 5285 h 43219"/>
                <a:gd name="connsiteX9" fmla="*/ 39946 w 44766"/>
                <a:gd name="connsiteY9" fmla="*/ 6549 h 43219"/>
                <a:gd name="connsiteX10" fmla="*/ 30624 w 44766"/>
                <a:gd name="connsiteY10" fmla="*/ 3811 h 43219"/>
                <a:gd name="connsiteX11" fmla="*/ 31366 w 44766"/>
                <a:gd name="connsiteY11" fmla="*/ 2199 h 43219"/>
                <a:gd name="connsiteX12" fmla="*/ 23687 w 44766"/>
                <a:gd name="connsiteY12" fmla="*/ 4579 h 43219"/>
                <a:gd name="connsiteX13" fmla="*/ 24046 w 44766"/>
                <a:gd name="connsiteY13" fmla="*/ 3189 h 43219"/>
                <a:gd name="connsiteX14" fmla="*/ 15546 w 44766"/>
                <a:gd name="connsiteY14" fmla="*/ 5051 h 43219"/>
                <a:gd name="connsiteX15" fmla="*/ 16846 w 44766"/>
                <a:gd name="connsiteY15" fmla="*/ 6399 h 43219"/>
                <a:gd name="connsiteX0" fmla="*/ 222 w 44766"/>
                <a:gd name="connsiteY0" fmla="*/ 15852 h 43219"/>
                <a:gd name="connsiteX1" fmla="*/ 4706 w 44766"/>
                <a:gd name="connsiteY1" fmla="*/ 5856 h 43219"/>
                <a:gd name="connsiteX2" fmla="*/ 15551 w 44766"/>
                <a:gd name="connsiteY2" fmla="*/ 5061 h 43219"/>
                <a:gd name="connsiteX3" fmla="*/ 24002 w 44766"/>
                <a:gd name="connsiteY3" fmla="*/ 3291 h 43219"/>
                <a:gd name="connsiteX4" fmla="*/ 27295 w 44766"/>
                <a:gd name="connsiteY4" fmla="*/ 59 h 43219"/>
                <a:gd name="connsiteX5" fmla="*/ 31379 w 44766"/>
                <a:gd name="connsiteY5" fmla="*/ 2340 h 43219"/>
                <a:gd name="connsiteX6" fmla="*/ 37009 w 44766"/>
                <a:gd name="connsiteY6" fmla="*/ 549 h 43219"/>
                <a:gd name="connsiteX7" fmla="*/ 39864 w 44766"/>
                <a:gd name="connsiteY7" fmla="*/ 5435 h 43219"/>
                <a:gd name="connsiteX8" fmla="*/ 43528 w 44766"/>
                <a:gd name="connsiteY8" fmla="*/ 10177 h 43219"/>
                <a:gd name="connsiteX9" fmla="*/ 43364 w 44766"/>
                <a:gd name="connsiteY9" fmla="*/ 15319 h 43219"/>
                <a:gd name="connsiteX10" fmla="*/ 44562 w 44766"/>
                <a:gd name="connsiteY10" fmla="*/ 23181 h 43219"/>
                <a:gd name="connsiteX11" fmla="*/ 38950 w 44766"/>
                <a:gd name="connsiteY11" fmla="*/ 30063 h 43219"/>
                <a:gd name="connsiteX12" fmla="*/ 36941 w 44766"/>
                <a:gd name="connsiteY12" fmla="*/ 35960 h 43219"/>
                <a:gd name="connsiteX13" fmla="*/ 30101 w 44766"/>
                <a:gd name="connsiteY13" fmla="*/ 36674 h 43219"/>
                <a:gd name="connsiteX14" fmla="*/ 25213 w 44766"/>
                <a:gd name="connsiteY14" fmla="*/ 42965 h 43219"/>
                <a:gd name="connsiteX15" fmla="*/ 18026 w 44766"/>
                <a:gd name="connsiteY15" fmla="*/ 39125 h 43219"/>
                <a:gd name="connsiteX16" fmla="*/ 9814 w 44766"/>
                <a:gd name="connsiteY16" fmla="*/ 37206 h 43219"/>
                <a:gd name="connsiteX17" fmla="*/ 4949 w 44766"/>
                <a:gd name="connsiteY17" fmla="*/ 32137 h 43219"/>
                <a:gd name="connsiteX18" fmla="*/ 4462 w 44766"/>
                <a:gd name="connsiteY18" fmla="*/ 28773 h 43219"/>
                <a:gd name="connsiteX19" fmla="*/ 1342 w 44766"/>
                <a:gd name="connsiteY19" fmla="*/ 21858 h 43219"/>
                <a:gd name="connsiteX20" fmla="*/ 222 w 44766"/>
                <a:gd name="connsiteY20" fmla="*/ 15852 h 43219"/>
                <a:gd name="connsiteX0" fmla="*/ 18024 w 44766"/>
                <a:gd name="connsiteY0" fmla="*/ 38949 h 43219"/>
                <a:gd name="connsiteX1" fmla="*/ 17356 w 44766"/>
                <a:gd name="connsiteY1" fmla="*/ 37209 h 43219"/>
                <a:gd name="connsiteX2" fmla="*/ 30373 w 44766"/>
                <a:gd name="connsiteY2" fmla="*/ 34610 h 43219"/>
                <a:gd name="connsiteX3" fmla="*/ 30106 w 44766"/>
                <a:gd name="connsiteY3" fmla="*/ 36519 h 43219"/>
                <a:gd name="connsiteX4" fmla="*/ 35675 w 44766"/>
                <a:gd name="connsiteY4" fmla="*/ 22813 h 43219"/>
                <a:gd name="connsiteX5" fmla="*/ 38926 w 44766"/>
                <a:gd name="connsiteY5" fmla="*/ 29949 h 43219"/>
                <a:gd name="connsiteX6" fmla="*/ 43344 w 44766"/>
                <a:gd name="connsiteY6" fmla="*/ 15213 h 43219"/>
                <a:gd name="connsiteX7" fmla="*/ 41896 w 44766"/>
                <a:gd name="connsiteY7" fmla="*/ 17889 h 43219"/>
                <a:gd name="connsiteX8" fmla="*/ 39870 w 44766"/>
                <a:gd name="connsiteY8" fmla="*/ 5285 h 43219"/>
                <a:gd name="connsiteX9" fmla="*/ 39946 w 44766"/>
                <a:gd name="connsiteY9" fmla="*/ 6549 h 43219"/>
                <a:gd name="connsiteX10" fmla="*/ 30624 w 44766"/>
                <a:gd name="connsiteY10" fmla="*/ 3811 h 43219"/>
                <a:gd name="connsiteX11" fmla="*/ 31366 w 44766"/>
                <a:gd name="connsiteY11" fmla="*/ 2199 h 43219"/>
                <a:gd name="connsiteX12" fmla="*/ 23687 w 44766"/>
                <a:gd name="connsiteY12" fmla="*/ 4579 h 43219"/>
                <a:gd name="connsiteX13" fmla="*/ 24046 w 44766"/>
                <a:gd name="connsiteY13" fmla="*/ 3189 h 43219"/>
                <a:gd name="connsiteX14" fmla="*/ 15546 w 44766"/>
                <a:gd name="connsiteY14" fmla="*/ 5051 h 43219"/>
                <a:gd name="connsiteX15" fmla="*/ 16846 w 44766"/>
                <a:gd name="connsiteY15" fmla="*/ 6399 h 43219"/>
                <a:gd name="connsiteX0" fmla="*/ 222 w 44766"/>
                <a:gd name="connsiteY0" fmla="*/ 15852 h 43219"/>
                <a:gd name="connsiteX1" fmla="*/ 4706 w 44766"/>
                <a:gd name="connsiteY1" fmla="*/ 5856 h 43219"/>
                <a:gd name="connsiteX2" fmla="*/ 15551 w 44766"/>
                <a:gd name="connsiteY2" fmla="*/ 5061 h 43219"/>
                <a:gd name="connsiteX3" fmla="*/ 24002 w 44766"/>
                <a:gd name="connsiteY3" fmla="*/ 3291 h 43219"/>
                <a:gd name="connsiteX4" fmla="*/ 27295 w 44766"/>
                <a:gd name="connsiteY4" fmla="*/ 59 h 43219"/>
                <a:gd name="connsiteX5" fmla="*/ 31379 w 44766"/>
                <a:gd name="connsiteY5" fmla="*/ 2340 h 43219"/>
                <a:gd name="connsiteX6" fmla="*/ 37009 w 44766"/>
                <a:gd name="connsiteY6" fmla="*/ 549 h 43219"/>
                <a:gd name="connsiteX7" fmla="*/ 39864 w 44766"/>
                <a:gd name="connsiteY7" fmla="*/ 5435 h 43219"/>
                <a:gd name="connsiteX8" fmla="*/ 43528 w 44766"/>
                <a:gd name="connsiteY8" fmla="*/ 10177 h 43219"/>
                <a:gd name="connsiteX9" fmla="*/ 43364 w 44766"/>
                <a:gd name="connsiteY9" fmla="*/ 15319 h 43219"/>
                <a:gd name="connsiteX10" fmla="*/ 44562 w 44766"/>
                <a:gd name="connsiteY10" fmla="*/ 23181 h 43219"/>
                <a:gd name="connsiteX11" fmla="*/ 38950 w 44766"/>
                <a:gd name="connsiteY11" fmla="*/ 30063 h 43219"/>
                <a:gd name="connsiteX12" fmla="*/ 36941 w 44766"/>
                <a:gd name="connsiteY12" fmla="*/ 35960 h 43219"/>
                <a:gd name="connsiteX13" fmla="*/ 30101 w 44766"/>
                <a:gd name="connsiteY13" fmla="*/ 36674 h 43219"/>
                <a:gd name="connsiteX14" fmla="*/ 25213 w 44766"/>
                <a:gd name="connsiteY14" fmla="*/ 42965 h 43219"/>
                <a:gd name="connsiteX15" fmla="*/ 18026 w 44766"/>
                <a:gd name="connsiteY15" fmla="*/ 39125 h 43219"/>
                <a:gd name="connsiteX16" fmla="*/ 9814 w 44766"/>
                <a:gd name="connsiteY16" fmla="*/ 37206 h 43219"/>
                <a:gd name="connsiteX17" fmla="*/ 5851 w 44766"/>
                <a:gd name="connsiteY17" fmla="*/ 34353 h 43219"/>
                <a:gd name="connsiteX18" fmla="*/ 4462 w 44766"/>
                <a:gd name="connsiteY18" fmla="*/ 28773 h 43219"/>
                <a:gd name="connsiteX19" fmla="*/ 1342 w 44766"/>
                <a:gd name="connsiteY19" fmla="*/ 21858 h 43219"/>
                <a:gd name="connsiteX20" fmla="*/ 222 w 44766"/>
                <a:gd name="connsiteY20" fmla="*/ 15852 h 43219"/>
                <a:gd name="connsiteX0" fmla="*/ 18024 w 44766"/>
                <a:gd name="connsiteY0" fmla="*/ 38949 h 43219"/>
                <a:gd name="connsiteX1" fmla="*/ 17356 w 44766"/>
                <a:gd name="connsiteY1" fmla="*/ 37209 h 43219"/>
                <a:gd name="connsiteX2" fmla="*/ 30373 w 44766"/>
                <a:gd name="connsiteY2" fmla="*/ 34610 h 43219"/>
                <a:gd name="connsiteX3" fmla="*/ 30106 w 44766"/>
                <a:gd name="connsiteY3" fmla="*/ 36519 h 43219"/>
                <a:gd name="connsiteX4" fmla="*/ 35675 w 44766"/>
                <a:gd name="connsiteY4" fmla="*/ 22813 h 43219"/>
                <a:gd name="connsiteX5" fmla="*/ 38926 w 44766"/>
                <a:gd name="connsiteY5" fmla="*/ 29949 h 43219"/>
                <a:gd name="connsiteX6" fmla="*/ 43344 w 44766"/>
                <a:gd name="connsiteY6" fmla="*/ 15213 h 43219"/>
                <a:gd name="connsiteX7" fmla="*/ 41896 w 44766"/>
                <a:gd name="connsiteY7" fmla="*/ 17889 h 43219"/>
                <a:gd name="connsiteX8" fmla="*/ 39870 w 44766"/>
                <a:gd name="connsiteY8" fmla="*/ 5285 h 43219"/>
                <a:gd name="connsiteX9" fmla="*/ 39946 w 44766"/>
                <a:gd name="connsiteY9" fmla="*/ 6549 h 43219"/>
                <a:gd name="connsiteX10" fmla="*/ 30624 w 44766"/>
                <a:gd name="connsiteY10" fmla="*/ 3811 h 43219"/>
                <a:gd name="connsiteX11" fmla="*/ 31366 w 44766"/>
                <a:gd name="connsiteY11" fmla="*/ 2199 h 43219"/>
                <a:gd name="connsiteX12" fmla="*/ 23687 w 44766"/>
                <a:gd name="connsiteY12" fmla="*/ 4579 h 43219"/>
                <a:gd name="connsiteX13" fmla="*/ 24046 w 44766"/>
                <a:gd name="connsiteY13" fmla="*/ 3189 h 43219"/>
                <a:gd name="connsiteX14" fmla="*/ 15546 w 44766"/>
                <a:gd name="connsiteY14" fmla="*/ 5051 h 43219"/>
                <a:gd name="connsiteX15" fmla="*/ 16846 w 44766"/>
                <a:gd name="connsiteY15" fmla="*/ 6399 h 43219"/>
                <a:gd name="connsiteX0" fmla="*/ 222 w 44766"/>
                <a:gd name="connsiteY0" fmla="*/ 15852 h 43219"/>
                <a:gd name="connsiteX1" fmla="*/ 4706 w 44766"/>
                <a:gd name="connsiteY1" fmla="*/ 5856 h 43219"/>
                <a:gd name="connsiteX2" fmla="*/ 15551 w 44766"/>
                <a:gd name="connsiteY2" fmla="*/ 5061 h 43219"/>
                <a:gd name="connsiteX3" fmla="*/ 24002 w 44766"/>
                <a:gd name="connsiteY3" fmla="*/ 3291 h 43219"/>
                <a:gd name="connsiteX4" fmla="*/ 27295 w 44766"/>
                <a:gd name="connsiteY4" fmla="*/ 59 h 43219"/>
                <a:gd name="connsiteX5" fmla="*/ 31379 w 44766"/>
                <a:gd name="connsiteY5" fmla="*/ 2340 h 43219"/>
                <a:gd name="connsiteX6" fmla="*/ 37009 w 44766"/>
                <a:gd name="connsiteY6" fmla="*/ 549 h 43219"/>
                <a:gd name="connsiteX7" fmla="*/ 39864 w 44766"/>
                <a:gd name="connsiteY7" fmla="*/ 5435 h 43219"/>
                <a:gd name="connsiteX8" fmla="*/ 43528 w 44766"/>
                <a:gd name="connsiteY8" fmla="*/ 10177 h 43219"/>
                <a:gd name="connsiteX9" fmla="*/ 43364 w 44766"/>
                <a:gd name="connsiteY9" fmla="*/ 15319 h 43219"/>
                <a:gd name="connsiteX10" fmla="*/ 44562 w 44766"/>
                <a:gd name="connsiteY10" fmla="*/ 23181 h 43219"/>
                <a:gd name="connsiteX11" fmla="*/ 38950 w 44766"/>
                <a:gd name="connsiteY11" fmla="*/ 30063 h 43219"/>
                <a:gd name="connsiteX12" fmla="*/ 36941 w 44766"/>
                <a:gd name="connsiteY12" fmla="*/ 35960 h 43219"/>
                <a:gd name="connsiteX13" fmla="*/ 30101 w 44766"/>
                <a:gd name="connsiteY13" fmla="*/ 36674 h 43219"/>
                <a:gd name="connsiteX14" fmla="*/ 25213 w 44766"/>
                <a:gd name="connsiteY14" fmla="*/ 42965 h 43219"/>
                <a:gd name="connsiteX15" fmla="*/ 18026 w 44766"/>
                <a:gd name="connsiteY15" fmla="*/ 39125 h 43219"/>
                <a:gd name="connsiteX16" fmla="*/ 9814 w 44766"/>
                <a:gd name="connsiteY16" fmla="*/ 37206 h 43219"/>
                <a:gd name="connsiteX17" fmla="*/ 5851 w 44766"/>
                <a:gd name="connsiteY17" fmla="*/ 34353 h 43219"/>
                <a:gd name="connsiteX18" fmla="*/ 4462 w 44766"/>
                <a:gd name="connsiteY18" fmla="*/ 28773 h 43219"/>
                <a:gd name="connsiteX19" fmla="*/ 1342 w 44766"/>
                <a:gd name="connsiteY19" fmla="*/ 21858 h 43219"/>
                <a:gd name="connsiteX20" fmla="*/ 222 w 44766"/>
                <a:gd name="connsiteY20" fmla="*/ 15852 h 43219"/>
                <a:gd name="connsiteX0" fmla="*/ 18024 w 44766"/>
                <a:gd name="connsiteY0" fmla="*/ 38949 h 43219"/>
                <a:gd name="connsiteX1" fmla="*/ 18797 w 44766"/>
                <a:gd name="connsiteY1" fmla="*/ 36895 h 43219"/>
                <a:gd name="connsiteX2" fmla="*/ 30373 w 44766"/>
                <a:gd name="connsiteY2" fmla="*/ 34610 h 43219"/>
                <a:gd name="connsiteX3" fmla="*/ 30106 w 44766"/>
                <a:gd name="connsiteY3" fmla="*/ 36519 h 43219"/>
                <a:gd name="connsiteX4" fmla="*/ 35675 w 44766"/>
                <a:gd name="connsiteY4" fmla="*/ 22813 h 43219"/>
                <a:gd name="connsiteX5" fmla="*/ 38926 w 44766"/>
                <a:gd name="connsiteY5" fmla="*/ 29949 h 43219"/>
                <a:gd name="connsiteX6" fmla="*/ 43344 w 44766"/>
                <a:gd name="connsiteY6" fmla="*/ 15213 h 43219"/>
                <a:gd name="connsiteX7" fmla="*/ 41896 w 44766"/>
                <a:gd name="connsiteY7" fmla="*/ 17889 h 43219"/>
                <a:gd name="connsiteX8" fmla="*/ 39870 w 44766"/>
                <a:gd name="connsiteY8" fmla="*/ 5285 h 43219"/>
                <a:gd name="connsiteX9" fmla="*/ 39946 w 44766"/>
                <a:gd name="connsiteY9" fmla="*/ 6549 h 43219"/>
                <a:gd name="connsiteX10" fmla="*/ 30624 w 44766"/>
                <a:gd name="connsiteY10" fmla="*/ 3811 h 43219"/>
                <a:gd name="connsiteX11" fmla="*/ 31366 w 44766"/>
                <a:gd name="connsiteY11" fmla="*/ 2199 h 43219"/>
                <a:gd name="connsiteX12" fmla="*/ 23687 w 44766"/>
                <a:gd name="connsiteY12" fmla="*/ 4579 h 43219"/>
                <a:gd name="connsiteX13" fmla="*/ 24046 w 44766"/>
                <a:gd name="connsiteY13" fmla="*/ 3189 h 43219"/>
                <a:gd name="connsiteX14" fmla="*/ 15546 w 44766"/>
                <a:gd name="connsiteY14" fmla="*/ 5051 h 43219"/>
                <a:gd name="connsiteX15" fmla="*/ 16846 w 44766"/>
                <a:gd name="connsiteY15" fmla="*/ 6399 h 43219"/>
                <a:gd name="connsiteX0" fmla="*/ 222 w 44766"/>
                <a:gd name="connsiteY0" fmla="*/ 15852 h 43219"/>
                <a:gd name="connsiteX1" fmla="*/ 4706 w 44766"/>
                <a:gd name="connsiteY1" fmla="*/ 5856 h 43219"/>
                <a:gd name="connsiteX2" fmla="*/ 15551 w 44766"/>
                <a:gd name="connsiteY2" fmla="*/ 5061 h 43219"/>
                <a:gd name="connsiteX3" fmla="*/ 24002 w 44766"/>
                <a:gd name="connsiteY3" fmla="*/ 3291 h 43219"/>
                <a:gd name="connsiteX4" fmla="*/ 27295 w 44766"/>
                <a:gd name="connsiteY4" fmla="*/ 59 h 43219"/>
                <a:gd name="connsiteX5" fmla="*/ 31379 w 44766"/>
                <a:gd name="connsiteY5" fmla="*/ 2340 h 43219"/>
                <a:gd name="connsiteX6" fmla="*/ 37009 w 44766"/>
                <a:gd name="connsiteY6" fmla="*/ 549 h 43219"/>
                <a:gd name="connsiteX7" fmla="*/ 39864 w 44766"/>
                <a:gd name="connsiteY7" fmla="*/ 5435 h 43219"/>
                <a:gd name="connsiteX8" fmla="*/ 43528 w 44766"/>
                <a:gd name="connsiteY8" fmla="*/ 10177 h 43219"/>
                <a:gd name="connsiteX9" fmla="*/ 43364 w 44766"/>
                <a:gd name="connsiteY9" fmla="*/ 15319 h 43219"/>
                <a:gd name="connsiteX10" fmla="*/ 44562 w 44766"/>
                <a:gd name="connsiteY10" fmla="*/ 23181 h 43219"/>
                <a:gd name="connsiteX11" fmla="*/ 38950 w 44766"/>
                <a:gd name="connsiteY11" fmla="*/ 30063 h 43219"/>
                <a:gd name="connsiteX12" fmla="*/ 36941 w 44766"/>
                <a:gd name="connsiteY12" fmla="*/ 35960 h 43219"/>
                <a:gd name="connsiteX13" fmla="*/ 30101 w 44766"/>
                <a:gd name="connsiteY13" fmla="*/ 36674 h 43219"/>
                <a:gd name="connsiteX14" fmla="*/ 25213 w 44766"/>
                <a:gd name="connsiteY14" fmla="*/ 42965 h 43219"/>
                <a:gd name="connsiteX15" fmla="*/ 18026 w 44766"/>
                <a:gd name="connsiteY15" fmla="*/ 39125 h 43219"/>
                <a:gd name="connsiteX16" fmla="*/ 9814 w 44766"/>
                <a:gd name="connsiteY16" fmla="*/ 37206 h 43219"/>
                <a:gd name="connsiteX17" fmla="*/ 5851 w 44766"/>
                <a:gd name="connsiteY17" fmla="*/ 34353 h 43219"/>
                <a:gd name="connsiteX18" fmla="*/ 4462 w 44766"/>
                <a:gd name="connsiteY18" fmla="*/ 28773 h 43219"/>
                <a:gd name="connsiteX19" fmla="*/ 1342 w 44766"/>
                <a:gd name="connsiteY19" fmla="*/ 21858 h 43219"/>
                <a:gd name="connsiteX20" fmla="*/ 222 w 44766"/>
                <a:gd name="connsiteY20" fmla="*/ 15852 h 43219"/>
                <a:gd name="connsiteX0" fmla="*/ 19726 w 44766"/>
                <a:gd name="connsiteY0" fmla="*/ 38739 h 43219"/>
                <a:gd name="connsiteX1" fmla="*/ 18797 w 44766"/>
                <a:gd name="connsiteY1" fmla="*/ 36895 h 43219"/>
                <a:gd name="connsiteX2" fmla="*/ 30373 w 44766"/>
                <a:gd name="connsiteY2" fmla="*/ 34610 h 43219"/>
                <a:gd name="connsiteX3" fmla="*/ 30106 w 44766"/>
                <a:gd name="connsiteY3" fmla="*/ 36519 h 43219"/>
                <a:gd name="connsiteX4" fmla="*/ 35675 w 44766"/>
                <a:gd name="connsiteY4" fmla="*/ 22813 h 43219"/>
                <a:gd name="connsiteX5" fmla="*/ 38926 w 44766"/>
                <a:gd name="connsiteY5" fmla="*/ 29949 h 43219"/>
                <a:gd name="connsiteX6" fmla="*/ 43344 w 44766"/>
                <a:gd name="connsiteY6" fmla="*/ 15213 h 43219"/>
                <a:gd name="connsiteX7" fmla="*/ 41896 w 44766"/>
                <a:gd name="connsiteY7" fmla="*/ 17889 h 43219"/>
                <a:gd name="connsiteX8" fmla="*/ 39870 w 44766"/>
                <a:gd name="connsiteY8" fmla="*/ 5285 h 43219"/>
                <a:gd name="connsiteX9" fmla="*/ 39946 w 44766"/>
                <a:gd name="connsiteY9" fmla="*/ 6549 h 43219"/>
                <a:gd name="connsiteX10" fmla="*/ 30624 w 44766"/>
                <a:gd name="connsiteY10" fmla="*/ 3811 h 43219"/>
                <a:gd name="connsiteX11" fmla="*/ 31366 w 44766"/>
                <a:gd name="connsiteY11" fmla="*/ 2199 h 43219"/>
                <a:gd name="connsiteX12" fmla="*/ 23687 w 44766"/>
                <a:gd name="connsiteY12" fmla="*/ 4579 h 43219"/>
                <a:gd name="connsiteX13" fmla="*/ 24046 w 44766"/>
                <a:gd name="connsiteY13" fmla="*/ 3189 h 43219"/>
                <a:gd name="connsiteX14" fmla="*/ 15546 w 44766"/>
                <a:gd name="connsiteY14" fmla="*/ 5051 h 43219"/>
                <a:gd name="connsiteX15" fmla="*/ 16846 w 44766"/>
                <a:gd name="connsiteY15" fmla="*/ 6399 h 43219"/>
                <a:gd name="connsiteX0" fmla="*/ 222 w 44766"/>
                <a:gd name="connsiteY0" fmla="*/ 15852 h 43219"/>
                <a:gd name="connsiteX1" fmla="*/ 4706 w 44766"/>
                <a:gd name="connsiteY1" fmla="*/ 5856 h 43219"/>
                <a:gd name="connsiteX2" fmla="*/ 15551 w 44766"/>
                <a:gd name="connsiteY2" fmla="*/ 5061 h 43219"/>
                <a:gd name="connsiteX3" fmla="*/ 24002 w 44766"/>
                <a:gd name="connsiteY3" fmla="*/ 3291 h 43219"/>
                <a:gd name="connsiteX4" fmla="*/ 27295 w 44766"/>
                <a:gd name="connsiteY4" fmla="*/ 59 h 43219"/>
                <a:gd name="connsiteX5" fmla="*/ 31379 w 44766"/>
                <a:gd name="connsiteY5" fmla="*/ 2340 h 43219"/>
                <a:gd name="connsiteX6" fmla="*/ 37009 w 44766"/>
                <a:gd name="connsiteY6" fmla="*/ 549 h 43219"/>
                <a:gd name="connsiteX7" fmla="*/ 39864 w 44766"/>
                <a:gd name="connsiteY7" fmla="*/ 5435 h 43219"/>
                <a:gd name="connsiteX8" fmla="*/ 43528 w 44766"/>
                <a:gd name="connsiteY8" fmla="*/ 10177 h 43219"/>
                <a:gd name="connsiteX9" fmla="*/ 43364 w 44766"/>
                <a:gd name="connsiteY9" fmla="*/ 15319 h 43219"/>
                <a:gd name="connsiteX10" fmla="*/ 44562 w 44766"/>
                <a:gd name="connsiteY10" fmla="*/ 23181 h 43219"/>
                <a:gd name="connsiteX11" fmla="*/ 38950 w 44766"/>
                <a:gd name="connsiteY11" fmla="*/ 30063 h 43219"/>
                <a:gd name="connsiteX12" fmla="*/ 36941 w 44766"/>
                <a:gd name="connsiteY12" fmla="*/ 35960 h 43219"/>
                <a:gd name="connsiteX13" fmla="*/ 30101 w 44766"/>
                <a:gd name="connsiteY13" fmla="*/ 36674 h 43219"/>
                <a:gd name="connsiteX14" fmla="*/ 25213 w 44766"/>
                <a:gd name="connsiteY14" fmla="*/ 42965 h 43219"/>
                <a:gd name="connsiteX15" fmla="*/ 18026 w 44766"/>
                <a:gd name="connsiteY15" fmla="*/ 39125 h 43219"/>
                <a:gd name="connsiteX16" fmla="*/ 9814 w 44766"/>
                <a:gd name="connsiteY16" fmla="*/ 37206 h 43219"/>
                <a:gd name="connsiteX17" fmla="*/ 5851 w 44766"/>
                <a:gd name="connsiteY17" fmla="*/ 34353 h 43219"/>
                <a:gd name="connsiteX18" fmla="*/ 4462 w 44766"/>
                <a:gd name="connsiteY18" fmla="*/ 28773 h 43219"/>
                <a:gd name="connsiteX19" fmla="*/ 1342 w 44766"/>
                <a:gd name="connsiteY19" fmla="*/ 21858 h 43219"/>
                <a:gd name="connsiteX20" fmla="*/ 222 w 44766"/>
                <a:gd name="connsiteY20" fmla="*/ 15852 h 43219"/>
                <a:gd name="connsiteX0" fmla="*/ 30373 w 44766"/>
                <a:gd name="connsiteY0" fmla="*/ 34610 h 43219"/>
                <a:gd name="connsiteX1" fmla="*/ 30106 w 44766"/>
                <a:gd name="connsiteY1" fmla="*/ 36519 h 43219"/>
                <a:gd name="connsiteX2" fmla="*/ 35675 w 44766"/>
                <a:gd name="connsiteY2" fmla="*/ 22813 h 43219"/>
                <a:gd name="connsiteX3" fmla="*/ 38926 w 44766"/>
                <a:gd name="connsiteY3" fmla="*/ 29949 h 43219"/>
                <a:gd name="connsiteX4" fmla="*/ 43344 w 44766"/>
                <a:gd name="connsiteY4" fmla="*/ 15213 h 43219"/>
                <a:gd name="connsiteX5" fmla="*/ 41896 w 44766"/>
                <a:gd name="connsiteY5" fmla="*/ 17889 h 43219"/>
                <a:gd name="connsiteX6" fmla="*/ 39870 w 44766"/>
                <a:gd name="connsiteY6" fmla="*/ 5285 h 43219"/>
                <a:gd name="connsiteX7" fmla="*/ 39946 w 44766"/>
                <a:gd name="connsiteY7" fmla="*/ 6549 h 43219"/>
                <a:gd name="connsiteX8" fmla="*/ 30624 w 44766"/>
                <a:gd name="connsiteY8" fmla="*/ 3811 h 43219"/>
                <a:gd name="connsiteX9" fmla="*/ 31366 w 44766"/>
                <a:gd name="connsiteY9" fmla="*/ 2199 h 43219"/>
                <a:gd name="connsiteX10" fmla="*/ 23687 w 44766"/>
                <a:gd name="connsiteY10" fmla="*/ 4579 h 43219"/>
                <a:gd name="connsiteX11" fmla="*/ 24046 w 44766"/>
                <a:gd name="connsiteY11" fmla="*/ 3189 h 43219"/>
                <a:gd name="connsiteX12" fmla="*/ 15546 w 44766"/>
                <a:gd name="connsiteY12" fmla="*/ 5051 h 43219"/>
                <a:gd name="connsiteX13" fmla="*/ 16846 w 44766"/>
                <a:gd name="connsiteY13" fmla="*/ 6399 h 43219"/>
                <a:gd name="connsiteX0" fmla="*/ 222 w 44766"/>
                <a:gd name="connsiteY0" fmla="*/ 15852 h 43166"/>
                <a:gd name="connsiteX1" fmla="*/ 4706 w 44766"/>
                <a:gd name="connsiteY1" fmla="*/ 5856 h 43166"/>
                <a:gd name="connsiteX2" fmla="*/ 15551 w 44766"/>
                <a:gd name="connsiteY2" fmla="*/ 5061 h 43166"/>
                <a:gd name="connsiteX3" fmla="*/ 24002 w 44766"/>
                <a:gd name="connsiteY3" fmla="*/ 3291 h 43166"/>
                <a:gd name="connsiteX4" fmla="*/ 27295 w 44766"/>
                <a:gd name="connsiteY4" fmla="*/ 59 h 43166"/>
                <a:gd name="connsiteX5" fmla="*/ 31379 w 44766"/>
                <a:gd name="connsiteY5" fmla="*/ 2340 h 43166"/>
                <a:gd name="connsiteX6" fmla="*/ 37009 w 44766"/>
                <a:gd name="connsiteY6" fmla="*/ 549 h 43166"/>
                <a:gd name="connsiteX7" fmla="*/ 39864 w 44766"/>
                <a:gd name="connsiteY7" fmla="*/ 5435 h 43166"/>
                <a:gd name="connsiteX8" fmla="*/ 43528 w 44766"/>
                <a:gd name="connsiteY8" fmla="*/ 10177 h 43166"/>
                <a:gd name="connsiteX9" fmla="*/ 43364 w 44766"/>
                <a:gd name="connsiteY9" fmla="*/ 15319 h 43166"/>
                <a:gd name="connsiteX10" fmla="*/ 44562 w 44766"/>
                <a:gd name="connsiteY10" fmla="*/ 23181 h 43166"/>
                <a:gd name="connsiteX11" fmla="*/ 38950 w 44766"/>
                <a:gd name="connsiteY11" fmla="*/ 30063 h 43166"/>
                <a:gd name="connsiteX12" fmla="*/ 36941 w 44766"/>
                <a:gd name="connsiteY12" fmla="*/ 35960 h 43166"/>
                <a:gd name="connsiteX13" fmla="*/ 30101 w 44766"/>
                <a:gd name="connsiteY13" fmla="*/ 36674 h 43166"/>
                <a:gd name="connsiteX14" fmla="*/ 25213 w 44766"/>
                <a:gd name="connsiteY14" fmla="*/ 42965 h 43166"/>
                <a:gd name="connsiteX15" fmla="*/ 18867 w 44766"/>
                <a:gd name="connsiteY15" fmla="*/ 39907 h 43166"/>
                <a:gd name="connsiteX16" fmla="*/ 9814 w 44766"/>
                <a:gd name="connsiteY16" fmla="*/ 37206 h 43166"/>
                <a:gd name="connsiteX17" fmla="*/ 5851 w 44766"/>
                <a:gd name="connsiteY17" fmla="*/ 34353 h 43166"/>
                <a:gd name="connsiteX18" fmla="*/ 4462 w 44766"/>
                <a:gd name="connsiteY18" fmla="*/ 28773 h 43166"/>
                <a:gd name="connsiteX19" fmla="*/ 1342 w 44766"/>
                <a:gd name="connsiteY19" fmla="*/ 21858 h 43166"/>
                <a:gd name="connsiteX20" fmla="*/ 222 w 44766"/>
                <a:gd name="connsiteY20" fmla="*/ 15852 h 43166"/>
                <a:gd name="connsiteX0" fmla="*/ 30373 w 44766"/>
                <a:gd name="connsiteY0" fmla="*/ 34610 h 43166"/>
                <a:gd name="connsiteX1" fmla="*/ 30106 w 44766"/>
                <a:gd name="connsiteY1" fmla="*/ 36519 h 43166"/>
                <a:gd name="connsiteX2" fmla="*/ 35675 w 44766"/>
                <a:gd name="connsiteY2" fmla="*/ 22813 h 43166"/>
                <a:gd name="connsiteX3" fmla="*/ 38926 w 44766"/>
                <a:gd name="connsiteY3" fmla="*/ 29949 h 43166"/>
                <a:gd name="connsiteX4" fmla="*/ 43344 w 44766"/>
                <a:gd name="connsiteY4" fmla="*/ 15213 h 43166"/>
                <a:gd name="connsiteX5" fmla="*/ 41896 w 44766"/>
                <a:gd name="connsiteY5" fmla="*/ 17889 h 43166"/>
                <a:gd name="connsiteX6" fmla="*/ 39870 w 44766"/>
                <a:gd name="connsiteY6" fmla="*/ 5285 h 43166"/>
                <a:gd name="connsiteX7" fmla="*/ 39946 w 44766"/>
                <a:gd name="connsiteY7" fmla="*/ 6549 h 43166"/>
                <a:gd name="connsiteX8" fmla="*/ 30624 w 44766"/>
                <a:gd name="connsiteY8" fmla="*/ 3811 h 43166"/>
                <a:gd name="connsiteX9" fmla="*/ 31366 w 44766"/>
                <a:gd name="connsiteY9" fmla="*/ 2199 h 43166"/>
                <a:gd name="connsiteX10" fmla="*/ 23687 w 44766"/>
                <a:gd name="connsiteY10" fmla="*/ 4579 h 43166"/>
                <a:gd name="connsiteX11" fmla="*/ 24046 w 44766"/>
                <a:gd name="connsiteY11" fmla="*/ 3189 h 43166"/>
                <a:gd name="connsiteX12" fmla="*/ 15546 w 44766"/>
                <a:gd name="connsiteY12" fmla="*/ 5051 h 43166"/>
                <a:gd name="connsiteX13" fmla="*/ 16846 w 44766"/>
                <a:gd name="connsiteY13" fmla="*/ 6399 h 43166"/>
                <a:gd name="connsiteX0" fmla="*/ 222 w 44766"/>
                <a:gd name="connsiteY0" fmla="*/ 15852 h 43166"/>
                <a:gd name="connsiteX1" fmla="*/ 4706 w 44766"/>
                <a:gd name="connsiteY1" fmla="*/ 5856 h 43166"/>
                <a:gd name="connsiteX2" fmla="*/ 15551 w 44766"/>
                <a:gd name="connsiteY2" fmla="*/ 5061 h 43166"/>
                <a:gd name="connsiteX3" fmla="*/ 24002 w 44766"/>
                <a:gd name="connsiteY3" fmla="*/ 3291 h 43166"/>
                <a:gd name="connsiteX4" fmla="*/ 27295 w 44766"/>
                <a:gd name="connsiteY4" fmla="*/ 59 h 43166"/>
                <a:gd name="connsiteX5" fmla="*/ 31379 w 44766"/>
                <a:gd name="connsiteY5" fmla="*/ 2340 h 43166"/>
                <a:gd name="connsiteX6" fmla="*/ 37009 w 44766"/>
                <a:gd name="connsiteY6" fmla="*/ 549 h 43166"/>
                <a:gd name="connsiteX7" fmla="*/ 39864 w 44766"/>
                <a:gd name="connsiteY7" fmla="*/ 5435 h 43166"/>
                <a:gd name="connsiteX8" fmla="*/ 43528 w 44766"/>
                <a:gd name="connsiteY8" fmla="*/ 10177 h 43166"/>
                <a:gd name="connsiteX9" fmla="*/ 43364 w 44766"/>
                <a:gd name="connsiteY9" fmla="*/ 15319 h 43166"/>
                <a:gd name="connsiteX10" fmla="*/ 44562 w 44766"/>
                <a:gd name="connsiteY10" fmla="*/ 23181 h 43166"/>
                <a:gd name="connsiteX11" fmla="*/ 38950 w 44766"/>
                <a:gd name="connsiteY11" fmla="*/ 30063 h 43166"/>
                <a:gd name="connsiteX12" fmla="*/ 36941 w 44766"/>
                <a:gd name="connsiteY12" fmla="*/ 35960 h 43166"/>
                <a:gd name="connsiteX13" fmla="*/ 30101 w 44766"/>
                <a:gd name="connsiteY13" fmla="*/ 36674 h 43166"/>
                <a:gd name="connsiteX14" fmla="*/ 25213 w 44766"/>
                <a:gd name="connsiteY14" fmla="*/ 42965 h 43166"/>
                <a:gd name="connsiteX15" fmla="*/ 18867 w 44766"/>
                <a:gd name="connsiteY15" fmla="*/ 39907 h 43166"/>
                <a:gd name="connsiteX16" fmla="*/ 9814 w 44766"/>
                <a:gd name="connsiteY16" fmla="*/ 37206 h 43166"/>
                <a:gd name="connsiteX17" fmla="*/ 5851 w 44766"/>
                <a:gd name="connsiteY17" fmla="*/ 34353 h 43166"/>
                <a:gd name="connsiteX18" fmla="*/ 4462 w 44766"/>
                <a:gd name="connsiteY18" fmla="*/ 28773 h 43166"/>
                <a:gd name="connsiteX19" fmla="*/ 1342 w 44766"/>
                <a:gd name="connsiteY19" fmla="*/ 21858 h 43166"/>
                <a:gd name="connsiteX20" fmla="*/ 222 w 44766"/>
                <a:gd name="connsiteY20" fmla="*/ 15852 h 43166"/>
                <a:gd name="connsiteX0" fmla="*/ 30373 w 44766"/>
                <a:gd name="connsiteY0" fmla="*/ 34610 h 43166"/>
                <a:gd name="connsiteX1" fmla="*/ 30106 w 44766"/>
                <a:gd name="connsiteY1" fmla="*/ 36519 h 43166"/>
                <a:gd name="connsiteX2" fmla="*/ 35675 w 44766"/>
                <a:gd name="connsiteY2" fmla="*/ 22813 h 43166"/>
                <a:gd name="connsiteX3" fmla="*/ 38926 w 44766"/>
                <a:gd name="connsiteY3" fmla="*/ 29949 h 43166"/>
                <a:gd name="connsiteX4" fmla="*/ 43344 w 44766"/>
                <a:gd name="connsiteY4" fmla="*/ 15213 h 43166"/>
                <a:gd name="connsiteX5" fmla="*/ 41896 w 44766"/>
                <a:gd name="connsiteY5" fmla="*/ 17889 h 43166"/>
                <a:gd name="connsiteX6" fmla="*/ 39870 w 44766"/>
                <a:gd name="connsiteY6" fmla="*/ 5285 h 43166"/>
                <a:gd name="connsiteX7" fmla="*/ 39946 w 44766"/>
                <a:gd name="connsiteY7" fmla="*/ 6549 h 43166"/>
                <a:gd name="connsiteX8" fmla="*/ 30624 w 44766"/>
                <a:gd name="connsiteY8" fmla="*/ 3811 h 43166"/>
                <a:gd name="connsiteX9" fmla="*/ 31366 w 44766"/>
                <a:gd name="connsiteY9" fmla="*/ 2199 h 43166"/>
                <a:gd name="connsiteX10" fmla="*/ 23687 w 44766"/>
                <a:gd name="connsiteY10" fmla="*/ 4579 h 43166"/>
                <a:gd name="connsiteX11" fmla="*/ 24046 w 44766"/>
                <a:gd name="connsiteY11" fmla="*/ 3189 h 43166"/>
                <a:gd name="connsiteX12" fmla="*/ 15546 w 44766"/>
                <a:gd name="connsiteY12" fmla="*/ 5051 h 43166"/>
                <a:gd name="connsiteX13" fmla="*/ 16846 w 44766"/>
                <a:gd name="connsiteY13" fmla="*/ 6399 h 43166"/>
                <a:gd name="connsiteX0" fmla="*/ 222 w 44766"/>
                <a:gd name="connsiteY0" fmla="*/ 15852 h 42455"/>
                <a:gd name="connsiteX1" fmla="*/ 4706 w 44766"/>
                <a:gd name="connsiteY1" fmla="*/ 5856 h 42455"/>
                <a:gd name="connsiteX2" fmla="*/ 15551 w 44766"/>
                <a:gd name="connsiteY2" fmla="*/ 5061 h 42455"/>
                <a:gd name="connsiteX3" fmla="*/ 24002 w 44766"/>
                <a:gd name="connsiteY3" fmla="*/ 3291 h 42455"/>
                <a:gd name="connsiteX4" fmla="*/ 27295 w 44766"/>
                <a:gd name="connsiteY4" fmla="*/ 59 h 42455"/>
                <a:gd name="connsiteX5" fmla="*/ 31379 w 44766"/>
                <a:gd name="connsiteY5" fmla="*/ 2340 h 42455"/>
                <a:gd name="connsiteX6" fmla="*/ 37009 w 44766"/>
                <a:gd name="connsiteY6" fmla="*/ 549 h 42455"/>
                <a:gd name="connsiteX7" fmla="*/ 39864 w 44766"/>
                <a:gd name="connsiteY7" fmla="*/ 5435 h 42455"/>
                <a:gd name="connsiteX8" fmla="*/ 43528 w 44766"/>
                <a:gd name="connsiteY8" fmla="*/ 10177 h 42455"/>
                <a:gd name="connsiteX9" fmla="*/ 43364 w 44766"/>
                <a:gd name="connsiteY9" fmla="*/ 15319 h 42455"/>
                <a:gd name="connsiteX10" fmla="*/ 44562 w 44766"/>
                <a:gd name="connsiteY10" fmla="*/ 23181 h 42455"/>
                <a:gd name="connsiteX11" fmla="*/ 38950 w 44766"/>
                <a:gd name="connsiteY11" fmla="*/ 30063 h 42455"/>
                <a:gd name="connsiteX12" fmla="*/ 36941 w 44766"/>
                <a:gd name="connsiteY12" fmla="*/ 35960 h 42455"/>
                <a:gd name="connsiteX13" fmla="*/ 30101 w 44766"/>
                <a:gd name="connsiteY13" fmla="*/ 36674 h 42455"/>
                <a:gd name="connsiteX14" fmla="*/ 24972 w 44766"/>
                <a:gd name="connsiteY14" fmla="*/ 42052 h 42455"/>
                <a:gd name="connsiteX15" fmla="*/ 18867 w 44766"/>
                <a:gd name="connsiteY15" fmla="*/ 39907 h 42455"/>
                <a:gd name="connsiteX16" fmla="*/ 9814 w 44766"/>
                <a:gd name="connsiteY16" fmla="*/ 37206 h 42455"/>
                <a:gd name="connsiteX17" fmla="*/ 5851 w 44766"/>
                <a:gd name="connsiteY17" fmla="*/ 34353 h 42455"/>
                <a:gd name="connsiteX18" fmla="*/ 4462 w 44766"/>
                <a:gd name="connsiteY18" fmla="*/ 28773 h 42455"/>
                <a:gd name="connsiteX19" fmla="*/ 1342 w 44766"/>
                <a:gd name="connsiteY19" fmla="*/ 21858 h 42455"/>
                <a:gd name="connsiteX20" fmla="*/ 222 w 44766"/>
                <a:gd name="connsiteY20" fmla="*/ 15852 h 42455"/>
                <a:gd name="connsiteX0" fmla="*/ 30373 w 44766"/>
                <a:gd name="connsiteY0" fmla="*/ 34610 h 42455"/>
                <a:gd name="connsiteX1" fmla="*/ 30106 w 44766"/>
                <a:gd name="connsiteY1" fmla="*/ 36519 h 42455"/>
                <a:gd name="connsiteX2" fmla="*/ 35675 w 44766"/>
                <a:gd name="connsiteY2" fmla="*/ 22813 h 42455"/>
                <a:gd name="connsiteX3" fmla="*/ 38926 w 44766"/>
                <a:gd name="connsiteY3" fmla="*/ 29949 h 42455"/>
                <a:gd name="connsiteX4" fmla="*/ 43344 w 44766"/>
                <a:gd name="connsiteY4" fmla="*/ 15213 h 42455"/>
                <a:gd name="connsiteX5" fmla="*/ 41896 w 44766"/>
                <a:gd name="connsiteY5" fmla="*/ 17889 h 42455"/>
                <a:gd name="connsiteX6" fmla="*/ 39870 w 44766"/>
                <a:gd name="connsiteY6" fmla="*/ 5285 h 42455"/>
                <a:gd name="connsiteX7" fmla="*/ 39946 w 44766"/>
                <a:gd name="connsiteY7" fmla="*/ 6549 h 42455"/>
                <a:gd name="connsiteX8" fmla="*/ 30624 w 44766"/>
                <a:gd name="connsiteY8" fmla="*/ 3811 h 42455"/>
                <a:gd name="connsiteX9" fmla="*/ 31366 w 44766"/>
                <a:gd name="connsiteY9" fmla="*/ 2199 h 42455"/>
                <a:gd name="connsiteX10" fmla="*/ 23687 w 44766"/>
                <a:gd name="connsiteY10" fmla="*/ 4579 h 42455"/>
                <a:gd name="connsiteX11" fmla="*/ 24046 w 44766"/>
                <a:gd name="connsiteY11" fmla="*/ 3189 h 42455"/>
                <a:gd name="connsiteX12" fmla="*/ 15546 w 44766"/>
                <a:gd name="connsiteY12" fmla="*/ 5051 h 42455"/>
                <a:gd name="connsiteX13" fmla="*/ 16846 w 44766"/>
                <a:gd name="connsiteY13" fmla="*/ 6399 h 42455"/>
                <a:gd name="connsiteX0" fmla="*/ 222 w 44766"/>
                <a:gd name="connsiteY0" fmla="*/ 15852 h 42455"/>
                <a:gd name="connsiteX1" fmla="*/ 4706 w 44766"/>
                <a:gd name="connsiteY1" fmla="*/ 5856 h 42455"/>
                <a:gd name="connsiteX2" fmla="*/ 15551 w 44766"/>
                <a:gd name="connsiteY2" fmla="*/ 5061 h 42455"/>
                <a:gd name="connsiteX3" fmla="*/ 24002 w 44766"/>
                <a:gd name="connsiteY3" fmla="*/ 3291 h 42455"/>
                <a:gd name="connsiteX4" fmla="*/ 27295 w 44766"/>
                <a:gd name="connsiteY4" fmla="*/ 59 h 42455"/>
                <a:gd name="connsiteX5" fmla="*/ 31379 w 44766"/>
                <a:gd name="connsiteY5" fmla="*/ 2340 h 42455"/>
                <a:gd name="connsiteX6" fmla="*/ 37009 w 44766"/>
                <a:gd name="connsiteY6" fmla="*/ 549 h 42455"/>
                <a:gd name="connsiteX7" fmla="*/ 39864 w 44766"/>
                <a:gd name="connsiteY7" fmla="*/ 5435 h 42455"/>
                <a:gd name="connsiteX8" fmla="*/ 43528 w 44766"/>
                <a:gd name="connsiteY8" fmla="*/ 10177 h 42455"/>
                <a:gd name="connsiteX9" fmla="*/ 43364 w 44766"/>
                <a:gd name="connsiteY9" fmla="*/ 15319 h 42455"/>
                <a:gd name="connsiteX10" fmla="*/ 44562 w 44766"/>
                <a:gd name="connsiteY10" fmla="*/ 23181 h 42455"/>
                <a:gd name="connsiteX11" fmla="*/ 38950 w 44766"/>
                <a:gd name="connsiteY11" fmla="*/ 30063 h 42455"/>
                <a:gd name="connsiteX12" fmla="*/ 36941 w 44766"/>
                <a:gd name="connsiteY12" fmla="*/ 35960 h 42455"/>
                <a:gd name="connsiteX13" fmla="*/ 30101 w 44766"/>
                <a:gd name="connsiteY13" fmla="*/ 36674 h 42455"/>
                <a:gd name="connsiteX14" fmla="*/ 24972 w 44766"/>
                <a:gd name="connsiteY14" fmla="*/ 42052 h 42455"/>
                <a:gd name="connsiteX15" fmla="*/ 18867 w 44766"/>
                <a:gd name="connsiteY15" fmla="*/ 39907 h 42455"/>
                <a:gd name="connsiteX16" fmla="*/ 9814 w 44766"/>
                <a:gd name="connsiteY16" fmla="*/ 37206 h 42455"/>
                <a:gd name="connsiteX17" fmla="*/ 5851 w 44766"/>
                <a:gd name="connsiteY17" fmla="*/ 34353 h 42455"/>
                <a:gd name="connsiteX18" fmla="*/ 4462 w 44766"/>
                <a:gd name="connsiteY18" fmla="*/ 28773 h 42455"/>
                <a:gd name="connsiteX19" fmla="*/ 1342 w 44766"/>
                <a:gd name="connsiteY19" fmla="*/ 21858 h 42455"/>
                <a:gd name="connsiteX20" fmla="*/ 222 w 44766"/>
                <a:gd name="connsiteY20" fmla="*/ 15852 h 42455"/>
                <a:gd name="connsiteX0" fmla="*/ 30373 w 44766"/>
                <a:gd name="connsiteY0" fmla="*/ 34610 h 42455"/>
                <a:gd name="connsiteX1" fmla="*/ 30356 w 44766"/>
                <a:gd name="connsiteY1" fmla="*/ 35580 h 42455"/>
                <a:gd name="connsiteX2" fmla="*/ 35675 w 44766"/>
                <a:gd name="connsiteY2" fmla="*/ 22813 h 42455"/>
                <a:gd name="connsiteX3" fmla="*/ 38926 w 44766"/>
                <a:gd name="connsiteY3" fmla="*/ 29949 h 42455"/>
                <a:gd name="connsiteX4" fmla="*/ 43344 w 44766"/>
                <a:gd name="connsiteY4" fmla="*/ 15213 h 42455"/>
                <a:gd name="connsiteX5" fmla="*/ 41896 w 44766"/>
                <a:gd name="connsiteY5" fmla="*/ 17889 h 42455"/>
                <a:gd name="connsiteX6" fmla="*/ 39870 w 44766"/>
                <a:gd name="connsiteY6" fmla="*/ 5285 h 42455"/>
                <a:gd name="connsiteX7" fmla="*/ 39946 w 44766"/>
                <a:gd name="connsiteY7" fmla="*/ 6549 h 42455"/>
                <a:gd name="connsiteX8" fmla="*/ 30624 w 44766"/>
                <a:gd name="connsiteY8" fmla="*/ 3811 h 42455"/>
                <a:gd name="connsiteX9" fmla="*/ 31366 w 44766"/>
                <a:gd name="connsiteY9" fmla="*/ 2199 h 42455"/>
                <a:gd name="connsiteX10" fmla="*/ 23687 w 44766"/>
                <a:gd name="connsiteY10" fmla="*/ 4579 h 42455"/>
                <a:gd name="connsiteX11" fmla="*/ 24046 w 44766"/>
                <a:gd name="connsiteY11" fmla="*/ 3189 h 42455"/>
                <a:gd name="connsiteX12" fmla="*/ 15546 w 44766"/>
                <a:gd name="connsiteY12" fmla="*/ 5051 h 42455"/>
                <a:gd name="connsiteX13" fmla="*/ 16846 w 44766"/>
                <a:gd name="connsiteY13" fmla="*/ 6399 h 42455"/>
                <a:gd name="connsiteX0" fmla="*/ 222 w 44766"/>
                <a:gd name="connsiteY0" fmla="*/ 15852 h 42455"/>
                <a:gd name="connsiteX1" fmla="*/ 4706 w 44766"/>
                <a:gd name="connsiteY1" fmla="*/ 5856 h 42455"/>
                <a:gd name="connsiteX2" fmla="*/ 15551 w 44766"/>
                <a:gd name="connsiteY2" fmla="*/ 5061 h 42455"/>
                <a:gd name="connsiteX3" fmla="*/ 24002 w 44766"/>
                <a:gd name="connsiteY3" fmla="*/ 3291 h 42455"/>
                <a:gd name="connsiteX4" fmla="*/ 27295 w 44766"/>
                <a:gd name="connsiteY4" fmla="*/ 59 h 42455"/>
                <a:gd name="connsiteX5" fmla="*/ 31379 w 44766"/>
                <a:gd name="connsiteY5" fmla="*/ 2340 h 42455"/>
                <a:gd name="connsiteX6" fmla="*/ 37009 w 44766"/>
                <a:gd name="connsiteY6" fmla="*/ 549 h 42455"/>
                <a:gd name="connsiteX7" fmla="*/ 39864 w 44766"/>
                <a:gd name="connsiteY7" fmla="*/ 5435 h 42455"/>
                <a:gd name="connsiteX8" fmla="*/ 43528 w 44766"/>
                <a:gd name="connsiteY8" fmla="*/ 10177 h 42455"/>
                <a:gd name="connsiteX9" fmla="*/ 43364 w 44766"/>
                <a:gd name="connsiteY9" fmla="*/ 15319 h 42455"/>
                <a:gd name="connsiteX10" fmla="*/ 44562 w 44766"/>
                <a:gd name="connsiteY10" fmla="*/ 23181 h 42455"/>
                <a:gd name="connsiteX11" fmla="*/ 38950 w 44766"/>
                <a:gd name="connsiteY11" fmla="*/ 30063 h 42455"/>
                <a:gd name="connsiteX12" fmla="*/ 36941 w 44766"/>
                <a:gd name="connsiteY12" fmla="*/ 35960 h 42455"/>
                <a:gd name="connsiteX13" fmla="*/ 30101 w 44766"/>
                <a:gd name="connsiteY13" fmla="*/ 36674 h 42455"/>
                <a:gd name="connsiteX14" fmla="*/ 24972 w 44766"/>
                <a:gd name="connsiteY14" fmla="*/ 42052 h 42455"/>
                <a:gd name="connsiteX15" fmla="*/ 18867 w 44766"/>
                <a:gd name="connsiteY15" fmla="*/ 39907 h 42455"/>
                <a:gd name="connsiteX16" fmla="*/ 9814 w 44766"/>
                <a:gd name="connsiteY16" fmla="*/ 37206 h 42455"/>
                <a:gd name="connsiteX17" fmla="*/ 5851 w 44766"/>
                <a:gd name="connsiteY17" fmla="*/ 34353 h 42455"/>
                <a:gd name="connsiteX18" fmla="*/ 4462 w 44766"/>
                <a:gd name="connsiteY18" fmla="*/ 28773 h 42455"/>
                <a:gd name="connsiteX19" fmla="*/ 1342 w 44766"/>
                <a:gd name="connsiteY19" fmla="*/ 21858 h 42455"/>
                <a:gd name="connsiteX20" fmla="*/ 222 w 44766"/>
                <a:gd name="connsiteY20" fmla="*/ 15852 h 42455"/>
                <a:gd name="connsiteX0" fmla="*/ 35675 w 44766"/>
                <a:gd name="connsiteY0" fmla="*/ 22813 h 42455"/>
                <a:gd name="connsiteX1" fmla="*/ 38926 w 44766"/>
                <a:gd name="connsiteY1" fmla="*/ 29949 h 42455"/>
                <a:gd name="connsiteX2" fmla="*/ 43344 w 44766"/>
                <a:gd name="connsiteY2" fmla="*/ 15213 h 42455"/>
                <a:gd name="connsiteX3" fmla="*/ 41896 w 44766"/>
                <a:gd name="connsiteY3" fmla="*/ 17889 h 42455"/>
                <a:gd name="connsiteX4" fmla="*/ 39870 w 44766"/>
                <a:gd name="connsiteY4" fmla="*/ 5285 h 42455"/>
                <a:gd name="connsiteX5" fmla="*/ 39946 w 44766"/>
                <a:gd name="connsiteY5" fmla="*/ 6549 h 42455"/>
                <a:gd name="connsiteX6" fmla="*/ 30624 w 44766"/>
                <a:gd name="connsiteY6" fmla="*/ 3811 h 42455"/>
                <a:gd name="connsiteX7" fmla="*/ 31366 w 44766"/>
                <a:gd name="connsiteY7" fmla="*/ 2199 h 42455"/>
                <a:gd name="connsiteX8" fmla="*/ 23687 w 44766"/>
                <a:gd name="connsiteY8" fmla="*/ 4579 h 42455"/>
                <a:gd name="connsiteX9" fmla="*/ 24046 w 44766"/>
                <a:gd name="connsiteY9" fmla="*/ 3189 h 42455"/>
                <a:gd name="connsiteX10" fmla="*/ 15546 w 44766"/>
                <a:gd name="connsiteY10" fmla="*/ 5051 h 42455"/>
                <a:gd name="connsiteX11" fmla="*/ 16846 w 44766"/>
                <a:gd name="connsiteY11" fmla="*/ 6399 h 42455"/>
                <a:gd name="connsiteX0" fmla="*/ 222 w 44766"/>
                <a:gd name="connsiteY0" fmla="*/ 15852 h 42303"/>
                <a:gd name="connsiteX1" fmla="*/ 4706 w 44766"/>
                <a:gd name="connsiteY1" fmla="*/ 5856 h 42303"/>
                <a:gd name="connsiteX2" fmla="*/ 15551 w 44766"/>
                <a:gd name="connsiteY2" fmla="*/ 5061 h 42303"/>
                <a:gd name="connsiteX3" fmla="*/ 24002 w 44766"/>
                <a:gd name="connsiteY3" fmla="*/ 3291 h 42303"/>
                <a:gd name="connsiteX4" fmla="*/ 27295 w 44766"/>
                <a:gd name="connsiteY4" fmla="*/ 59 h 42303"/>
                <a:gd name="connsiteX5" fmla="*/ 31379 w 44766"/>
                <a:gd name="connsiteY5" fmla="*/ 2340 h 42303"/>
                <a:gd name="connsiteX6" fmla="*/ 37009 w 44766"/>
                <a:gd name="connsiteY6" fmla="*/ 549 h 42303"/>
                <a:gd name="connsiteX7" fmla="*/ 39864 w 44766"/>
                <a:gd name="connsiteY7" fmla="*/ 5435 h 42303"/>
                <a:gd name="connsiteX8" fmla="*/ 43528 w 44766"/>
                <a:gd name="connsiteY8" fmla="*/ 10177 h 42303"/>
                <a:gd name="connsiteX9" fmla="*/ 43364 w 44766"/>
                <a:gd name="connsiteY9" fmla="*/ 15319 h 42303"/>
                <a:gd name="connsiteX10" fmla="*/ 44562 w 44766"/>
                <a:gd name="connsiteY10" fmla="*/ 23181 h 42303"/>
                <a:gd name="connsiteX11" fmla="*/ 38950 w 44766"/>
                <a:gd name="connsiteY11" fmla="*/ 30063 h 42303"/>
                <a:gd name="connsiteX12" fmla="*/ 36941 w 44766"/>
                <a:gd name="connsiteY12" fmla="*/ 35960 h 42303"/>
                <a:gd name="connsiteX13" fmla="*/ 28641 w 44766"/>
                <a:gd name="connsiteY13" fmla="*/ 38762 h 42303"/>
                <a:gd name="connsiteX14" fmla="*/ 24972 w 44766"/>
                <a:gd name="connsiteY14" fmla="*/ 42052 h 42303"/>
                <a:gd name="connsiteX15" fmla="*/ 18867 w 44766"/>
                <a:gd name="connsiteY15" fmla="*/ 39907 h 42303"/>
                <a:gd name="connsiteX16" fmla="*/ 9814 w 44766"/>
                <a:gd name="connsiteY16" fmla="*/ 37206 h 42303"/>
                <a:gd name="connsiteX17" fmla="*/ 5851 w 44766"/>
                <a:gd name="connsiteY17" fmla="*/ 34353 h 42303"/>
                <a:gd name="connsiteX18" fmla="*/ 4462 w 44766"/>
                <a:gd name="connsiteY18" fmla="*/ 28773 h 42303"/>
                <a:gd name="connsiteX19" fmla="*/ 1342 w 44766"/>
                <a:gd name="connsiteY19" fmla="*/ 21858 h 42303"/>
                <a:gd name="connsiteX20" fmla="*/ 222 w 44766"/>
                <a:gd name="connsiteY20" fmla="*/ 15852 h 42303"/>
                <a:gd name="connsiteX0" fmla="*/ 35675 w 44766"/>
                <a:gd name="connsiteY0" fmla="*/ 22813 h 42303"/>
                <a:gd name="connsiteX1" fmla="*/ 38926 w 44766"/>
                <a:gd name="connsiteY1" fmla="*/ 29949 h 42303"/>
                <a:gd name="connsiteX2" fmla="*/ 43344 w 44766"/>
                <a:gd name="connsiteY2" fmla="*/ 15213 h 42303"/>
                <a:gd name="connsiteX3" fmla="*/ 41896 w 44766"/>
                <a:gd name="connsiteY3" fmla="*/ 17889 h 42303"/>
                <a:gd name="connsiteX4" fmla="*/ 39870 w 44766"/>
                <a:gd name="connsiteY4" fmla="*/ 5285 h 42303"/>
                <a:gd name="connsiteX5" fmla="*/ 39946 w 44766"/>
                <a:gd name="connsiteY5" fmla="*/ 6549 h 42303"/>
                <a:gd name="connsiteX6" fmla="*/ 30624 w 44766"/>
                <a:gd name="connsiteY6" fmla="*/ 3811 h 42303"/>
                <a:gd name="connsiteX7" fmla="*/ 31366 w 44766"/>
                <a:gd name="connsiteY7" fmla="*/ 2199 h 42303"/>
                <a:gd name="connsiteX8" fmla="*/ 23687 w 44766"/>
                <a:gd name="connsiteY8" fmla="*/ 4579 h 42303"/>
                <a:gd name="connsiteX9" fmla="*/ 24046 w 44766"/>
                <a:gd name="connsiteY9" fmla="*/ 3189 h 42303"/>
                <a:gd name="connsiteX10" fmla="*/ 15546 w 44766"/>
                <a:gd name="connsiteY10" fmla="*/ 5051 h 42303"/>
                <a:gd name="connsiteX11" fmla="*/ 16846 w 44766"/>
                <a:gd name="connsiteY11" fmla="*/ 6399 h 42303"/>
                <a:gd name="connsiteX0" fmla="*/ 222 w 44766"/>
                <a:gd name="connsiteY0" fmla="*/ 15852 h 42303"/>
                <a:gd name="connsiteX1" fmla="*/ 4706 w 44766"/>
                <a:gd name="connsiteY1" fmla="*/ 5856 h 42303"/>
                <a:gd name="connsiteX2" fmla="*/ 15551 w 44766"/>
                <a:gd name="connsiteY2" fmla="*/ 5061 h 42303"/>
                <a:gd name="connsiteX3" fmla="*/ 24002 w 44766"/>
                <a:gd name="connsiteY3" fmla="*/ 3291 h 42303"/>
                <a:gd name="connsiteX4" fmla="*/ 27295 w 44766"/>
                <a:gd name="connsiteY4" fmla="*/ 59 h 42303"/>
                <a:gd name="connsiteX5" fmla="*/ 31379 w 44766"/>
                <a:gd name="connsiteY5" fmla="*/ 2340 h 42303"/>
                <a:gd name="connsiteX6" fmla="*/ 37009 w 44766"/>
                <a:gd name="connsiteY6" fmla="*/ 549 h 42303"/>
                <a:gd name="connsiteX7" fmla="*/ 39864 w 44766"/>
                <a:gd name="connsiteY7" fmla="*/ 5435 h 42303"/>
                <a:gd name="connsiteX8" fmla="*/ 43528 w 44766"/>
                <a:gd name="connsiteY8" fmla="*/ 10177 h 42303"/>
                <a:gd name="connsiteX9" fmla="*/ 43364 w 44766"/>
                <a:gd name="connsiteY9" fmla="*/ 15319 h 42303"/>
                <a:gd name="connsiteX10" fmla="*/ 44562 w 44766"/>
                <a:gd name="connsiteY10" fmla="*/ 23181 h 42303"/>
                <a:gd name="connsiteX11" fmla="*/ 38950 w 44766"/>
                <a:gd name="connsiteY11" fmla="*/ 30063 h 42303"/>
                <a:gd name="connsiteX12" fmla="*/ 36941 w 44766"/>
                <a:gd name="connsiteY12" fmla="*/ 35960 h 42303"/>
                <a:gd name="connsiteX13" fmla="*/ 28641 w 44766"/>
                <a:gd name="connsiteY13" fmla="*/ 38762 h 42303"/>
                <a:gd name="connsiteX14" fmla="*/ 24972 w 44766"/>
                <a:gd name="connsiteY14" fmla="*/ 42052 h 42303"/>
                <a:gd name="connsiteX15" fmla="*/ 18867 w 44766"/>
                <a:gd name="connsiteY15" fmla="*/ 39907 h 42303"/>
                <a:gd name="connsiteX16" fmla="*/ 9814 w 44766"/>
                <a:gd name="connsiteY16" fmla="*/ 37206 h 42303"/>
                <a:gd name="connsiteX17" fmla="*/ 5851 w 44766"/>
                <a:gd name="connsiteY17" fmla="*/ 34353 h 42303"/>
                <a:gd name="connsiteX18" fmla="*/ 4462 w 44766"/>
                <a:gd name="connsiteY18" fmla="*/ 28773 h 42303"/>
                <a:gd name="connsiteX19" fmla="*/ 1342 w 44766"/>
                <a:gd name="connsiteY19" fmla="*/ 21858 h 42303"/>
                <a:gd name="connsiteX20" fmla="*/ 222 w 44766"/>
                <a:gd name="connsiteY20" fmla="*/ 15852 h 42303"/>
                <a:gd name="connsiteX0" fmla="*/ 35675 w 44766"/>
                <a:gd name="connsiteY0" fmla="*/ 22813 h 42303"/>
                <a:gd name="connsiteX1" fmla="*/ 38926 w 44766"/>
                <a:gd name="connsiteY1" fmla="*/ 29949 h 42303"/>
                <a:gd name="connsiteX2" fmla="*/ 43344 w 44766"/>
                <a:gd name="connsiteY2" fmla="*/ 15213 h 42303"/>
                <a:gd name="connsiteX3" fmla="*/ 41896 w 44766"/>
                <a:gd name="connsiteY3" fmla="*/ 17889 h 42303"/>
                <a:gd name="connsiteX4" fmla="*/ 39870 w 44766"/>
                <a:gd name="connsiteY4" fmla="*/ 5285 h 42303"/>
                <a:gd name="connsiteX5" fmla="*/ 39946 w 44766"/>
                <a:gd name="connsiteY5" fmla="*/ 6549 h 42303"/>
                <a:gd name="connsiteX6" fmla="*/ 30624 w 44766"/>
                <a:gd name="connsiteY6" fmla="*/ 3811 h 42303"/>
                <a:gd name="connsiteX7" fmla="*/ 31366 w 44766"/>
                <a:gd name="connsiteY7" fmla="*/ 2199 h 42303"/>
                <a:gd name="connsiteX8" fmla="*/ 23687 w 44766"/>
                <a:gd name="connsiteY8" fmla="*/ 4579 h 42303"/>
                <a:gd name="connsiteX9" fmla="*/ 24046 w 44766"/>
                <a:gd name="connsiteY9" fmla="*/ 3189 h 42303"/>
                <a:gd name="connsiteX10" fmla="*/ 15546 w 44766"/>
                <a:gd name="connsiteY10" fmla="*/ 5051 h 42303"/>
                <a:gd name="connsiteX11" fmla="*/ 16846 w 44766"/>
                <a:gd name="connsiteY11" fmla="*/ 6399 h 42303"/>
                <a:gd name="connsiteX0" fmla="*/ 222 w 44766"/>
                <a:gd name="connsiteY0" fmla="*/ 15852 h 42303"/>
                <a:gd name="connsiteX1" fmla="*/ 4706 w 44766"/>
                <a:gd name="connsiteY1" fmla="*/ 5856 h 42303"/>
                <a:gd name="connsiteX2" fmla="*/ 15551 w 44766"/>
                <a:gd name="connsiteY2" fmla="*/ 5061 h 42303"/>
                <a:gd name="connsiteX3" fmla="*/ 24002 w 44766"/>
                <a:gd name="connsiteY3" fmla="*/ 3291 h 42303"/>
                <a:gd name="connsiteX4" fmla="*/ 27295 w 44766"/>
                <a:gd name="connsiteY4" fmla="*/ 59 h 42303"/>
                <a:gd name="connsiteX5" fmla="*/ 31379 w 44766"/>
                <a:gd name="connsiteY5" fmla="*/ 2340 h 42303"/>
                <a:gd name="connsiteX6" fmla="*/ 37009 w 44766"/>
                <a:gd name="connsiteY6" fmla="*/ 549 h 42303"/>
                <a:gd name="connsiteX7" fmla="*/ 39864 w 44766"/>
                <a:gd name="connsiteY7" fmla="*/ 5435 h 42303"/>
                <a:gd name="connsiteX8" fmla="*/ 43528 w 44766"/>
                <a:gd name="connsiteY8" fmla="*/ 10177 h 42303"/>
                <a:gd name="connsiteX9" fmla="*/ 43364 w 44766"/>
                <a:gd name="connsiteY9" fmla="*/ 15319 h 42303"/>
                <a:gd name="connsiteX10" fmla="*/ 44562 w 44766"/>
                <a:gd name="connsiteY10" fmla="*/ 23181 h 42303"/>
                <a:gd name="connsiteX11" fmla="*/ 38950 w 44766"/>
                <a:gd name="connsiteY11" fmla="*/ 30063 h 42303"/>
                <a:gd name="connsiteX12" fmla="*/ 36941 w 44766"/>
                <a:gd name="connsiteY12" fmla="*/ 35960 h 42303"/>
                <a:gd name="connsiteX13" fmla="*/ 28641 w 44766"/>
                <a:gd name="connsiteY13" fmla="*/ 38762 h 42303"/>
                <a:gd name="connsiteX14" fmla="*/ 24972 w 44766"/>
                <a:gd name="connsiteY14" fmla="*/ 42052 h 42303"/>
                <a:gd name="connsiteX15" fmla="*/ 18867 w 44766"/>
                <a:gd name="connsiteY15" fmla="*/ 39907 h 42303"/>
                <a:gd name="connsiteX16" fmla="*/ 9814 w 44766"/>
                <a:gd name="connsiteY16" fmla="*/ 37206 h 42303"/>
                <a:gd name="connsiteX17" fmla="*/ 5851 w 44766"/>
                <a:gd name="connsiteY17" fmla="*/ 34353 h 42303"/>
                <a:gd name="connsiteX18" fmla="*/ 4462 w 44766"/>
                <a:gd name="connsiteY18" fmla="*/ 28773 h 42303"/>
                <a:gd name="connsiteX19" fmla="*/ 1342 w 44766"/>
                <a:gd name="connsiteY19" fmla="*/ 21858 h 42303"/>
                <a:gd name="connsiteX20" fmla="*/ 222 w 44766"/>
                <a:gd name="connsiteY20" fmla="*/ 15852 h 42303"/>
                <a:gd name="connsiteX0" fmla="*/ 35675 w 44766"/>
                <a:gd name="connsiteY0" fmla="*/ 22813 h 42303"/>
                <a:gd name="connsiteX1" fmla="*/ 38926 w 44766"/>
                <a:gd name="connsiteY1" fmla="*/ 29949 h 42303"/>
                <a:gd name="connsiteX2" fmla="*/ 43344 w 44766"/>
                <a:gd name="connsiteY2" fmla="*/ 15213 h 42303"/>
                <a:gd name="connsiteX3" fmla="*/ 41896 w 44766"/>
                <a:gd name="connsiteY3" fmla="*/ 17889 h 42303"/>
                <a:gd name="connsiteX4" fmla="*/ 39870 w 44766"/>
                <a:gd name="connsiteY4" fmla="*/ 5285 h 42303"/>
                <a:gd name="connsiteX5" fmla="*/ 39946 w 44766"/>
                <a:gd name="connsiteY5" fmla="*/ 6549 h 42303"/>
                <a:gd name="connsiteX6" fmla="*/ 30624 w 44766"/>
                <a:gd name="connsiteY6" fmla="*/ 3811 h 42303"/>
                <a:gd name="connsiteX7" fmla="*/ 31366 w 44766"/>
                <a:gd name="connsiteY7" fmla="*/ 2199 h 42303"/>
                <a:gd name="connsiteX8" fmla="*/ 23687 w 44766"/>
                <a:gd name="connsiteY8" fmla="*/ 4579 h 42303"/>
                <a:gd name="connsiteX9" fmla="*/ 24046 w 44766"/>
                <a:gd name="connsiteY9" fmla="*/ 3189 h 42303"/>
                <a:gd name="connsiteX10" fmla="*/ 15546 w 44766"/>
                <a:gd name="connsiteY10" fmla="*/ 5051 h 42303"/>
                <a:gd name="connsiteX11" fmla="*/ 16846 w 44766"/>
                <a:gd name="connsiteY11" fmla="*/ 6399 h 42303"/>
                <a:gd name="connsiteX0" fmla="*/ 222 w 44766"/>
                <a:gd name="connsiteY0" fmla="*/ 15852 h 42303"/>
                <a:gd name="connsiteX1" fmla="*/ 4706 w 44766"/>
                <a:gd name="connsiteY1" fmla="*/ 5856 h 42303"/>
                <a:gd name="connsiteX2" fmla="*/ 15551 w 44766"/>
                <a:gd name="connsiteY2" fmla="*/ 5061 h 42303"/>
                <a:gd name="connsiteX3" fmla="*/ 24002 w 44766"/>
                <a:gd name="connsiteY3" fmla="*/ 3291 h 42303"/>
                <a:gd name="connsiteX4" fmla="*/ 27295 w 44766"/>
                <a:gd name="connsiteY4" fmla="*/ 59 h 42303"/>
                <a:gd name="connsiteX5" fmla="*/ 31379 w 44766"/>
                <a:gd name="connsiteY5" fmla="*/ 2340 h 42303"/>
                <a:gd name="connsiteX6" fmla="*/ 37009 w 44766"/>
                <a:gd name="connsiteY6" fmla="*/ 549 h 42303"/>
                <a:gd name="connsiteX7" fmla="*/ 39864 w 44766"/>
                <a:gd name="connsiteY7" fmla="*/ 5435 h 42303"/>
                <a:gd name="connsiteX8" fmla="*/ 43528 w 44766"/>
                <a:gd name="connsiteY8" fmla="*/ 10177 h 42303"/>
                <a:gd name="connsiteX9" fmla="*/ 43364 w 44766"/>
                <a:gd name="connsiteY9" fmla="*/ 15319 h 42303"/>
                <a:gd name="connsiteX10" fmla="*/ 44562 w 44766"/>
                <a:gd name="connsiteY10" fmla="*/ 23181 h 42303"/>
                <a:gd name="connsiteX11" fmla="*/ 38950 w 44766"/>
                <a:gd name="connsiteY11" fmla="*/ 30063 h 42303"/>
                <a:gd name="connsiteX12" fmla="*/ 35550 w 44766"/>
                <a:gd name="connsiteY12" fmla="*/ 36666 h 42303"/>
                <a:gd name="connsiteX13" fmla="*/ 28641 w 44766"/>
                <a:gd name="connsiteY13" fmla="*/ 38762 h 42303"/>
                <a:gd name="connsiteX14" fmla="*/ 24972 w 44766"/>
                <a:gd name="connsiteY14" fmla="*/ 42052 h 42303"/>
                <a:gd name="connsiteX15" fmla="*/ 18867 w 44766"/>
                <a:gd name="connsiteY15" fmla="*/ 39907 h 42303"/>
                <a:gd name="connsiteX16" fmla="*/ 9814 w 44766"/>
                <a:gd name="connsiteY16" fmla="*/ 37206 h 42303"/>
                <a:gd name="connsiteX17" fmla="*/ 5851 w 44766"/>
                <a:gd name="connsiteY17" fmla="*/ 34353 h 42303"/>
                <a:gd name="connsiteX18" fmla="*/ 4462 w 44766"/>
                <a:gd name="connsiteY18" fmla="*/ 28773 h 42303"/>
                <a:gd name="connsiteX19" fmla="*/ 1342 w 44766"/>
                <a:gd name="connsiteY19" fmla="*/ 21858 h 42303"/>
                <a:gd name="connsiteX20" fmla="*/ 222 w 44766"/>
                <a:gd name="connsiteY20" fmla="*/ 15852 h 42303"/>
                <a:gd name="connsiteX0" fmla="*/ 35675 w 44766"/>
                <a:gd name="connsiteY0" fmla="*/ 22813 h 42303"/>
                <a:gd name="connsiteX1" fmla="*/ 38926 w 44766"/>
                <a:gd name="connsiteY1" fmla="*/ 29949 h 42303"/>
                <a:gd name="connsiteX2" fmla="*/ 43344 w 44766"/>
                <a:gd name="connsiteY2" fmla="*/ 15213 h 42303"/>
                <a:gd name="connsiteX3" fmla="*/ 41896 w 44766"/>
                <a:gd name="connsiteY3" fmla="*/ 17889 h 42303"/>
                <a:gd name="connsiteX4" fmla="*/ 39870 w 44766"/>
                <a:gd name="connsiteY4" fmla="*/ 5285 h 42303"/>
                <a:gd name="connsiteX5" fmla="*/ 39946 w 44766"/>
                <a:gd name="connsiteY5" fmla="*/ 6549 h 42303"/>
                <a:gd name="connsiteX6" fmla="*/ 30624 w 44766"/>
                <a:gd name="connsiteY6" fmla="*/ 3811 h 42303"/>
                <a:gd name="connsiteX7" fmla="*/ 31366 w 44766"/>
                <a:gd name="connsiteY7" fmla="*/ 2199 h 42303"/>
                <a:gd name="connsiteX8" fmla="*/ 23687 w 44766"/>
                <a:gd name="connsiteY8" fmla="*/ 4579 h 42303"/>
                <a:gd name="connsiteX9" fmla="*/ 24046 w 44766"/>
                <a:gd name="connsiteY9" fmla="*/ 3189 h 42303"/>
                <a:gd name="connsiteX10" fmla="*/ 15546 w 44766"/>
                <a:gd name="connsiteY10" fmla="*/ 5051 h 42303"/>
                <a:gd name="connsiteX11" fmla="*/ 16846 w 44766"/>
                <a:gd name="connsiteY11" fmla="*/ 6399 h 42303"/>
                <a:gd name="connsiteX0" fmla="*/ 222 w 44766"/>
                <a:gd name="connsiteY0" fmla="*/ 15852 h 42303"/>
                <a:gd name="connsiteX1" fmla="*/ 4706 w 44766"/>
                <a:gd name="connsiteY1" fmla="*/ 5856 h 42303"/>
                <a:gd name="connsiteX2" fmla="*/ 15551 w 44766"/>
                <a:gd name="connsiteY2" fmla="*/ 5061 h 42303"/>
                <a:gd name="connsiteX3" fmla="*/ 24002 w 44766"/>
                <a:gd name="connsiteY3" fmla="*/ 3291 h 42303"/>
                <a:gd name="connsiteX4" fmla="*/ 27295 w 44766"/>
                <a:gd name="connsiteY4" fmla="*/ 59 h 42303"/>
                <a:gd name="connsiteX5" fmla="*/ 31379 w 44766"/>
                <a:gd name="connsiteY5" fmla="*/ 2340 h 42303"/>
                <a:gd name="connsiteX6" fmla="*/ 37009 w 44766"/>
                <a:gd name="connsiteY6" fmla="*/ 549 h 42303"/>
                <a:gd name="connsiteX7" fmla="*/ 39864 w 44766"/>
                <a:gd name="connsiteY7" fmla="*/ 5435 h 42303"/>
                <a:gd name="connsiteX8" fmla="*/ 43528 w 44766"/>
                <a:gd name="connsiteY8" fmla="*/ 10177 h 42303"/>
                <a:gd name="connsiteX9" fmla="*/ 43364 w 44766"/>
                <a:gd name="connsiteY9" fmla="*/ 15319 h 42303"/>
                <a:gd name="connsiteX10" fmla="*/ 44562 w 44766"/>
                <a:gd name="connsiteY10" fmla="*/ 23181 h 42303"/>
                <a:gd name="connsiteX11" fmla="*/ 38950 w 44766"/>
                <a:gd name="connsiteY11" fmla="*/ 30063 h 42303"/>
                <a:gd name="connsiteX12" fmla="*/ 35550 w 44766"/>
                <a:gd name="connsiteY12" fmla="*/ 36666 h 42303"/>
                <a:gd name="connsiteX13" fmla="*/ 28641 w 44766"/>
                <a:gd name="connsiteY13" fmla="*/ 38762 h 42303"/>
                <a:gd name="connsiteX14" fmla="*/ 24972 w 44766"/>
                <a:gd name="connsiteY14" fmla="*/ 42052 h 42303"/>
                <a:gd name="connsiteX15" fmla="*/ 18867 w 44766"/>
                <a:gd name="connsiteY15" fmla="*/ 39907 h 42303"/>
                <a:gd name="connsiteX16" fmla="*/ 9814 w 44766"/>
                <a:gd name="connsiteY16" fmla="*/ 37206 h 42303"/>
                <a:gd name="connsiteX17" fmla="*/ 5851 w 44766"/>
                <a:gd name="connsiteY17" fmla="*/ 34353 h 42303"/>
                <a:gd name="connsiteX18" fmla="*/ 4462 w 44766"/>
                <a:gd name="connsiteY18" fmla="*/ 28773 h 42303"/>
                <a:gd name="connsiteX19" fmla="*/ 1342 w 44766"/>
                <a:gd name="connsiteY19" fmla="*/ 21858 h 42303"/>
                <a:gd name="connsiteX20" fmla="*/ 222 w 44766"/>
                <a:gd name="connsiteY20" fmla="*/ 15852 h 42303"/>
                <a:gd name="connsiteX0" fmla="*/ 35675 w 44766"/>
                <a:gd name="connsiteY0" fmla="*/ 22813 h 42303"/>
                <a:gd name="connsiteX1" fmla="*/ 37774 w 44766"/>
                <a:gd name="connsiteY1" fmla="*/ 29155 h 42303"/>
                <a:gd name="connsiteX2" fmla="*/ 43344 w 44766"/>
                <a:gd name="connsiteY2" fmla="*/ 15213 h 42303"/>
                <a:gd name="connsiteX3" fmla="*/ 41896 w 44766"/>
                <a:gd name="connsiteY3" fmla="*/ 17889 h 42303"/>
                <a:gd name="connsiteX4" fmla="*/ 39870 w 44766"/>
                <a:gd name="connsiteY4" fmla="*/ 5285 h 42303"/>
                <a:gd name="connsiteX5" fmla="*/ 39946 w 44766"/>
                <a:gd name="connsiteY5" fmla="*/ 6549 h 42303"/>
                <a:gd name="connsiteX6" fmla="*/ 30624 w 44766"/>
                <a:gd name="connsiteY6" fmla="*/ 3811 h 42303"/>
                <a:gd name="connsiteX7" fmla="*/ 31366 w 44766"/>
                <a:gd name="connsiteY7" fmla="*/ 2199 h 42303"/>
                <a:gd name="connsiteX8" fmla="*/ 23687 w 44766"/>
                <a:gd name="connsiteY8" fmla="*/ 4579 h 42303"/>
                <a:gd name="connsiteX9" fmla="*/ 24046 w 44766"/>
                <a:gd name="connsiteY9" fmla="*/ 3189 h 42303"/>
                <a:gd name="connsiteX10" fmla="*/ 15546 w 44766"/>
                <a:gd name="connsiteY10" fmla="*/ 5051 h 42303"/>
                <a:gd name="connsiteX11" fmla="*/ 16846 w 44766"/>
                <a:gd name="connsiteY11" fmla="*/ 6399 h 42303"/>
                <a:gd name="connsiteX0" fmla="*/ 222 w 44766"/>
                <a:gd name="connsiteY0" fmla="*/ 15852 h 42303"/>
                <a:gd name="connsiteX1" fmla="*/ 4706 w 44766"/>
                <a:gd name="connsiteY1" fmla="*/ 5856 h 42303"/>
                <a:gd name="connsiteX2" fmla="*/ 15551 w 44766"/>
                <a:gd name="connsiteY2" fmla="*/ 5061 h 42303"/>
                <a:gd name="connsiteX3" fmla="*/ 24002 w 44766"/>
                <a:gd name="connsiteY3" fmla="*/ 3291 h 42303"/>
                <a:gd name="connsiteX4" fmla="*/ 27295 w 44766"/>
                <a:gd name="connsiteY4" fmla="*/ 59 h 42303"/>
                <a:gd name="connsiteX5" fmla="*/ 31379 w 44766"/>
                <a:gd name="connsiteY5" fmla="*/ 2340 h 42303"/>
                <a:gd name="connsiteX6" fmla="*/ 37009 w 44766"/>
                <a:gd name="connsiteY6" fmla="*/ 549 h 42303"/>
                <a:gd name="connsiteX7" fmla="*/ 39864 w 44766"/>
                <a:gd name="connsiteY7" fmla="*/ 5435 h 42303"/>
                <a:gd name="connsiteX8" fmla="*/ 43528 w 44766"/>
                <a:gd name="connsiteY8" fmla="*/ 10177 h 42303"/>
                <a:gd name="connsiteX9" fmla="*/ 43364 w 44766"/>
                <a:gd name="connsiteY9" fmla="*/ 15319 h 42303"/>
                <a:gd name="connsiteX10" fmla="*/ 44562 w 44766"/>
                <a:gd name="connsiteY10" fmla="*/ 23181 h 42303"/>
                <a:gd name="connsiteX11" fmla="*/ 38950 w 44766"/>
                <a:gd name="connsiteY11" fmla="*/ 30063 h 42303"/>
                <a:gd name="connsiteX12" fmla="*/ 35550 w 44766"/>
                <a:gd name="connsiteY12" fmla="*/ 36666 h 42303"/>
                <a:gd name="connsiteX13" fmla="*/ 28641 w 44766"/>
                <a:gd name="connsiteY13" fmla="*/ 38762 h 42303"/>
                <a:gd name="connsiteX14" fmla="*/ 24972 w 44766"/>
                <a:gd name="connsiteY14" fmla="*/ 42052 h 42303"/>
                <a:gd name="connsiteX15" fmla="*/ 18867 w 44766"/>
                <a:gd name="connsiteY15" fmla="*/ 39907 h 42303"/>
                <a:gd name="connsiteX16" fmla="*/ 9814 w 44766"/>
                <a:gd name="connsiteY16" fmla="*/ 37206 h 42303"/>
                <a:gd name="connsiteX17" fmla="*/ 5851 w 44766"/>
                <a:gd name="connsiteY17" fmla="*/ 34353 h 42303"/>
                <a:gd name="connsiteX18" fmla="*/ 4462 w 44766"/>
                <a:gd name="connsiteY18" fmla="*/ 28773 h 42303"/>
                <a:gd name="connsiteX19" fmla="*/ 1342 w 44766"/>
                <a:gd name="connsiteY19" fmla="*/ 21858 h 42303"/>
                <a:gd name="connsiteX20" fmla="*/ 222 w 44766"/>
                <a:gd name="connsiteY20" fmla="*/ 15852 h 42303"/>
                <a:gd name="connsiteX0" fmla="*/ 43344 w 44766"/>
                <a:gd name="connsiteY0" fmla="*/ 15213 h 42303"/>
                <a:gd name="connsiteX1" fmla="*/ 41896 w 44766"/>
                <a:gd name="connsiteY1" fmla="*/ 17889 h 42303"/>
                <a:gd name="connsiteX2" fmla="*/ 39870 w 44766"/>
                <a:gd name="connsiteY2" fmla="*/ 5285 h 42303"/>
                <a:gd name="connsiteX3" fmla="*/ 39946 w 44766"/>
                <a:gd name="connsiteY3" fmla="*/ 6549 h 42303"/>
                <a:gd name="connsiteX4" fmla="*/ 30624 w 44766"/>
                <a:gd name="connsiteY4" fmla="*/ 3811 h 42303"/>
                <a:gd name="connsiteX5" fmla="*/ 31366 w 44766"/>
                <a:gd name="connsiteY5" fmla="*/ 2199 h 42303"/>
                <a:gd name="connsiteX6" fmla="*/ 23687 w 44766"/>
                <a:gd name="connsiteY6" fmla="*/ 4579 h 42303"/>
                <a:gd name="connsiteX7" fmla="*/ 24046 w 44766"/>
                <a:gd name="connsiteY7" fmla="*/ 3189 h 42303"/>
                <a:gd name="connsiteX8" fmla="*/ 15546 w 44766"/>
                <a:gd name="connsiteY8" fmla="*/ 5051 h 42303"/>
                <a:gd name="connsiteX9" fmla="*/ 16846 w 44766"/>
                <a:gd name="connsiteY9" fmla="*/ 6399 h 42303"/>
                <a:gd name="connsiteX0" fmla="*/ 222 w 44974"/>
                <a:gd name="connsiteY0" fmla="*/ 15852 h 42303"/>
                <a:gd name="connsiteX1" fmla="*/ 4706 w 44974"/>
                <a:gd name="connsiteY1" fmla="*/ 5856 h 42303"/>
                <a:gd name="connsiteX2" fmla="*/ 15551 w 44974"/>
                <a:gd name="connsiteY2" fmla="*/ 5061 h 42303"/>
                <a:gd name="connsiteX3" fmla="*/ 24002 w 44974"/>
                <a:gd name="connsiteY3" fmla="*/ 3291 h 42303"/>
                <a:gd name="connsiteX4" fmla="*/ 27295 w 44974"/>
                <a:gd name="connsiteY4" fmla="*/ 59 h 42303"/>
                <a:gd name="connsiteX5" fmla="*/ 31379 w 44974"/>
                <a:gd name="connsiteY5" fmla="*/ 2340 h 42303"/>
                <a:gd name="connsiteX6" fmla="*/ 37009 w 44974"/>
                <a:gd name="connsiteY6" fmla="*/ 549 h 42303"/>
                <a:gd name="connsiteX7" fmla="*/ 39864 w 44974"/>
                <a:gd name="connsiteY7" fmla="*/ 5435 h 42303"/>
                <a:gd name="connsiteX8" fmla="*/ 43528 w 44974"/>
                <a:gd name="connsiteY8" fmla="*/ 10177 h 42303"/>
                <a:gd name="connsiteX9" fmla="*/ 43364 w 44974"/>
                <a:gd name="connsiteY9" fmla="*/ 15319 h 42303"/>
                <a:gd name="connsiteX10" fmla="*/ 44562 w 44974"/>
                <a:gd name="connsiteY10" fmla="*/ 23181 h 42303"/>
                <a:gd name="connsiteX11" fmla="*/ 37470 w 44974"/>
                <a:gd name="connsiteY11" fmla="*/ 32477 h 42303"/>
                <a:gd name="connsiteX12" fmla="*/ 35550 w 44974"/>
                <a:gd name="connsiteY12" fmla="*/ 36666 h 42303"/>
                <a:gd name="connsiteX13" fmla="*/ 28641 w 44974"/>
                <a:gd name="connsiteY13" fmla="*/ 38762 h 42303"/>
                <a:gd name="connsiteX14" fmla="*/ 24972 w 44974"/>
                <a:gd name="connsiteY14" fmla="*/ 42052 h 42303"/>
                <a:gd name="connsiteX15" fmla="*/ 18867 w 44974"/>
                <a:gd name="connsiteY15" fmla="*/ 39907 h 42303"/>
                <a:gd name="connsiteX16" fmla="*/ 9814 w 44974"/>
                <a:gd name="connsiteY16" fmla="*/ 37206 h 42303"/>
                <a:gd name="connsiteX17" fmla="*/ 5851 w 44974"/>
                <a:gd name="connsiteY17" fmla="*/ 34353 h 42303"/>
                <a:gd name="connsiteX18" fmla="*/ 4462 w 44974"/>
                <a:gd name="connsiteY18" fmla="*/ 28773 h 42303"/>
                <a:gd name="connsiteX19" fmla="*/ 1342 w 44974"/>
                <a:gd name="connsiteY19" fmla="*/ 21858 h 42303"/>
                <a:gd name="connsiteX20" fmla="*/ 222 w 44974"/>
                <a:gd name="connsiteY20" fmla="*/ 15852 h 42303"/>
                <a:gd name="connsiteX0" fmla="*/ 43344 w 44974"/>
                <a:gd name="connsiteY0" fmla="*/ 15213 h 42303"/>
                <a:gd name="connsiteX1" fmla="*/ 41896 w 44974"/>
                <a:gd name="connsiteY1" fmla="*/ 17889 h 42303"/>
                <a:gd name="connsiteX2" fmla="*/ 39870 w 44974"/>
                <a:gd name="connsiteY2" fmla="*/ 5285 h 42303"/>
                <a:gd name="connsiteX3" fmla="*/ 39946 w 44974"/>
                <a:gd name="connsiteY3" fmla="*/ 6549 h 42303"/>
                <a:gd name="connsiteX4" fmla="*/ 30624 w 44974"/>
                <a:gd name="connsiteY4" fmla="*/ 3811 h 42303"/>
                <a:gd name="connsiteX5" fmla="*/ 31366 w 44974"/>
                <a:gd name="connsiteY5" fmla="*/ 2199 h 42303"/>
                <a:gd name="connsiteX6" fmla="*/ 23687 w 44974"/>
                <a:gd name="connsiteY6" fmla="*/ 4579 h 42303"/>
                <a:gd name="connsiteX7" fmla="*/ 24046 w 44974"/>
                <a:gd name="connsiteY7" fmla="*/ 3189 h 42303"/>
                <a:gd name="connsiteX8" fmla="*/ 15546 w 44974"/>
                <a:gd name="connsiteY8" fmla="*/ 5051 h 42303"/>
                <a:gd name="connsiteX9" fmla="*/ 16846 w 44974"/>
                <a:gd name="connsiteY9" fmla="*/ 6399 h 42303"/>
                <a:gd name="connsiteX0" fmla="*/ 222 w 43796"/>
                <a:gd name="connsiteY0" fmla="*/ 15852 h 42303"/>
                <a:gd name="connsiteX1" fmla="*/ 4706 w 43796"/>
                <a:gd name="connsiteY1" fmla="*/ 5856 h 42303"/>
                <a:gd name="connsiteX2" fmla="*/ 15551 w 43796"/>
                <a:gd name="connsiteY2" fmla="*/ 5061 h 42303"/>
                <a:gd name="connsiteX3" fmla="*/ 24002 w 43796"/>
                <a:gd name="connsiteY3" fmla="*/ 3291 h 42303"/>
                <a:gd name="connsiteX4" fmla="*/ 27295 w 43796"/>
                <a:gd name="connsiteY4" fmla="*/ 59 h 42303"/>
                <a:gd name="connsiteX5" fmla="*/ 31379 w 43796"/>
                <a:gd name="connsiteY5" fmla="*/ 2340 h 42303"/>
                <a:gd name="connsiteX6" fmla="*/ 37009 w 43796"/>
                <a:gd name="connsiteY6" fmla="*/ 549 h 42303"/>
                <a:gd name="connsiteX7" fmla="*/ 39864 w 43796"/>
                <a:gd name="connsiteY7" fmla="*/ 5435 h 42303"/>
                <a:gd name="connsiteX8" fmla="*/ 43528 w 43796"/>
                <a:gd name="connsiteY8" fmla="*/ 10177 h 42303"/>
                <a:gd name="connsiteX9" fmla="*/ 43364 w 43796"/>
                <a:gd name="connsiteY9" fmla="*/ 15319 h 42303"/>
                <a:gd name="connsiteX10" fmla="*/ 41482 w 43796"/>
                <a:gd name="connsiteY10" fmla="*/ 28035 h 42303"/>
                <a:gd name="connsiteX11" fmla="*/ 37470 w 43796"/>
                <a:gd name="connsiteY11" fmla="*/ 32477 h 42303"/>
                <a:gd name="connsiteX12" fmla="*/ 35550 w 43796"/>
                <a:gd name="connsiteY12" fmla="*/ 36666 h 42303"/>
                <a:gd name="connsiteX13" fmla="*/ 28641 w 43796"/>
                <a:gd name="connsiteY13" fmla="*/ 38762 h 42303"/>
                <a:gd name="connsiteX14" fmla="*/ 24972 w 43796"/>
                <a:gd name="connsiteY14" fmla="*/ 42052 h 42303"/>
                <a:gd name="connsiteX15" fmla="*/ 18867 w 43796"/>
                <a:gd name="connsiteY15" fmla="*/ 39907 h 42303"/>
                <a:gd name="connsiteX16" fmla="*/ 9814 w 43796"/>
                <a:gd name="connsiteY16" fmla="*/ 37206 h 42303"/>
                <a:gd name="connsiteX17" fmla="*/ 5851 w 43796"/>
                <a:gd name="connsiteY17" fmla="*/ 34353 h 42303"/>
                <a:gd name="connsiteX18" fmla="*/ 4462 w 43796"/>
                <a:gd name="connsiteY18" fmla="*/ 28773 h 42303"/>
                <a:gd name="connsiteX19" fmla="*/ 1342 w 43796"/>
                <a:gd name="connsiteY19" fmla="*/ 21858 h 42303"/>
                <a:gd name="connsiteX20" fmla="*/ 222 w 43796"/>
                <a:gd name="connsiteY20" fmla="*/ 15852 h 42303"/>
                <a:gd name="connsiteX0" fmla="*/ 43344 w 43796"/>
                <a:gd name="connsiteY0" fmla="*/ 15213 h 42303"/>
                <a:gd name="connsiteX1" fmla="*/ 41896 w 43796"/>
                <a:gd name="connsiteY1" fmla="*/ 17889 h 42303"/>
                <a:gd name="connsiteX2" fmla="*/ 39870 w 43796"/>
                <a:gd name="connsiteY2" fmla="*/ 5285 h 42303"/>
                <a:gd name="connsiteX3" fmla="*/ 39946 w 43796"/>
                <a:gd name="connsiteY3" fmla="*/ 6549 h 42303"/>
                <a:gd name="connsiteX4" fmla="*/ 30624 w 43796"/>
                <a:gd name="connsiteY4" fmla="*/ 3811 h 42303"/>
                <a:gd name="connsiteX5" fmla="*/ 31366 w 43796"/>
                <a:gd name="connsiteY5" fmla="*/ 2199 h 42303"/>
                <a:gd name="connsiteX6" fmla="*/ 23687 w 43796"/>
                <a:gd name="connsiteY6" fmla="*/ 4579 h 42303"/>
                <a:gd name="connsiteX7" fmla="*/ 24046 w 43796"/>
                <a:gd name="connsiteY7" fmla="*/ 3189 h 42303"/>
                <a:gd name="connsiteX8" fmla="*/ 15546 w 43796"/>
                <a:gd name="connsiteY8" fmla="*/ 5051 h 42303"/>
                <a:gd name="connsiteX9" fmla="*/ 16846 w 43796"/>
                <a:gd name="connsiteY9" fmla="*/ 6399 h 42303"/>
                <a:gd name="connsiteX0" fmla="*/ 222 w 43796"/>
                <a:gd name="connsiteY0" fmla="*/ 15852 h 42303"/>
                <a:gd name="connsiteX1" fmla="*/ 4706 w 43796"/>
                <a:gd name="connsiteY1" fmla="*/ 5856 h 42303"/>
                <a:gd name="connsiteX2" fmla="*/ 15551 w 43796"/>
                <a:gd name="connsiteY2" fmla="*/ 5061 h 42303"/>
                <a:gd name="connsiteX3" fmla="*/ 24002 w 43796"/>
                <a:gd name="connsiteY3" fmla="*/ 3291 h 42303"/>
                <a:gd name="connsiteX4" fmla="*/ 27295 w 43796"/>
                <a:gd name="connsiteY4" fmla="*/ 59 h 42303"/>
                <a:gd name="connsiteX5" fmla="*/ 31379 w 43796"/>
                <a:gd name="connsiteY5" fmla="*/ 2340 h 42303"/>
                <a:gd name="connsiteX6" fmla="*/ 37009 w 43796"/>
                <a:gd name="connsiteY6" fmla="*/ 549 h 42303"/>
                <a:gd name="connsiteX7" fmla="*/ 39864 w 43796"/>
                <a:gd name="connsiteY7" fmla="*/ 5435 h 42303"/>
                <a:gd name="connsiteX8" fmla="*/ 43528 w 43796"/>
                <a:gd name="connsiteY8" fmla="*/ 10177 h 42303"/>
                <a:gd name="connsiteX9" fmla="*/ 43364 w 43796"/>
                <a:gd name="connsiteY9" fmla="*/ 15319 h 42303"/>
                <a:gd name="connsiteX10" fmla="*/ 41482 w 43796"/>
                <a:gd name="connsiteY10" fmla="*/ 28035 h 42303"/>
                <a:gd name="connsiteX11" fmla="*/ 37520 w 43796"/>
                <a:gd name="connsiteY11" fmla="*/ 32868 h 42303"/>
                <a:gd name="connsiteX12" fmla="*/ 35550 w 43796"/>
                <a:gd name="connsiteY12" fmla="*/ 36666 h 42303"/>
                <a:gd name="connsiteX13" fmla="*/ 28641 w 43796"/>
                <a:gd name="connsiteY13" fmla="*/ 38762 h 42303"/>
                <a:gd name="connsiteX14" fmla="*/ 24972 w 43796"/>
                <a:gd name="connsiteY14" fmla="*/ 42052 h 42303"/>
                <a:gd name="connsiteX15" fmla="*/ 18867 w 43796"/>
                <a:gd name="connsiteY15" fmla="*/ 39907 h 42303"/>
                <a:gd name="connsiteX16" fmla="*/ 9814 w 43796"/>
                <a:gd name="connsiteY16" fmla="*/ 37206 h 42303"/>
                <a:gd name="connsiteX17" fmla="*/ 5851 w 43796"/>
                <a:gd name="connsiteY17" fmla="*/ 34353 h 42303"/>
                <a:gd name="connsiteX18" fmla="*/ 4462 w 43796"/>
                <a:gd name="connsiteY18" fmla="*/ 28773 h 42303"/>
                <a:gd name="connsiteX19" fmla="*/ 1342 w 43796"/>
                <a:gd name="connsiteY19" fmla="*/ 21858 h 42303"/>
                <a:gd name="connsiteX20" fmla="*/ 222 w 43796"/>
                <a:gd name="connsiteY20" fmla="*/ 15852 h 42303"/>
                <a:gd name="connsiteX0" fmla="*/ 43344 w 43796"/>
                <a:gd name="connsiteY0" fmla="*/ 15213 h 42303"/>
                <a:gd name="connsiteX1" fmla="*/ 41896 w 43796"/>
                <a:gd name="connsiteY1" fmla="*/ 17889 h 42303"/>
                <a:gd name="connsiteX2" fmla="*/ 39870 w 43796"/>
                <a:gd name="connsiteY2" fmla="*/ 5285 h 42303"/>
                <a:gd name="connsiteX3" fmla="*/ 39946 w 43796"/>
                <a:gd name="connsiteY3" fmla="*/ 6549 h 42303"/>
                <a:gd name="connsiteX4" fmla="*/ 30624 w 43796"/>
                <a:gd name="connsiteY4" fmla="*/ 3811 h 42303"/>
                <a:gd name="connsiteX5" fmla="*/ 31366 w 43796"/>
                <a:gd name="connsiteY5" fmla="*/ 2199 h 42303"/>
                <a:gd name="connsiteX6" fmla="*/ 23687 w 43796"/>
                <a:gd name="connsiteY6" fmla="*/ 4579 h 42303"/>
                <a:gd name="connsiteX7" fmla="*/ 24046 w 43796"/>
                <a:gd name="connsiteY7" fmla="*/ 3189 h 42303"/>
                <a:gd name="connsiteX8" fmla="*/ 15546 w 43796"/>
                <a:gd name="connsiteY8" fmla="*/ 5051 h 42303"/>
                <a:gd name="connsiteX9" fmla="*/ 16846 w 43796"/>
                <a:gd name="connsiteY9" fmla="*/ 6399 h 42303"/>
                <a:gd name="connsiteX0" fmla="*/ 222 w 43796"/>
                <a:gd name="connsiteY0" fmla="*/ 15852 h 42303"/>
                <a:gd name="connsiteX1" fmla="*/ 4706 w 43796"/>
                <a:gd name="connsiteY1" fmla="*/ 5856 h 42303"/>
                <a:gd name="connsiteX2" fmla="*/ 15551 w 43796"/>
                <a:gd name="connsiteY2" fmla="*/ 5061 h 42303"/>
                <a:gd name="connsiteX3" fmla="*/ 24002 w 43796"/>
                <a:gd name="connsiteY3" fmla="*/ 3291 h 42303"/>
                <a:gd name="connsiteX4" fmla="*/ 27295 w 43796"/>
                <a:gd name="connsiteY4" fmla="*/ 59 h 42303"/>
                <a:gd name="connsiteX5" fmla="*/ 31379 w 43796"/>
                <a:gd name="connsiteY5" fmla="*/ 2340 h 42303"/>
                <a:gd name="connsiteX6" fmla="*/ 37009 w 43796"/>
                <a:gd name="connsiteY6" fmla="*/ 549 h 42303"/>
                <a:gd name="connsiteX7" fmla="*/ 39864 w 43796"/>
                <a:gd name="connsiteY7" fmla="*/ 5435 h 42303"/>
                <a:gd name="connsiteX8" fmla="*/ 43528 w 43796"/>
                <a:gd name="connsiteY8" fmla="*/ 10177 h 42303"/>
                <a:gd name="connsiteX9" fmla="*/ 43364 w 43796"/>
                <a:gd name="connsiteY9" fmla="*/ 15319 h 42303"/>
                <a:gd name="connsiteX10" fmla="*/ 41482 w 43796"/>
                <a:gd name="connsiteY10" fmla="*/ 28035 h 42303"/>
                <a:gd name="connsiteX11" fmla="*/ 37520 w 43796"/>
                <a:gd name="connsiteY11" fmla="*/ 32868 h 42303"/>
                <a:gd name="connsiteX12" fmla="*/ 35550 w 43796"/>
                <a:gd name="connsiteY12" fmla="*/ 36666 h 42303"/>
                <a:gd name="connsiteX13" fmla="*/ 28641 w 43796"/>
                <a:gd name="connsiteY13" fmla="*/ 38762 h 42303"/>
                <a:gd name="connsiteX14" fmla="*/ 24972 w 43796"/>
                <a:gd name="connsiteY14" fmla="*/ 42052 h 42303"/>
                <a:gd name="connsiteX15" fmla="*/ 18867 w 43796"/>
                <a:gd name="connsiteY15" fmla="*/ 39907 h 42303"/>
                <a:gd name="connsiteX16" fmla="*/ 9814 w 43796"/>
                <a:gd name="connsiteY16" fmla="*/ 37206 h 42303"/>
                <a:gd name="connsiteX17" fmla="*/ 5851 w 43796"/>
                <a:gd name="connsiteY17" fmla="*/ 34353 h 42303"/>
                <a:gd name="connsiteX18" fmla="*/ 4462 w 43796"/>
                <a:gd name="connsiteY18" fmla="*/ 28773 h 42303"/>
                <a:gd name="connsiteX19" fmla="*/ 1342 w 43796"/>
                <a:gd name="connsiteY19" fmla="*/ 21858 h 42303"/>
                <a:gd name="connsiteX20" fmla="*/ 222 w 43796"/>
                <a:gd name="connsiteY20" fmla="*/ 15852 h 42303"/>
                <a:gd name="connsiteX0" fmla="*/ 43344 w 43796"/>
                <a:gd name="connsiteY0" fmla="*/ 15213 h 42303"/>
                <a:gd name="connsiteX1" fmla="*/ 41896 w 43796"/>
                <a:gd name="connsiteY1" fmla="*/ 17889 h 42303"/>
                <a:gd name="connsiteX2" fmla="*/ 39870 w 43796"/>
                <a:gd name="connsiteY2" fmla="*/ 5285 h 42303"/>
                <a:gd name="connsiteX3" fmla="*/ 39946 w 43796"/>
                <a:gd name="connsiteY3" fmla="*/ 6549 h 42303"/>
                <a:gd name="connsiteX4" fmla="*/ 30624 w 43796"/>
                <a:gd name="connsiteY4" fmla="*/ 3811 h 42303"/>
                <a:gd name="connsiteX5" fmla="*/ 31366 w 43796"/>
                <a:gd name="connsiteY5" fmla="*/ 2199 h 42303"/>
                <a:gd name="connsiteX6" fmla="*/ 23687 w 43796"/>
                <a:gd name="connsiteY6" fmla="*/ 4579 h 42303"/>
                <a:gd name="connsiteX7" fmla="*/ 24046 w 43796"/>
                <a:gd name="connsiteY7" fmla="*/ 3189 h 42303"/>
                <a:gd name="connsiteX8" fmla="*/ 15546 w 43796"/>
                <a:gd name="connsiteY8" fmla="*/ 5051 h 42303"/>
                <a:gd name="connsiteX9" fmla="*/ 16846 w 43796"/>
                <a:gd name="connsiteY9" fmla="*/ 6399 h 42303"/>
                <a:gd name="connsiteX0" fmla="*/ 222 w 43796"/>
                <a:gd name="connsiteY0" fmla="*/ 15852 h 42303"/>
                <a:gd name="connsiteX1" fmla="*/ 4706 w 43796"/>
                <a:gd name="connsiteY1" fmla="*/ 5856 h 42303"/>
                <a:gd name="connsiteX2" fmla="*/ 15551 w 43796"/>
                <a:gd name="connsiteY2" fmla="*/ 5061 h 42303"/>
                <a:gd name="connsiteX3" fmla="*/ 24002 w 43796"/>
                <a:gd name="connsiteY3" fmla="*/ 3291 h 42303"/>
                <a:gd name="connsiteX4" fmla="*/ 27295 w 43796"/>
                <a:gd name="connsiteY4" fmla="*/ 59 h 42303"/>
                <a:gd name="connsiteX5" fmla="*/ 31379 w 43796"/>
                <a:gd name="connsiteY5" fmla="*/ 2340 h 42303"/>
                <a:gd name="connsiteX6" fmla="*/ 37009 w 43796"/>
                <a:gd name="connsiteY6" fmla="*/ 549 h 42303"/>
                <a:gd name="connsiteX7" fmla="*/ 39864 w 43796"/>
                <a:gd name="connsiteY7" fmla="*/ 5435 h 42303"/>
                <a:gd name="connsiteX8" fmla="*/ 43528 w 43796"/>
                <a:gd name="connsiteY8" fmla="*/ 10177 h 42303"/>
                <a:gd name="connsiteX9" fmla="*/ 43364 w 43796"/>
                <a:gd name="connsiteY9" fmla="*/ 15319 h 42303"/>
                <a:gd name="connsiteX10" fmla="*/ 41482 w 43796"/>
                <a:gd name="connsiteY10" fmla="*/ 28035 h 42303"/>
                <a:gd name="connsiteX11" fmla="*/ 37520 w 43796"/>
                <a:gd name="connsiteY11" fmla="*/ 32868 h 42303"/>
                <a:gd name="connsiteX12" fmla="*/ 35550 w 43796"/>
                <a:gd name="connsiteY12" fmla="*/ 36666 h 42303"/>
                <a:gd name="connsiteX13" fmla="*/ 28641 w 43796"/>
                <a:gd name="connsiteY13" fmla="*/ 38762 h 42303"/>
                <a:gd name="connsiteX14" fmla="*/ 24972 w 43796"/>
                <a:gd name="connsiteY14" fmla="*/ 42052 h 42303"/>
                <a:gd name="connsiteX15" fmla="*/ 18867 w 43796"/>
                <a:gd name="connsiteY15" fmla="*/ 39907 h 42303"/>
                <a:gd name="connsiteX16" fmla="*/ 9814 w 43796"/>
                <a:gd name="connsiteY16" fmla="*/ 37206 h 42303"/>
                <a:gd name="connsiteX17" fmla="*/ 5851 w 43796"/>
                <a:gd name="connsiteY17" fmla="*/ 34353 h 42303"/>
                <a:gd name="connsiteX18" fmla="*/ 4462 w 43796"/>
                <a:gd name="connsiteY18" fmla="*/ 28773 h 42303"/>
                <a:gd name="connsiteX19" fmla="*/ 1342 w 43796"/>
                <a:gd name="connsiteY19" fmla="*/ 21858 h 42303"/>
                <a:gd name="connsiteX20" fmla="*/ 222 w 43796"/>
                <a:gd name="connsiteY20" fmla="*/ 15852 h 42303"/>
                <a:gd name="connsiteX0" fmla="*/ 43344 w 43796"/>
                <a:gd name="connsiteY0" fmla="*/ 15213 h 42303"/>
                <a:gd name="connsiteX1" fmla="*/ 41085 w 43796"/>
                <a:gd name="connsiteY1" fmla="*/ 17342 h 42303"/>
                <a:gd name="connsiteX2" fmla="*/ 39870 w 43796"/>
                <a:gd name="connsiteY2" fmla="*/ 5285 h 42303"/>
                <a:gd name="connsiteX3" fmla="*/ 39946 w 43796"/>
                <a:gd name="connsiteY3" fmla="*/ 6549 h 42303"/>
                <a:gd name="connsiteX4" fmla="*/ 30624 w 43796"/>
                <a:gd name="connsiteY4" fmla="*/ 3811 h 42303"/>
                <a:gd name="connsiteX5" fmla="*/ 31366 w 43796"/>
                <a:gd name="connsiteY5" fmla="*/ 2199 h 42303"/>
                <a:gd name="connsiteX6" fmla="*/ 23687 w 43796"/>
                <a:gd name="connsiteY6" fmla="*/ 4579 h 42303"/>
                <a:gd name="connsiteX7" fmla="*/ 24046 w 43796"/>
                <a:gd name="connsiteY7" fmla="*/ 3189 h 42303"/>
                <a:gd name="connsiteX8" fmla="*/ 15546 w 43796"/>
                <a:gd name="connsiteY8" fmla="*/ 5051 h 42303"/>
                <a:gd name="connsiteX9" fmla="*/ 16846 w 43796"/>
                <a:gd name="connsiteY9" fmla="*/ 6399 h 42303"/>
                <a:gd name="connsiteX0" fmla="*/ 222 w 43796"/>
                <a:gd name="connsiteY0" fmla="*/ 15852 h 42303"/>
                <a:gd name="connsiteX1" fmla="*/ 4706 w 43796"/>
                <a:gd name="connsiteY1" fmla="*/ 5856 h 42303"/>
                <a:gd name="connsiteX2" fmla="*/ 15551 w 43796"/>
                <a:gd name="connsiteY2" fmla="*/ 5061 h 42303"/>
                <a:gd name="connsiteX3" fmla="*/ 24002 w 43796"/>
                <a:gd name="connsiteY3" fmla="*/ 3291 h 42303"/>
                <a:gd name="connsiteX4" fmla="*/ 27295 w 43796"/>
                <a:gd name="connsiteY4" fmla="*/ 59 h 42303"/>
                <a:gd name="connsiteX5" fmla="*/ 31379 w 43796"/>
                <a:gd name="connsiteY5" fmla="*/ 2340 h 42303"/>
                <a:gd name="connsiteX6" fmla="*/ 37009 w 43796"/>
                <a:gd name="connsiteY6" fmla="*/ 549 h 42303"/>
                <a:gd name="connsiteX7" fmla="*/ 39864 w 43796"/>
                <a:gd name="connsiteY7" fmla="*/ 5435 h 42303"/>
                <a:gd name="connsiteX8" fmla="*/ 43528 w 43796"/>
                <a:gd name="connsiteY8" fmla="*/ 10177 h 42303"/>
                <a:gd name="connsiteX9" fmla="*/ 43364 w 43796"/>
                <a:gd name="connsiteY9" fmla="*/ 15319 h 42303"/>
                <a:gd name="connsiteX10" fmla="*/ 41482 w 43796"/>
                <a:gd name="connsiteY10" fmla="*/ 28035 h 42303"/>
                <a:gd name="connsiteX11" fmla="*/ 37520 w 43796"/>
                <a:gd name="connsiteY11" fmla="*/ 32868 h 42303"/>
                <a:gd name="connsiteX12" fmla="*/ 35550 w 43796"/>
                <a:gd name="connsiteY12" fmla="*/ 36666 h 42303"/>
                <a:gd name="connsiteX13" fmla="*/ 28641 w 43796"/>
                <a:gd name="connsiteY13" fmla="*/ 38762 h 42303"/>
                <a:gd name="connsiteX14" fmla="*/ 24972 w 43796"/>
                <a:gd name="connsiteY14" fmla="*/ 42052 h 42303"/>
                <a:gd name="connsiteX15" fmla="*/ 18867 w 43796"/>
                <a:gd name="connsiteY15" fmla="*/ 39907 h 42303"/>
                <a:gd name="connsiteX16" fmla="*/ 9814 w 43796"/>
                <a:gd name="connsiteY16" fmla="*/ 37206 h 42303"/>
                <a:gd name="connsiteX17" fmla="*/ 5851 w 43796"/>
                <a:gd name="connsiteY17" fmla="*/ 34353 h 42303"/>
                <a:gd name="connsiteX18" fmla="*/ 4462 w 43796"/>
                <a:gd name="connsiteY18" fmla="*/ 28773 h 42303"/>
                <a:gd name="connsiteX19" fmla="*/ 1342 w 43796"/>
                <a:gd name="connsiteY19" fmla="*/ 21858 h 42303"/>
                <a:gd name="connsiteX20" fmla="*/ 222 w 43796"/>
                <a:gd name="connsiteY20" fmla="*/ 15852 h 42303"/>
                <a:gd name="connsiteX0" fmla="*/ 42665 w 43796"/>
                <a:gd name="connsiteY0" fmla="*/ 17613 h 42303"/>
                <a:gd name="connsiteX1" fmla="*/ 41085 w 43796"/>
                <a:gd name="connsiteY1" fmla="*/ 17342 h 42303"/>
                <a:gd name="connsiteX2" fmla="*/ 39870 w 43796"/>
                <a:gd name="connsiteY2" fmla="*/ 5285 h 42303"/>
                <a:gd name="connsiteX3" fmla="*/ 39946 w 43796"/>
                <a:gd name="connsiteY3" fmla="*/ 6549 h 42303"/>
                <a:gd name="connsiteX4" fmla="*/ 30624 w 43796"/>
                <a:gd name="connsiteY4" fmla="*/ 3811 h 42303"/>
                <a:gd name="connsiteX5" fmla="*/ 31366 w 43796"/>
                <a:gd name="connsiteY5" fmla="*/ 2199 h 42303"/>
                <a:gd name="connsiteX6" fmla="*/ 23687 w 43796"/>
                <a:gd name="connsiteY6" fmla="*/ 4579 h 42303"/>
                <a:gd name="connsiteX7" fmla="*/ 24046 w 43796"/>
                <a:gd name="connsiteY7" fmla="*/ 3189 h 42303"/>
                <a:gd name="connsiteX8" fmla="*/ 15546 w 43796"/>
                <a:gd name="connsiteY8" fmla="*/ 5051 h 42303"/>
                <a:gd name="connsiteX9" fmla="*/ 16846 w 43796"/>
                <a:gd name="connsiteY9" fmla="*/ 6399 h 42303"/>
                <a:gd name="connsiteX0" fmla="*/ 222 w 43796"/>
                <a:gd name="connsiteY0" fmla="*/ 15852 h 42303"/>
                <a:gd name="connsiteX1" fmla="*/ 4706 w 43796"/>
                <a:gd name="connsiteY1" fmla="*/ 5856 h 42303"/>
                <a:gd name="connsiteX2" fmla="*/ 15551 w 43796"/>
                <a:gd name="connsiteY2" fmla="*/ 5061 h 42303"/>
                <a:gd name="connsiteX3" fmla="*/ 24002 w 43796"/>
                <a:gd name="connsiteY3" fmla="*/ 3291 h 42303"/>
                <a:gd name="connsiteX4" fmla="*/ 27295 w 43796"/>
                <a:gd name="connsiteY4" fmla="*/ 59 h 42303"/>
                <a:gd name="connsiteX5" fmla="*/ 31379 w 43796"/>
                <a:gd name="connsiteY5" fmla="*/ 2340 h 42303"/>
                <a:gd name="connsiteX6" fmla="*/ 37009 w 43796"/>
                <a:gd name="connsiteY6" fmla="*/ 549 h 42303"/>
                <a:gd name="connsiteX7" fmla="*/ 39864 w 43796"/>
                <a:gd name="connsiteY7" fmla="*/ 5435 h 42303"/>
                <a:gd name="connsiteX8" fmla="*/ 43528 w 43796"/>
                <a:gd name="connsiteY8" fmla="*/ 10177 h 42303"/>
                <a:gd name="connsiteX9" fmla="*/ 43364 w 43796"/>
                <a:gd name="connsiteY9" fmla="*/ 15319 h 42303"/>
                <a:gd name="connsiteX10" fmla="*/ 41482 w 43796"/>
                <a:gd name="connsiteY10" fmla="*/ 28035 h 42303"/>
                <a:gd name="connsiteX11" fmla="*/ 37520 w 43796"/>
                <a:gd name="connsiteY11" fmla="*/ 32868 h 42303"/>
                <a:gd name="connsiteX12" fmla="*/ 35550 w 43796"/>
                <a:gd name="connsiteY12" fmla="*/ 36666 h 42303"/>
                <a:gd name="connsiteX13" fmla="*/ 28641 w 43796"/>
                <a:gd name="connsiteY13" fmla="*/ 38762 h 42303"/>
                <a:gd name="connsiteX14" fmla="*/ 24972 w 43796"/>
                <a:gd name="connsiteY14" fmla="*/ 42052 h 42303"/>
                <a:gd name="connsiteX15" fmla="*/ 18867 w 43796"/>
                <a:gd name="connsiteY15" fmla="*/ 39907 h 42303"/>
                <a:gd name="connsiteX16" fmla="*/ 9814 w 43796"/>
                <a:gd name="connsiteY16" fmla="*/ 37206 h 42303"/>
                <a:gd name="connsiteX17" fmla="*/ 5851 w 43796"/>
                <a:gd name="connsiteY17" fmla="*/ 34353 h 42303"/>
                <a:gd name="connsiteX18" fmla="*/ 4462 w 43796"/>
                <a:gd name="connsiteY18" fmla="*/ 28773 h 42303"/>
                <a:gd name="connsiteX19" fmla="*/ 1342 w 43796"/>
                <a:gd name="connsiteY19" fmla="*/ 21858 h 42303"/>
                <a:gd name="connsiteX20" fmla="*/ 222 w 43796"/>
                <a:gd name="connsiteY20" fmla="*/ 15852 h 42303"/>
                <a:gd name="connsiteX0" fmla="*/ 39870 w 43796"/>
                <a:gd name="connsiteY0" fmla="*/ 5285 h 42303"/>
                <a:gd name="connsiteX1" fmla="*/ 39946 w 43796"/>
                <a:gd name="connsiteY1" fmla="*/ 6549 h 42303"/>
                <a:gd name="connsiteX2" fmla="*/ 30624 w 43796"/>
                <a:gd name="connsiteY2" fmla="*/ 3811 h 42303"/>
                <a:gd name="connsiteX3" fmla="*/ 31366 w 43796"/>
                <a:gd name="connsiteY3" fmla="*/ 2199 h 42303"/>
                <a:gd name="connsiteX4" fmla="*/ 23687 w 43796"/>
                <a:gd name="connsiteY4" fmla="*/ 4579 h 42303"/>
                <a:gd name="connsiteX5" fmla="*/ 24046 w 43796"/>
                <a:gd name="connsiteY5" fmla="*/ 3189 h 42303"/>
                <a:gd name="connsiteX6" fmla="*/ 15546 w 43796"/>
                <a:gd name="connsiteY6" fmla="*/ 5051 h 42303"/>
                <a:gd name="connsiteX7" fmla="*/ 16846 w 43796"/>
                <a:gd name="connsiteY7" fmla="*/ 6399 h 42303"/>
                <a:gd name="connsiteX0" fmla="*/ 222 w 43554"/>
                <a:gd name="connsiteY0" fmla="*/ 15852 h 42303"/>
                <a:gd name="connsiteX1" fmla="*/ 4706 w 43554"/>
                <a:gd name="connsiteY1" fmla="*/ 5856 h 42303"/>
                <a:gd name="connsiteX2" fmla="*/ 15551 w 43554"/>
                <a:gd name="connsiteY2" fmla="*/ 5061 h 42303"/>
                <a:gd name="connsiteX3" fmla="*/ 24002 w 43554"/>
                <a:gd name="connsiteY3" fmla="*/ 3291 h 42303"/>
                <a:gd name="connsiteX4" fmla="*/ 27295 w 43554"/>
                <a:gd name="connsiteY4" fmla="*/ 59 h 42303"/>
                <a:gd name="connsiteX5" fmla="*/ 31379 w 43554"/>
                <a:gd name="connsiteY5" fmla="*/ 2340 h 42303"/>
                <a:gd name="connsiteX6" fmla="*/ 37009 w 43554"/>
                <a:gd name="connsiteY6" fmla="*/ 549 h 42303"/>
                <a:gd name="connsiteX7" fmla="*/ 39864 w 43554"/>
                <a:gd name="connsiteY7" fmla="*/ 5435 h 42303"/>
                <a:gd name="connsiteX8" fmla="*/ 43528 w 43554"/>
                <a:gd name="connsiteY8" fmla="*/ 10177 h 42303"/>
                <a:gd name="connsiteX9" fmla="*/ 41457 w 43554"/>
                <a:gd name="connsiteY9" fmla="*/ 23054 h 42303"/>
                <a:gd name="connsiteX10" fmla="*/ 41482 w 43554"/>
                <a:gd name="connsiteY10" fmla="*/ 28035 h 42303"/>
                <a:gd name="connsiteX11" fmla="*/ 37520 w 43554"/>
                <a:gd name="connsiteY11" fmla="*/ 32868 h 42303"/>
                <a:gd name="connsiteX12" fmla="*/ 35550 w 43554"/>
                <a:gd name="connsiteY12" fmla="*/ 36666 h 42303"/>
                <a:gd name="connsiteX13" fmla="*/ 28641 w 43554"/>
                <a:gd name="connsiteY13" fmla="*/ 38762 h 42303"/>
                <a:gd name="connsiteX14" fmla="*/ 24972 w 43554"/>
                <a:gd name="connsiteY14" fmla="*/ 42052 h 42303"/>
                <a:gd name="connsiteX15" fmla="*/ 18867 w 43554"/>
                <a:gd name="connsiteY15" fmla="*/ 39907 h 42303"/>
                <a:gd name="connsiteX16" fmla="*/ 9814 w 43554"/>
                <a:gd name="connsiteY16" fmla="*/ 37206 h 42303"/>
                <a:gd name="connsiteX17" fmla="*/ 5851 w 43554"/>
                <a:gd name="connsiteY17" fmla="*/ 34353 h 42303"/>
                <a:gd name="connsiteX18" fmla="*/ 4462 w 43554"/>
                <a:gd name="connsiteY18" fmla="*/ 28773 h 42303"/>
                <a:gd name="connsiteX19" fmla="*/ 1342 w 43554"/>
                <a:gd name="connsiteY19" fmla="*/ 21858 h 42303"/>
                <a:gd name="connsiteX20" fmla="*/ 222 w 43554"/>
                <a:gd name="connsiteY20" fmla="*/ 15852 h 42303"/>
                <a:gd name="connsiteX0" fmla="*/ 39870 w 43554"/>
                <a:gd name="connsiteY0" fmla="*/ 5285 h 42303"/>
                <a:gd name="connsiteX1" fmla="*/ 39946 w 43554"/>
                <a:gd name="connsiteY1" fmla="*/ 6549 h 42303"/>
                <a:gd name="connsiteX2" fmla="*/ 30624 w 43554"/>
                <a:gd name="connsiteY2" fmla="*/ 3811 h 42303"/>
                <a:gd name="connsiteX3" fmla="*/ 31366 w 43554"/>
                <a:gd name="connsiteY3" fmla="*/ 2199 h 42303"/>
                <a:gd name="connsiteX4" fmla="*/ 23687 w 43554"/>
                <a:gd name="connsiteY4" fmla="*/ 4579 h 42303"/>
                <a:gd name="connsiteX5" fmla="*/ 24046 w 43554"/>
                <a:gd name="connsiteY5" fmla="*/ 3189 h 42303"/>
                <a:gd name="connsiteX6" fmla="*/ 15546 w 43554"/>
                <a:gd name="connsiteY6" fmla="*/ 5051 h 42303"/>
                <a:gd name="connsiteX7" fmla="*/ 16846 w 43554"/>
                <a:gd name="connsiteY7" fmla="*/ 6399 h 42303"/>
                <a:gd name="connsiteX0" fmla="*/ 222 w 43554"/>
                <a:gd name="connsiteY0" fmla="*/ 15852 h 42303"/>
                <a:gd name="connsiteX1" fmla="*/ 4706 w 43554"/>
                <a:gd name="connsiteY1" fmla="*/ 5856 h 42303"/>
                <a:gd name="connsiteX2" fmla="*/ 15551 w 43554"/>
                <a:gd name="connsiteY2" fmla="*/ 5061 h 42303"/>
                <a:gd name="connsiteX3" fmla="*/ 24002 w 43554"/>
                <a:gd name="connsiteY3" fmla="*/ 3291 h 42303"/>
                <a:gd name="connsiteX4" fmla="*/ 27295 w 43554"/>
                <a:gd name="connsiteY4" fmla="*/ 59 h 42303"/>
                <a:gd name="connsiteX5" fmla="*/ 31379 w 43554"/>
                <a:gd name="connsiteY5" fmla="*/ 2340 h 42303"/>
                <a:gd name="connsiteX6" fmla="*/ 37009 w 43554"/>
                <a:gd name="connsiteY6" fmla="*/ 549 h 42303"/>
                <a:gd name="connsiteX7" fmla="*/ 39864 w 43554"/>
                <a:gd name="connsiteY7" fmla="*/ 5435 h 42303"/>
                <a:gd name="connsiteX8" fmla="*/ 43528 w 43554"/>
                <a:gd name="connsiteY8" fmla="*/ 10177 h 42303"/>
                <a:gd name="connsiteX9" fmla="*/ 41457 w 43554"/>
                <a:gd name="connsiteY9" fmla="*/ 23054 h 42303"/>
                <a:gd name="connsiteX10" fmla="*/ 41482 w 43554"/>
                <a:gd name="connsiteY10" fmla="*/ 28035 h 42303"/>
                <a:gd name="connsiteX11" fmla="*/ 37520 w 43554"/>
                <a:gd name="connsiteY11" fmla="*/ 32868 h 42303"/>
                <a:gd name="connsiteX12" fmla="*/ 35550 w 43554"/>
                <a:gd name="connsiteY12" fmla="*/ 36666 h 42303"/>
                <a:gd name="connsiteX13" fmla="*/ 28641 w 43554"/>
                <a:gd name="connsiteY13" fmla="*/ 38762 h 42303"/>
                <a:gd name="connsiteX14" fmla="*/ 24972 w 43554"/>
                <a:gd name="connsiteY14" fmla="*/ 42052 h 42303"/>
                <a:gd name="connsiteX15" fmla="*/ 18867 w 43554"/>
                <a:gd name="connsiteY15" fmla="*/ 39907 h 42303"/>
                <a:gd name="connsiteX16" fmla="*/ 9814 w 43554"/>
                <a:gd name="connsiteY16" fmla="*/ 37206 h 42303"/>
                <a:gd name="connsiteX17" fmla="*/ 5851 w 43554"/>
                <a:gd name="connsiteY17" fmla="*/ 34353 h 42303"/>
                <a:gd name="connsiteX18" fmla="*/ 4462 w 43554"/>
                <a:gd name="connsiteY18" fmla="*/ 28773 h 42303"/>
                <a:gd name="connsiteX19" fmla="*/ 1342 w 43554"/>
                <a:gd name="connsiteY19" fmla="*/ 21858 h 42303"/>
                <a:gd name="connsiteX20" fmla="*/ 222 w 43554"/>
                <a:gd name="connsiteY20" fmla="*/ 15852 h 42303"/>
                <a:gd name="connsiteX0" fmla="*/ 39870 w 43554"/>
                <a:gd name="connsiteY0" fmla="*/ 5285 h 42303"/>
                <a:gd name="connsiteX1" fmla="*/ 39946 w 43554"/>
                <a:gd name="connsiteY1" fmla="*/ 6549 h 42303"/>
                <a:gd name="connsiteX2" fmla="*/ 30624 w 43554"/>
                <a:gd name="connsiteY2" fmla="*/ 3811 h 42303"/>
                <a:gd name="connsiteX3" fmla="*/ 31366 w 43554"/>
                <a:gd name="connsiteY3" fmla="*/ 2199 h 42303"/>
                <a:gd name="connsiteX4" fmla="*/ 23687 w 43554"/>
                <a:gd name="connsiteY4" fmla="*/ 4579 h 42303"/>
                <a:gd name="connsiteX5" fmla="*/ 24046 w 43554"/>
                <a:gd name="connsiteY5" fmla="*/ 3189 h 42303"/>
                <a:gd name="connsiteX6" fmla="*/ 15546 w 43554"/>
                <a:gd name="connsiteY6" fmla="*/ 5051 h 42303"/>
                <a:gd name="connsiteX7" fmla="*/ 16846 w 43554"/>
                <a:gd name="connsiteY7" fmla="*/ 6399 h 42303"/>
                <a:gd name="connsiteX0" fmla="*/ 222 w 43559"/>
                <a:gd name="connsiteY0" fmla="*/ 15852 h 42303"/>
                <a:gd name="connsiteX1" fmla="*/ 4706 w 43559"/>
                <a:gd name="connsiteY1" fmla="*/ 5856 h 42303"/>
                <a:gd name="connsiteX2" fmla="*/ 15551 w 43559"/>
                <a:gd name="connsiteY2" fmla="*/ 5061 h 42303"/>
                <a:gd name="connsiteX3" fmla="*/ 24002 w 43559"/>
                <a:gd name="connsiteY3" fmla="*/ 3291 h 42303"/>
                <a:gd name="connsiteX4" fmla="*/ 27295 w 43559"/>
                <a:gd name="connsiteY4" fmla="*/ 59 h 42303"/>
                <a:gd name="connsiteX5" fmla="*/ 31379 w 43559"/>
                <a:gd name="connsiteY5" fmla="*/ 2340 h 42303"/>
                <a:gd name="connsiteX6" fmla="*/ 37009 w 43559"/>
                <a:gd name="connsiteY6" fmla="*/ 549 h 42303"/>
                <a:gd name="connsiteX7" fmla="*/ 39864 w 43559"/>
                <a:gd name="connsiteY7" fmla="*/ 5435 h 42303"/>
                <a:gd name="connsiteX8" fmla="*/ 43528 w 43559"/>
                <a:gd name="connsiteY8" fmla="*/ 10177 h 42303"/>
                <a:gd name="connsiteX9" fmla="*/ 41457 w 43559"/>
                <a:gd name="connsiteY9" fmla="*/ 23054 h 42303"/>
                <a:gd name="connsiteX10" fmla="*/ 41482 w 43559"/>
                <a:gd name="connsiteY10" fmla="*/ 28035 h 42303"/>
                <a:gd name="connsiteX11" fmla="*/ 37520 w 43559"/>
                <a:gd name="connsiteY11" fmla="*/ 32868 h 42303"/>
                <a:gd name="connsiteX12" fmla="*/ 35550 w 43559"/>
                <a:gd name="connsiteY12" fmla="*/ 36666 h 42303"/>
                <a:gd name="connsiteX13" fmla="*/ 28641 w 43559"/>
                <a:gd name="connsiteY13" fmla="*/ 38762 h 42303"/>
                <a:gd name="connsiteX14" fmla="*/ 24972 w 43559"/>
                <a:gd name="connsiteY14" fmla="*/ 42052 h 42303"/>
                <a:gd name="connsiteX15" fmla="*/ 18867 w 43559"/>
                <a:gd name="connsiteY15" fmla="*/ 39907 h 42303"/>
                <a:gd name="connsiteX16" fmla="*/ 9814 w 43559"/>
                <a:gd name="connsiteY16" fmla="*/ 37206 h 42303"/>
                <a:gd name="connsiteX17" fmla="*/ 5851 w 43559"/>
                <a:gd name="connsiteY17" fmla="*/ 34353 h 42303"/>
                <a:gd name="connsiteX18" fmla="*/ 4462 w 43559"/>
                <a:gd name="connsiteY18" fmla="*/ 28773 h 42303"/>
                <a:gd name="connsiteX19" fmla="*/ 1342 w 43559"/>
                <a:gd name="connsiteY19" fmla="*/ 21858 h 42303"/>
                <a:gd name="connsiteX20" fmla="*/ 222 w 43559"/>
                <a:gd name="connsiteY20" fmla="*/ 15852 h 42303"/>
                <a:gd name="connsiteX0" fmla="*/ 39870 w 43559"/>
                <a:gd name="connsiteY0" fmla="*/ 5285 h 42303"/>
                <a:gd name="connsiteX1" fmla="*/ 39946 w 43559"/>
                <a:gd name="connsiteY1" fmla="*/ 6549 h 42303"/>
                <a:gd name="connsiteX2" fmla="*/ 30624 w 43559"/>
                <a:gd name="connsiteY2" fmla="*/ 3811 h 42303"/>
                <a:gd name="connsiteX3" fmla="*/ 31366 w 43559"/>
                <a:gd name="connsiteY3" fmla="*/ 2199 h 42303"/>
                <a:gd name="connsiteX4" fmla="*/ 23687 w 43559"/>
                <a:gd name="connsiteY4" fmla="*/ 4579 h 42303"/>
                <a:gd name="connsiteX5" fmla="*/ 24046 w 43559"/>
                <a:gd name="connsiteY5" fmla="*/ 3189 h 42303"/>
                <a:gd name="connsiteX6" fmla="*/ 15546 w 43559"/>
                <a:gd name="connsiteY6" fmla="*/ 5051 h 42303"/>
                <a:gd name="connsiteX7" fmla="*/ 16846 w 43559"/>
                <a:gd name="connsiteY7" fmla="*/ 6399 h 42303"/>
                <a:gd name="connsiteX0" fmla="*/ 222 w 42845"/>
                <a:gd name="connsiteY0" fmla="*/ 15852 h 42303"/>
                <a:gd name="connsiteX1" fmla="*/ 4706 w 42845"/>
                <a:gd name="connsiteY1" fmla="*/ 5856 h 42303"/>
                <a:gd name="connsiteX2" fmla="*/ 15551 w 42845"/>
                <a:gd name="connsiteY2" fmla="*/ 5061 h 42303"/>
                <a:gd name="connsiteX3" fmla="*/ 24002 w 42845"/>
                <a:gd name="connsiteY3" fmla="*/ 3291 h 42303"/>
                <a:gd name="connsiteX4" fmla="*/ 27295 w 42845"/>
                <a:gd name="connsiteY4" fmla="*/ 59 h 42303"/>
                <a:gd name="connsiteX5" fmla="*/ 31379 w 42845"/>
                <a:gd name="connsiteY5" fmla="*/ 2340 h 42303"/>
                <a:gd name="connsiteX6" fmla="*/ 37009 w 42845"/>
                <a:gd name="connsiteY6" fmla="*/ 549 h 42303"/>
                <a:gd name="connsiteX7" fmla="*/ 39864 w 42845"/>
                <a:gd name="connsiteY7" fmla="*/ 5435 h 42303"/>
                <a:gd name="connsiteX8" fmla="*/ 42792 w 42845"/>
                <a:gd name="connsiteY8" fmla="*/ 17897 h 42303"/>
                <a:gd name="connsiteX9" fmla="*/ 41457 w 42845"/>
                <a:gd name="connsiteY9" fmla="*/ 23054 h 42303"/>
                <a:gd name="connsiteX10" fmla="*/ 41482 w 42845"/>
                <a:gd name="connsiteY10" fmla="*/ 28035 h 42303"/>
                <a:gd name="connsiteX11" fmla="*/ 37520 w 42845"/>
                <a:gd name="connsiteY11" fmla="*/ 32868 h 42303"/>
                <a:gd name="connsiteX12" fmla="*/ 35550 w 42845"/>
                <a:gd name="connsiteY12" fmla="*/ 36666 h 42303"/>
                <a:gd name="connsiteX13" fmla="*/ 28641 w 42845"/>
                <a:gd name="connsiteY13" fmla="*/ 38762 h 42303"/>
                <a:gd name="connsiteX14" fmla="*/ 24972 w 42845"/>
                <a:gd name="connsiteY14" fmla="*/ 42052 h 42303"/>
                <a:gd name="connsiteX15" fmla="*/ 18867 w 42845"/>
                <a:gd name="connsiteY15" fmla="*/ 39907 h 42303"/>
                <a:gd name="connsiteX16" fmla="*/ 9814 w 42845"/>
                <a:gd name="connsiteY16" fmla="*/ 37206 h 42303"/>
                <a:gd name="connsiteX17" fmla="*/ 5851 w 42845"/>
                <a:gd name="connsiteY17" fmla="*/ 34353 h 42303"/>
                <a:gd name="connsiteX18" fmla="*/ 4462 w 42845"/>
                <a:gd name="connsiteY18" fmla="*/ 28773 h 42303"/>
                <a:gd name="connsiteX19" fmla="*/ 1342 w 42845"/>
                <a:gd name="connsiteY19" fmla="*/ 21858 h 42303"/>
                <a:gd name="connsiteX20" fmla="*/ 222 w 42845"/>
                <a:gd name="connsiteY20" fmla="*/ 15852 h 42303"/>
                <a:gd name="connsiteX0" fmla="*/ 39870 w 42845"/>
                <a:gd name="connsiteY0" fmla="*/ 5285 h 42303"/>
                <a:gd name="connsiteX1" fmla="*/ 39946 w 42845"/>
                <a:gd name="connsiteY1" fmla="*/ 6549 h 42303"/>
                <a:gd name="connsiteX2" fmla="*/ 30624 w 42845"/>
                <a:gd name="connsiteY2" fmla="*/ 3811 h 42303"/>
                <a:gd name="connsiteX3" fmla="*/ 31366 w 42845"/>
                <a:gd name="connsiteY3" fmla="*/ 2199 h 42303"/>
                <a:gd name="connsiteX4" fmla="*/ 23687 w 42845"/>
                <a:gd name="connsiteY4" fmla="*/ 4579 h 42303"/>
                <a:gd name="connsiteX5" fmla="*/ 24046 w 42845"/>
                <a:gd name="connsiteY5" fmla="*/ 3189 h 42303"/>
                <a:gd name="connsiteX6" fmla="*/ 15546 w 42845"/>
                <a:gd name="connsiteY6" fmla="*/ 5051 h 42303"/>
                <a:gd name="connsiteX7" fmla="*/ 16846 w 42845"/>
                <a:gd name="connsiteY7" fmla="*/ 6399 h 42303"/>
                <a:gd name="connsiteX0" fmla="*/ 222 w 42842"/>
                <a:gd name="connsiteY0" fmla="*/ 15852 h 42303"/>
                <a:gd name="connsiteX1" fmla="*/ 4706 w 42842"/>
                <a:gd name="connsiteY1" fmla="*/ 5856 h 42303"/>
                <a:gd name="connsiteX2" fmla="*/ 15551 w 42842"/>
                <a:gd name="connsiteY2" fmla="*/ 5061 h 42303"/>
                <a:gd name="connsiteX3" fmla="*/ 24002 w 42842"/>
                <a:gd name="connsiteY3" fmla="*/ 3291 h 42303"/>
                <a:gd name="connsiteX4" fmla="*/ 27295 w 42842"/>
                <a:gd name="connsiteY4" fmla="*/ 59 h 42303"/>
                <a:gd name="connsiteX5" fmla="*/ 31379 w 42842"/>
                <a:gd name="connsiteY5" fmla="*/ 2340 h 42303"/>
                <a:gd name="connsiteX6" fmla="*/ 37009 w 42842"/>
                <a:gd name="connsiteY6" fmla="*/ 549 h 42303"/>
                <a:gd name="connsiteX7" fmla="*/ 39864 w 42842"/>
                <a:gd name="connsiteY7" fmla="*/ 5435 h 42303"/>
                <a:gd name="connsiteX8" fmla="*/ 42792 w 42842"/>
                <a:gd name="connsiteY8" fmla="*/ 17897 h 42303"/>
                <a:gd name="connsiteX9" fmla="*/ 41457 w 42842"/>
                <a:gd name="connsiteY9" fmla="*/ 23054 h 42303"/>
                <a:gd name="connsiteX10" fmla="*/ 41482 w 42842"/>
                <a:gd name="connsiteY10" fmla="*/ 28035 h 42303"/>
                <a:gd name="connsiteX11" fmla="*/ 37520 w 42842"/>
                <a:gd name="connsiteY11" fmla="*/ 32868 h 42303"/>
                <a:gd name="connsiteX12" fmla="*/ 35550 w 42842"/>
                <a:gd name="connsiteY12" fmla="*/ 36666 h 42303"/>
                <a:gd name="connsiteX13" fmla="*/ 28641 w 42842"/>
                <a:gd name="connsiteY13" fmla="*/ 38762 h 42303"/>
                <a:gd name="connsiteX14" fmla="*/ 24972 w 42842"/>
                <a:gd name="connsiteY14" fmla="*/ 42052 h 42303"/>
                <a:gd name="connsiteX15" fmla="*/ 18867 w 42842"/>
                <a:gd name="connsiteY15" fmla="*/ 39907 h 42303"/>
                <a:gd name="connsiteX16" fmla="*/ 9814 w 42842"/>
                <a:gd name="connsiteY16" fmla="*/ 37206 h 42303"/>
                <a:gd name="connsiteX17" fmla="*/ 5851 w 42842"/>
                <a:gd name="connsiteY17" fmla="*/ 34353 h 42303"/>
                <a:gd name="connsiteX18" fmla="*/ 4462 w 42842"/>
                <a:gd name="connsiteY18" fmla="*/ 28773 h 42303"/>
                <a:gd name="connsiteX19" fmla="*/ 1342 w 42842"/>
                <a:gd name="connsiteY19" fmla="*/ 21858 h 42303"/>
                <a:gd name="connsiteX20" fmla="*/ 222 w 42842"/>
                <a:gd name="connsiteY20" fmla="*/ 15852 h 42303"/>
                <a:gd name="connsiteX0" fmla="*/ 39870 w 42842"/>
                <a:gd name="connsiteY0" fmla="*/ 5285 h 42303"/>
                <a:gd name="connsiteX1" fmla="*/ 39946 w 42842"/>
                <a:gd name="connsiteY1" fmla="*/ 6549 h 42303"/>
                <a:gd name="connsiteX2" fmla="*/ 30624 w 42842"/>
                <a:gd name="connsiteY2" fmla="*/ 3811 h 42303"/>
                <a:gd name="connsiteX3" fmla="*/ 31366 w 42842"/>
                <a:gd name="connsiteY3" fmla="*/ 2199 h 42303"/>
                <a:gd name="connsiteX4" fmla="*/ 23687 w 42842"/>
                <a:gd name="connsiteY4" fmla="*/ 4579 h 42303"/>
                <a:gd name="connsiteX5" fmla="*/ 24046 w 42842"/>
                <a:gd name="connsiteY5" fmla="*/ 3189 h 42303"/>
                <a:gd name="connsiteX6" fmla="*/ 15546 w 42842"/>
                <a:gd name="connsiteY6" fmla="*/ 5051 h 42303"/>
                <a:gd name="connsiteX7" fmla="*/ 16846 w 42842"/>
                <a:gd name="connsiteY7" fmla="*/ 6399 h 42303"/>
                <a:gd name="connsiteX0" fmla="*/ 222 w 42835"/>
                <a:gd name="connsiteY0" fmla="*/ 15852 h 42303"/>
                <a:gd name="connsiteX1" fmla="*/ 4706 w 42835"/>
                <a:gd name="connsiteY1" fmla="*/ 5856 h 42303"/>
                <a:gd name="connsiteX2" fmla="*/ 15551 w 42835"/>
                <a:gd name="connsiteY2" fmla="*/ 5061 h 42303"/>
                <a:gd name="connsiteX3" fmla="*/ 24002 w 42835"/>
                <a:gd name="connsiteY3" fmla="*/ 3291 h 42303"/>
                <a:gd name="connsiteX4" fmla="*/ 27295 w 42835"/>
                <a:gd name="connsiteY4" fmla="*/ 59 h 42303"/>
                <a:gd name="connsiteX5" fmla="*/ 31379 w 42835"/>
                <a:gd name="connsiteY5" fmla="*/ 2340 h 42303"/>
                <a:gd name="connsiteX6" fmla="*/ 37009 w 42835"/>
                <a:gd name="connsiteY6" fmla="*/ 549 h 42303"/>
                <a:gd name="connsiteX7" fmla="*/ 39864 w 42835"/>
                <a:gd name="connsiteY7" fmla="*/ 5435 h 42303"/>
                <a:gd name="connsiteX8" fmla="*/ 42792 w 42835"/>
                <a:gd name="connsiteY8" fmla="*/ 17897 h 42303"/>
                <a:gd name="connsiteX9" fmla="*/ 41457 w 42835"/>
                <a:gd name="connsiteY9" fmla="*/ 23054 h 42303"/>
                <a:gd name="connsiteX10" fmla="*/ 41482 w 42835"/>
                <a:gd name="connsiteY10" fmla="*/ 28035 h 42303"/>
                <a:gd name="connsiteX11" fmla="*/ 37520 w 42835"/>
                <a:gd name="connsiteY11" fmla="*/ 32868 h 42303"/>
                <a:gd name="connsiteX12" fmla="*/ 35550 w 42835"/>
                <a:gd name="connsiteY12" fmla="*/ 36666 h 42303"/>
                <a:gd name="connsiteX13" fmla="*/ 28641 w 42835"/>
                <a:gd name="connsiteY13" fmla="*/ 38762 h 42303"/>
                <a:gd name="connsiteX14" fmla="*/ 24972 w 42835"/>
                <a:gd name="connsiteY14" fmla="*/ 42052 h 42303"/>
                <a:gd name="connsiteX15" fmla="*/ 18867 w 42835"/>
                <a:gd name="connsiteY15" fmla="*/ 39907 h 42303"/>
                <a:gd name="connsiteX16" fmla="*/ 9814 w 42835"/>
                <a:gd name="connsiteY16" fmla="*/ 37206 h 42303"/>
                <a:gd name="connsiteX17" fmla="*/ 5851 w 42835"/>
                <a:gd name="connsiteY17" fmla="*/ 34353 h 42303"/>
                <a:gd name="connsiteX18" fmla="*/ 4462 w 42835"/>
                <a:gd name="connsiteY18" fmla="*/ 28773 h 42303"/>
                <a:gd name="connsiteX19" fmla="*/ 1342 w 42835"/>
                <a:gd name="connsiteY19" fmla="*/ 21858 h 42303"/>
                <a:gd name="connsiteX20" fmla="*/ 222 w 42835"/>
                <a:gd name="connsiteY20" fmla="*/ 15852 h 42303"/>
                <a:gd name="connsiteX0" fmla="*/ 39870 w 42835"/>
                <a:gd name="connsiteY0" fmla="*/ 5285 h 42303"/>
                <a:gd name="connsiteX1" fmla="*/ 39946 w 42835"/>
                <a:gd name="connsiteY1" fmla="*/ 6549 h 42303"/>
                <a:gd name="connsiteX2" fmla="*/ 30624 w 42835"/>
                <a:gd name="connsiteY2" fmla="*/ 3811 h 42303"/>
                <a:gd name="connsiteX3" fmla="*/ 31366 w 42835"/>
                <a:gd name="connsiteY3" fmla="*/ 2199 h 42303"/>
                <a:gd name="connsiteX4" fmla="*/ 23687 w 42835"/>
                <a:gd name="connsiteY4" fmla="*/ 4579 h 42303"/>
                <a:gd name="connsiteX5" fmla="*/ 24046 w 42835"/>
                <a:gd name="connsiteY5" fmla="*/ 3189 h 42303"/>
                <a:gd name="connsiteX6" fmla="*/ 15546 w 42835"/>
                <a:gd name="connsiteY6" fmla="*/ 5051 h 42303"/>
                <a:gd name="connsiteX7" fmla="*/ 16846 w 42835"/>
                <a:gd name="connsiteY7" fmla="*/ 6399 h 42303"/>
                <a:gd name="connsiteX0" fmla="*/ 222 w 43137"/>
                <a:gd name="connsiteY0" fmla="*/ 15852 h 42303"/>
                <a:gd name="connsiteX1" fmla="*/ 4706 w 43137"/>
                <a:gd name="connsiteY1" fmla="*/ 5856 h 42303"/>
                <a:gd name="connsiteX2" fmla="*/ 15551 w 43137"/>
                <a:gd name="connsiteY2" fmla="*/ 5061 h 42303"/>
                <a:gd name="connsiteX3" fmla="*/ 24002 w 43137"/>
                <a:gd name="connsiteY3" fmla="*/ 3291 h 42303"/>
                <a:gd name="connsiteX4" fmla="*/ 27295 w 43137"/>
                <a:gd name="connsiteY4" fmla="*/ 59 h 42303"/>
                <a:gd name="connsiteX5" fmla="*/ 31379 w 43137"/>
                <a:gd name="connsiteY5" fmla="*/ 2340 h 42303"/>
                <a:gd name="connsiteX6" fmla="*/ 37009 w 43137"/>
                <a:gd name="connsiteY6" fmla="*/ 549 h 42303"/>
                <a:gd name="connsiteX7" fmla="*/ 39864 w 43137"/>
                <a:gd name="connsiteY7" fmla="*/ 5435 h 42303"/>
                <a:gd name="connsiteX8" fmla="*/ 42892 w 43137"/>
                <a:gd name="connsiteY8" fmla="*/ 18634 h 42303"/>
                <a:gd name="connsiteX9" fmla="*/ 42792 w 43137"/>
                <a:gd name="connsiteY9" fmla="*/ 17897 h 42303"/>
                <a:gd name="connsiteX10" fmla="*/ 41457 w 43137"/>
                <a:gd name="connsiteY10" fmla="*/ 23054 h 42303"/>
                <a:gd name="connsiteX11" fmla="*/ 41482 w 43137"/>
                <a:gd name="connsiteY11" fmla="*/ 28035 h 42303"/>
                <a:gd name="connsiteX12" fmla="*/ 37520 w 43137"/>
                <a:gd name="connsiteY12" fmla="*/ 32868 h 42303"/>
                <a:gd name="connsiteX13" fmla="*/ 35550 w 43137"/>
                <a:gd name="connsiteY13" fmla="*/ 36666 h 42303"/>
                <a:gd name="connsiteX14" fmla="*/ 28641 w 43137"/>
                <a:gd name="connsiteY14" fmla="*/ 38762 h 42303"/>
                <a:gd name="connsiteX15" fmla="*/ 24972 w 43137"/>
                <a:gd name="connsiteY15" fmla="*/ 42052 h 42303"/>
                <a:gd name="connsiteX16" fmla="*/ 18867 w 43137"/>
                <a:gd name="connsiteY16" fmla="*/ 39907 h 42303"/>
                <a:gd name="connsiteX17" fmla="*/ 9814 w 43137"/>
                <a:gd name="connsiteY17" fmla="*/ 37206 h 42303"/>
                <a:gd name="connsiteX18" fmla="*/ 5851 w 43137"/>
                <a:gd name="connsiteY18" fmla="*/ 34353 h 42303"/>
                <a:gd name="connsiteX19" fmla="*/ 4462 w 43137"/>
                <a:gd name="connsiteY19" fmla="*/ 28773 h 42303"/>
                <a:gd name="connsiteX20" fmla="*/ 1342 w 43137"/>
                <a:gd name="connsiteY20" fmla="*/ 21858 h 42303"/>
                <a:gd name="connsiteX21" fmla="*/ 222 w 43137"/>
                <a:gd name="connsiteY21" fmla="*/ 15852 h 42303"/>
                <a:gd name="connsiteX0" fmla="*/ 39870 w 43137"/>
                <a:gd name="connsiteY0" fmla="*/ 5285 h 42303"/>
                <a:gd name="connsiteX1" fmla="*/ 39946 w 43137"/>
                <a:gd name="connsiteY1" fmla="*/ 6549 h 42303"/>
                <a:gd name="connsiteX2" fmla="*/ 30624 w 43137"/>
                <a:gd name="connsiteY2" fmla="*/ 3811 h 42303"/>
                <a:gd name="connsiteX3" fmla="*/ 31366 w 43137"/>
                <a:gd name="connsiteY3" fmla="*/ 2199 h 42303"/>
                <a:gd name="connsiteX4" fmla="*/ 23687 w 43137"/>
                <a:gd name="connsiteY4" fmla="*/ 4579 h 42303"/>
                <a:gd name="connsiteX5" fmla="*/ 24046 w 43137"/>
                <a:gd name="connsiteY5" fmla="*/ 3189 h 42303"/>
                <a:gd name="connsiteX6" fmla="*/ 15546 w 43137"/>
                <a:gd name="connsiteY6" fmla="*/ 5051 h 42303"/>
                <a:gd name="connsiteX7" fmla="*/ 16846 w 43137"/>
                <a:gd name="connsiteY7" fmla="*/ 6399 h 42303"/>
                <a:gd name="connsiteX0" fmla="*/ 222 w 43137"/>
                <a:gd name="connsiteY0" fmla="*/ 15852 h 42303"/>
                <a:gd name="connsiteX1" fmla="*/ 4706 w 43137"/>
                <a:gd name="connsiteY1" fmla="*/ 5856 h 42303"/>
                <a:gd name="connsiteX2" fmla="*/ 15551 w 43137"/>
                <a:gd name="connsiteY2" fmla="*/ 5061 h 42303"/>
                <a:gd name="connsiteX3" fmla="*/ 24002 w 43137"/>
                <a:gd name="connsiteY3" fmla="*/ 3291 h 42303"/>
                <a:gd name="connsiteX4" fmla="*/ 27295 w 43137"/>
                <a:gd name="connsiteY4" fmla="*/ 59 h 42303"/>
                <a:gd name="connsiteX5" fmla="*/ 31379 w 43137"/>
                <a:gd name="connsiteY5" fmla="*/ 2340 h 42303"/>
                <a:gd name="connsiteX6" fmla="*/ 37009 w 43137"/>
                <a:gd name="connsiteY6" fmla="*/ 549 h 42303"/>
                <a:gd name="connsiteX7" fmla="*/ 39864 w 43137"/>
                <a:gd name="connsiteY7" fmla="*/ 5435 h 42303"/>
                <a:gd name="connsiteX8" fmla="*/ 42892 w 43137"/>
                <a:gd name="connsiteY8" fmla="*/ 18634 h 42303"/>
                <a:gd name="connsiteX9" fmla="*/ 42792 w 43137"/>
                <a:gd name="connsiteY9" fmla="*/ 17897 h 42303"/>
                <a:gd name="connsiteX10" fmla="*/ 41457 w 43137"/>
                <a:gd name="connsiteY10" fmla="*/ 23054 h 42303"/>
                <a:gd name="connsiteX11" fmla="*/ 41482 w 43137"/>
                <a:gd name="connsiteY11" fmla="*/ 28035 h 42303"/>
                <a:gd name="connsiteX12" fmla="*/ 37520 w 43137"/>
                <a:gd name="connsiteY12" fmla="*/ 32868 h 42303"/>
                <a:gd name="connsiteX13" fmla="*/ 35550 w 43137"/>
                <a:gd name="connsiteY13" fmla="*/ 36666 h 42303"/>
                <a:gd name="connsiteX14" fmla="*/ 28641 w 43137"/>
                <a:gd name="connsiteY14" fmla="*/ 38762 h 42303"/>
                <a:gd name="connsiteX15" fmla="*/ 24972 w 43137"/>
                <a:gd name="connsiteY15" fmla="*/ 42052 h 42303"/>
                <a:gd name="connsiteX16" fmla="*/ 18867 w 43137"/>
                <a:gd name="connsiteY16" fmla="*/ 39907 h 42303"/>
                <a:gd name="connsiteX17" fmla="*/ 9814 w 43137"/>
                <a:gd name="connsiteY17" fmla="*/ 37206 h 42303"/>
                <a:gd name="connsiteX18" fmla="*/ 5851 w 43137"/>
                <a:gd name="connsiteY18" fmla="*/ 34353 h 42303"/>
                <a:gd name="connsiteX19" fmla="*/ 4462 w 43137"/>
                <a:gd name="connsiteY19" fmla="*/ 28773 h 42303"/>
                <a:gd name="connsiteX20" fmla="*/ 1342 w 43137"/>
                <a:gd name="connsiteY20" fmla="*/ 21858 h 42303"/>
                <a:gd name="connsiteX21" fmla="*/ 222 w 43137"/>
                <a:gd name="connsiteY21" fmla="*/ 15852 h 42303"/>
                <a:gd name="connsiteX0" fmla="*/ 39870 w 43137"/>
                <a:gd name="connsiteY0" fmla="*/ 5285 h 42303"/>
                <a:gd name="connsiteX1" fmla="*/ 37955 w 43137"/>
                <a:gd name="connsiteY1" fmla="*/ 8351 h 42303"/>
                <a:gd name="connsiteX2" fmla="*/ 30624 w 43137"/>
                <a:gd name="connsiteY2" fmla="*/ 3811 h 42303"/>
                <a:gd name="connsiteX3" fmla="*/ 31366 w 43137"/>
                <a:gd name="connsiteY3" fmla="*/ 2199 h 42303"/>
                <a:gd name="connsiteX4" fmla="*/ 23687 w 43137"/>
                <a:gd name="connsiteY4" fmla="*/ 4579 h 42303"/>
                <a:gd name="connsiteX5" fmla="*/ 24046 w 43137"/>
                <a:gd name="connsiteY5" fmla="*/ 3189 h 42303"/>
                <a:gd name="connsiteX6" fmla="*/ 15546 w 43137"/>
                <a:gd name="connsiteY6" fmla="*/ 5051 h 42303"/>
                <a:gd name="connsiteX7" fmla="*/ 16846 w 43137"/>
                <a:gd name="connsiteY7" fmla="*/ 6399 h 42303"/>
                <a:gd name="connsiteX0" fmla="*/ 222 w 43137"/>
                <a:gd name="connsiteY0" fmla="*/ 15852 h 42303"/>
                <a:gd name="connsiteX1" fmla="*/ 4706 w 43137"/>
                <a:gd name="connsiteY1" fmla="*/ 5856 h 42303"/>
                <a:gd name="connsiteX2" fmla="*/ 15551 w 43137"/>
                <a:gd name="connsiteY2" fmla="*/ 5061 h 42303"/>
                <a:gd name="connsiteX3" fmla="*/ 24002 w 43137"/>
                <a:gd name="connsiteY3" fmla="*/ 3291 h 42303"/>
                <a:gd name="connsiteX4" fmla="*/ 27295 w 43137"/>
                <a:gd name="connsiteY4" fmla="*/ 59 h 42303"/>
                <a:gd name="connsiteX5" fmla="*/ 31379 w 43137"/>
                <a:gd name="connsiteY5" fmla="*/ 2340 h 42303"/>
                <a:gd name="connsiteX6" fmla="*/ 37009 w 43137"/>
                <a:gd name="connsiteY6" fmla="*/ 549 h 42303"/>
                <a:gd name="connsiteX7" fmla="*/ 39864 w 43137"/>
                <a:gd name="connsiteY7" fmla="*/ 5435 h 42303"/>
                <a:gd name="connsiteX8" fmla="*/ 42892 w 43137"/>
                <a:gd name="connsiteY8" fmla="*/ 18634 h 42303"/>
                <a:gd name="connsiteX9" fmla="*/ 42792 w 43137"/>
                <a:gd name="connsiteY9" fmla="*/ 17897 h 42303"/>
                <a:gd name="connsiteX10" fmla="*/ 41457 w 43137"/>
                <a:gd name="connsiteY10" fmla="*/ 23054 h 42303"/>
                <a:gd name="connsiteX11" fmla="*/ 41482 w 43137"/>
                <a:gd name="connsiteY11" fmla="*/ 28035 h 42303"/>
                <a:gd name="connsiteX12" fmla="*/ 37520 w 43137"/>
                <a:gd name="connsiteY12" fmla="*/ 32868 h 42303"/>
                <a:gd name="connsiteX13" fmla="*/ 35550 w 43137"/>
                <a:gd name="connsiteY13" fmla="*/ 36666 h 42303"/>
                <a:gd name="connsiteX14" fmla="*/ 28641 w 43137"/>
                <a:gd name="connsiteY14" fmla="*/ 38762 h 42303"/>
                <a:gd name="connsiteX15" fmla="*/ 24972 w 43137"/>
                <a:gd name="connsiteY15" fmla="*/ 42052 h 42303"/>
                <a:gd name="connsiteX16" fmla="*/ 18867 w 43137"/>
                <a:gd name="connsiteY16" fmla="*/ 39907 h 42303"/>
                <a:gd name="connsiteX17" fmla="*/ 9814 w 43137"/>
                <a:gd name="connsiteY17" fmla="*/ 37206 h 42303"/>
                <a:gd name="connsiteX18" fmla="*/ 5851 w 43137"/>
                <a:gd name="connsiteY18" fmla="*/ 34353 h 42303"/>
                <a:gd name="connsiteX19" fmla="*/ 4462 w 43137"/>
                <a:gd name="connsiteY19" fmla="*/ 28773 h 42303"/>
                <a:gd name="connsiteX20" fmla="*/ 1342 w 43137"/>
                <a:gd name="connsiteY20" fmla="*/ 21858 h 42303"/>
                <a:gd name="connsiteX21" fmla="*/ 222 w 43137"/>
                <a:gd name="connsiteY21" fmla="*/ 15852 h 42303"/>
                <a:gd name="connsiteX0" fmla="*/ 38730 w 43137"/>
                <a:gd name="connsiteY0" fmla="*/ 6981 h 42303"/>
                <a:gd name="connsiteX1" fmla="*/ 37955 w 43137"/>
                <a:gd name="connsiteY1" fmla="*/ 8351 h 42303"/>
                <a:gd name="connsiteX2" fmla="*/ 30624 w 43137"/>
                <a:gd name="connsiteY2" fmla="*/ 3811 h 42303"/>
                <a:gd name="connsiteX3" fmla="*/ 31366 w 43137"/>
                <a:gd name="connsiteY3" fmla="*/ 2199 h 42303"/>
                <a:gd name="connsiteX4" fmla="*/ 23687 w 43137"/>
                <a:gd name="connsiteY4" fmla="*/ 4579 h 42303"/>
                <a:gd name="connsiteX5" fmla="*/ 24046 w 43137"/>
                <a:gd name="connsiteY5" fmla="*/ 3189 h 42303"/>
                <a:gd name="connsiteX6" fmla="*/ 15546 w 43137"/>
                <a:gd name="connsiteY6" fmla="*/ 5051 h 42303"/>
                <a:gd name="connsiteX7" fmla="*/ 16846 w 43137"/>
                <a:gd name="connsiteY7" fmla="*/ 6399 h 42303"/>
                <a:gd name="connsiteX0" fmla="*/ 222 w 43137"/>
                <a:gd name="connsiteY0" fmla="*/ 15852 h 42303"/>
                <a:gd name="connsiteX1" fmla="*/ 4706 w 43137"/>
                <a:gd name="connsiteY1" fmla="*/ 5856 h 42303"/>
                <a:gd name="connsiteX2" fmla="*/ 15551 w 43137"/>
                <a:gd name="connsiteY2" fmla="*/ 5061 h 42303"/>
                <a:gd name="connsiteX3" fmla="*/ 24002 w 43137"/>
                <a:gd name="connsiteY3" fmla="*/ 3291 h 42303"/>
                <a:gd name="connsiteX4" fmla="*/ 27295 w 43137"/>
                <a:gd name="connsiteY4" fmla="*/ 59 h 42303"/>
                <a:gd name="connsiteX5" fmla="*/ 31379 w 43137"/>
                <a:gd name="connsiteY5" fmla="*/ 2340 h 42303"/>
                <a:gd name="connsiteX6" fmla="*/ 37009 w 43137"/>
                <a:gd name="connsiteY6" fmla="*/ 549 h 42303"/>
                <a:gd name="connsiteX7" fmla="*/ 39864 w 43137"/>
                <a:gd name="connsiteY7" fmla="*/ 5435 h 42303"/>
                <a:gd name="connsiteX8" fmla="*/ 42892 w 43137"/>
                <a:gd name="connsiteY8" fmla="*/ 18634 h 42303"/>
                <a:gd name="connsiteX9" fmla="*/ 42792 w 43137"/>
                <a:gd name="connsiteY9" fmla="*/ 17897 h 42303"/>
                <a:gd name="connsiteX10" fmla="*/ 41457 w 43137"/>
                <a:gd name="connsiteY10" fmla="*/ 23054 h 42303"/>
                <a:gd name="connsiteX11" fmla="*/ 41482 w 43137"/>
                <a:gd name="connsiteY11" fmla="*/ 28035 h 42303"/>
                <a:gd name="connsiteX12" fmla="*/ 37520 w 43137"/>
                <a:gd name="connsiteY12" fmla="*/ 32868 h 42303"/>
                <a:gd name="connsiteX13" fmla="*/ 35550 w 43137"/>
                <a:gd name="connsiteY13" fmla="*/ 36666 h 42303"/>
                <a:gd name="connsiteX14" fmla="*/ 28641 w 43137"/>
                <a:gd name="connsiteY14" fmla="*/ 38762 h 42303"/>
                <a:gd name="connsiteX15" fmla="*/ 24972 w 43137"/>
                <a:gd name="connsiteY15" fmla="*/ 42052 h 42303"/>
                <a:gd name="connsiteX16" fmla="*/ 18867 w 43137"/>
                <a:gd name="connsiteY16" fmla="*/ 39907 h 42303"/>
                <a:gd name="connsiteX17" fmla="*/ 9814 w 43137"/>
                <a:gd name="connsiteY17" fmla="*/ 37206 h 42303"/>
                <a:gd name="connsiteX18" fmla="*/ 5851 w 43137"/>
                <a:gd name="connsiteY18" fmla="*/ 34353 h 42303"/>
                <a:gd name="connsiteX19" fmla="*/ 4462 w 43137"/>
                <a:gd name="connsiteY19" fmla="*/ 28773 h 42303"/>
                <a:gd name="connsiteX20" fmla="*/ 1342 w 43137"/>
                <a:gd name="connsiteY20" fmla="*/ 21858 h 42303"/>
                <a:gd name="connsiteX21" fmla="*/ 222 w 43137"/>
                <a:gd name="connsiteY21" fmla="*/ 15852 h 42303"/>
                <a:gd name="connsiteX0" fmla="*/ 30624 w 43137"/>
                <a:gd name="connsiteY0" fmla="*/ 3811 h 42303"/>
                <a:gd name="connsiteX1" fmla="*/ 31366 w 43137"/>
                <a:gd name="connsiteY1" fmla="*/ 2199 h 42303"/>
                <a:gd name="connsiteX2" fmla="*/ 23687 w 43137"/>
                <a:gd name="connsiteY2" fmla="*/ 4579 h 42303"/>
                <a:gd name="connsiteX3" fmla="*/ 24046 w 43137"/>
                <a:gd name="connsiteY3" fmla="*/ 3189 h 42303"/>
                <a:gd name="connsiteX4" fmla="*/ 15546 w 43137"/>
                <a:gd name="connsiteY4" fmla="*/ 5051 h 42303"/>
                <a:gd name="connsiteX5" fmla="*/ 16846 w 43137"/>
                <a:gd name="connsiteY5" fmla="*/ 6399 h 42303"/>
                <a:gd name="connsiteX0" fmla="*/ 222 w 43800"/>
                <a:gd name="connsiteY0" fmla="*/ 15871 h 42322"/>
                <a:gd name="connsiteX1" fmla="*/ 4706 w 43800"/>
                <a:gd name="connsiteY1" fmla="*/ 5875 h 42322"/>
                <a:gd name="connsiteX2" fmla="*/ 15551 w 43800"/>
                <a:gd name="connsiteY2" fmla="*/ 5080 h 42322"/>
                <a:gd name="connsiteX3" fmla="*/ 24002 w 43800"/>
                <a:gd name="connsiteY3" fmla="*/ 3310 h 42322"/>
                <a:gd name="connsiteX4" fmla="*/ 27295 w 43800"/>
                <a:gd name="connsiteY4" fmla="*/ 78 h 42322"/>
                <a:gd name="connsiteX5" fmla="*/ 31379 w 43800"/>
                <a:gd name="connsiteY5" fmla="*/ 2359 h 42322"/>
                <a:gd name="connsiteX6" fmla="*/ 37009 w 43800"/>
                <a:gd name="connsiteY6" fmla="*/ 568 h 42322"/>
                <a:gd name="connsiteX7" fmla="*/ 43550 w 43800"/>
                <a:gd name="connsiteY7" fmla="*/ 9636 h 42322"/>
                <a:gd name="connsiteX8" fmla="*/ 42892 w 43800"/>
                <a:gd name="connsiteY8" fmla="*/ 18653 h 42322"/>
                <a:gd name="connsiteX9" fmla="*/ 42792 w 43800"/>
                <a:gd name="connsiteY9" fmla="*/ 17916 h 42322"/>
                <a:gd name="connsiteX10" fmla="*/ 41457 w 43800"/>
                <a:gd name="connsiteY10" fmla="*/ 23073 h 42322"/>
                <a:gd name="connsiteX11" fmla="*/ 41482 w 43800"/>
                <a:gd name="connsiteY11" fmla="*/ 28054 h 42322"/>
                <a:gd name="connsiteX12" fmla="*/ 37520 w 43800"/>
                <a:gd name="connsiteY12" fmla="*/ 32887 h 42322"/>
                <a:gd name="connsiteX13" fmla="*/ 35550 w 43800"/>
                <a:gd name="connsiteY13" fmla="*/ 36685 h 42322"/>
                <a:gd name="connsiteX14" fmla="*/ 28641 w 43800"/>
                <a:gd name="connsiteY14" fmla="*/ 38781 h 42322"/>
                <a:gd name="connsiteX15" fmla="*/ 24972 w 43800"/>
                <a:gd name="connsiteY15" fmla="*/ 42071 h 42322"/>
                <a:gd name="connsiteX16" fmla="*/ 18867 w 43800"/>
                <a:gd name="connsiteY16" fmla="*/ 39926 h 42322"/>
                <a:gd name="connsiteX17" fmla="*/ 9814 w 43800"/>
                <a:gd name="connsiteY17" fmla="*/ 37225 h 42322"/>
                <a:gd name="connsiteX18" fmla="*/ 5851 w 43800"/>
                <a:gd name="connsiteY18" fmla="*/ 34372 h 42322"/>
                <a:gd name="connsiteX19" fmla="*/ 4462 w 43800"/>
                <a:gd name="connsiteY19" fmla="*/ 28792 h 42322"/>
                <a:gd name="connsiteX20" fmla="*/ 1342 w 43800"/>
                <a:gd name="connsiteY20" fmla="*/ 21877 h 42322"/>
                <a:gd name="connsiteX21" fmla="*/ 222 w 43800"/>
                <a:gd name="connsiteY21" fmla="*/ 15871 h 42322"/>
                <a:gd name="connsiteX0" fmla="*/ 30624 w 43800"/>
                <a:gd name="connsiteY0" fmla="*/ 3830 h 42322"/>
                <a:gd name="connsiteX1" fmla="*/ 31366 w 43800"/>
                <a:gd name="connsiteY1" fmla="*/ 2218 h 42322"/>
                <a:gd name="connsiteX2" fmla="*/ 23687 w 43800"/>
                <a:gd name="connsiteY2" fmla="*/ 4598 h 42322"/>
                <a:gd name="connsiteX3" fmla="*/ 24046 w 43800"/>
                <a:gd name="connsiteY3" fmla="*/ 3208 h 42322"/>
                <a:gd name="connsiteX4" fmla="*/ 15546 w 43800"/>
                <a:gd name="connsiteY4" fmla="*/ 5070 h 42322"/>
                <a:gd name="connsiteX5" fmla="*/ 16846 w 43800"/>
                <a:gd name="connsiteY5" fmla="*/ 6418 h 42322"/>
                <a:gd name="connsiteX0" fmla="*/ 222 w 43137"/>
                <a:gd name="connsiteY0" fmla="*/ 16335 h 42786"/>
                <a:gd name="connsiteX1" fmla="*/ 4706 w 43137"/>
                <a:gd name="connsiteY1" fmla="*/ 6339 h 42786"/>
                <a:gd name="connsiteX2" fmla="*/ 15551 w 43137"/>
                <a:gd name="connsiteY2" fmla="*/ 5544 h 42786"/>
                <a:gd name="connsiteX3" fmla="*/ 24002 w 43137"/>
                <a:gd name="connsiteY3" fmla="*/ 3774 h 42786"/>
                <a:gd name="connsiteX4" fmla="*/ 27295 w 43137"/>
                <a:gd name="connsiteY4" fmla="*/ 542 h 42786"/>
                <a:gd name="connsiteX5" fmla="*/ 31379 w 43137"/>
                <a:gd name="connsiteY5" fmla="*/ 2823 h 42786"/>
                <a:gd name="connsiteX6" fmla="*/ 37009 w 43137"/>
                <a:gd name="connsiteY6" fmla="*/ 1032 h 42786"/>
                <a:gd name="connsiteX7" fmla="*/ 42072 w 43137"/>
                <a:gd name="connsiteY7" fmla="*/ 16374 h 42786"/>
                <a:gd name="connsiteX8" fmla="*/ 42892 w 43137"/>
                <a:gd name="connsiteY8" fmla="*/ 19117 h 42786"/>
                <a:gd name="connsiteX9" fmla="*/ 42792 w 43137"/>
                <a:gd name="connsiteY9" fmla="*/ 18380 h 42786"/>
                <a:gd name="connsiteX10" fmla="*/ 41457 w 43137"/>
                <a:gd name="connsiteY10" fmla="*/ 23537 h 42786"/>
                <a:gd name="connsiteX11" fmla="*/ 41482 w 43137"/>
                <a:gd name="connsiteY11" fmla="*/ 28518 h 42786"/>
                <a:gd name="connsiteX12" fmla="*/ 37520 w 43137"/>
                <a:gd name="connsiteY12" fmla="*/ 33351 h 42786"/>
                <a:gd name="connsiteX13" fmla="*/ 35550 w 43137"/>
                <a:gd name="connsiteY13" fmla="*/ 37149 h 42786"/>
                <a:gd name="connsiteX14" fmla="*/ 28641 w 43137"/>
                <a:gd name="connsiteY14" fmla="*/ 39245 h 42786"/>
                <a:gd name="connsiteX15" fmla="*/ 24972 w 43137"/>
                <a:gd name="connsiteY15" fmla="*/ 42535 h 42786"/>
                <a:gd name="connsiteX16" fmla="*/ 18867 w 43137"/>
                <a:gd name="connsiteY16" fmla="*/ 40390 h 42786"/>
                <a:gd name="connsiteX17" fmla="*/ 9814 w 43137"/>
                <a:gd name="connsiteY17" fmla="*/ 37689 h 42786"/>
                <a:gd name="connsiteX18" fmla="*/ 5851 w 43137"/>
                <a:gd name="connsiteY18" fmla="*/ 34836 h 42786"/>
                <a:gd name="connsiteX19" fmla="*/ 4462 w 43137"/>
                <a:gd name="connsiteY19" fmla="*/ 29256 h 42786"/>
                <a:gd name="connsiteX20" fmla="*/ 1342 w 43137"/>
                <a:gd name="connsiteY20" fmla="*/ 22341 h 42786"/>
                <a:gd name="connsiteX21" fmla="*/ 222 w 43137"/>
                <a:gd name="connsiteY21" fmla="*/ 16335 h 42786"/>
                <a:gd name="connsiteX0" fmla="*/ 30624 w 43137"/>
                <a:gd name="connsiteY0" fmla="*/ 4294 h 42786"/>
                <a:gd name="connsiteX1" fmla="*/ 31366 w 43137"/>
                <a:gd name="connsiteY1" fmla="*/ 2682 h 42786"/>
                <a:gd name="connsiteX2" fmla="*/ 23687 w 43137"/>
                <a:gd name="connsiteY2" fmla="*/ 5062 h 42786"/>
                <a:gd name="connsiteX3" fmla="*/ 24046 w 43137"/>
                <a:gd name="connsiteY3" fmla="*/ 3672 h 42786"/>
                <a:gd name="connsiteX4" fmla="*/ 15546 w 43137"/>
                <a:gd name="connsiteY4" fmla="*/ 5534 h 42786"/>
                <a:gd name="connsiteX5" fmla="*/ 16846 w 43137"/>
                <a:gd name="connsiteY5" fmla="*/ 6882 h 42786"/>
                <a:gd name="connsiteX0" fmla="*/ 222 w 43137"/>
                <a:gd name="connsiteY0" fmla="*/ 16019 h 42470"/>
                <a:gd name="connsiteX1" fmla="*/ 4706 w 43137"/>
                <a:gd name="connsiteY1" fmla="*/ 6023 h 42470"/>
                <a:gd name="connsiteX2" fmla="*/ 15551 w 43137"/>
                <a:gd name="connsiteY2" fmla="*/ 5228 h 42470"/>
                <a:gd name="connsiteX3" fmla="*/ 24002 w 43137"/>
                <a:gd name="connsiteY3" fmla="*/ 3458 h 42470"/>
                <a:gd name="connsiteX4" fmla="*/ 27295 w 43137"/>
                <a:gd name="connsiteY4" fmla="*/ 226 h 42470"/>
                <a:gd name="connsiteX5" fmla="*/ 31379 w 43137"/>
                <a:gd name="connsiteY5" fmla="*/ 2507 h 42470"/>
                <a:gd name="connsiteX6" fmla="*/ 37009 w 43137"/>
                <a:gd name="connsiteY6" fmla="*/ 716 h 42470"/>
                <a:gd name="connsiteX7" fmla="*/ 41769 w 43137"/>
                <a:gd name="connsiteY7" fmla="*/ 11781 h 42470"/>
                <a:gd name="connsiteX8" fmla="*/ 42892 w 43137"/>
                <a:gd name="connsiteY8" fmla="*/ 18801 h 42470"/>
                <a:gd name="connsiteX9" fmla="*/ 42792 w 43137"/>
                <a:gd name="connsiteY9" fmla="*/ 18064 h 42470"/>
                <a:gd name="connsiteX10" fmla="*/ 41457 w 43137"/>
                <a:gd name="connsiteY10" fmla="*/ 23221 h 42470"/>
                <a:gd name="connsiteX11" fmla="*/ 41482 w 43137"/>
                <a:gd name="connsiteY11" fmla="*/ 28202 h 42470"/>
                <a:gd name="connsiteX12" fmla="*/ 37520 w 43137"/>
                <a:gd name="connsiteY12" fmla="*/ 33035 h 42470"/>
                <a:gd name="connsiteX13" fmla="*/ 35550 w 43137"/>
                <a:gd name="connsiteY13" fmla="*/ 36833 h 42470"/>
                <a:gd name="connsiteX14" fmla="*/ 28641 w 43137"/>
                <a:gd name="connsiteY14" fmla="*/ 38929 h 42470"/>
                <a:gd name="connsiteX15" fmla="*/ 24972 w 43137"/>
                <a:gd name="connsiteY15" fmla="*/ 42219 h 42470"/>
                <a:gd name="connsiteX16" fmla="*/ 18867 w 43137"/>
                <a:gd name="connsiteY16" fmla="*/ 40074 h 42470"/>
                <a:gd name="connsiteX17" fmla="*/ 9814 w 43137"/>
                <a:gd name="connsiteY17" fmla="*/ 37373 h 42470"/>
                <a:gd name="connsiteX18" fmla="*/ 5851 w 43137"/>
                <a:gd name="connsiteY18" fmla="*/ 34520 h 42470"/>
                <a:gd name="connsiteX19" fmla="*/ 4462 w 43137"/>
                <a:gd name="connsiteY19" fmla="*/ 28940 h 42470"/>
                <a:gd name="connsiteX20" fmla="*/ 1342 w 43137"/>
                <a:gd name="connsiteY20" fmla="*/ 22025 h 42470"/>
                <a:gd name="connsiteX21" fmla="*/ 222 w 43137"/>
                <a:gd name="connsiteY21" fmla="*/ 16019 h 42470"/>
                <a:gd name="connsiteX0" fmla="*/ 30624 w 43137"/>
                <a:gd name="connsiteY0" fmla="*/ 3978 h 42470"/>
                <a:gd name="connsiteX1" fmla="*/ 31366 w 43137"/>
                <a:gd name="connsiteY1" fmla="*/ 2366 h 42470"/>
                <a:gd name="connsiteX2" fmla="*/ 23687 w 43137"/>
                <a:gd name="connsiteY2" fmla="*/ 4746 h 42470"/>
                <a:gd name="connsiteX3" fmla="*/ 24046 w 43137"/>
                <a:gd name="connsiteY3" fmla="*/ 3356 h 42470"/>
                <a:gd name="connsiteX4" fmla="*/ 15546 w 43137"/>
                <a:gd name="connsiteY4" fmla="*/ 5218 h 42470"/>
                <a:gd name="connsiteX5" fmla="*/ 16846 w 43137"/>
                <a:gd name="connsiteY5" fmla="*/ 6566 h 42470"/>
                <a:gd name="connsiteX0" fmla="*/ 222 w 43137"/>
                <a:gd name="connsiteY0" fmla="*/ 16019 h 42470"/>
                <a:gd name="connsiteX1" fmla="*/ 4706 w 43137"/>
                <a:gd name="connsiteY1" fmla="*/ 6023 h 42470"/>
                <a:gd name="connsiteX2" fmla="*/ 15551 w 43137"/>
                <a:gd name="connsiteY2" fmla="*/ 5228 h 42470"/>
                <a:gd name="connsiteX3" fmla="*/ 24002 w 43137"/>
                <a:gd name="connsiteY3" fmla="*/ 3458 h 42470"/>
                <a:gd name="connsiteX4" fmla="*/ 27295 w 43137"/>
                <a:gd name="connsiteY4" fmla="*/ 226 h 42470"/>
                <a:gd name="connsiteX5" fmla="*/ 31379 w 43137"/>
                <a:gd name="connsiteY5" fmla="*/ 2507 h 42470"/>
                <a:gd name="connsiteX6" fmla="*/ 37009 w 43137"/>
                <a:gd name="connsiteY6" fmla="*/ 716 h 42470"/>
                <a:gd name="connsiteX7" fmla="*/ 41769 w 43137"/>
                <a:gd name="connsiteY7" fmla="*/ 11781 h 42470"/>
                <a:gd name="connsiteX8" fmla="*/ 42892 w 43137"/>
                <a:gd name="connsiteY8" fmla="*/ 18801 h 42470"/>
                <a:gd name="connsiteX9" fmla="*/ 42792 w 43137"/>
                <a:gd name="connsiteY9" fmla="*/ 18064 h 42470"/>
                <a:gd name="connsiteX10" fmla="*/ 41457 w 43137"/>
                <a:gd name="connsiteY10" fmla="*/ 23221 h 42470"/>
                <a:gd name="connsiteX11" fmla="*/ 41482 w 43137"/>
                <a:gd name="connsiteY11" fmla="*/ 28202 h 42470"/>
                <a:gd name="connsiteX12" fmla="*/ 37520 w 43137"/>
                <a:gd name="connsiteY12" fmla="*/ 33035 h 42470"/>
                <a:gd name="connsiteX13" fmla="*/ 35550 w 43137"/>
                <a:gd name="connsiteY13" fmla="*/ 36833 h 42470"/>
                <a:gd name="connsiteX14" fmla="*/ 28641 w 43137"/>
                <a:gd name="connsiteY14" fmla="*/ 38929 h 42470"/>
                <a:gd name="connsiteX15" fmla="*/ 24972 w 43137"/>
                <a:gd name="connsiteY15" fmla="*/ 42219 h 42470"/>
                <a:gd name="connsiteX16" fmla="*/ 18867 w 43137"/>
                <a:gd name="connsiteY16" fmla="*/ 40074 h 42470"/>
                <a:gd name="connsiteX17" fmla="*/ 9814 w 43137"/>
                <a:gd name="connsiteY17" fmla="*/ 37373 h 42470"/>
                <a:gd name="connsiteX18" fmla="*/ 5851 w 43137"/>
                <a:gd name="connsiteY18" fmla="*/ 34520 h 42470"/>
                <a:gd name="connsiteX19" fmla="*/ 4462 w 43137"/>
                <a:gd name="connsiteY19" fmla="*/ 28940 h 42470"/>
                <a:gd name="connsiteX20" fmla="*/ 1342 w 43137"/>
                <a:gd name="connsiteY20" fmla="*/ 22025 h 42470"/>
                <a:gd name="connsiteX21" fmla="*/ 222 w 43137"/>
                <a:gd name="connsiteY21" fmla="*/ 16019 h 42470"/>
                <a:gd name="connsiteX0" fmla="*/ 30624 w 43137"/>
                <a:gd name="connsiteY0" fmla="*/ 3978 h 42470"/>
                <a:gd name="connsiteX1" fmla="*/ 31366 w 43137"/>
                <a:gd name="connsiteY1" fmla="*/ 2366 h 42470"/>
                <a:gd name="connsiteX2" fmla="*/ 23687 w 43137"/>
                <a:gd name="connsiteY2" fmla="*/ 4746 h 42470"/>
                <a:gd name="connsiteX3" fmla="*/ 24046 w 43137"/>
                <a:gd name="connsiteY3" fmla="*/ 3356 h 42470"/>
                <a:gd name="connsiteX4" fmla="*/ 15546 w 43137"/>
                <a:gd name="connsiteY4" fmla="*/ 5218 h 42470"/>
                <a:gd name="connsiteX5" fmla="*/ 16846 w 43137"/>
                <a:gd name="connsiteY5" fmla="*/ 6566 h 42470"/>
                <a:gd name="connsiteX0" fmla="*/ 222 w 43137"/>
                <a:gd name="connsiteY0" fmla="*/ 16301 h 42752"/>
                <a:gd name="connsiteX1" fmla="*/ 4706 w 43137"/>
                <a:gd name="connsiteY1" fmla="*/ 6305 h 42752"/>
                <a:gd name="connsiteX2" fmla="*/ 15551 w 43137"/>
                <a:gd name="connsiteY2" fmla="*/ 5510 h 42752"/>
                <a:gd name="connsiteX3" fmla="*/ 24002 w 43137"/>
                <a:gd name="connsiteY3" fmla="*/ 3740 h 42752"/>
                <a:gd name="connsiteX4" fmla="*/ 27295 w 43137"/>
                <a:gd name="connsiteY4" fmla="*/ 508 h 42752"/>
                <a:gd name="connsiteX5" fmla="*/ 31379 w 43137"/>
                <a:gd name="connsiteY5" fmla="*/ 2789 h 42752"/>
                <a:gd name="connsiteX6" fmla="*/ 37009 w 43137"/>
                <a:gd name="connsiteY6" fmla="*/ 998 h 42752"/>
                <a:gd name="connsiteX7" fmla="*/ 43063 w 43137"/>
                <a:gd name="connsiteY7" fmla="*/ 15882 h 42752"/>
                <a:gd name="connsiteX8" fmla="*/ 42892 w 43137"/>
                <a:gd name="connsiteY8" fmla="*/ 19083 h 42752"/>
                <a:gd name="connsiteX9" fmla="*/ 42792 w 43137"/>
                <a:gd name="connsiteY9" fmla="*/ 18346 h 42752"/>
                <a:gd name="connsiteX10" fmla="*/ 41457 w 43137"/>
                <a:gd name="connsiteY10" fmla="*/ 23503 h 42752"/>
                <a:gd name="connsiteX11" fmla="*/ 41482 w 43137"/>
                <a:gd name="connsiteY11" fmla="*/ 28484 h 42752"/>
                <a:gd name="connsiteX12" fmla="*/ 37520 w 43137"/>
                <a:gd name="connsiteY12" fmla="*/ 33317 h 42752"/>
                <a:gd name="connsiteX13" fmla="*/ 35550 w 43137"/>
                <a:gd name="connsiteY13" fmla="*/ 37115 h 42752"/>
                <a:gd name="connsiteX14" fmla="*/ 28641 w 43137"/>
                <a:gd name="connsiteY14" fmla="*/ 39211 h 42752"/>
                <a:gd name="connsiteX15" fmla="*/ 24972 w 43137"/>
                <a:gd name="connsiteY15" fmla="*/ 42501 h 42752"/>
                <a:gd name="connsiteX16" fmla="*/ 18867 w 43137"/>
                <a:gd name="connsiteY16" fmla="*/ 40356 h 42752"/>
                <a:gd name="connsiteX17" fmla="*/ 9814 w 43137"/>
                <a:gd name="connsiteY17" fmla="*/ 37655 h 42752"/>
                <a:gd name="connsiteX18" fmla="*/ 5851 w 43137"/>
                <a:gd name="connsiteY18" fmla="*/ 34802 h 42752"/>
                <a:gd name="connsiteX19" fmla="*/ 4462 w 43137"/>
                <a:gd name="connsiteY19" fmla="*/ 29222 h 42752"/>
                <a:gd name="connsiteX20" fmla="*/ 1342 w 43137"/>
                <a:gd name="connsiteY20" fmla="*/ 22307 h 42752"/>
                <a:gd name="connsiteX21" fmla="*/ 222 w 43137"/>
                <a:gd name="connsiteY21" fmla="*/ 16301 h 42752"/>
                <a:gd name="connsiteX0" fmla="*/ 30624 w 43137"/>
                <a:gd name="connsiteY0" fmla="*/ 4260 h 42752"/>
                <a:gd name="connsiteX1" fmla="*/ 31366 w 43137"/>
                <a:gd name="connsiteY1" fmla="*/ 2648 h 42752"/>
                <a:gd name="connsiteX2" fmla="*/ 23687 w 43137"/>
                <a:gd name="connsiteY2" fmla="*/ 5028 h 42752"/>
                <a:gd name="connsiteX3" fmla="*/ 24046 w 43137"/>
                <a:gd name="connsiteY3" fmla="*/ 3638 h 42752"/>
                <a:gd name="connsiteX4" fmla="*/ 15546 w 43137"/>
                <a:gd name="connsiteY4" fmla="*/ 5500 h 42752"/>
                <a:gd name="connsiteX5" fmla="*/ 16846 w 43137"/>
                <a:gd name="connsiteY5" fmla="*/ 6848 h 42752"/>
                <a:gd name="connsiteX0" fmla="*/ 222 w 43137"/>
                <a:gd name="connsiteY0" fmla="*/ 16290 h 42741"/>
                <a:gd name="connsiteX1" fmla="*/ 4706 w 43137"/>
                <a:gd name="connsiteY1" fmla="*/ 6294 h 42741"/>
                <a:gd name="connsiteX2" fmla="*/ 15551 w 43137"/>
                <a:gd name="connsiteY2" fmla="*/ 5499 h 42741"/>
                <a:gd name="connsiteX3" fmla="*/ 24002 w 43137"/>
                <a:gd name="connsiteY3" fmla="*/ 3729 h 42741"/>
                <a:gd name="connsiteX4" fmla="*/ 27295 w 43137"/>
                <a:gd name="connsiteY4" fmla="*/ 497 h 42741"/>
                <a:gd name="connsiteX5" fmla="*/ 31379 w 43137"/>
                <a:gd name="connsiteY5" fmla="*/ 2778 h 42741"/>
                <a:gd name="connsiteX6" fmla="*/ 37009 w 43137"/>
                <a:gd name="connsiteY6" fmla="*/ 987 h 42741"/>
                <a:gd name="connsiteX7" fmla="*/ 41932 w 43137"/>
                <a:gd name="connsiteY7" fmla="*/ 15716 h 42741"/>
                <a:gd name="connsiteX8" fmla="*/ 42892 w 43137"/>
                <a:gd name="connsiteY8" fmla="*/ 19072 h 42741"/>
                <a:gd name="connsiteX9" fmla="*/ 42792 w 43137"/>
                <a:gd name="connsiteY9" fmla="*/ 18335 h 42741"/>
                <a:gd name="connsiteX10" fmla="*/ 41457 w 43137"/>
                <a:gd name="connsiteY10" fmla="*/ 23492 h 42741"/>
                <a:gd name="connsiteX11" fmla="*/ 41482 w 43137"/>
                <a:gd name="connsiteY11" fmla="*/ 28473 h 42741"/>
                <a:gd name="connsiteX12" fmla="*/ 37520 w 43137"/>
                <a:gd name="connsiteY12" fmla="*/ 33306 h 42741"/>
                <a:gd name="connsiteX13" fmla="*/ 35550 w 43137"/>
                <a:gd name="connsiteY13" fmla="*/ 37104 h 42741"/>
                <a:gd name="connsiteX14" fmla="*/ 28641 w 43137"/>
                <a:gd name="connsiteY14" fmla="*/ 39200 h 42741"/>
                <a:gd name="connsiteX15" fmla="*/ 24972 w 43137"/>
                <a:gd name="connsiteY15" fmla="*/ 42490 h 42741"/>
                <a:gd name="connsiteX16" fmla="*/ 18867 w 43137"/>
                <a:gd name="connsiteY16" fmla="*/ 40345 h 42741"/>
                <a:gd name="connsiteX17" fmla="*/ 9814 w 43137"/>
                <a:gd name="connsiteY17" fmla="*/ 37644 h 42741"/>
                <a:gd name="connsiteX18" fmla="*/ 5851 w 43137"/>
                <a:gd name="connsiteY18" fmla="*/ 34791 h 42741"/>
                <a:gd name="connsiteX19" fmla="*/ 4462 w 43137"/>
                <a:gd name="connsiteY19" fmla="*/ 29211 h 42741"/>
                <a:gd name="connsiteX20" fmla="*/ 1342 w 43137"/>
                <a:gd name="connsiteY20" fmla="*/ 22296 h 42741"/>
                <a:gd name="connsiteX21" fmla="*/ 222 w 43137"/>
                <a:gd name="connsiteY21" fmla="*/ 16290 h 42741"/>
                <a:gd name="connsiteX0" fmla="*/ 30624 w 43137"/>
                <a:gd name="connsiteY0" fmla="*/ 4249 h 42741"/>
                <a:gd name="connsiteX1" fmla="*/ 31366 w 43137"/>
                <a:gd name="connsiteY1" fmla="*/ 2637 h 42741"/>
                <a:gd name="connsiteX2" fmla="*/ 23687 w 43137"/>
                <a:gd name="connsiteY2" fmla="*/ 5017 h 42741"/>
                <a:gd name="connsiteX3" fmla="*/ 24046 w 43137"/>
                <a:gd name="connsiteY3" fmla="*/ 3627 h 42741"/>
                <a:gd name="connsiteX4" fmla="*/ 15546 w 43137"/>
                <a:gd name="connsiteY4" fmla="*/ 5489 h 42741"/>
                <a:gd name="connsiteX5" fmla="*/ 16846 w 43137"/>
                <a:gd name="connsiteY5" fmla="*/ 6837 h 42741"/>
                <a:gd name="connsiteX0" fmla="*/ 222 w 44303"/>
                <a:gd name="connsiteY0" fmla="*/ 16290 h 42741"/>
                <a:gd name="connsiteX1" fmla="*/ 4706 w 44303"/>
                <a:gd name="connsiteY1" fmla="*/ 6294 h 42741"/>
                <a:gd name="connsiteX2" fmla="*/ 15551 w 44303"/>
                <a:gd name="connsiteY2" fmla="*/ 5499 h 42741"/>
                <a:gd name="connsiteX3" fmla="*/ 24002 w 44303"/>
                <a:gd name="connsiteY3" fmla="*/ 3729 h 42741"/>
                <a:gd name="connsiteX4" fmla="*/ 27295 w 44303"/>
                <a:gd name="connsiteY4" fmla="*/ 497 h 42741"/>
                <a:gd name="connsiteX5" fmla="*/ 31379 w 44303"/>
                <a:gd name="connsiteY5" fmla="*/ 2778 h 42741"/>
                <a:gd name="connsiteX6" fmla="*/ 37009 w 44303"/>
                <a:gd name="connsiteY6" fmla="*/ 987 h 42741"/>
                <a:gd name="connsiteX7" fmla="*/ 41932 w 44303"/>
                <a:gd name="connsiteY7" fmla="*/ 15716 h 42741"/>
                <a:gd name="connsiteX8" fmla="*/ 44204 w 44303"/>
                <a:gd name="connsiteY8" fmla="*/ 20153 h 42741"/>
                <a:gd name="connsiteX9" fmla="*/ 42792 w 44303"/>
                <a:gd name="connsiteY9" fmla="*/ 18335 h 42741"/>
                <a:gd name="connsiteX10" fmla="*/ 41457 w 44303"/>
                <a:gd name="connsiteY10" fmla="*/ 23492 h 42741"/>
                <a:gd name="connsiteX11" fmla="*/ 41482 w 44303"/>
                <a:gd name="connsiteY11" fmla="*/ 28473 h 42741"/>
                <a:gd name="connsiteX12" fmla="*/ 37520 w 44303"/>
                <a:gd name="connsiteY12" fmla="*/ 33306 h 42741"/>
                <a:gd name="connsiteX13" fmla="*/ 35550 w 44303"/>
                <a:gd name="connsiteY13" fmla="*/ 37104 h 42741"/>
                <a:gd name="connsiteX14" fmla="*/ 28641 w 44303"/>
                <a:gd name="connsiteY14" fmla="*/ 39200 h 42741"/>
                <a:gd name="connsiteX15" fmla="*/ 24972 w 44303"/>
                <a:gd name="connsiteY15" fmla="*/ 42490 h 42741"/>
                <a:gd name="connsiteX16" fmla="*/ 18867 w 44303"/>
                <a:gd name="connsiteY16" fmla="*/ 40345 h 42741"/>
                <a:gd name="connsiteX17" fmla="*/ 9814 w 44303"/>
                <a:gd name="connsiteY17" fmla="*/ 37644 h 42741"/>
                <a:gd name="connsiteX18" fmla="*/ 5851 w 44303"/>
                <a:gd name="connsiteY18" fmla="*/ 34791 h 42741"/>
                <a:gd name="connsiteX19" fmla="*/ 4462 w 44303"/>
                <a:gd name="connsiteY19" fmla="*/ 29211 h 42741"/>
                <a:gd name="connsiteX20" fmla="*/ 1342 w 44303"/>
                <a:gd name="connsiteY20" fmla="*/ 22296 h 42741"/>
                <a:gd name="connsiteX21" fmla="*/ 222 w 44303"/>
                <a:gd name="connsiteY21" fmla="*/ 16290 h 42741"/>
                <a:gd name="connsiteX0" fmla="*/ 30624 w 44303"/>
                <a:gd name="connsiteY0" fmla="*/ 4249 h 42741"/>
                <a:gd name="connsiteX1" fmla="*/ 31366 w 44303"/>
                <a:gd name="connsiteY1" fmla="*/ 2637 h 42741"/>
                <a:gd name="connsiteX2" fmla="*/ 23687 w 44303"/>
                <a:gd name="connsiteY2" fmla="*/ 5017 h 42741"/>
                <a:gd name="connsiteX3" fmla="*/ 24046 w 44303"/>
                <a:gd name="connsiteY3" fmla="*/ 3627 h 42741"/>
                <a:gd name="connsiteX4" fmla="*/ 15546 w 44303"/>
                <a:gd name="connsiteY4" fmla="*/ 5489 h 42741"/>
                <a:gd name="connsiteX5" fmla="*/ 16846 w 44303"/>
                <a:gd name="connsiteY5" fmla="*/ 6837 h 42741"/>
                <a:gd name="connsiteX0" fmla="*/ 222 w 44301"/>
                <a:gd name="connsiteY0" fmla="*/ 16290 h 42741"/>
                <a:gd name="connsiteX1" fmla="*/ 4706 w 44301"/>
                <a:gd name="connsiteY1" fmla="*/ 6294 h 42741"/>
                <a:gd name="connsiteX2" fmla="*/ 15551 w 44301"/>
                <a:gd name="connsiteY2" fmla="*/ 5499 h 42741"/>
                <a:gd name="connsiteX3" fmla="*/ 24002 w 44301"/>
                <a:gd name="connsiteY3" fmla="*/ 3729 h 42741"/>
                <a:gd name="connsiteX4" fmla="*/ 27295 w 44301"/>
                <a:gd name="connsiteY4" fmla="*/ 497 h 42741"/>
                <a:gd name="connsiteX5" fmla="*/ 31379 w 44301"/>
                <a:gd name="connsiteY5" fmla="*/ 2778 h 42741"/>
                <a:gd name="connsiteX6" fmla="*/ 37009 w 44301"/>
                <a:gd name="connsiteY6" fmla="*/ 987 h 42741"/>
                <a:gd name="connsiteX7" fmla="*/ 41932 w 44301"/>
                <a:gd name="connsiteY7" fmla="*/ 15716 h 42741"/>
                <a:gd name="connsiteX8" fmla="*/ 44204 w 44301"/>
                <a:gd name="connsiteY8" fmla="*/ 20153 h 42741"/>
                <a:gd name="connsiteX9" fmla="*/ 42754 w 44301"/>
                <a:gd name="connsiteY9" fmla="*/ 20917 h 42741"/>
                <a:gd name="connsiteX10" fmla="*/ 41457 w 44301"/>
                <a:gd name="connsiteY10" fmla="*/ 23492 h 42741"/>
                <a:gd name="connsiteX11" fmla="*/ 41482 w 44301"/>
                <a:gd name="connsiteY11" fmla="*/ 28473 h 42741"/>
                <a:gd name="connsiteX12" fmla="*/ 37520 w 44301"/>
                <a:gd name="connsiteY12" fmla="*/ 33306 h 42741"/>
                <a:gd name="connsiteX13" fmla="*/ 35550 w 44301"/>
                <a:gd name="connsiteY13" fmla="*/ 37104 h 42741"/>
                <a:gd name="connsiteX14" fmla="*/ 28641 w 44301"/>
                <a:gd name="connsiteY14" fmla="*/ 39200 h 42741"/>
                <a:gd name="connsiteX15" fmla="*/ 24972 w 44301"/>
                <a:gd name="connsiteY15" fmla="*/ 42490 h 42741"/>
                <a:gd name="connsiteX16" fmla="*/ 18867 w 44301"/>
                <a:gd name="connsiteY16" fmla="*/ 40345 h 42741"/>
                <a:gd name="connsiteX17" fmla="*/ 9814 w 44301"/>
                <a:gd name="connsiteY17" fmla="*/ 37644 h 42741"/>
                <a:gd name="connsiteX18" fmla="*/ 5851 w 44301"/>
                <a:gd name="connsiteY18" fmla="*/ 34791 h 42741"/>
                <a:gd name="connsiteX19" fmla="*/ 4462 w 44301"/>
                <a:gd name="connsiteY19" fmla="*/ 29211 h 42741"/>
                <a:gd name="connsiteX20" fmla="*/ 1342 w 44301"/>
                <a:gd name="connsiteY20" fmla="*/ 22296 h 42741"/>
                <a:gd name="connsiteX21" fmla="*/ 222 w 44301"/>
                <a:gd name="connsiteY21" fmla="*/ 16290 h 42741"/>
                <a:gd name="connsiteX0" fmla="*/ 30624 w 44301"/>
                <a:gd name="connsiteY0" fmla="*/ 4249 h 42741"/>
                <a:gd name="connsiteX1" fmla="*/ 31366 w 44301"/>
                <a:gd name="connsiteY1" fmla="*/ 2637 h 42741"/>
                <a:gd name="connsiteX2" fmla="*/ 23687 w 44301"/>
                <a:gd name="connsiteY2" fmla="*/ 5017 h 42741"/>
                <a:gd name="connsiteX3" fmla="*/ 24046 w 44301"/>
                <a:gd name="connsiteY3" fmla="*/ 3627 h 42741"/>
                <a:gd name="connsiteX4" fmla="*/ 15546 w 44301"/>
                <a:gd name="connsiteY4" fmla="*/ 5489 h 42741"/>
                <a:gd name="connsiteX5" fmla="*/ 16846 w 44301"/>
                <a:gd name="connsiteY5" fmla="*/ 6837 h 42741"/>
                <a:gd name="connsiteX0" fmla="*/ 222 w 42979"/>
                <a:gd name="connsiteY0" fmla="*/ 16290 h 42741"/>
                <a:gd name="connsiteX1" fmla="*/ 4706 w 42979"/>
                <a:gd name="connsiteY1" fmla="*/ 6294 h 42741"/>
                <a:gd name="connsiteX2" fmla="*/ 15551 w 42979"/>
                <a:gd name="connsiteY2" fmla="*/ 5499 h 42741"/>
                <a:gd name="connsiteX3" fmla="*/ 24002 w 42979"/>
                <a:gd name="connsiteY3" fmla="*/ 3729 h 42741"/>
                <a:gd name="connsiteX4" fmla="*/ 27295 w 42979"/>
                <a:gd name="connsiteY4" fmla="*/ 497 h 42741"/>
                <a:gd name="connsiteX5" fmla="*/ 31379 w 42979"/>
                <a:gd name="connsiteY5" fmla="*/ 2778 h 42741"/>
                <a:gd name="connsiteX6" fmla="*/ 37009 w 42979"/>
                <a:gd name="connsiteY6" fmla="*/ 987 h 42741"/>
                <a:gd name="connsiteX7" fmla="*/ 41932 w 42979"/>
                <a:gd name="connsiteY7" fmla="*/ 15716 h 42741"/>
                <a:gd name="connsiteX8" fmla="*/ 42681 w 42979"/>
                <a:gd name="connsiteY8" fmla="*/ 17912 h 42741"/>
                <a:gd name="connsiteX9" fmla="*/ 42754 w 42979"/>
                <a:gd name="connsiteY9" fmla="*/ 20917 h 42741"/>
                <a:gd name="connsiteX10" fmla="*/ 41457 w 42979"/>
                <a:gd name="connsiteY10" fmla="*/ 23492 h 42741"/>
                <a:gd name="connsiteX11" fmla="*/ 41482 w 42979"/>
                <a:gd name="connsiteY11" fmla="*/ 28473 h 42741"/>
                <a:gd name="connsiteX12" fmla="*/ 37520 w 42979"/>
                <a:gd name="connsiteY12" fmla="*/ 33306 h 42741"/>
                <a:gd name="connsiteX13" fmla="*/ 35550 w 42979"/>
                <a:gd name="connsiteY13" fmla="*/ 37104 h 42741"/>
                <a:gd name="connsiteX14" fmla="*/ 28641 w 42979"/>
                <a:gd name="connsiteY14" fmla="*/ 39200 h 42741"/>
                <a:gd name="connsiteX15" fmla="*/ 24972 w 42979"/>
                <a:gd name="connsiteY15" fmla="*/ 42490 h 42741"/>
                <a:gd name="connsiteX16" fmla="*/ 18867 w 42979"/>
                <a:gd name="connsiteY16" fmla="*/ 40345 h 42741"/>
                <a:gd name="connsiteX17" fmla="*/ 9814 w 42979"/>
                <a:gd name="connsiteY17" fmla="*/ 37644 h 42741"/>
                <a:gd name="connsiteX18" fmla="*/ 5851 w 42979"/>
                <a:gd name="connsiteY18" fmla="*/ 34791 h 42741"/>
                <a:gd name="connsiteX19" fmla="*/ 4462 w 42979"/>
                <a:gd name="connsiteY19" fmla="*/ 29211 h 42741"/>
                <a:gd name="connsiteX20" fmla="*/ 1342 w 42979"/>
                <a:gd name="connsiteY20" fmla="*/ 22296 h 42741"/>
                <a:gd name="connsiteX21" fmla="*/ 222 w 42979"/>
                <a:gd name="connsiteY21" fmla="*/ 16290 h 42741"/>
                <a:gd name="connsiteX0" fmla="*/ 30624 w 42979"/>
                <a:gd name="connsiteY0" fmla="*/ 4249 h 42741"/>
                <a:gd name="connsiteX1" fmla="*/ 31366 w 42979"/>
                <a:gd name="connsiteY1" fmla="*/ 2637 h 42741"/>
                <a:gd name="connsiteX2" fmla="*/ 23687 w 42979"/>
                <a:gd name="connsiteY2" fmla="*/ 5017 h 42741"/>
                <a:gd name="connsiteX3" fmla="*/ 24046 w 42979"/>
                <a:gd name="connsiteY3" fmla="*/ 3627 h 42741"/>
                <a:gd name="connsiteX4" fmla="*/ 15546 w 42979"/>
                <a:gd name="connsiteY4" fmla="*/ 5489 h 42741"/>
                <a:gd name="connsiteX5" fmla="*/ 16846 w 42979"/>
                <a:gd name="connsiteY5" fmla="*/ 6837 h 42741"/>
                <a:gd name="connsiteX0" fmla="*/ 222 w 42686"/>
                <a:gd name="connsiteY0" fmla="*/ 16290 h 42741"/>
                <a:gd name="connsiteX1" fmla="*/ 4706 w 42686"/>
                <a:gd name="connsiteY1" fmla="*/ 6294 h 42741"/>
                <a:gd name="connsiteX2" fmla="*/ 15551 w 42686"/>
                <a:gd name="connsiteY2" fmla="*/ 5499 h 42741"/>
                <a:gd name="connsiteX3" fmla="*/ 24002 w 42686"/>
                <a:gd name="connsiteY3" fmla="*/ 3729 h 42741"/>
                <a:gd name="connsiteX4" fmla="*/ 27295 w 42686"/>
                <a:gd name="connsiteY4" fmla="*/ 497 h 42741"/>
                <a:gd name="connsiteX5" fmla="*/ 31379 w 42686"/>
                <a:gd name="connsiteY5" fmla="*/ 2778 h 42741"/>
                <a:gd name="connsiteX6" fmla="*/ 37009 w 42686"/>
                <a:gd name="connsiteY6" fmla="*/ 987 h 42741"/>
                <a:gd name="connsiteX7" fmla="*/ 41932 w 42686"/>
                <a:gd name="connsiteY7" fmla="*/ 15716 h 42741"/>
                <a:gd name="connsiteX8" fmla="*/ 42681 w 42686"/>
                <a:gd name="connsiteY8" fmla="*/ 17912 h 42741"/>
                <a:gd name="connsiteX9" fmla="*/ 41457 w 42686"/>
                <a:gd name="connsiteY9" fmla="*/ 23492 h 42741"/>
                <a:gd name="connsiteX10" fmla="*/ 41482 w 42686"/>
                <a:gd name="connsiteY10" fmla="*/ 28473 h 42741"/>
                <a:gd name="connsiteX11" fmla="*/ 37520 w 42686"/>
                <a:gd name="connsiteY11" fmla="*/ 33306 h 42741"/>
                <a:gd name="connsiteX12" fmla="*/ 35550 w 42686"/>
                <a:gd name="connsiteY12" fmla="*/ 37104 h 42741"/>
                <a:gd name="connsiteX13" fmla="*/ 28641 w 42686"/>
                <a:gd name="connsiteY13" fmla="*/ 39200 h 42741"/>
                <a:gd name="connsiteX14" fmla="*/ 24972 w 42686"/>
                <a:gd name="connsiteY14" fmla="*/ 42490 h 42741"/>
                <a:gd name="connsiteX15" fmla="*/ 18867 w 42686"/>
                <a:gd name="connsiteY15" fmla="*/ 40345 h 42741"/>
                <a:gd name="connsiteX16" fmla="*/ 9814 w 42686"/>
                <a:gd name="connsiteY16" fmla="*/ 37644 h 42741"/>
                <a:gd name="connsiteX17" fmla="*/ 5851 w 42686"/>
                <a:gd name="connsiteY17" fmla="*/ 34791 h 42741"/>
                <a:gd name="connsiteX18" fmla="*/ 4462 w 42686"/>
                <a:gd name="connsiteY18" fmla="*/ 29211 h 42741"/>
                <a:gd name="connsiteX19" fmla="*/ 1342 w 42686"/>
                <a:gd name="connsiteY19" fmla="*/ 22296 h 42741"/>
                <a:gd name="connsiteX20" fmla="*/ 222 w 42686"/>
                <a:gd name="connsiteY20" fmla="*/ 16290 h 42741"/>
                <a:gd name="connsiteX0" fmla="*/ 30624 w 42686"/>
                <a:gd name="connsiteY0" fmla="*/ 4249 h 42741"/>
                <a:gd name="connsiteX1" fmla="*/ 31366 w 42686"/>
                <a:gd name="connsiteY1" fmla="*/ 2637 h 42741"/>
                <a:gd name="connsiteX2" fmla="*/ 23687 w 42686"/>
                <a:gd name="connsiteY2" fmla="*/ 5017 h 42741"/>
                <a:gd name="connsiteX3" fmla="*/ 24046 w 42686"/>
                <a:gd name="connsiteY3" fmla="*/ 3627 h 42741"/>
                <a:gd name="connsiteX4" fmla="*/ 15546 w 42686"/>
                <a:gd name="connsiteY4" fmla="*/ 5489 h 42741"/>
                <a:gd name="connsiteX5" fmla="*/ 16846 w 42686"/>
                <a:gd name="connsiteY5" fmla="*/ 6837 h 42741"/>
                <a:gd name="connsiteX0" fmla="*/ 222 w 42957"/>
                <a:gd name="connsiteY0" fmla="*/ 16290 h 42741"/>
                <a:gd name="connsiteX1" fmla="*/ 4706 w 42957"/>
                <a:gd name="connsiteY1" fmla="*/ 6294 h 42741"/>
                <a:gd name="connsiteX2" fmla="*/ 15551 w 42957"/>
                <a:gd name="connsiteY2" fmla="*/ 5499 h 42741"/>
                <a:gd name="connsiteX3" fmla="*/ 24002 w 42957"/>
                <a:gd name="connsiteY3" fmla="*/ 3729 h 42741"/>
                <a:gd name="connsiteX4" fmla="*/ 27295 w 42957"/>
                <a:gd name="connsiteY4" fmla="*/ 497 h 42741"/>
                <a:gd name="connsiteX5" fmla="*/ 31379 w 42957"/>
                <a:gd name="connsiteY5" fmla="*/ 2778 h 42741"/>
                <a:gd name="connsiteX6" fmla="*/ 37009 w 42957"/>
                <a:gd name="connsiteY6" fmla="*/ 987 h 42741"/>
                <a:gd name="connsiteX7" fmla="*/ 41932 w 42957"/>
                <a:gd name="connsiteY7" fmla="*/ 15716 h 42741"/>
                <a:gd name="connsiteX8" fmla="*/ 42953 w 42957"/>
                <a:gd name="connsiteY8" fmla="*/ 20507 h 42741"/>
                <a:gd name="connsiteX9" fmla="*/ 41457 w 42957"/>
                <a:gd name="connsiteY9" fmla="*/ 23492 h 42741"/>
                <a:gd name="connsiteX10" fmla="*/ 41482 w 42957"/>
                <a:gd name="connsiteY10" fmla="*/ 28473 h 42741"/>
                <a:gd name="connsiteX11" fmla="*/ 37520 w 42957"/>
                <a:gd name="connsiteY11" fmla="*/ 33306 h 42741"/>
                <a:gd name="connsiteX12" fmla="*/ 35550 w 42957"/>
                <a:gd name="connsiteY12" fmla="*/ 37104 h 42741"/>
                <a:gd name="connsiteX13" fmla="*/ 28641 w 42957"/>
                <a:gd name="connsiteY13" fmla="*/ 39200 h 42741"/>
                <a:gd name="connsiteX14" fmla="*/ 24972 w 42957"/>
                <a:gd name="connsiteY14" fmla="*/ 42490 h 42741"/>
                <a:gd name="connsiteX15" fmla="*/ 18867 w 42957"/>
                <a:gd name="connsiteY15" fmla="*/ 40345 h 42741"/>
                <a:gd name="connsiteX16" fmla="*/ 9814 w 42957"/>
                <a:gd name="connsiteY16" fmla="*/ 37644 h 42741"/>
                <a:gd name="connsiteX17" fmla="*/ 5851 w 42957"/>
                <a:gd name="connsiteY17" fmla="*/ 34791 h 42741"/>
                <a:gd name="connsiteX18" fmla="*/ 4462 w 42957"/>
                <a:gd name="connsiteY18" fmla="*/ 29211 h 42741"/>
                <a:gd name="connsiteX19" fmla="*/ 1342 w 42957"/>
                <a:gd name="connsiteY19" fmla="*/ 22296 h 42741"/>
                <a:gd name="connsiteX20" fmla="*/ 222 w 42957"/>
                <a:gd name="connsiteY20" fmla="*/ 16290 h 42741"/>
                <a:gd name="connsiteX0" fmla="*/ 30624 w 42957"/>
                <a:gd name="connsiteY0" fmla="*/ 4249 h 42741"/>
                <a:gd name="connsiteX1" fmla="*/ 31366 w 42957"/>
                <a:gd name="connsiteY1" fmla="*/ 2637 h 42741"/>
                <a:gd name="connsiteX2" fmla="*/ 23687 w 42957"/>
                <a:gd name="connsiteY2" fmla="*/ 5017 h 42741"/>
                <a:gd name="connsiteX3" fmla="*/ 24046 w 42957"/>
                <a:gd name="connsiteY3" fmla="*/ 3627 h 42741"/>
                <a:gd name="connsiteX4" fmla="*/ 15546 w 42957"/>
                <a:gd name="connsiteY4" fmla="*/ 5489 h 42741"/>
                <a:gd name="connsiteX5" fmla="*/ 16846 w 42957"/>
                <a:gd name="connsiteY5" fmla="*/ 6837 h 42741"/>
                <a:gd name="connsiteX0" fmla="*/ 222 w 42953"/>
                <a:gd name="connsiteY0" fmla="*/ 16290 h 42741"/>
                <a:gd name="connsiteX1" fmla="*/ 4706 w 42953"/>
                <a:gd name="connsiteY1" fmla="*/ 6294 h 42741"/>
                <a:gd name="connsiteX2" fmla="*/ 15551 w 42953"/>
                <a:gd name="connsiteY2" fmla="*/ 5499 h 42741"/>
                <a:gd name="connsiteX3" fmla="*/ 24002 w 42953"/>
                <a:gd name="connsiteY3" fmla="*/ 3729 h 42741"/>
                <a:gd name="connsiteX4" fmla="*/ 27295 w 42953"/>
                <a:gd name="connsiteY4" fmla="*/ 497 h 42741"/>
                <a:gd name="connsiteX5" fmla="*/ 31379 w 42953"/>
                <a:gd name="connsiteY5" fmla="*/ 2778 h 42741"/>
                <a:gd name="connsiteX6" fmla="*/ 37009 w 42953"/>
                <a:gd name="connsiteY6" fmla="*/ 987 h 42741"/>
                <a:gd name="connsiteX7" fmla="*/ 41932 w 42953"/>
                <a:gd name="connsiteY7" fmla="*/ 15716 h 42741"/>
                <a:gd name="connsiteX8" fmla="*/ 42953 w 42953"/>
                <a:gd name="connsiteY8" fmla="*/ 20507 h 42741"/>
                <a:gd name="connsiteX9" fmla="*/ 41457 w 42953"/>
                <a:gd name="connsiteY9" fmla="*/ 23492 h 42741"/>
                <a:gd name="connsiteX10" fmla="*/ 41482 w 42953"/>
                <a:gd name="connsiteY10" fmla="*/ 28473 h 42741"/>
                <a:gd name="connsiteX11" fmla="*/ 37520 w 42953"/>
                <a:gd name="connsiteY11" fmla="*/ 33306 h 42741"/>
                <a:gd name="connsiteX12" fmla="*/ 35550 w 42953"/>
                <a:gd name="connsiteY12" fmla="*/ 37104 h 42741"/>
                <a:gd name="connsiteX13" fmla="*/ 28641 w 42953"/>
                <a:gd name="connsiteY13" fmla="*/ 39200 h 42741"/>
                <a:gd name="connsiteX14" fmla="*/ 24972 w 42953"/>
                <a:gd name="connsiteY14" fmla="*/ 42490 h 42741"/>
                <a:gd name="connsiteX15" fmla="*/ 18867 w 42953"/>
                <a:gd name="connsiteY15" fmla="*/ 40345 h 42741"/>
                <a:gd name="connsiteX16" fmla="*/ 9814 w 42953"/>
                <a:gd name="connsiteY16" fmla="*/ 37644 h 42741"/>
                <a:gd name="connsiteX17" fmla="*/ 5851 w 42953"/>
                <a:gd name="connsiteY17" fmla="*/ 34791 h 42741"/>
                <a:gd name="connsiteX18" fmla="*/ 4462 w 42953"/>
                <a:gd name="connsiteY18" fmla="*/ 29211 h 42741"/>
                <a:gd name="connsiteX19" fmla="*/ 1342 w 42953"/>
                <a:gd name="connsiteY19" fmla="*/ 22296 h 42741"/>
                <a:gd name="connsiteX20" fmla="*/ 222 w 42953"/>
                <a:gd name="connsiteY20" fmla="*/ 16290 h 42741"/>
                <a:gd name="connsiteX0" fmla="*/ 30624 w 42953"/>
                <a:gd name="connsiteY0" fmla="*/ 4249 h 42741"/>
                <a:gd name="connsiteX1" fmla="*/ 31366 w 42953"/>
                <a:gd name="connsiteY1" fmla="*/ 2637 h 42741"/>
                <a:gd name="connsiteX2" fmla="*/ 23687 w 42953"/>
                <a:gd name="connsiteY2" fmla="*/ 5017 h 42741"/>
                <a:gd name="connsiteX3" fmla="*/ 24046 w 42953"/>
                <a:gd name="connsiteY3" fmla="*/ 3627 h 42741"/>
                <a:gd name="connsiteX4" fmla="*/ 15546 w 42953"/>
                <a:gd name="connsiteY4" fmla="*/ 5489 h 42741"/>
                <a:gd name="connsiteX5" fmla="*/ 16846 w 42953"/>
                <a:gd name="connsiteY5" fmla="*/ 6837 h 42741"/>
                <a:gd name="connsiteX0" fmla="*/ 222 w 42953"/>
                <a:gd name="connsiteY0" fmla="*/ 16290 h 42741"/>
                <a:gd name="connsiteX1" fmla="*/ 4706 w 42953"/>
                <a:gd name="connsiteY1" fmla="*/ 6294 h 42741"/>
                <a:gd name="connsiteX2" fmla="*/ 15551 w 42953"/>
                <a:gd name="connsiteY2" fmla="*/ 5499 h 42741"/>
                <a:gd name="connsiteX3" fmla="*/ 24002 w 42953"/>
                <a:gd name="connsiteY3" fmla="*/ 3729 h 42741"/>
                <a:gd name="connsiteX4" fmla="*/ 27295 w 42953"/>
                <a:gd name="connsiteY4" fmla="*/ 497 h 42741"/>
                <a:gd name="connsiteX5" fmla="*/ 31379 w 42953"/>
                <a:gd name="connsiteY5" fmla="*/ 2778 h 42741"/>
                <a:gd name="connsiteX6" fmla="*/ 37009 w 42953"/>
                <a:gd name="connsiteY6" fmla="*/ 987 h 42741"/>
                <a:gd name="connsiteX7" fmla="*/ 41932 w 42953"/>
                <a:gd name="connsiteY7" fmla="*/ 15716 h 42741"/>
                <a:gd name="connsiteX8" fmla="*/ 42953 w 42953"/>
                <a:gd name="connsiteY8" fmla="*/ 20507 h 42741"/>
                <a:gd name="connsiteX9" fmla="*/ 41457 w 42953"/>
                <a:gd name="connsiteY9" fmla="*/ 23492 h 42741"/>
                <a:gd name="connsiteX10" fmla="*/ 41482 w 42953"/>
                <a:gd name="connsiteY10" fmla="*/ 28473 h 42741"/>
                <a:gd name="connsiteX11" fmla="*/ 37520 w 42953"/>
                <a:gd name="connsiteY11" fmla="*/ 33306 h 42741"/>
                <a:gd name="connsiteX12" fmla="*/ 35550 w 42953"/>
                <a:gd name="connsiteY12" fmla="*/ 37104 h 42741"/>
                <a:gd name="connsiteX13" fmla="*/ 28641 w 42953"/>
                <a:gd name="connsiteY13" fmla="*/ 39200 h 42741"/>
                <a:gd name="connsiteX14" fmla="*/ 24972 w 42953"/>
                <a:gd name="connsiteY14" fmla="*/ 42490 h 42741"/>
                <a:gd name="connsiteX15" fmla="*/ 18867 w 42953"/>
                <a:gd name="connsiteY15" fmla="*/ 40345 h 42741"/>
                <a:gd name="connsiteX16" fmla="*/ 9814 w 42953"/>
                <a:gd name="connsiteY16" fmla="*/ 37644 h 42741"/>
                <a:gd name="connsiteX17" fmla="*/ 5851 w 42953"/>
                <a:gd name="connsiteY17" fmla="*/ 34791 h 42741"/>
                <a:gd name="connsiteX18" fmla="*/ 4462 w 42953"/>
                <a:gd name="connsiteY18" fmla="*/ 29211 h 42741"/>
                <a:gd name="connsiteX19" fmla="*/ 1342 w 42953"/>
                <a:gd name="connsiteY19" fmla="*/ 22296 h 42741"/>
                <a:gd name="connsiteX20" fmla="*/ 222 w 42953"/>
                <a:gd name="connsiteY20" fmla="*/ 16290 h 42741"/>
                <a:gd name="connsiteX0" fmla="*/ 30624 w 42953"/>
                <a:gd name="connsiteY0" fmla="*/ 4249 h 42741"/>
                <a:gd name="connsiteX1" fmla="*/ 31366 w 42953"/>
                <a:gd name="connsiteY1" fmla="*/ 2637 h 42741"/>
                <a:gd name="connsiteX2" fmla="*/ 23687 w 42953"/>
                <a:gd name="connsiteY2" fmla="*/ 5017 h 42741"/>
                <a:gd name="connsiteX3" fmla="*/ 24046 w 42953"/>
                <a:gd name="connsiteY3" fmla="*/ 3627 h 42741"/>
                <a:gd name="connsiteX4" fmla="*/ 15546 w 42953"/>
                <a:gd name="connsiteY4" fmla="*/ 5489 h 42741"/>
                <a:gd name="connsiteX5" fmla="*/ 16846 w 42953"/>
                <a:gd name="connsiteY5" fmla="*/ 6837 h 42741"/>
                <a:gd name="connsiteX0" fmla="*/ 222 w 42953"/>
                <a:gd name="connsiteY0" fmla="*/ 15852 h 42303"/>
                <a:gd name="connsiteX1" fmla="*/ 4706 w 42953"/>
                <a:gd name="connsiteY1" fmla="*/ 5856 h 42303"/>
                <a:gd name="connsiteX2" fmla="*/ 15551 w 42953"/>
                <a:gd name="connsiteY2" fmla="*/ 5061 h 42303"/>
                <a:gd name="connsiteX3" fmla="*/ 24002 w 42953"/>
                <a:gd name="connsiteY3" fmla="*/ 3291 h 42303"/>
                <a:gd name="connsiteX4" fmla="*/ 27295 w 42953"/>
                <a:gd name="connsiteY4" fmla="*/ 59 h 42303"/>
                <a:gd name="connsiteX5" fmla="*/ 31379 w 42953"/>
                <a:gd name="connsiteY5" fmla="*/ 2340 h 42303"/>
                <a:gd name="connsiteX6" fmla="*/ 39433 w 42953"/>
                <a:gd name="connsiteY6" fmla="*/ 2594 h 42303"/>
                <a:gd name="connsiteX7" fmla="*/ 41932 w 42953"/>
                <a:gd name="connsiteY7" fmla="*/ 15278 h 42303"/>
                <a:gd name="connsiteX8" fmla="*/ 42953 w 42953"/>
                <a:gd name="connsiteY8" fmla="*/ 20069 h 42303"/>
                <a:gd name="connsiteX9" fmla="*/ 41457 w 42953"/>
                <a:gd name="connsiteY9" fmla="*/ 23054 h 42303"/>
                <a:gd name="connsiteX10" fmla="*/ 41482 w 42953"/>
                <a:gd name="connsiteY10" fmla="*/ 28035 h 42303"/>
                <a:gd name="connsiteX11" fmla="*/ 37520 w 42953"/>
                <a:gd name="connsiteY11" fmla="*/ 32868 h 42303"/>
                <a:gd name="connsiteX12" fmla="*/ 35550 w 42953"/>
                <a:gd name="connsiteY12" fmla="*/ 36666 h 42303"/>
                <a:gd name="connsiteX13" fmla="*/ 28641 w 42953"/>
                <a:gd name="connsiteY13" fmla="*/ 38762 h 42303"/>
                <a:gd name="connsiteX14" fmla="*/ 24972 w 42953"/>
                <a:gd name="connsiteY14" fmla="*/ 42052 h 42303"/>
                <a:gd name="connsiteX15" fmla="*/ 18867 w 42953"/>
                <a:gd name="connsiteY15" fmla="*/ 39907 h 42303"/>
                <a:gd name="connsiteX16" fmla="*/ 9814 w 42953"/>
                <a:gd name="connsiteY16" fmla="*/ 37206 h 42303"/>
                <a:gd name="connsiteX17" fmla="*/ 5851 w 42953"/>
                <a:gd name="connsiteY17" fmla="*/ 34353 h 42303"/>
                <a:gd name="connsiteX18" fmla="*/ 4462 w 42953"/>
                <a:gd name="connsiteY18" fmla="*/ 28773 h 42303"/>
                <a:gd name="connsiteX19" fmla="*/ 1342 w 42953"/>
                <a:gd name="connsiteY19" fmla="*/ 21858 h 42303"/>
                <a:gd name="connsiteX20" fmla="*/ 222 w 42953"/>
                <a:gd name="connsiteY20" fmla="*/ 15852 h 42303"/>
                <a:gd name="connsiteX0" fmla="*/ 30624 w 42953"/>
                <a:gd name="connsiteY0" fmla="*/ 3811 h 42303"/>
                <a:gd name="connsiteX1" fmla="*/ 31366 w 42953"/>
                <a:gd name="connsiteY1" fmla="*/ 2199 h 42303"/>
                <a:gd name="connsiteX2" fmla="*/ 23687 w 42953"/>
                <a:gd name="connsiteY2" fmla="*/ 4579 h 42303"/>
                <a:gd name="connsiteX3" fmla="*/ 24046 w 42953"/>
                <a:gd name="connsiteY3" fmla="*/ 3189 h 42303"/>
                <a:gd name="connsiteX4" fmla="*/ 15546 w 42953"/>
                <a:gd name="connsiteY4" fmla="*/ 5051 h 42303"/>
                <a:gd name="connsiteX5" fmla="*/ 16846 w 42953"/>
                <a:gd name="connsiteY5" fmla="*/ 6399 h 42303"/>
                <a:gd name="connsiteX0" fmla="*/ 222 w 42953"/>
                <a:gd name="connsiteY0" fmla="*/ 15852 h 42303"/>
                <a:gd name="connsiteX1" fmla="*/ 4706 w 42953"/>
                <a:gd name="connsiteY1" fmla="*/ 5856 h 42303"/>
                <a:gd name="connsiteX2" fmla="*/ 15551 w 42953"/>
                <a:gd name="connsiteY2" fmla="*/ 5061 h 42303"/>
                <a:gd name="connsiteX3" fmla="*/ 24002 w 42953"/>
                <a:gd name="connsiteY3" fmla="*/ 3291 h 42303"/>
                <a:gd name="connsiteX4" fmla="*/ 27295 w 42953"/>
                <a:gd name="connsiteY4" fmla="*/ 59 h 42303"/>
                <a:gd name="connsiteX5" fmla="*/ 31379 w 42953"/>
                <a:gd name="connsiteY5" fmla="*/ 2340 h 42303"/>
                <a:gd name="connsiteX6" fmla="*/ 39433 w 42953"/>
                <a:gd name="connsiteY6" fmla="*/ 2594 h 42303"/>
                <a:gd name="connsiteX7" fmla="*/ 41932 w 42953"/>
                <a:gd name="connsiteY7" fmla="*/ 15278 h 42303"/>
                <a:gd name="connsiteX8" fmla="*/ 42953 w 42953"/>
                <a:gd name="connsiteY8" fmla="*/ 20069 h 42303"/>
                <a:gd name="connsiteX9" fmla="*/ 41457 w 42953"/>
                <a:gd name="connsiteY9" fmla="*/ 23054 h 42303"/>
                <a:gd name="connsiteX10" fmla="*/ 41482 w 42953"/>
                <a:gd name="connsiteY10" fmla="*/ 28035 h 42303"/>
                <a:gd name="connsiteX11" fmla="*/ 37520 w 42953"/>
                <a:gd name="connsiteY11" fmla="*/ 32868 h 42303"/>
                <a:gd name="connsiteX12" fmla="*/ 35550 w 42953"/>
                <a:gd name="connsiteY12" fmla="*/ 36666 h 42303"/>
                <a:gd name="connsiteX13" fmla="*/ 28641 w 42953"/>
                <a:gd name="connsiteY13" fmla="*/ 38762 h 42303"/>
                <a:gd name="connsiteX14" fmla="*/ 24972 w 42953"/>
                <a:gd name="connsiteY14" fmla="*/ 42052 h 42303"/>
                <a:gd name="connsiteX15" fmla="*/ 18867 w 42953"/>
                <a:gd name="connsiteY15" fmla="*/ 39907 h 42303"/>
                <a:gd name="connsiteX16" fmla="*/ 9814 w 42953"/>
                <a:gd name="connsiteY16" fmla="*/ 37206 h 42303"/>
                <a:gd name="connsiteX17" fmla="*/ 5851 w 42953"/>
                <a:gd name="connsiteY17" fmla="*/ 34353 h 42303"/>
                <a:gd name="connsiteX18" fmla="*/ 4462 w 42953"/>
                <a:gd name="connsiteY18" fmla="*/ 28773 h 42303"/>
                <a:gd name="connsiteX19" fmla="*/ 1342 w 42953"/>
                <a:gd name="connsiteY19" fmla="*/ 21858 h 42303"/>
                <a:gd name="connsiteX20" fmla="*/ 222 w 42953"/>
                <a:gd name="connsiteY20" fmla="*/ 15852 h 42303"/>
                <a:gd name="connsiteX0" fmla="*/ 30624 w 42953"/>
                <a:gd name="connsiteY0" fmla="*/ 3811 h 42303"/>
                <a:gd name="connsiteX1" fmla="*/ 31366 w 42953"/>
                <a:gd name="connsiteY1" fmla="*/ 2199 h 42303"/>
                <a:gd name="connsiteX2" fmla="*/ 23687 w 42953"/>
                <a:gd name="connsiteY2" fmla="*/ 4579 h 42303"/>
                <a:gd name="connsiteX3" fmla="*/ 24046 w 42953"/>
                <a:gd name="connsiteY3" fmla="*/ 3189 h 42303"/>
                <a:gd name="connsiteX4" fmla="*/ 15546 w 42953"/>
                <a:gd name="connsiteY4" fmla="*/ 5051 h 42303"/>
                <a:gd name="connsiteX5" fmla="*/ 16846 w 42953"/>
                <a:gd name="connsiteY5" fmla="*/ 6399 h 42303"/>
                <a:gd name="connsiteX0" fmla="*/ 222 w 42953"/>
                <a:gd name="connsiteY0" fmla="*/ 15852 h 42303"/>
                <a:gd name="connsiteX1" fmla="*/ 4706 w 42953"/>
                <a:gd name="connsiteY1" fmla="*/ 5856 h 42303"/>
                <a:gd name="connsiteX2" fmla="*/ 15551 w 42953"/>
                <a:gd name="connsiteY2" fmla="*/ 5061 h 42303"/>
                <a:gd name="connsiteX3" fmla="*/ 24002 w 42953"/>
                <a:gd name="connsiteY3" fmla="*/ 3291 h 42303"/>
                <a:gd name="connsiteX4" fmla="*/ 27295 w 42953"/>
                <a:gd name="connsiteY4" fmla="*/ 59 h 42303"/>
                <a:gd name="connsiteX5" fmla="*/ 31379 w 42953"/>
                <a:gd name="connsiteY5" fmla="*/ 2340 h 42303"/>
                <a:gd name="connsiteX6" fmla="*/ 40295 w 42953"/>
                <a:gd name="connsiteY6" fmla="*/ 4015 h 42303"/>
                <a:gd name="connsiteX7" fmla="*/ 41932 w 42953"/>
                <a:gd name="connsiteY7" fmla="*/ 15278 h 42303"/>
                <a:gd name="connsiteX8" fmla="*/ 42953 w 42953"/>
                <a:gd name="connsiteY8" fmla="*/ 20069 h 42303"/>
                <a:gd name="connsiteX9" fmla="*/ 41457 w 42953"/>
                <a:gd name="connsiteY9" fmla="*/ 23054 h 42303"/>
                <a:gd name="connsiteX10" fmla="*/ 41482 w 42953"/>
                <a:gd name="connsiteY10" fmla="*/ 28035 h 42303"/>
                <a:gd name="connsiteX11" fmla="*/ 37520 w 42953"/>
                <a:gd name="connsiteY11" fmla="*/ 32868 h 42303"/>
                <a:gd name="connsiteX12" fmla="*/ 35550 w 42953"/>
                <a:gd name="connsiteY12" fmla="*/ 36666 h 42303"/>
                <a:gd name="connsiteX13" fmla="*/ 28641 w 42953"/>
                <a:gd name="connsiteY13" fmla="*/ 38762 h 42303"/>
                <a:gd name="connsiteX14" fmla="*/ 24972 w 42953"/>
                <a:gd name="connsiteY14" fmla="*/ 42052 h 42303"/>
                <a:gd name="connsiteX15" fmla="*/ 18867 w 42953"/>
                <a:gd name="connsiteY15" fmla="*/ 39907 h 42303"/>
                <a:gd name="connsiteX16" fmla="*/ 9814 w 42953"/>
                <a:gd name="connsiteY16" fmla="*/ 37206 h 42303"/>
                <a:gd name="connsiteX17" fmla="*/ 5851 w 42953"/>
                <a:gd name="connsiteY17" fmla="*/ 34353 h 42303"/>
                <a:gd name="connsiteX18" fmla="*/ 4462 w 42953"/>
                <a:gd name="connsiteY18" fmla="*/ 28773 h 42303"/>
                <a:gd name="connsiteX19" fmla="*/ 1342 w 42953"/>
                <a:gd name="connsiteY19" fmla="*/ 21858 h 42303"/>
                <a:gd name="connsiteX20" fmla="*/ 222 w 42953"/>
                <a:gd name="connsiteY20" fmla="*/ 15852 h 42303"/>
                <a:gd name="connsiteX0" fmla="*/ 30624 w 42953"/>
                <a:gd name="connsiteY0" fmla="*/ 3811 h 42303"/>
                <a:gd name="connsiteX1" fmla="*/ 31366 w 42953"/>
                <a:gd name="connsiteY1" fmla="*/ 2199 h 42303"/>
                <a:gd name="connsiteX2" fmla="*/ 23687 w 42953"/>
                <a:gd name="connsiteY2" fmla="*/ 4579 h 42303"/>
                <a:gd name="connsiteX3" fmla="*/ 24046 w 42953"/>
                <a:gd name="connsiteY3" fmla="*/ 3189 h 42303"/>
                <a:gd name="connsiteX4" fmla="*/ 15546 w 42953"/>
                <a:gd name="connsiteY4" fmla="*/ 5051 h 42303"/>
                <a:gd name="connsiteX5" fmla="*/ 16846 w 42953"/>
                <a:gd name="connsiteY5" fmla="*/ 6399 h 42303"/>
                <a:gd name="connsiteX0" fmla="*/ 222 w 42953"/>
                <a:gd name="connsiteY0" fmla="*/ 15852 h 42303"/>
                <a:gd name="connsiteX1" fmla="*/ 4706 w 42953"/>
                <a:gd name="connsiteY1" fmla="*/ 5856 h 42303"/>
                <a:gd name="connsiteX2" fmla="*/ 15551 w 42953"/>
                <a:gd name="connsiteY2" fmla="*/ 5061 h 42303"/>
                <a:gd name="connsiteX3" fmla="*/ 24002 w 42953"/>
                <a:gd name="connsiteY3" fmla="*/ 3291 h 42303"/>
                <a:gd name="connsiteX4" fmla="*/ 27295 w 42953"/>
                <a:gd name="connsiteY4" fmla="*/ 59 h 42303"/>
                <a:gd name="connsiteX5" fmla="*/ 31379 w 42953"/>
                <a:gd name="connsiteY5" fmla="*/ 2340 h 42303"/>
                <a:gd name="connsiteX6" fmla="*/ 40295 w 42953"/>
                <a:gd name="connsiteY6" fmla="*/ 4015 h 42303"/>
                <a:gd name="connsiteX7" fmla="*/ 41932 w 42953"/>
                <a:gd name="connsiteY7" fmla="*/ 15278 h 42303"/>
                <a:gd name="connsiteX8" fmla="*/ 42953 w 42953"/>
                <a:gd name="connsiteY8" fmla="*/ 20069 h 42303"/>
                <a:gd name="connsiteX9" fmla="*/ 41457 w 42953"/>
                <a:gd name="connsiteY9" fmla="*/ 23054 h 42303"/>
                <a:gd name="connsiteX10" fmla="*/ 41482 w 42953"/>
                <a:gd name="connsiteY10" fmla="*/ 28035 h 42303"/>
                <a:gd name="connsiteX11" fmla="*/ 37520 w 42953"/>
                <a:gd name="connsiteY11" fmla="*/ 32868 h 42303"/>
                <a:gd name="connsiteX12" fmla="*/ 35550 w 42953"/>
                <a:gd name="connsiteY12" fmla="*/ 36666 h 42303"/>
                <a:gd name="connsiteX13" fmla="*/ 28641 w 42953"/>
                <a:gd name="connsiteY13" fmla="*/ 38762 h 42303"/>
                <a:gd name="connsiteX14" fmla="*/ 24972 w 42953"/>
                <a:gd name="connsiteY14" fmla="*/ 42052 h 42303"/>
                <a:gd name="connsiteX15" fmla="*/ 18867 w 42953"/>
                <a:gd name="connsiteY15" fmla="*/ 39907 h 42303"/>
                <a:gd name="connsiteX16" fmla="*/ 9814 w 42953"/>
                <a:gd name="connsiteY16" fmla="*/ 37206 h 42303"/>
                <a:gd name="connsiteX17" fmla="*/ 5851 w 42953"/>
                <a:gd name="connsiteY17" fmla="*/ 34353 h 42303"/>
                <a:gd name="connsiteX18" fmla="*/ 4462 w 42953"/>
                <a:gd name="connsiteY18" fmla="*/ 28773 h 42303"/>
                <a:gd name="connsiteX19" fmla="*/ 1342 w 42953"/>
                <a:gd name="connsiteY19" fmla="*/ 21858 h 42303"/>
                <a:gd name="connsiteX20" fmla="*/ 222 w 42953"/>
                <a:gd name="connsiteY20" fmla="*/ 15852 h 42303"/>
                <a:gd name="connsiteX0" fmla="*/ 30624 w 42953"/>
                <a:gd name="connsiteY0" fmla="*/ 3811 h 42303"/>
                <a:gd name="connsiteX1" fmla="*/ 34950 w 42953"/>
                <a:gd name="connsiteY1" fmla="*/ 1739 h 42303"/>
                <a:gd name="connsiteX2" fmla="*/ 23687 w 42953"/>
                <a:gd name="connsiteY2" fmla="*/ 4579 h 42303"/>
                <a:gd name="connsiteX3" fmla="*/ 24046 w 42953"/>
                <a:gd name="connsiteY3" fmla="*/ 3189 h 42303"/>
                <a:gd name="connsiteX4" fmla="*/ 15546 w 42953"/>
                <a:gd name="connsiteY4" fmla="*/ 5051 h 42303"/>
                <a:gd name="connsiteX5" fmla="*/ 16846 w 42953"/>
                <a:gd name="connsiteY5" fmla="*/ 6399 h 42303"/>
                <a:gd name="connsiteX0" fmla="*/ 222 w 42953"/>
                <a:gd name="connsiteY0" fmla="*/ 15852 h 42303"/>
                <a:gd name="connsiteX1" fmla="*/ 4706 w 42953"/>
                <a:gd name="connsiteY1" fmla="*/ 5856 h 42303"/>
                <a:gd name="connsiteX2" fmla="*/ 15551 w 42953"/>
                <a:gd name="connsiteY2" fmla="*/ 5061 h 42303"/>
                <a:gd name="connsiteX3" fmla="*/ 24002 w 42953"/>
                <a:gd name="connsiteY3" fmla="*/ 3291 h 42303"/>
                <a:gd name="connsiteX4" fmla="*/ 27295 w 42953"/>
                <a:gd name="connsiteY4" fmla="*/ 59 h 42303"/>
                <a:gd name="connsiteX5" fmla="*/ 31379 w 42953"/>
                <a:gd name="connsiteY5" fmla="*/ 2340 h 42303"/>
                <a:gd name="connsiteX6" fmla="*/ 40295 w 42953"/>
                <a:gd name="connsiteY6" fmla="*/ 4015 h 42303"/>
                <a:gd name="connsiteX7" fmla="*/ 41932 w 42953"/>
                <a:gd name="connsiteY7" fmla="*/ 15278 h 42303"/>
                <a:gd name="connsiteX8" fmla="*/ 42953 w 42953"/>
                <a:gd name="connsiteY8" fmla="*/ 20069 h 42303"/>
                <a:gd name="connsiteX9" fmla="*/ 41457 w 42953"/>
                <a:gd name="connsiteY9" fmla="*/ 23054 h 42303"/>
                <a:gd name="connsiteX10" fmla="*/ 41482 w 42953"/>
                <a:gd name="connsiteY10" fmla="*/ 28035 h 42303"/>
                <a:gd name="connsiteX11" fmla="*/ 37520 w 42953"/>
                <a:gd name="connsiteY11" fmla="*/ 32868 h 42303"/>
                <a:gd name="connsiteX12" fmla="*/ 35550 w 42953"/>
                <a:gd name="connsiteY12" fmla="*/ 36666 h 42303"/>
                <a:gd name="connsiteX13" fmla="*/ 28641 w 42953"/>
                <a:gd name="connsiteY13" fmla="*/ 38762 h 42303"/>
                <a:gd name="connsiteX14" fmla="*/ 24972 w 42953"/>
                <a:gd name="connsiteY14" fmla="*/ 42052 h 42303"/>
                <a:gd name="connsiteX15" fmla="*/ 18867 w 42953"/>
                <a:gd name="connsiteY15" fmla="*/ 39907 h 42303"/>
                <a:gd name="connsiteX16" fmla="*/ 9814 w 42953"/>
                <a:gd name="connsiteY16" fmla="*/ 37206 h 42303"/>
                <a:gd name="connsiteX17" fmla="*/ 5851 w 42953"/>
                <a:gd name="connsiteY17" fmla="*/ 34353 h 42303"/>
                <a:gd name="connsiteX18" fmla="*/ 4462 w 42953"/>
                <a:gd name="connsiteY18" fmla="*/ 28773 h 42303"/>
                <a:gd name="connsiteX19" fmla="*/ 1342 w 42953"/>
                <a:gd name="connsiteY19" fmla="*/ 21858 h 42303"/>
                <a:gd name="connsiteX20" fmla="*/ 222 w 42953"/>
                <a:gd name="connsiteY20" fmla="*/ 15852 h 42303"/>
                <a:gd name="connsiteX0" fmla="*/ 23687 w 42953"/>
                <a:gd name="connsiteY0" fmla="*/ 4579 h 42303"/>
                <a:gd name="connsiteX1" fmla="*/ 24046 w 42953"/>
                <a:gd name="connsiteY1" fmla="*/ 3189 h 42303"/>
                <a:gd name="connsiteX2" fmla="*/ 15546 w 42953"/>
                <a:gd name="connsiteY2" fmla="*/ 5051 h 42303"/>
                <a:gd name="connsiteX3" fmla="*/ 16846 w 42953"/>
                <a:gd name="connsiteY3" fmla="*/ 6399 h 42303"/>
                <a:gd name="connsiteX0" fmla="*/ 222 w 42953"/>
                <a:gd name="connsiteY0" fmla="*/ 15798 h 42249"/>
                <a:gd name="connsiteX1" fmla="*/ 4706 w 42953"/>
                <a:gd name="connsiteY1" fmla="*/ 5802 h 42249"/>
                <a:gd name="connsiteX2" fmla="*/ 15551 w 42953"/>
                <a:gd name="connsiteY2" fmla="*/ 5007 h 42249"/>
                <a:gd name="connsiteX3" fmla="*/ 24002 w 42953"/>
                <a:gd name="connsiteY3" fmla="*/ 3237 h 42249"/>
                <a:gd name="connsiteX4" fmla="*/ 27295 w 42953"/>
                <a:gd name="connsiteY4" fmla="*/ 5 h 42249"/>
                <a:gd name="connsiteX5" fmla="*/ 38477 w 42953"/>
                <a:gd name="connsiteY5" fmla="*/ 2748 h 42249"/>
                <a:gd name="connsiteX6" fmla="*/ 40295 w 42953"/>
                <a:gd name="connsiteY6" fmla="*/ 3961 h 42249"/>
                <a:gd name="connsiteX7" fmla="*/ 41932 w 42953"/>
                <a:gd name="connsiteY7" fmla="*/ 15224 h 42249"/>
                <a:gd name="connsiteX8" fmla="*/ 42953 w 42953"/>
                <a:gd name="connsiteY8" fmla="*/ 20015 h 42249"/>
                <a:gd name="connsiteX9" fmla="*/ 41457 w 42953"/>
                <a:gd name="connsiteY9" fmla="*/ 23000 h 42249"/>
                <a:gd name="connsiteX10" fmla="*/ 41482 w 42953"/>
                <a:gd name="connsiteY10" fmla="*/ 27981 h 42249"/>
                <a:gd name="connsiteX11" fmla="*/ 37520 w 42953"/>
                <a:gd name="connsiteY11" fmla="*/ 32814 h 42249"/>
                <a:gd name="connsiteX12" fmla="*/ 35550 w 42953"/>
                <a:gd name="connsiteY12" fmla="*/ 36612 h 42249"/>
                <a:gd name="connsiteX13" fmla="*/ 28641 w 42953"/>
                <a:gd name="connsiteY13" fmla="*/ 38708 h 42249"/>
                <a:gd name="connsiteX14" fmla="*/ 24972 w 42953"/>
                <a:gd name="connsiteY14" fmla="*/ 41998 h 42249"/>
                <a:gd name="connsiteX15" fmla="*/ 18867 w 42953"/>
                <a:gd name="connsiteY15" fmla="*/ 39853 h 42249"/>
                <a:gd name="connsiteX16" fmla="*/ 9814 w 42953"/>
                <a:gd name="connsiteY16" fmla="*/ 37152 h 42249"/>
                <a:gd name="connsiteX17" fmla="*/ 5851 w 42953"/>
                <a:gd name="connsiteY17" fmla="*/ 34299 h 42249"/>
                <a:gd name="connsiteX18" fmla="*/ 4462 w 42953"/>
                <a:gd name="connsiteY18" fmla="*/ 28719 h 42249"/>
                <a:gd name="connsiteX19" fmla="*/ 1342 w 42953"/>
                <a:gd name="connsiteY19" fmla="*/ 21804 h 42249"/>
                <a:gd name="connsiteX20" fmla="*/ 222 w 42953"/>
                <a:gd name="connsiteY20" fmla="*/ 15798 h 42249"/>
                <a:gd name="connsiteX0" fmla="*/ 23687 w 42953"/>
                <a:gd name="connsiteY0" fmla="*/ 4525 h 42249"/>
                <a:gd name="connsiteX1" fmla="*/ 24046 w 42953"/>
                <a:gd name="connsiteY1" fmla="*/ 3135 h 42249"/>
                <a:gd name="connsiteX2" fmla="*/ 15546 w 42953"/>
                <a:gd name="connsiteY2" fmla="*/ 4997 h 42249"/>
                <a:gd name="connsiteX3" fmla="*/ 16846 w 42953"/>
                <a:gd name="connsiteY3" fmla="*/ 6345 h 42249"/>
                <a:gd name="connsiteX0" fmla="*/ 222 w 42953"/>
                <a:gd name="connsiteY0" fmla="*/ 15798 h 42249"/>
                <a:gd name="connsiteX1" fmla="*/ 4706 w 42953"/>
                <a:gd name="connsiteY1" fmla="*/ 5802 h 42249"/>
                <a:gd name="connsiteX2" fmla="*/ 15551 w 42953"/>
                <a:gd name="connsiteY2" fmla="*/ 5007 h 42249"/>
                <a:gd name="connsiteX3" fmla="*/ 24002 w 42953"/>
                <a:gd name="connsiteY3" fmla="*/ 3237 h 42249"/>
                <a:gd name="connsiteX4" fmla="*/ 27295 w 42953"/>
                <a:gd name="connsiteY4" fmla="*/ 5 h 42249"/>
                <a:gd name="connsiteX5" fmla="*/ 38477 w 42953"/>
                <a:gd name="connsiteY5" fmla="*/ 2748 h 42249"/>
                <a:gd name="connsiteX6" fmla="*/ 40295 w 42953"/>
                <a:gd name="connsiteY6" fmla="*/ 3961 h 42249"/>
                <a:gd name="connsiteX7" fmla="*/ 41932 w 42953"/>
                <a:gd name="connsiteY7" fmla="*/ 15224 h 42249"/>
                <a:gd name="connsiteX8" fmla="*/ 42953 w 42953"/>
                <a:gd name="connsiteY8" fmla="*/ 20015 h 42249"/>
                <a:gd name="connsiteX9" fmla="*/ 41457 w 42953"/>
                <a:gd name="connsiteY9" fmla="*/ 23000 h 42249"/>
                <a:gd name="connsiteX10" fmla="*/ 41482 w 42953"/>
                <a:gd name="connsiteY10" fmla="*/ 27981 h 42249"/>
                <a:gd name="connsiteX11" fmla="*/ 37520 w 42953"/>
                <a:gd name="connsiteY11" fmla="*/ 32814 h 42249"/>
                <a:gd name="connsiteX12" fmla="*/ 35550 w 42953"/>
                <a:gd name="connsiteY12" fmla="*/ 36612 h 42249"/>
                <a:gd name="connsiteX13" fmla="*/ 28641 w 42953"/>
                <a:gd name="connsiteY13" fmla="*/ 38708 h 42249"/>
                <a:gd name="connsiteX14" fmla="*/ 24972 w 42953"/>
                <a:gd name="connsiteY14" fmla="*/ 41998 h 42249"/>
                <a:gd name="connsiteX15" fmla="*/ 18867 w 42953"/>
                <a:gd name="connsiteY15" fmla="*/ 39853 h 42249"/>
                <a:gd name="connsiteX16" fmla="*/ 9814 w 42953"/>
                <a:gd name="connsiteY16" fmla="*/ 37152 h 42249"/>
                <a:gd name="connsiteX17" fmla="*/ 5851 w 42953"/>
                <a:gd name="connsiteY17" fmla="*/ 34299 h 42249"/>
                <a:gd name="connsiteX18" fmla="*/ 4462 w 42953"/>
                <a:gd name="connsiteY18" fmla="*/ 28719 h 42249"/>
                <a:gd name="connsiteX19" fmla="*/ 1342 w 42953"/>
                <a:gd name="connsiteY19" fmla="*/ 21804 h 42249"/>
                <a:gd name="connsiteX20" fmla="*/ 222 w 42953"/>
                <a:gd name="connsiteY20" fmla="*/ 15798 h 42249"/>
                <a:gd name="connsiteX0" fmla="*/ 23687 w 42953"/>
                <a:gd name="connsiteY0" fmla="*/ 4525 h 42249"/>
                <a:gd name="connsiteX1" fmla="*/ 24046 w 42953"/>
                <a:gd name="connsiteY1" fmla="*/ 3135 h 42249"/>
                <a:gd name="connsiteX2" fmla="*/ 15546 w 42953"/>
                <a:gd name="connsiteY2" fmla="*/ 4997 h 42249"/>
                <a:gd name="connsiteX3" fmla="*/ 16846 w 42953"/>
                <a:gd name="connsiteY3" fmla="*/ 6345 h 42249"/>
                <a:gd name="connsiteX0" fmla="*/ 222 w 42953"/>
                <a:gd name="connsiteY0" fmla="*/ 15798 h 42249"/>
                <a:gd name="connsiteX1" fmla="*/ 4706 w 42953"/>
                <a:gd name="connsiteY1" fmla="*/ 5802 h 42249"/>
                <a:gd name="connsiteX2" fmla="*/ 15551 w 42953"/>
                <a:gd name="connsiteY2" fmla="*/ 5007 h 42249"/>
                <a:gd name="connsiteX3" fmla="*/ 24002 w 42953"/>
                <a:gd name="connsiteY3" fmla="*/ 3237 h 42249"/>
                <a:gd name="connsiteX4" fmla="*/ 27295 w 42953"/>
                <a:gd name="connsiteY4" fmla="*/ 5 h 42249"/>
                <a:gd name="connsiteX5" fmla="*/ 38477 w 42953"/>
                <a:gd name="connsiteY5" fmla="*/ 2748 h 42249"/>
                <a:gd name="connsiteX6" fmla="*/ 40295 w 42953"/>
                <a:gd name="connsiteY6" fmla="*/ 3961 h 42249"/>
                <a:gd name="connsiteX7" fmla="*/ 41932 w 42953"/>
                <a:gd name="connsiteY7" fmla="*/ 15224 h 42249"/>
                <a:gd name="connsiteX8" fmla="*/ 42953 w 42953"/>
                <a:gd name="connsiteY8" fmla="*/ 20015 h 42249"/>
                <a:gd name="connsiteX9" fmla="*/ 41457 w 42953"/>
                <a:gd name="connsiteY9" fmla="*/ 23000 h 42249"/>
                <a:gd name="connsiteX10" fmla="*/ 41482 w 42953"/>
                <a:gd name="connsiteY10" fmla="*/ 27981 h 42249"/>
                <a:gd name="connsiteX11" fmla="*/ 37520 w 42953"/>
                <a:gd name="connsiteY11" fmla="*/ 32814 h 42249"/>
                <a:gd name="connsiteX12" fmla="*/ 35550 w 42953"/>
                <a:gd name="connsiteY12" fmla="*/ 36612 h 42249"/>
                <a:gd name="connsiteX13" fmla="*/ 28641 w 42953"/>
                <a:gd name="connsiteY13" fmla="*/ 38708 h 42249"/>
                <a:gd name="connsiteX14" fmla="*/ 24972 w 42953"/>
                <a:gd name="connsiteY14" fmla="*/ 41998 h 42249"/>
                <a:gd name="connsiteX15" fmla="*/ 18867 w 42953"/>
                <a:gd name="connsiteY15" fmla="*/ 39853 h 42249"/>
                <a:gd name="connsiteX16" fmla="*/ 9814 w 42953"/>
                <a:gd name="connsiteY16" fmla="*/ 37152 h 42249"/>
                <a:gd name="connsiteX17" fmla="*/ 5851 w 42953"/>
                <a:gd name="connsiteY17" fmla="*/ 34299 h 42249"/>
                <a:gd name="connsiteX18" fmla="*/ 4462 w 42953"/>
                <a:gd name="connsiteY18" fmla="*/ 28719 h 42249"/>
                <a:gd name="connsiteX19" fmla="*/ 1342 w 42953"/>
                <a:gd name="connsiteY19" fmla="*/ 21804 h 42249"/>
                <a:gd name="connsiteX20" fmla="*/ 222 w 42953"/>
                <a:gd name="connsiteY20" fmla="*/ 15798 h 42249"/>
                <a:gd name="connsiteX0" fmla="*/ 23687 w 42953"/>
                <a:gd name="connsiteY0" fmla="*/ 4525 h 42249"/>
                <a:gd name="connsiteX1" fmla="*/ 24046 w 42953"/>
                <a:gd name="connsiteY1" fmla="*/ 3135 h 42249"/>
                <a:gd name="connsiteX2" fmla="*/ 15546 w 42953"/>
                <a:gd name="connsiteY2" fmla="*/ 4997 h 42249"/>
                <a:gd name="connsiteX3" fmla="*/ 16846 w 42953"/>
                <a:gd name="connsiteY3" fmla="*/ 6345 h 42249"/>
                <a:gd name="connsiteX0" fmla="*/ 222 w 42953"/>
                <a:gd name="connsiteY0" fmla="*/ 19700 h 46151"/>
                <a:gd name="connsiteX1" fmla="*/ 4706 w 42953"/>
                <a:gd name="connsiteY1" fmla="*/ 9704 h 46151"/>
                <a:gd name="connsiteX2" fmla="*/ 15551 w 42953"/>
                <a:gd name="connsiteY2" fmla="*/ 8909 h 46151"/>
                <a:gd name="connsiteX3" fmla="*/ 24002 w 42953"/>
                <a:gd name="connsiteY3" fmla="*/ 7139 h 46151"/>
                <a:gd name="connsiteX4" fmla="*/ 35251 w 42953"/>
                <a:gd name="connsiteY4" fmla="*/ 0 h 46151"/>
                <a:gd name="connsiteX5" fmla="*/ 38477 w 42953"/>
                <a:gd name="connsiteY5" fmla="*/ 6650 h 46151"/>
                <a:gd name="connsiteX6" fmla="*/ 40295 w 42953"/>
                <a:gd name="connsiteY6" fmla="*/ 7863 h 46151"/>
                <a:gd name="connsiteX7" fmla="*/ 41932 w 42953"/>
                <a:gd name="connsiteY7" fmla="*/ 19126 h 46151"/>
                <a:gd name="connsiteX8" fmla="*/ 42953 w 42953"/>
                <a:gd name="connsiteY8" fmla="*/ 23917 h 46151"/>
                <a:gd name="connsiteX9" fmla="*/ 41457 w 42953"/>
                <a:gd name="connsiteY9" fmla="*/ 26902 h 46151"/>
                <a:gd name="connsiteX10" fmla="*/ 41482 w 42953"/>
                <a:gd name="connsiteY10" fmla="*/ 31883 h 46151"/>
                <a:gd name="connsiteX11" fmla="*/ 37520 w 42953"/>
                <a:gd name="connsiteY11" fmla="*/ 36716 h 46151"/>
                <a:gd name="connsiteX12" fmla="*/ 35550 w 42953"/>
                <a:gd name="connsiteY12" fmla="*/ 40514 h 46151"/>
                <a:gd name="connsiteX13" fmla="*/ 28641 w 42953"/>
                <a:gd name="connsiteY13" fmla="*/ 42610 h 46151"/>
                <a:gd name="connsiteX14" fmla="*/ 24972 w 42953"/>
                <a:gd name="connsiteY14" fmla="*/ 45900 h 46151"/>
                <a:gd name="connsiteX15" fmla="*/ 18867 w 42953"/>
                <a:gd name="connsiteY15" fmla="*/ 43755 h 46151"/>
                <a:gd name="connsiteX16" fmla="*/ 9814 w 42953"/>
                <a:gd name="connsiteY16" fmla="*/ 41054 h 46151"/>
                <a:gd name="connsiteX17" fmla="*/ 5851 w 42953"/>
                <a:gd name="connsiteY17" fmla="*/ 38201 h 46151"/>
                <a:gd name="connsiteX18" fmla="*/ 4462 w 42953"/>
                <a:gd name="connsiteY18" fmla="*/ 32621 h 46151"/>
                <a:gd name="connsiteX19" fmla="*/ 1342 w 42953"/>
                <a:gd name="connsiteY19" fmla="*/ 25706 h 46151"/>
                <a:gd name="connsiteX20" fmla="*/ 222 w 42953"/>
                <a:gd name="connsiteY20" fmla="*/ 19700 h 46151"/>
                <a:gd name="connsiteX0" fmla="*/ 23687 w 42953"/>
                <a:gd name="connsiteY0" fmla="*/ 8427 h 46151"/>
                <a:gd name="connsiteX1" fmla="*/ 24046 w 42953"/>
                <a:gd name="connsiteY1" fmla="*/ 7037 h 46151"/>
                <a:gd name="connsiteX2" fmla="*/ 15546 w 42953"/>
                <a:gd name="connsiteY2" fmla="*/ 8899 h 46151"/>
                <a:gd name="connsiteX3" fmla="*/ 16846 w 42953"/>
                <a:gd name="connsiteY3" fmla="*/ 10247 h 46151"/>
                <a:gd name="connsiteX0" fmla="*/ 222 w 42953"/>
                <a:gd name="connsiteY0" fmla="*/ 19908 h 46359"/>
                <a:gd name="connsiteX1" fmla="*/ 4706 w 42953"/>
                <a:gd name="connsiteY1" fmla="*/ 9912 h 46359"/>
                <a:gd name="connsiteX2" fmla="*/ 15551 w 42953"/>
                <a:gd name="connsiteY2" fmla="*/ 9117 h 46359"/>
                <a:gd name="connsiteX3" fmla="*/ 24002 w 42953"/>
                <a:gd name="connsiteY3" fmla="*/ 7347 h 46359"/>
                <a:gd name="connsiteX4" fmla="*/ 35251 w 42953"/>
                <a:gd name="connsiteY4" fmla="*/ 208 h 46359"/>
                <a:gd name="connsiteX5" fmla="*/ 38477 w 42953"/>
                <a:gd name="connsiteY5" fmla="*/ 6858 h 46359"/>
                <a:gd name="connsiteX6" fmla="*/ 40295 w 42953"/>
                <a:gd name="connsiteY6" fmla="*/ 8071 h 46359"/>
                <a:gd name="connsiteX7" fmla="*/ 41932 w 42953"/>
                <a:gd name="connsiteY7" fmla="*/ 19334 h 46359"/>
                <a:gd name="connsiteX8" fmla="*/ 42953 w 42953"/>
                <a:gd name="connsiteY8" fmla="*/ 24125 h 46359"/>
                <a:gd name="connsiteX9" fmla="*/ 41457 w 42953"/>
                <a:gd name="connsiteY9" fmla="*/ 27110 h 46359"/>
                <a:gd name="connsiteX10" fmla="*/ 41482 w 42953"/>
                <a:gd name="connsiteY10" fmla="*/ 32091 h 46359"/>
                <a:gd name="connsiteX11" fmla="*/ 37520 w 42953"/>
                <a:gd name="connsiteY11" fmla="*/ 36924 h 46359"/>
                <a:gd name="connsiteX12" fmla="*/ 35550 w 42953"/>
                <a:gd name="connsiteY12" fmla="*/ 40722 h 46359"/>
                <a:gd name="connsiteX13" fmla="*/ 28641 w 42953"/>
                <a:gd name="connsiteY13" fmla="*/ 42818 h 46359"/>
                <a:gd name="connsiteX14" fmla="*/ 24972 w 42953"/>
                <a:gd name="connsiteY14" fmla="*/ 46108 h 46359"/>
                <a:gd name="connsiteX15" fmla="*/ 18867 w 42953"/>
                <a:gd name="connsiteY15" fmla="*/ 43963 h 46359"/>
                <a:gd name="connsiteX16" fmla="*/ 9814 w 42953"/>
                <a:gd name="connsiteY16" fmla="*/ 41262 h 46359"/>
                <a:gd name="connsiteX17" fmla="*/ 5851 w 42953"/>
                <a:gd name="connsiteY17" fmla="*/ 38409 h 46359"/>
                <a:gd name="connsiteX18" fmla="*/ 4462 w 42953"/>
                <a:gd name="connsiteY18" fmla="*/ 32829 h 46359"/>
                <a:gd name="connsiteX19" fmla="*/ 1342 w 42953"/>
                <a:gd name="connsiteY19" fmla="*/ 25914 h 46359"/>
                <a:gd name="connsiteX20" fmla="*/ 222 w 42953"/>
                <a:gd name="connsiteY20" fmla="*/ 19908 h 46359"/>
                <a:gd name="connsiteX0" fmla="*/ 23687 w 42953"/>
                <a:gd name="connsiteY0" fmla="*/ 8635 h 46359"/>
                <a:gd name="connsiteX1" fmla="*/ 24046 w 42953"/>
                <a:gd name="connsiteY1" fmla="*/ 7245 h 46359"/>
                <a:gd name="connsiteX2" fmla="*/ 15546 w 42953"/>
                <a:gd name="connsiteY2" fmla="*/ 9107 h 46359"/>
                <a:gd name="connsiteX3" fmla="*/ 16846 w 42953"/>
                <a:gd name="connsiteY3" fmla="*/ 10455 h 46359"/>
                <a:gd name="connsiteX0" fmla="*/ 222 w 42953"/>
                <a:gd name="connsiteY0" fmla="*/ 18397 h 44848"/>
                <a:gd name="connsiteX1" fmla="*/ 4706 w 42953"/>
                <a:gd name="connsiteY1" fmla="*/ 8401 h 44848"/>
                <a:gd name="connsiteX2" fmla="*/ 15551 w 42953"/>
                <a:gd name="connsiteY2" fmla="*/ 7606 h 44848"/>
                <a:gd name="connsiteX3" fmla="*/ 24002 w 42953"/>
                <a:gd name="connsiteY3" fmla="*/ 5836 h 44848"/>
                <a:gd name="connsiteX4" fmla="*/ 36563 w 42953"/>
                <a:gd name="connsiteY4" fmla="*/ 260 h 44848"/>
                <a:gd name="connsiteX5" fmla="*/ 38477 w 42953"/>
                <a:gd name="connsiteY5" fmla="*/ 5347 h 44848"/>
                <a:gd name="connsiteX6" fmla="*/ 40295 w 42953"/>
                <a:gd name="connsiteY6" fmla="*/ 6560 h 44848"/>
                <a:gd name="connsiteX7" fmla="*/ 41932 w 42953"/>
                <a:gd name="connsiteY7" fmla="*/ 17823 h 44848"/>
                <a:gd name="connsiteX8" fmla="*/ 42953 w 42953"/>
                <a:gd name="connsiteY8" fmla="*/ 22614 h 44848"/>
                <a:gd name="connsiteX9" fmla="*/ 41457 w 42953"/>
                <a:gd name="connsiteY9" fmla="*/ 25599 h 44848"/>
                <a:gd name="connsiteX10" fmla="*/ 41482 w 42953"/>
                <a:gd name="connsiteY10" fmla="*/ 30580 h 44848"/>
                <a:gd name="connsiteX11" fmla="*/ 37520 w 42953"/>
                <a:gd name="connsiteY11" fmla="*/ 35413 h 44848"/>
                <a:gd name="connsiteX12" fmla="*/ 35550 w 42953"/>
                <a:gd name="connsiteY12" fmla="*/ 39211 h 44848"/>
                <a:gd name="connsiteX13" fmla="*/ 28641 w 42953"/>
                <a:gd name="connsiteY13" fmla="*/ 41307 h 44848"/>
                <a:gd name="connsiteX14" fmla="*/ 24972 w 42953"/>
                <a:gd name="connsiteY14" fmla="*/ 44597 h 44848"/>
                <a:gd name="connsiteX15" fmla="*/ 18867 w 42953"/>
                <a:gd name="connsiteY15" fmla="*/ 42452 h 44848"/>
                <a:gd name="connsiteX16" fmla="*/ 9814 w 42953"/>
                <a:gd name="connsiteY16" fmla="*/ 39751 h 44848"/>
                <a:gd name="connsiteX17" fmla="*/ 5851 w 42953"/>
                <a:gd name="connsiteY17" fmla="*/ 36898 h 44848"/>
                <a:gd name="connsiteX18" fmla="*/ 4462 w 42953"/>
                <a:gd name="connsiteY18" fmla="*/ 31318 h 44848"/>
                <a:gd name="connsiteX19" fmla="*/ 1342 w 42953"/>
                <a:gd name="connsiteY19" fmla="*/ 24403 h 44848"/>
                <a:gd name="connsiteX20" fmla="*/ 222 w 42953"/>
                <a:gd name="connsiteY20" fmla="*/ 18397 h 44848"/>
                <a:gd name="connsiteX0" fmla="*/ 23687 w 42953"/>
                <a:gd name="connsiteY0" fmla="*/ 7124 h 44848"/>
                <a:gd name="connsiteX1" fmla="*/ 24046 w 42953"/>
                <a:gd name="connsiteY1" fmla="*/ 5734 h 44848"/>
                <a:gd name="connsiteX2" fmla="*/ 15546 w 42953"/>
                <a:gd name="connsiteY2" fmla="*/ 7596 h 44848"/>
                <a:gd name="connsiteX3" fmla="*/ 16846 w 42953"/>
                <a:gd name="connsiteY3" fmla="*/ 8944 h 44848"/>
                <a:gd name="connsiteX0" fmla="*/ 222 w 42953"/>
                <a:gd name="connsiteY0" fmla="*/ 18397 h 44848"/>
                <a:gd name="connsiteX1" fmla="*/ 4706 w 42953"/>
                <a:gd name="connsiteY1" fmla="*/ 8401 h 44848"/>
                <a:gd name="connsiteX2" fmla="*/ 15551 w 42953"/>
                <a:gd name="connsiteY2" fmla="*/ 7606 h 44848"/>
                <a:gd name="connsiteX3" fmla="*/ 24002 w 42953"/>
                <a:gd name="connsiteY3" fmla="*/ 5836 h 44848"/>
                <a:gd name="connsiteX4" fmla="*/ 36563 w 42953"/>
                <a:gd name="connsiteY4" fmla="*/ 260 h 44848"/>
                <a:gd name="connsiteX5" fmla="*/ 38477 w 42953"/>
                <a:gd name="connsiteY5" fmla="*/ 5347 h 44848"/>
                <a:gd name="connsiteX6" fmla="*/ 40295 w 42953"/>
                <a:gd name="connsiteY6" fmla="*/ 6560 h 44848"/>
                <a:gd name="connsiteX7" fmla="*/ 41932 w 42953"/>
                <a:gd name="connsiteY7" fmla="*/ 17823 h 44848"/>
                <a:gd name="connsiteX8" fmla="*/ 42953 w 42953"/>
                <a:gd name="connsiteY8" fmla="*/ 22614 h 44848"/>
                <a:gd name="connsiteX9" fmla="*/ 41457 w 42953"/>
                <a:gd name="connsiteY9" fmla="*/ 25599 h 44848"/>
                <a:gd name="connsiteX10" fmla="*/ 41482 w 42953"/>
                <a:gd name="connsiteY10" fmla="*/ 30580 h 44848"/>
                <a:gd name="connsiteX11" fmla="*/ 37520 w 42953"/>
                <a:gd name="connsiteY11" fmla="*/ 35413 h 44848"/>
                <a:gd name="connsiteX12" fmla="*/ 35550 w 42953"/>
                <a:gd name="connsiteY12" fmla="*/ 39211 h 44848"/>
                <a:gd name="connsiteX13" fmla="*/ 28641 w 42953"/>
                <a:gd name="connsiteY13" fmla="*/ 41307 h 44848"/>
                <a:gd name="connsiteX14" fmla="*/ 24972 w 42953"/>
                <a:gd name="connsiteY14" fmla="*/ 44597 h 44848"/>
                <a:gd name="connsiteX15" fmla="*/ 18867 w 42953"/>
                <a:gd name="connsiteY15" fmla="*/ 42452 h 44848"/>
                <a:gd name="connsiteX16" fmla="*/ 9814 w 42953"/>
                <a:gd name="connsiteY16" fmla="*/ 39751 h 44848"/>
                <a:gd name="connsiteX17" fmla="*/ 5851 w 42953"/>
                <a:gd name="connsiteY17" fmla="*/ 36898 h 44848"/>
                <a:gd name="connsiteX18" fmla="*/ 4462 w 42953"/>
                <a:gd name="connsiteY18" fmla="*/ 31318 h 44848"/>
                <a:gd name="connsiteX19" fmla="*/ 1342 w 42953"/>
                <a:gd name="connsiteY19" fmla="*/ 24403 h 44848"/>
                <a:gd name="connsiteX20" fmla="*/ 222 w 42953"/>
                <a:gd name="connsiteY20" fmla="*/ 18397 h 44848"/>
                <a:gd name="connsiteX0" fmla="*/ 23687 w 42953"/>
                <a:gd name="connsiteY0" fmla="*/ 7124 h 44848"/>
                <a:gd name="connsiteX1" fmla="*/ 26009 w 42953"/>
                <a:gd name="connsiteY1" fmla="*/ 6593 h 44848"/>
                <a:gd name="connsiteX2" fmla="*/ 15546 w 42953"/>
                <a:gd name="connsiteY2" fmla="*/ 7596 h 44848"/>
                <a:gd name="connsiteX3" fmla="*/ 16846 w 42953"/>
                <a:gd name="connsiteY3" fmla="*/ 8944 h 44848"/>
                <a:gd name="connsiteX0" fmla="*/ 222 w 42953"/>
                <a:gd name="connsiteY0" fmla="*/ 21106 h 47557"/>
                <a:gd name="connsiteX1" fmla="*/ 4706 w 42953"/>
                <a:gd name="connsiteY1" fmla="*/ 11110 h 47557"/>
                <a:gd name="connsiteX2" fmla="*/ 15551 w 42953"/>
                <a:gd name="connsiteY2" fmla="*/ 10315 h 47557"/>
                <a:gd name="connsiteX3" fmla="*/ 32697 w 42953"/>
                <a:gd name="connsiteY3" fmla="*/ 777 h 47557"/>
                <a:gd name="connsiteX4" fmla="*/ 36563 w 42953"/>
                <a:gd name="connsiteY4" fmla="*/ 2969 h 47557"/>
                <a:gd name="connsiteX5" fmla="*/ 38477 w 42953"/>
                <a:gd name="connsiteY5" fmla="*/ 8056 h 47557"/>
                <a:gd name="connsiteX6" fmla="*/ 40295 w 42953"/>
                <a:gd name="connsiteY6" fmla="*/ 9269 h 47557"/>
                <a:gd name="connsiteX7" fmla="*/ 41932 w 42953"/>
                <a:gd name="connsiteY7" fmla="*/ 20532 h 47557"/>
                <a:gd name="connsiteX8" fmla="*/ 42953 w 42953"/>
                <a:gd name="connsiteY8" fmla="*/ 25323 h 47557"/>
                <a:gd name="connsiteX9" fmla="*/ 41457 w 42953"/>
                <a:gd name="connsiteY9" fmla="*/ 28308 h 47557"/>
                <a:gd name="connsiteX10" fmla="*/ 41482 w 42953"/>
                <a:gd name="connsiteY10" fmla="*/ 33289 h 47557"/>
                <a:gd name="connsiteX11" fmla="*/ 37520 w 42953"/>
                <a:gd name="connsiteY11" fmla="*/ 38122 h 47557"/>
                <a:gd name="connsiteX12" fmla="*/ 35550 w 42953"/>
                <a:gd name="connsiteY12" fmla="*/ 41920 h 47557"/>
                <a:gd name="connsiteX13" fmla="*/ 28641 w 42953"/>
                <a:gd name="connsiteY13" fmla="*/ 44016 h 47557"/>
                <a:gd name="connsiteX14" fmla="*/ 24972 w 42953"/>
                <a:gd name="connsiteY14" fmla="*/ 47306 h 47557"/>
                <a:gd name="connsiteX15" fmla="*/ 18867 w 42953"/>
                <a:gd name="connsiteY15" fmla="*/ 45161 h 47557"/>
                <a:gd name="connsiteX16" fmla="*/ 9814 w 42953"/>
                <a:gd name="connsiteY16" fmla="*/ 42460 h 47557"/>
                <a:gd name="connsiteX17" fmla="*/ 5851 w 42953"/>
                <a:gd name="connsiteY17" fmla="*/ 39607 h 47557"/>
                <a:gd name="connsiteX18" fmla="*/ 4462 w 42953"/>
                <a:gd name="connsiteY18" fmla="*/ 34027 h 47557"/>
                <a:gd name="connsiteX19" fmla="*/ 1342 w 42953"/>
                <a:gd name="connsiteY19" fmla="*/ 27112 h 47557"/>
                <a:gd name="connsiteX20" fmla="*/ 222 w 42953"/>
                <a:gd name="connsiteY20" fmla="*/ 21106 h 47557"/>
                <a:gd name="connsiteX0" fmla="*/ 23687 w 42953"/>
                <a:gd name="connsiteY0" fmla="*/ 9833 h 47557"/>
                <a:gd name="connsiteX1" fmla="*/ 26009 w 42953"/>
                <a:gd name="connsiteY1" fmla="*/ 9302 h 47557"/>
                <a:gd name="connsiteX2" fmla="*/ 15546 w 42953"/>
                <a:gd name="connsiteY2" fmla="*/ 10305 h 47557"/>
                <a:gd name="connsiteX3" fmla="*/ 16846 w 42953"/>
                <a:gd name="connsiteY3" fmla="*/ 11653 h 47557"/>
                <a:gd name="connsiteX0" fmla="*/ 222 w 42953"/>
                <a:gd name="connsiteY0" fmla="*/ 21106 h 47557"/>
                <a:gd name="connsiteX1" fmla="*/ 4706 w 42953"/>
                <a:gd name="connsiteY1" fmla="*/ 11110 h 47557"/>
                <a:gd name="connsiteX2" fmla="*/ 15551 w 42953"/>
                <a:gd name="connsiteY2" fmla="*/ 10315 h 47557"/>
                <a:gd name="connsiteX3" fmla="*/ 32697 w 42953"/>
                <a:gd name="connsiteY3" fmla="*/ 777 h 47557"/>
                <a:gd name="connsiteX4" fmla="*/ 36563 w 42953"/>
                <a:gd name="connsiteY4" fmla="*/ 2969 h 47557"/>
                <a:gd name="connsiteX5" fmla="*/ 38477 w 42953"/>
                <a:gd name="connsiteY5" fmla="*/ 8056 h 47557"/>
                <a:gd name="connsiteX6" fmla="*/ 40295 w 42953"/>
                <a:gd name="connsiteY6" fmla="*/ 9269 h 47557"/>
                <a:gd name="connsiteX7" fmla="*/ 41932 w 42953"/>
                <a:gd name="connsiteY7" fmla="*/ 20532 h 47557"/>
                <a:gd name="connsiteX8" fmla="*/ 42953 w 42953"/>
                <a:gd name="connsiteY8" fmla="*/ 25323 h 47557"/>
                <a:gd name="connsiteX9" fmla="*/ 41457 w 42953"/>
                <a:gd name="connsiteY9" fmla="*/ 28308 h 47557"/>
                <a:gd name="connsiteX10" fmla="*/ 41482 w 42953"/>
                <a:gd name="connsiteY10" fmla="*/ 33289 h 47557"/>
                <a:gd name="connsiteX11" fmla="*/ 37520 w 42953"/>
                <a:gd name="connsiteY11" fmla="*/ 38122 h 47557"/>
                <a:gd name="connsiteX12" fmla="*/ 35550 w 42953"/>
                <a:gd name="connsiteY12" fmla="*/ 41920 h 47557"/>
                <a:gd name="connsiteX13" fmla="*/ 28641 w 42953"/>
                <a:gd name="connsiteY13" fmla="*/ 44016 h 47557"/>
                <a:gd name="connsiteX14" fmla="*/ 24972 w 42953"/>
                <a:gd name="connsiteY14" fmla="*/ 47306 h 47557"/>
                <a:gd name="connsiteX15" fmla="*/ 18867 w 42953"/>
                <a:gd name="connsiteY15" fmla="*/ 45161 h 47557"/>
                <a:gd name="connsiteX16" fmla="*/ 9814 w 42953"/>
                <a:gd name="connsiteY16" fmla="*/ 42460 h 47557"/>
                <a:gd name="connsiteX17" fmla="*/ 5851 w 42953"/>
                <a:gd name="connsiteY17" fmla="*/ 39607 h 47557"/>
                <a:gd name="connsiteX18" fmla="*/ 4462 w 42953"/>
                <a:gd name="connsiteY18" fmla="*/ 34027 h 47557"/>
                <a:gd name="connsiteX19" fmla="*/ 1342 w 42953"/>
                <a:gd name="connsiteY19" fmla="*/ 27112 h 47557"/>
                <a:gd name="connsiteX20" fmla="*/ 222 w 42953"/>
                <a:gd name="connsiteY20" fmla="*/ 21106 h 47557"/>
                <a:gd name="connsiteX0" fmla="*/ 23687 w 42953"/>
                <a:gd name="connsiteY0" fmla="*/ 9833 h 47557"/>
                <a:gd name="connsiteX1" fmla="*/ 26009 w 42953"/>
                <a:gd name="connsiteY1" fmla="*/ 9302 h 47557"/>
                <a:gd name="connsiteX2" fmla="*/ 15546 w 42953"/>
                <a:gd name="connsiteY2" fmla="*/ 10305 h 47557"/>
                <a:gd name="connsiteX3" fmla="*/ 16846 w 42953"/>
                <a:gd name="connsiteY3" fmla="*/ 11653 h 47557"/>
                <a:gd name="connsiteX0" fmla="*/ 222 w 42953"/>
                <a:gd name="connsiteY0" fmla="*/ 21106 h 47557"/>
                <a:gd name="connsiteX1" fmla="*/ 4706 w 42953"/>
                <a:gd name="connsiteY1" fmla="*/ 11110 h 47557"/>
                <a:gd name="connsiteX2" fmla="*/ 15551 w 42953"/>
                <a:gd name="connsiteY2" fmla="*/ 10315 h 47557"/>
                <a:gd name="connsiteX3" fmla="*/ 32697 w 42953"/>
                <a:gd name="connsiteY3" fmla="*/ 777 h 47557"/>
                <a:gd name="connsiteX4" fmla="*/ 36563 w 42953"/>
                <a:gd name="connsiteY4" fmla="*/ 2969 h 47557"/>
                <a:gd name="connsiteX5" fmla="*/ 38477 w 42953"/>
                <a:gd name="connsiteY5" fmla="*/ 8056 h 47557"/>
                <a:gd name="connsiteX6" fmla="*/ 40295 w 42953"/>
                <a:gd name="connsiteY6" fmla="*/ 9269 h 47557"/>
                <a:gd name="connsiteX7" fmla="*/ 41932 w 42953"/>
                <a:gd name="connsiteY7" fmla="*/ 20532 h 47557"/>
                <a:gd name="connsiteX8" fmla="*/ 42953 w 42953"/>
                <a:gd name="connsiteY8" fmla="*/ 25323 h 47557"/>
                <a:gd name="connsiteX9" fmla="*/ 41457 w 42953"/>
                <a:gd name="connsiteY9" fmla="*/ 28308 h 47557"/>
                <a:gd name="connsiteX10" fmla="*/ 41482 w 42953"/>
                <a:gd name="connsiteY10" fmla="*/ 33289 h 47557"/>
                <a:gd name="connsiteX11" fmla="*/ 37520 w 42953"/>
                <a:gd name="connsiteY11" fmla="*/ 38122 h 47557"/>
                <a:gd name="connsiteX12" fmla="*/ 35550 w 42953"/>
                <a:gd name="connsiteY12" fmla="*/ 41920 h 47557"/>
                <a:gd name="connsiteX13" fmla="*/ 28641 w 42953"/>
                <a:gd name="connsiteY13" fmla="*/ 44016 h 47557"/>
                <a:gd name="connsiteX14" fmla="*/ 24972 w 42953"/>
                <a:gd name="connsiteY14" fmla="*/ 47306 h 47557"/>
                <a:gd name="connsiteX15" fmla="*/ 18867 w 42953"/>
                <a:gd name="connsiteY15" fmla="*/ 45161 h 47557"/>
                <a:gd name="connsiteX16" fmla="*/ 9814 w 42953"/>
                <a:gd name="connsiteY16" fmla="*/ 42460 h 47557"/>
                <a:gd name="connsiteX17" fmla="*/ 5851 w 42953"/>
                <a:gd name="connsiteY17" fmla="*/ 39607 h 47557"/>
                <a:gd name="connsiteX18" fmla="*/ 4462 w 42953"/>
                <a:gd name="connsiteY18" fmla="*/ 34027 h 47557"/>
                <a:gd name="connsiteX19" fmla="*/ 1342 w 42953"/>
                <a:gd name="connsiteY19" fmla="*/ 27112 h 47557"/>
                <a:gd name="connsiteX20" fmla="*/ 222 w 42953"/>
                <a:gd name="connsiteY20" fmla="*/ 21106 h 47557"/>
                <a:gd name="connsiteX0" fmla="*/ 15546 w 42953"/>
                <a:gd name="connsiteY0" fmla="*/ 10305 h 47557"/>
                <a:gd name="connsiteX1" fmla="*/ 16846 w 42953"/>
                <a:gd name="connsiteY1" fmla="*/ 11653 h 47557"/>
                <a:gd name="connsiteX0" fmla="*/ 222 w 42953"/>
                <a:gd name="connsiteY0" fmla="*/ 21106 h 47557"/>
                <a:gd name="connsiteX1" fmla="*/ 4706 w 42953"/>
                <a:gd name="connsiteY1" fmla="*/ 11110 h 47557"/>
                <a:gd name="connsiteX2" fmla="*/ 15551 w 42953"/>
                <a:gd name="connsiteY2" fmla="*/ 10315 h 47557"/>
                <a:gd name="connsiteX3" fmla="*/ 32697 w 42953"/>
                <a:gd name="connsiteY3" fmla="*/ 777 h 47557"/>
                <a:gd name="connsiteX4" fmla="*/ 36563 w 42953"/>
                <a:gd name="connsiteY4" fmla="*/ 2969 h 47557"/>
                <a:gd name="connsiteX5" fmla="*/ 38477 w 42953"/>
                <a:gd name="connsiteY5" fmla="*/ 8056 h 47557"/>
                <a:gd name="connsiteX6" fmla="*/ 40295 w 42953"/>
                <a:gd name="connsiteY6" fmla="*/ 9269 h 47557"/>
                <a:gd name="connsiteX7" fmla="*/ 41932 w 42953"/>
                <a:gd name="connsiteY7" fmla="*/ 20532 h 47557"/>
                <a:gd name="connsiteX8" fmla="*/ 42953 w 42953"/>
                <a:gd name="connsiteY8" fmla="*/ 25323 h 47557"/>
                <a:gd name="connsiteX9" fmla="*/ 41457 w 42953"/>
                <a:gd name="connsiteY9" fmla="*/ 28308 h 47557"/>
                <a:gd name="connsiteX10" fmla="*/ 41482 w 42953"/>
                <a:gd name="connsiteY10" fmla="*/ 33289 h 47557"/>
                <a:gd name="connsiteX11" fmla="*/ 37520 w 42953"/>
                <a:gd name="connsiteY11" fmla="*/ 38122 h 47557"/>
                <a:gd name="connsiteX12" fmla="*/ 35550 w 42953"/>
                <a:gd name="connsiteY12" fmla="*/ 41920 h 47557"/>
                <a:gd name="connsiteX13" fmla="*/ 28641 w 42953"/>
                <a:gd name="connsiteY13" fmla="*/ 44016 h 47557"/>
                <a:gd name="connsiteX14" fmla="*/ 24972 w 42953"/>
                <a:gd name="connsiteY14" fmla="*/ 47306 h 47557"/>
                <a:gd name="connsiteX15" fmla="*/ 18867 w 42953"/>
                <a:gd name="connsiteY15" fmla="*/ 45161 h 47557"/>
                <a:gd name="connsiteX16" fmla="*/ 9814 w 42953"/>
                <a:gd name="connsiteY16" fmla="*/ 42460 h 47557"/>
                <a:gd name="connsiteX17" fmla="*/ 5851 w 42953"/>
                <a:gd name="connsiteY17" fmla="*/ 39607 h 47557"/>
                <a:gd name="connsiteX18" fmla="*/ 4462 w 42953"/>
                <a:gd name="connsiteY18" fmla="*/ 34027 h 47557"/>
                <a:gd name="connsiteX19" fmla="*/ 1342 w 42953"/>
                <a:gd name="connsiteY19" fmla="*/ 27112 h 47557"/>
                <a:gd name="connsiteX20" fmla="*/ 222 w 42953"/>
                <a:gd name="connsiteY20" fmla="*/ 21106 h 47557"/>
                <a:gd name="connsiteX0" fmla="*/ 15404 w 42953"/>
                <a:gd name="connsiteY0" fmla="*/ 7762 h 47557"/>
                <a:gd name="connsiteX1" fmla="*/ 16846 w 42953"/>
                <a:gd name="connsiteY1" fmla="*/ 11653 h 47557"/>
                <a:gd name="connsiteX0" fmla="*/ 222 w 42953"/>
                <a:gd name="connsiteY0" fmla="*/ 21106 h 47557"/>
                <a:gd name="connsiteX1" fmla="*/ 4706 w 42953"/>
                <a:gd name="connsiteY1" fmla="*/ 11110 h 47557"/>
                <a:gd name="connsiteX2" fmla="*/ 15551 w 42953"/>
                <a:gd name="connsiteY2" fmla="*/ 10315 h 47557"/>
                <a:gd name="connsiteX3" fmla="*/ 32697 w 42953"/>
                <a:gd name="connsiteY3" fmla="*/ 777 h 47557"/>
                <a:gd name="connsiteX4" fmla="*/ 36563 w 42953"/>
                <a:gd name="connsiteY4" fmla="*/ 2969 h 47557"/>
                <a:gd name="connsiteX5" fmla="*/ 38477 w 42953"/>
                <a:gd name="connsiteY5" fmla="*/ 8056 h 47557"/>
                <a:gd name="connsiteX6" fmla="*/ 40295 w 42953"/>
                <a:gd name="connsiteY6" fmla="*/ 9269 h 47557"/>
                <a:gd name="connsiteX7" fmla="*/ 41932 w 42953"/>
                <a:gd name="connsiteY7" fmla="*/ 20532 h 47557"/>
                <a:gd name="connsiteX8" fmla="*/ 42953 w 42953"/>
                <a:gd name="connsiteY8" fmla="*/ 25323 h 47557"/>
                <a:gd name="connsiteX9" fmla="*/ 41457 w 42953"/>
                <a:gd name="connsiteY9" fmla="*/ 28308 h 47557"/>
                <a:gd name="connsiteX10" fmla="*/ 41482 w 42953"/>
                <a:gd name="connsiteY10" fmla="*/ 33289 h 47557"/>
                <a:gd name="connsiteX11" fmla="*/ 37520 w 42953"/>
                <a:gd name="connsiteY11" fmla="*/ 38122 h 47557"/>
                <a:gd name="connsiteX12" fmla="*/ 35550 w 42953"/>
                <a:gd name="connsiteY12" fmla="*/ 41920 h 47557"/>
                <a:gd name="connsiteX13" fmla="*/ 28641 w 42953"/>
                <a:gd name="connsiteY13" fmla="*/ 44016 h 47557"/>
                <a:gd name="connsiteX14" fmla="*/ 24972 w 42953"/>
                <a:gd name="connsiteY14" fmla="*/ 47306 h 47557"/>
                <a:gd name="connsiteX15" fmla="*/ 18867 w 42953"/>
                <a:gd name="connsiteY15" fmla="*/ 45161 h 47557"/>
                <a:gd name="connsiteX16" fmla="*/ 9814 w 42953"/>
                <a:gd name="connsiteY16" fmla="*/ 42460 h 47557"/>
                <a:gd name="connsiteX17" fmla="*/ 5851 w 42953"/>
                <a:gd name="connsiteY17" fmla="*/ 39607 h 47557"/>
                <a:gd name="connsiteX18" fmla="*/ 4462 w 42953"/>
                <a:gd name="connsiteY18" fmla="*/ 34027 h 47557"/>
                <a:gd name="connsiteX19" fmla="*/ 1342 w 42953"/>
                <a:gd name="connsiteY19" fmla="*/ 27112 h 47557"/>
                <a:gd name="connsiteX20" fmla="*/ 222 w 42953"/>
                <a:gd name="connsiteY20" fmla="*/ 21106 h 47557"/>
                <a:gd name="connsiteX0" fmla="*/ 18489 w 42953"/>
                <a:gd name="connsiteY0" fmla="*/ 10628 h 47557"/>
                <a:gd name="connsiteX1" fmla="*/ 16846 w 42953"/>
                <a:gd name="connsiteY1" fmla="*/ 11653 h 47557"/>
                <a:gd name="connsiteX0" fmla="*/ 222 w 42953"/>
                <a:gd name="connsiteY0" fmla="*/ 25115 h 51566"/>
                <a:gd name="connsiteX1" fmla="*/ 4706 w 42953"/>
                <a:gd name="connsiteY1" fmla="*/ 15119 h 51566"/>
                <a:gd name="connsiteX2" fmla="*/ 24453 w 42953"/>
                <a:gd name="connsiteY2" fmla="*/ 1927 h 51566"/>
                <a:gd name="connsiteX3" fmla="*/ 32697 w 42953"/>
                <a:gd name="connsiteY3" fmla="*/ 4786 h 51566"/>
                <a:gd name="connsiteX4" fmla="*/ 36563 w 42953"/>
                <a:gd name="connsiteY4" fmla="*/ 6978 h 51566"/>
                <a:gd name="connsiteX5" fmla="*/ 38477 w 42953"/>
                <a:gd name="connsiteY5" fmla="*/ 12065 h 51566"/>
                <a:gd name="connsiteX6" fmla="*/ 40295 w 42953"/>
                <a:gd name="connsiteY6" fmla="*/ 13278 h 51566"/>
                <a:gd name="connsiteX7" fmla="*/ 41932 w 42953"/>
                <a:gd name="connsiteY7" fmla="*/ 24541 h 51566"/>
                <a:gd name="connsiteX8" fmla="*/ 42953 w 42953"/>
                <a:gd name="connsiteY8" fmla="*/ 29332 h 51566"/>
                <a:gd name="connsiteX9" fmla="*/ 41457 w 42953"/>
                <a:gd name="connsiteY9" fmla="*/ 32317 h 51566"/>
                <a:gd name="connsiteX10" fmla="*/ 41482 w 42953"/>
                <a:gd name="connsiteY10" fmla="*/ 37298 h 51566"/>
                <a:gd name="connsiteX11" fmla="*/ 37520 w 42953"/>
                <a:gd name="connsiteY11" fmla="*/ 42131 h 51566"/>
                <a:gd name="connsiteX12" fmla="*/ 35550 w 42953"/>
                <a:gd name="connsiteY12" fmla="*/ 45929 h 51566"/>
                <a:gd name="connsiteX13" fmla="*/ 28641 w 42953"/>
                <a:gd name="connsiteY13" fmla="*/ 48025 h 51566"/>
                <a:gd name="connsiteX14" fmla="*/ 24972 w 42953"/>
                <a:gd name="connsiteY14" fmla="*/ 51315 h 51566"/>
                <a:gd name="connsiteX15" fmla="*/ 18867 w 42953"/>
                <a:gd name="connsiteY15" fmla="*/ 49170 h 51566"/>
                <a:gd name="connsiteX16" fmla="*/ 9814 w 42953"/>
                <a:gd name="connsiteY16" fmla="*/ 46469 h 51566"/>
                <a:gd name="connsiteX17" fmla="*/ 5851 w 42953"/>
                <a:gd name="connsiteY17" fmla="*/ 43616 h 51566"/>
                <a:gd name="connsiteX18" fmla="*/ 4462 w 42953"/>
                <a:gd name="connsiteY18" fmla="*/ 38036 h 51566"/>
                <a:gd name="connsiteX19" fmla="*/ 1342 w 42953"/>
                <a:gd name="connsiteY19" fmla="*/ 31121 h 51566"/>
                <a:gd name="connsiteX20" fmla="*/ 222 w 42953"/>
                <a:gd name="connsiteY20" fmla="*/ 25115 h 51566"/>
                <a:gd name="connsiteX0" fmla="*/ 18489 w 42953"/>
                <a:gd name="connsiteY0" fmla="*/ 14637 h 51566"/>
                <a:gd name="connsiteX1" fmla="*/ 16846 w 42953"/>
                <a:gd name="connsiteY1" fmla="*/ 15662 h 51566"/>
                <a:gd name="connsiteX0" fmla="*/ 222 w 42953"/>
                <a:gd name="connsiteY0" fmla="*/ 24057 h 50508"/>
                <a:gd name="connsiteX1" fmla="*/ 4706 w 42953"/>
                <a:gd name="connsiteY1" fmla="*/ 14061 h 50508"/>
                <a:gd name="connsiteX2" fmla="*/ 24453 w 42953"/>
                <a:gd name="connsiteY2" fmla="*/ 869 h 50508"/>
                <a:gd name="connsiteX3" fmla="*/ 32697 w 42953"/>
                <a:gd name="connsiteY3" fmla="*/ 3728 h 50508"/>
                <a:gd name="connsiteX4" fmla="*/ 36563 w 42953"/>
                <a:gd name="connsiteY4" fmla="*/ 5920 h 50508"/>
                <a:gd name="connsiteX5" fmla="*/ 38477 w 42953"/>
                <a:gd name="connsiteY5" fmla="*/ 11007 h 50508"/>
                <a:gd name="connsiteX6" fmla="*/ 40295 w 42953"/>
                <a:gd name="connsiteY6" fmla="*/ 12220 h 50508"/>
                <a:gd name="connsiteX7" fmla="*/ 41932 w 42953"/>
                <a:gd name="connsiteY7" fmla="*/ 23483 h 50508"/>
                <a:gd name="connsiteX8" fmla="*/ 42953 w 42953"/>
                <a:gd name="connsiteY8" fmla="*/ 28274 h 50508"/>
                <a:gd name="connsiteX9" fmla="*/ 41457 w 42953"/>
                <a:gd name="connsiteY9" fmla="*/ 31259 h 50508"/>
                <a:gd name="connsiteX10" fmla="*/ 41482 w 42953"/>
                <a:gd name="connsiteY10" fmla="*/ 36240 h 50508"/>
                <a:gd name="connsiteX11" fmla="*/ 37520 w 42953"/>
                <a:gd name="connsiteY11" fmla="*/ 41073 h 50508"/>
                <a:gd name="connsiteX12" fmla="*/ 35550 w 42953"/>
                <a:gd name="connsiteY12" fmla="*/ 44871 h 50508"/>
                <a:gd name="connsiteX13" fmla="*/ 28641 w 42953"/>
                <a:gd name="connsiteY13" fmla="*/ 46967 h 50508"/>
                <a:gd name="connsiteX14" fmla="*/ 24972 w 42953"/>
                <a:gd name="connsiteY14" fmla="*/ 50257 h 50508"/>
                <a:gd name="connsiteX15" fmla="*/ 18867 w 42953"/>
                <a:gd name="connsiteY15" fmla="*/ 48112 h 50508"/>
                <a:gd name="connsiteX16" fmla="*/ 9814 w 42953"/>
                <a:gd name="connsiteY16" fmla="*/ 45411 h 50508"/>
                <a:gd name="connsiteX17" fmla="*/ 5851 w 42953"/>
                <a:gd name="connsiteY17" fmla="*/ 42558 h 50508"/>
                <a:gd name="connsiteX18" fmla="*/ 4462 w 42953"/>
                <a:gd name="connsiteY18" fmla="*/ 36978 h 50508"/>
                <a:gd name="connsiteX19" fmla="*/ 1342 w 42953"/>
                <a:gd name="connsiteY19" fmla="*/ 30063 h 50508"/>
                <a:gd name="connsiteX20" fmla="*/ 222 w 42953"/>
                <a:gd name="connsiteY20" fmla="*/ 24057 h 50508"/>
                <a:gd name="connsiteX0" fmla="*/ 18489 w 42953"/>
                <a:gd name="connsiteY0" fmla="*/ 13579 h 50508"/>
                <a:gd name="connsiteX1" fmla="*/ 16846 w 42953"/>
                <a:gd name="connsiteY1" fmla="*/ 14604 h 50508"/>
                <a:gd name="connsiteX0" fmla="*/ 222 w 42953"/>
                <a:gd name="connsiteY0" fmla="*/ 24057 h 50508"/>
                <a:gd name="connsiteX1" fmla="*/ 4706 w 42953"/>
                <a:gd name="connsiteY1" fmla="*/ 14061 h 50508"/>
                <a:gd name="connsiteX2" fmla="*/ 24453 w 42953"/>
                <a:gd name="connsiteY2" fmla="*/ 869 h 50508"/>
                <a:gd name="connsiteX3" fmla="*/ 32697 w 42953"/>
                <a:gd name="connsiteY3" fmla="*/ 3728 h 50508"/>
                <a:gd name="connsiteX4" fmla="*/ 36563 w 42953"/>
                <a:gd name="connsiteY4" fmla="*/ 5920 h 50508"/>
                <a:gd name="connsiteX5" fmla="*/ 38477 w 42953"/>
                <a:gd name="connsiteY5" fmla="*/ 11007 h 50508"/>
                <a:gd name="connsiteX6" fmla="*/ 40295 w 42953"/>
                <a:gd name="connsiteY6" fmla="*/ 12220 h 50508"/>
                <a:gd name="connsiteX7" fmla="*/ 41932 w 42953"/>
                <a:gd name="connsiteY7" fmla="*/ 23483 h 50508"/>
                <a:gd name="connsiteX8" fmla="*/ 42953 w 42953"/>
                <a:gd name="connsiteY8" fmla="*/ 28274 h 50508"/>
                <a:gd name="connsiteX9" fmla="*/ 41457 w 42953"/>
                <a:gd name="connsiteY9" fmla="*/ 31259 h 50508"/>
                <a:gd name="connsiteX10" fmla="*/ 41482 w 42953"/>
                <a:gd name="connsiteY10" fmla="*/ 36240 h 50508"/>
                <a:gd name="connsiteX11" fmla="*/ 37520 w 42953"/>
                <a:gd name="connsiteY11" fmla="*/ 41073 h 50508"/>
                <a:gd name="connsiteX12" fmla="*/ 35550 w 42953"/>
                <a:gd name="connsiteY12" fmla="*/ 44871 h 50508"/>
                <a:gd name="connsiteX13" fmla="*/ 28641 w 42953"/>
                <a:gd name="connsiteY13" fmla="*/ 46967 h 50508"/>
                <a:gd name="connsiteX14" fmla="*/ 24972 w 42953"/>
                <a:gd name="connsiteY14" fmla="*/ 50257 h 50508"/>
                <a:gd name="connsiteX15" fmla="*/ 18867 w 42953"/>
                <a:gd name="connsiteY15" fmla="*/ 48112 h 50508"/>
                <a:gd name="connsiteX16" fmla="*/ 9814 w 42953"/>
                <a:gd name="connsiteY16" fmla="*/ 45411 h 50508"/>
                <a:gd name="connsiteX17" fmla="*/ 5851 w 42953"/>
                <a:gd name="connsiteY17" fmla="*/ 42558 h 50508"/>
                <a:gd name="connsiteX18" fmla="*/ 4462 w 42953"/>
                <a:gd name="connsiteY18" fmla="*/ 36978 h 50508"/>
                <a:gd name="connsiteX19" fmla="*/ 1342 w 42953"/>
                <a:gd name="connsiteY19" fmla="*/ 30063 h 50508"/>
                <a:gd name="connsiteX20" fmla="*/ 222 w 42953"/>
                <a:gd name="connsiteY20" fmla="*/ 24057 h 50508"/>
                <a:gd name="connsiteX0" fmla="*/ 18489 w 42953"/>
                <a:gd name="connsiteY0" fmla="*/ 13579 h 50508"/>
                <a:gd name="connsiteX1" fmla="*/ 16846 w 42953"/>
                <a:gd name="connsiteY1" fmla="*/ 14604 h 50508"/>
                <a:gd name="connsiteX0" fmla="*/ 222 w 42953"/>
                <a:gd name="connsiteY0" fmla="*/ 24057 h 50508"/>
                <a:gd name="connsiteX1" fmla="*/ 4706 w 42953"/>
                <a:gd name="connsiteY1" fmla="*/ 14061 h 50508"/>
                <a:gd name="connsiteX2" fmla="*/ 24453 w 42953"/>
                <a:gd name="connsiteY2" fmla="*/ 869 h 50508"/>
                <a:gd name="connsiteX3" fmla="*/ 32697 w 42953"/>
                <a:gd name="connsiteY3" fmla="*/ 3728 h 50508"/>
                <a:gd name="connsiteX4" fmla="*/ 36563 w 42953"/>
                <a:gd name="connsiteY4" fmla="*/ 5920 h 50508"/>
                <a:gd name="connsiteX5" fmla="*/ 38477 w 42953"/>
                <a:gd name="connsiteY5" fmla="*/ 11007 h 50508"/>
                <a:gd name="connsiteX6" fmla="*/ 40295 w 42953"/>
                <a:gd name="connsiteY6" fmla="*/ 12220 h 50508"/>
                <a:gd name="connsiteX7" fmla="*/ 41932 w 42953"/>
                <a:gd name="connsiteY7" fmla="*/ 23483 h 50508"/>
                <a:gd name="connsiteX8" fmla="*/ 42953 w 42953"/>
                <a:gd name="connsiteY8" fmla="*/ 28274 h 50508"/>
                <a:gd name="connsiteX9" fmla="*/ 41457 w 42953"/>
                <a:gd name="connsiteY9" fmla="*/ 31259 h 50508"/>
                <a:gd name="connsiteX10" fmla="*/ 41482 w 42953"/>
                <a:gd name="connsiteY10" fmla="*/ 36240 h 50508"/>
                <a:gd name="connsiteX11" fmla="*/ 37520 w 42953"/>
                <a:gd name="connsiteY11" fmla="*/ 41073 h 50508"/>
                <a:gd name="connsiteX12" fmla="*/ 35550 w 42953"/>
                <a:gd name="connsiteY12" fmla="*/ 44871 h 50508"/>
                <a:gd name="connsiteX13" fmla="*/ 28641 w 42953"/>
                <a:gd name="connsiteY13" fmla="*/ 46967 h 50508"/>
                <a:gd name="connsiteX14" fmla="*/ 24972 w 42953"/>
                <a:gd name="connsiteY14" fmla="*/ 50257 h 50508"/>
                <a:gd name="connsiteX15" fmla="*/ 18867 w 42953"/>
                <a:gd name="connsiteY15" fmla="*/ 48112 h 50508"/>
                <a:gd name="connsiteX16" fmla="*/ 9814 w 42953"/>
                <a:gd name="connsiteY16" fmla="*/ 45411 h 50508"/>
                <a:gd name="connsiteX17" fmla="*/ 5851 w 42953"/>
                <a:gd name="connsiteY17" fmla="*/ 42558 h 50508"/>
                <a:gd name="connsiteX18" fmla="*/ 4462 w 42953"/>
                <a:gd name="connsiteY18" fmla="*/ 36978 h 50508"/>
                <a:gd name="connsiteX19" fmla="*/ 1342 w 42953"/>
                <a:gd name="connsiteY19" fmla="*/ 30063 h 50508"/>
                <a:gd name="connsiteX20" fmla="*/ 222 w 42953"/>
                <a:gd name="connsiteY20" fmla="*/ 24057 h 50508"/>
                <a:gd name="connsiteX0" fmla="*/ 18489 w 42953"/>
                <a:gd name="connsiteY0" fmla="*/ 13579 h 50508"/>
                <a:gd name="connsiteX1" fmla="*/ 12225 w 42953"/>
                <a:gd name="connsiteY1" fmla="*/ 20920 h 50508"/>
                <a:gd name="connsiteX0" fmla="*/ 222 w 42953"/>
                <a:gd name="connsiteY0" fmla="*/ 24057 h 50508"/>
                <a:gd name="connsiteX1" fmla="*/ 4706 w 42953"/>
                <a:gd name="connsiteY1" fmla="*/ 14061 h 50508"/>
                <a:gd name="connsiteX2" fmla="*/ 24453 w 42953"/>
                <a:gd name="connsiteY2" fmla="*/ 869 h 50508"/>
                <a:gd name="connsiteX3" fmla="*/ 32697 w 42953"/>
                <a:gd name="connsiteY3" fmla="*/ 3728 h 50508"/>
                <a:gd name="connsiteX4" fmla="*/ 36563 w 42953"/>
                <a:gd name="connsiteY4" fmla="*/ 5920 h 50508"/>
                <a:gd name="connsiteX5" fmla="*/ 38477 w 42953"/>
                <a:gd name="connsiteY5" fmla="*/ 11007 h 50508"/>
                <a:gd name="connsiteX6" fmla="*/ 40295 w 42953"/>
                <a:gd name="connsiteY6" fmla="*/ 12220 h 50508"/>
                <a:gd name="connsiteX7" fmla="*/ 41932 w 42953"/>
                <a:gd name="connsiteY7" fmla="*/ 23483 h 50508"/>
                <a:gd name="connsiteX8" fmla="*/ 42953 w 42953"/>
                <a:gd name="connsiteY8" fmla="*/ 28274 h 50508"/>
                <a:gd name="connsiteX9" fmla="*/ 41457 w 42953"/>
                <a:gd name="connsiteY9" fmla="*/ 31259 h 50508"/>
                <a:gd name="connsiteX10" fmla="*/ 41482 w 42953"/>
                <a:gd name="connsiteY10" fmla="*/ 36240 h 50508"/>
                <a:gd name="connsiteX11" fmla="*/ 37520 w 42953"/>
                <a:gd name="connsiteY11" fmla="*/ 41073 h 50508"/>
                <a:gd name="connsiteX12" fmla="*/ 35550 w 42953"/>
                <a:gd name="connsiteY12" fmla="*/ 44871 h 50508"/>
                <a:gd name="connsiteX13" fmla="*/ 28641 w 42953"/>
                <a:gd name="connsiteY13" fmla="*/ 46967 h 50508"/>
                <a:gd name="connsiteX14" fmla="*/ 24972 w 42953"/>
                <a:gd name="connsiteY14" fmla="*/ 50257 h 50508"/>
                <a:gd name="connsiteX15" fmla="*/ 18867 w 42953"/>
                <a:gd name="connsiteY15" fmla="*/ 48112 h 50508"/>
                <a:gd name="connsiteX16" fmla="*/ 9814 w 42953"/>
                <a:gd name="connsiteY16" fmla="*/ 45411 h 50508"/>
                <a:gd name="connsiteX17" fmla="*/ 5851 w 42953"/>
                <a:gd name="connsiteY17" fmla="*/ 42558 h 50508"/>
                <a:gd name="connsiteX18" fmla="*/ 4462 w 42953"/>
                <a:gd name="connsiteY18" fmla="*/ 36978 h 50508"/>
                <a:gd name="connsiteX19" fmla="*/ 1342 w 42953"/>
                <a:gd name="connsiteY19" fmla="*/ 30063 h 50508"/>
                <a:gd name="connsiteX20" fmla="*/ 222 w 42953"/>
                <a:gd name="connsiteY20" fmla="*/ 24057 h 50508"/>
                <a:gd name="connsiteX0" fmla="*/ 3635 w 42953"/>
                <a:gd name="connsiteY0" fmla="*/ 16658 h 50508"/>
                <a:gd name="connsiteX1" fmla="*/ 12225 w 42953"/>
                <a:gd name="connsiteY1" fmla="*/ 20920 h 50508"/>
                <a:gd name="connsiteX0" fmla="*/ 222 w 42953"/>
                <a:gd name="connsiteY0" fmla="*/ 24057 h 50508"/>
                <a:gd name="connsiteX1" fmla="*/ 4706 w 42953"/>
                <a:gd name="connsiteY1" fmla="*/ 14061 h 50508"/>
                <a:gd name="connsiteX2" fmla="*/ 24453 w 42953"/>
                <a:gd name="connsiteY2" fmla="*/ 869 h 50508"/>
                <a:gd name="connsiteX3" fmla="*/ 32697 w 42953"/>
                <a:gd name="connsiteY3" fmla="*/ 3728 h 50508"/>
                <a:gd name="connsiteX4" fmla="*/ 36563 w 42953"/>
                <a:gd name="connsiteY4" fmla="*/ 5920 h 50508"/>
                <a:gd name="connsiteX5" fmla="*/ 38477 w 42953"/>
                <a:gd name="connsiteY5" fmla="*/ 11007 h 50508"/>
                <a:gd name="connsiteX6" fmla="*/ 40295 w 42953"/>
                <a:gd name="connsiteY6" fmla="*/ 12220 h 50508"/>
                <a:gd name="connsiteX7" fmla="*/ 41932 w 42953"/>
                <a:gd name="connsiteY7" fmla="*/ 23483 h 50508"/>
                <a:gd name="connsiteX8" fmla="*/ 42953 w 42953"/>
                <a:gd name="connsiteY8" fmla="*/ 28274 h 50508"/>
                <a:gd name="connsiteX9" fmla="*/ 41457 w 42953"/>
                <a:gd name="connsiteY9" fmla="*/ 31259 h 50508"/>
                <a:gd name="connsiteX10" fmla="*/ 41482 w 42953"/>
                <a:gd name="connsiteY10" fmla="*/ 36240 h 50508"/>
                <a:gd name="connsiteX11" fmla="*/ 37520 w 42953"/>
                <a:gd name="connsiteY11" fmla="*/ 41073 h 50508"/>
                <a:gd name="connsiteX12" fmla="*/ 35550 w 42953"/>
                <a:gd name="connsiteY12" fmla="*/ 44871 h 50508"/>
                <a:gd name="connsiteX13" fmla="*/ 28641 w 42953"/>
                <a:gd name="connsiteY13" fmla="*/ 46967 h 50508"/>
                <a:gd name="connsiteX14" fmla="*/ 24972 w 42953"/>
                <a:gd name="connsiteY14" fmla="*/ 50257 h 50508"/>
                <a:gd name="connsiteX15" fmla="*/ 18867 w 42953"/>
                <a:gd name="connsiteY15" fmla="*/ 48112 h 50508"/>
                <a:gd name="connsiteX16" fmla="*/ 9814 w 42953"/>
                <a:gd name="connsiteY16" fmla="*/ 45411 h 50508"/>
                <a:gd name="connsiteX17" fmla="*/ 5851 w 42953"/>
                <a:gd name="connsiteY17" fmla="*/ 42558 h 50508"/>
                <a:gd name="connsiteX18" fmla="*/ 4462 w 42953"/>
                <a:gd name="connsiteY18" fmla="*/ 36978 h 50508"/>
                <a:gd name="connsiteX19" fmla="*/ 1342 w 42953"/>
                <a:gd name="connsiteY19" fmla="*/ 30063 h 50508"/>
                <a:gd name="connsiteX20" fmla="*/ 222 w 42953"/>
                <a:gd name="connsiteY20" fmla="*/ 24057 h 50508"/>
                <a:gd name="connsiteX0" fmla="*/ 3635 w 42953"/>
                <a:gd name="connsiteY0" fmla="*/ 16658 h 50508"/>
                <a:gd name="connsiteX1" fmla="*/ 3414 w 42953"/>
                <a:gd name="connsiteY1" fmla="*/ 18660 h 50508"/>
                <a:gd name="connsiteX0" fmla="*/ 222 w 42953"/>
                <a:gd name="connsiteY0" fmla="*/ 24057 h 50508"/>
                <a:gd name="connsiteX1" fmla="*/ 4706 w 42953"/>
                <a:gd name="connsiteY1" fmla="*/ 14061 h 50508"/>
                <a:gd name="connsiteX2" fmla="*/ 18072 w 42953"/>
                <a:gd name="connsiteY2" fmla="*/ 3301 h 50508"/>
                <a:gd name="connsiteX3" fmla="*/ 24453 w 42953"/>
                <a:gd name="connsiteY3" fmla="*/ 869 h 50508"/>
                <a:gd name="connsiteX4" fmla="*/ 32697 w 42953"/>
                <a:gd name="connsiteY4" fmla="*/ 3728 h 50508"/>
                <a:gd name="connsiteX5" fmla="*/ 36563 w 42953"/>
                <a:gd name="connsiteY5" fmla="*/ 5920 h 50508"/>
                <a:gd name="connsiteX6" fmla="*/ 38477 w 42953"/>
                <a:gd name="connsiteY6" fmla="*/ 11007 h 50508"/>
                <a:gd name="connsiteX7" fmla="*/ 40295 w 42953"/>
                <a:gd name="connsiteY7" fmla="*/ 12220 h 50508"/>
                <a:gd name="connsiteX8" fmla="*/ 41932 w 42953"/>
                <a:gd name="connsiteY8" fmla="*/ 23483 h 50508"/>
                <a:gd name="connsiteX9" fmla="*/ 42953 w 42953"/>
                <a:gd name="connsiteY9" fmla="*/ 28274 h 50508"/>
                <a:gd name="connsiteX10" fmla="*/ 41457 w 42953"/>
                <a:gd name="connsiteY10" fmla="*/ 31259 h 50508"/>
                <a:gd name="connsiteX11" fmla="*/ 41482 w 42953"/>
                <a:gd name="connsiteY11" fmla="*/ 36240 h 50508"/>
                <a:gd name="connsiteX12" fmla="*/ 37520 w 42953"/>
                <a:gd name="connsiteY12" fmla="*/ 41073 h 50508"/>
                <a:gd name="connsiteX13" fmla="*/ 35550 w 42953"/>
                <a:gd name="connsiteY13" fmla="*/ 44871 h 50508"/>
                <a:gd name="connsiteX14" fmla="*/ 28641 w 42953"/>
                <a:gd name="connsiteY14" fmla="*/ 46967 h 50508"/>
                <a:gd name="connsiteX15" fmla="*/ 24972 w 42953"/>
                <a:gd name="connsiteY15" fmla="*/ 50257 h 50508"/>
                <a:gd name="connsiteX16" fmla="*/ 18867 w 42953"/>
                <a:gd name="connsiteY16" fmla="*/ 48112 h 50508"/>
                <a:gd name="connsiteX17" fmla="*/ 9814 w 42953"/>
                <a:gd name="connsiteY17" fmla="*/ 45411 h 50508"/>
                <a:gd name="connsiteX18" fmla="*/ 5851 w 42953"/>
                <a:gd name="connsiteY18" fmla="*/ 42558 h 50508"/>
                <a:gd name="connsiteX19" fmla="*/ 4462 w 42953"/>
                <a:gd name="connsiteY19" fmla="*/ 36978 h 50508"/>
                <a:gd name="connsiteX20" fmla="*/ 1342 w 42953"/>
                <a:gd name="connsiteY20" fmla="*/ 30063 h 50508"/>
                <a:gd name="connsiteX21" fmla="*/ 222 w 42953"/>
                <a:gd name="connsiteY21" fmla="*/ 24057 h 50508"/>
                <a:gd name="connsiteX0" fmla="*/ 3635 w 42953"/>
                <a:gd name="connsiteY0" fmla="*/ 16658 h 50508"/>
                <a:gd name="connsiteX1" fmla="*/ 3414 w 42953"/>
                <a:gd name="connsiteY1" fmla="*/ 18660 h 50508"/>
                <a:gd name="connsiteX0" fmla="*/ 222 w 42953"/>
                <a:gd name="connsiteY0" fmla="*/ 25167 h 51618"/>
                <a:gd name="connsiteX1" fmla="*/ 4706 w 42953"/>
                <a:gd name="connsiteY1" fmla="*/ 15171 h 51618"/>
                <a:gd name="connsiteX2" fmla="*/ 19762 w 42953"/>
                <a:gd name="connsiteY2" fmla="*/ 745 h 51618"/>
                <a:gd name="connsiteX3" fmla="*/ 24453 w 42953"/>
                <a:gd name="connsiteY3" fmla="*/ 1979 h 51618"/>
                <a:gd name="connsiteX4" fmla="*/ 32697 w 42953"/>
                <a:gd name="connsiteY4" fmla="*/ 4838 h 51618"/>
                <a:gd name="connsiteX5" fmla="*/ 36563 w 42953"/>
                <a:gd name="connsiteY5" fmla="*/ 7030 h 51618"/>
                <a:gd name="connsiteX6" fmla="*/ 38477 w 42953"/>
                <a:gd name="connsiteY6" fmla="*/ 12117 h 51618"/>
                <a:gd name="connsiteX7" fmla="*/ 40295 w 42953"/>
                <a:gd name="connsiteY7" fmla="*/ 13330 h 51618"/>
                <a:gd name="connsiteX8" fmla="*/ 41932 w 42953"/>
                <a:gd name="connsiteY8" fmla="*/ 24593 h 51618"/>
                <a:gd name="connsiteX9" fmla="*/ 42953 w 42953"/>
                <a:gd name="connsiteY9" fmla="*/ 29384 h 51618"/>
                <a:gd name="connsiteX10" fmla="*/ 41457 w 42953"/>
                <a:gd name="connsiteY10" fmla="*/ 32369 h 51618"/>
                <a:gd name="connsiteX11" fmla="*/ 41482 w 42953"/>
                <a:gd name="connsiteY11" fmla="*/ 37350 h 51618"/>
                <a:gd name="connsiteX12" fmla="*/ 37520 w 42953"/>
                <a:gd name="connsiteY12" fmla="*/ 42183 h 51618"/>
                <a:gd name="connsiteX13" fmla="*/ 35550 w 42953"/>
                <a:gd name="connsiteY13" fmla="*/ 45981 h 51618"/>
                <a:gd name="connsiteX14" fmla="*/ 28641 w 42953"/>
                <a:gd name="connsiteY14" fmla="*/ 48077 h 51618"/>
                <a:gd name="connsiteX15" fmla="*/ 24972 w 42953"/>
                <a:gd name="connsiteY15" fmla="*/ 51367 h 51618"/>
                <a:gd name="connsiteX16" fmla="*/ 18867 w 42953"/>
                <a:gd name="connsiteY16" fmla="*/ 49222 h 51618"/>
                <a:gd name="connsiteX17" fmla="*/ 9814 w 42953"/>
                <a:gd name="connsiteY17" fmla="*/ 46521 h 51618"/>
                <a:gd name="connsiteX18" fmla="*/ 5851 w 42953"/>
                <a:gd name="connsiteY18" fmla="*/ 43668 h 51618"/>
                <a:gd name="connsiteX19" fmla="*/ 4462 w 42953"/>
                <a:gd name="connsiteY19" fmla="*/ 38088 h 51618"/>
                <a:gd name="connsiteX20" fmla="*/ 1342 w 42953"/>
                <a:gd name="connsiteY20" fmla="*/ 31173 h 51618"/>
                <a:gd name="connsiteX21" fmla="*/ 222 w 42953"/>
                <a:gd name="connsiteY21" fmla="*/ 25167 h 51618"/>
                <a:gd name="connsiteX0" fmla="*/ 3635 w 42953"/>
                <a:gd name="connsiteY0" fmla="*/ 17768 h 51618"/>
                <a:gd name="connsiteX1" fmla="*/ 3414 w 42953"/>
                <a:gd name="connsiteY1" fmla="*/ 19770 h 51618"/>
                <a:gd name="connsiteX0" fmla="*/ 222 w 42953"/>
                <a:gd name="connsiteY0" fmla="*/ 24639 h 51090"/>
                <a:gd name="connsiteX1" fmla="*/ 4706 w 42953"/>
                <a:gd name="connsiteY1" fmla="*/ 14643 h 51090"/>
                <a:gd name="connsiteX2" fmla="*/ 19762 w 42953"/>
                <a:gd name="connsiteY2" fmla="*/ 217 h 51090"/>
                <a:gd name="connsiteX3" fmla="*/ 24453 w 42953"/>
                <a:gd name="connsiteY3" fmla="*/ 1451 h 51090"/>
                <a:gd name="connsiteX4" fmla="*/ 32697 w 42953"/>
                <a:gd name="connsiteY4" fmla="*/ 4310 h 51090"/>
                <a:gd name="connsiteX5" fmla="*/ 36563 w 42953"/>
                <a:gd name="connsiteY5" fmla="*/ 6502 h 51090"/>
                <a:gd name="connsiteX6" fmla="*/ 38477 w 42953"/>
                <a:gd name="connsiteY6" fmla="*/ 11589 h 51090"/>
                <a:gd name="connsiteX7" fmla="*/ 40295 w 42953"/>
                <a:gd name="connsiteY7" fmla="*/ 12802 h 51090"/>
                <a:gd name="connsiteX8" fmla="*/ 41932 w 42953"/>
                <a:gd name="connsiteY8" fmla="*/ 24065 h 51090"/>
                <a:gd name="connsiteX9" fmla="*/ 42953 w 42953"/>
                <a:gd name="connsiteY9" fmla="*/ 28856 h 51090"/>
                <a:gd name="connsiteX10" fmla="*/ 41457 w 42953"/>
                <a:gd name="connsiteY10" fmla="*/ 31841 h 51090"/>
                <a:gd name="connsiteX11" fmla="*/ 41482 w 42953"/>
                <a:gd name="connsiteY11" fmla="*/ 36822 h 51090"/>
                <a:gd name="connsiteX12" fmla="*/ 37520 w 42953"/>
                <a:gd name="connsiteY12" fmla="*/ 41655 h 51090"/>
                <a:gd name="connsiteX13" fmla="*/ 35550 w 42953"/>
                <a:gd name="connsiteY13" fmla="*/ 45453 h 51090"/>
                <a:gd name="connsiteX14" fmla="*/ 28641 w 42953"/>
                <a:gd name="connsiteY14" fmla="*/ 47549 h 51090"/>
                <a:gd name="connsiteX15" fmla="*/ 24972 w 42953"/>
                <a:gd name="connsiteY15" fmla="*/ 50839 h 51090"/>
                <a:gd name="connsiteX16" fmla="*/ 18867 w 42953"/>
                <a:gd name="connsiteY16" fmla="*/ 48694 h 51090"/>
                <a:gd name="connsiteX17" fmla="*/ 9814 w 42953"/>
                <a:gd name="connsiteY17" fmla="*/ 45993 h 51090"/>
                <a:gd name="connsiteX18" fmla="*/ 5851 w 42953"/>
                <a:gd name="connsiteY18" fmla="*/ 43140 h 51090"/>
                <a:gd name="connsiteX19" fmla="*/ 4462 w 42953"/>
                <a:gd name="connsiteY19" fmla="*/ 37560 h 51090"/>
                <a:gd name="connsiteX20" fmla="*/ 1342 w 42953"/>
                <a:gd name="connsiteY20" fmla="*/ 30645 h 51090"/>
                <a:gd name="connsiteX21" fmla="*/ 222 w 42953"/>
                <a:gd name="connsiteY21" fmla="*/ 24639 h 51090"/>
                <a:gd name="connsiteX0" fmla="*/ 3635 w 42953"/>
                <a:gd name="connsiteY0" fmla="*/ 17240 h 51090"/>
                <a:gd name="connsiteX1" fmla="*/ 3414 w 42953"/>
                <a:gd name="connsiteY1" fmla="*/ 19242 h 51090"/>
                <a:gd name="connsiteX0" fmla="*/ 222 w 42953"/>
                <a:gd name="connsiteY0" fmla="*/ 24931 h 51382"/>
                <a:gd name="connsiteX1" fmla="*/ 4706 w 42953"/>
                <a:gd name="connsiteY1" fmla="*/ 14935 h 51382"/>
                <a:gd name="connsiteX2" fmla="*/ 19762 w 42953"/>
                <a:gd name="connsiteY2" fmla="*/ 509 h 51382"/>
                <a:gd name="connsiteX3" fmla="*/ 24453 w 42953"/>
                <a:gd name="connsiteY3" fmla="*/ 1743 h 51382"/>
                <a:gd name="connsiteX4" fmla="*/ 32697 w 42953"/>
                <a:gd name="connsiteY4" fmla="*/ 4602 h 51382"/>
                <a:gd name="connsiteX5" fmla="*/ 36563 w 42953"/>
                <a:gd name="connsiteY5" fmla="*/ 6794 h 51382"/>
                <a:gd name="connsiteX6" fmla="*/ 38477 w 42953"/>
                <a:gd name="connsiteY6" fmla="*/ 11881 h 51382"/>
                <a:gd name="connsiteX7" fmla="*/ 40295 w 42953"/>
                <a:gd name="connsiteY7" fmla="*/ 13094 h 51382"/>
                <a:gd name="connsiteX8" fmla="*/ 41932 w 42953"/>
                <a:gd name="connsiteY8" fmla="*/ 24357 h 51382"/>
                <a:gd name="connsiteX9" fmla="*/ 42953 w 42953"/>
                <a:gd name="connsiteY9" fmla="*/ 29148 h 51382"/>
                <a:gd name="connsiteX10" fmla="*/ 41457 w 42953"/>
                <a:gd name="connsiteY10" fmla="*/ 32133 h 51382"/>
                <a:gd name="connsiteX11" fmla="*/ 41482 w 42953"/>
                <a:gd name="connsiteY11" fmla="*/ 37114 h 51382"/>
                <a:gd name="connsiteX12" fmla="*/ 37520 w 42953"/>
                <a:gd name="connsiteY12" fmla="*/ 41947 h 51382"/>
                <a:gd name="connsiteX13" fmla="*/ 35550 w 42953"/>
                <a:gd name="connsiteY13" fmla="*/ 45745 h 51382"/>
                <a:gd name="connsiteX14" fmla="*/ 28641 w 42953"/>
                <a:gd name="connsiteY14" fmla="*/ 47841 h 51382"/>
                <a:gd name="connsiteX15" fmla="*/ 24972 w 42953"/>
                <a:gd name="connsiteY15" fmla="*/ 51131 h 51382"/>
                <a:gd name="connsiteX16" fmla="*/ 18867 w 42953"/>
                <a:gd name="connsiteY16" fmla="*/ 48986 h 51382"/>
                <a:gd name="connsiteX17" fmla="*/ 9814 w 42953"/>
                <a:gd name="connsiteY17" fmla="*/ 46285 h 51382"/>
                <a:gd name="connsiteX18" fmla="*/ 5851 w 42953"/>
                <a:gd name="connsiteY18" fmla="*/ 43432 h 51382"/>
                <a:gd name="connsiteX19" fmla="*/ 4462 w 42953"/>
                <a:gd name="connsiteY19" fmla="*/ 37852 h 51382"/>
                <a:gd name="connsiteX20" fmla="*/ 1342 w 42953"/>
                <a:gd name="connsiteY20" fmla="*/ 30937 h 51382"/>
                <a:gd name="connsiteX21" fmla="*/ 222 w 42953"/>
                <a:gd name="connsiteY21" fmla="*/ 24931 h 51382"/>
                <a:gd name="connsiteX0" fmla="*/ 3635 w 42953"/>
                <a:gd name="connsiteY0" fmla="*/ 17532 h 51382"/>
                <a:gd name="connsiteX1" fmla="*/ 3414 w 42953"/>
                <a:gd name="connsiteY1" fmla="*/ 19534 h 51382"/>
                <a:gd name="connsiteX0" fmla="*/ 222 w 42953"/>
                <a:gd name="connsiteY0" fmla="*/ 24931 h 51382"/>
                <a:gd name="connsiteX1" fmla="*/ 4706 w 42953"/>
                <a:gd name="connsiteY1" fmla="*/ 14935 h 51382"/>
                <a:gd name="connsiteX2" fmla="*/ 15079 w 42953"/>
                <a:gd name="connsiteY2" fmla="*/ 4425 h 51382"/>
                <a:gd name="connsiteX3" fmla="*/ 19762 w 42953"/>
                <a:gd name="connsiteY3" fmla="*/ 509 h 51382"/>
                <a:gd name="connsiteX4" fmla="*/ 24453 w 42953"/>
                <a:gd name="connsiteY4" fmla="*/ 1743 h 51382"/>
                <a:gd name="connsiteX5" fmla="*/ 32697 w 42953"/>
                <a:gd name="connsiteY5" fmla="*/ 4602 h 51382"/>
                <a:gd name="connsiteX6" fmla="*/ 36563 w 42953"/>
                <a:gd name="connsiteY6" fmla="*/ 6794 h 51382"/>
                <a:gd name="connsiteX7" fmla="*/ 38477 w 42953"/>
                <a:gd name="connsiteY7" fmla="*/ 11881 h 51382"/>
                <a:gd name="connsiteX8" fmla="*/ 40295 w 42953"/>
                <a:gd name="connsiteY8" fmla="*/ 13094 h 51382"/>
                <a:gd name="connsiteX9" fmla="*/ 41932 w 42953"/>
                <a:gd name="connsiteY9" fmla="*/ 24357 h 51382"/>
                <a:gd name="connsiteX10" fmla="*/ 42953 w 42953"/>
                <a:gd name="connsiteY10" fmla="*/ 29148 h 51382"/>
                <a:gd name="connsiteX11" fmla="*/ 41457 w 42953"/>
                <a:gd name="connsiteY11" fmla="*/ 32133 h 51382"/>
                <a:gd name="connsiteX12" fmla="*/ 41482 w 42953"/>
                <a:gd name="connsiteY12" fmla="*/ 37114 h 51382"/>
                <a:gd name="connsiteX13" fmla="*/ 37520 w 42953"/>
                <a:gd name="connsiteY13" fmla="*/ 41947 h 51382"/>
                <a:gd name="connsiteX14" fmla="*/ 35550 w 42953"/>
                <a:gd name="connsiteY14" fmla="*/ 45745 h 51382"/>
                <a:gd name="connsiteX15" fmla="*/ 28641 w 42953"/>
                <a:gd name="connsiteY15" fmla="*/ 47841 h 51382"/>
                <a:gd name="connsiteX16" fmla="*/ 24972 w 42953"/>
                <a:gd name="connsiteY16" fmla="*/ 51131 h 51382"/>
                <a:gd name="connsiteX17" fmla="*/ 18867 w 42953"/>
                <a:gd name="connsiteY17" fmla="*/ 48986 h 51382"/>
                <a:gd name="connsiteX18" fmla="*/ 9814 w 42953"/>
                <a:gd name="connsiteY18" fmla="*/ 46285 h 51382"/>
                <a:gd name="connsiteX19" fmla="*/ 5851 w 42953"/>
                <a:gd name="connsiteY19" fmla="*/ 43432 h 51382"/>
                <a:gd name="connsiteX20" fmla="*/ 4462 w 42953"/>
                <a:gd name="connsiteY20" fmla="*/ 37852 h 51382"/>
                <a:gd name="connsiteX21" fmla="*/ 1342 w 42953"/>
                <a:gd name="connsiteY21" fmla="*/ 30937 h 51382"/>
                <a:gd name="connsiteX22" fmla="*/ 222 w 42953"/>
                <a:gd name="connsiteY22" fmla="*/ 24931 h 51382"/>
                <a:gd name="connsiteX0" fmla="*/ 3635 w 42953"/>
                <a:gd name="connsiteY0" fmla="*/ 17532 h 51382"/>
                <a:gd name="connsiteX1" fmla="*/ 3414 w 42953"/>
                <a:gd name="connsiteY1" fmla="*/ 19534 h 51382"/>
                <a:gd name="connsiteX0" fmla="*/ 222 w 42953"/>
                <a:gd name="connsiteY0" fmla="*/ 24931 h 51382"/>
                <a:gd name="connsiteX1" fmla="*/ 4706 w 42953"/>
                <a:gd name="connsiteY1" fmla="*/ 14935 h 51382"/>
                <a:gd name="connsiteX2" fmla="*/ 15218 w 42953"/>
                <a:gd name="connsiteY2" fmla="*/ 2625 h 51382"/>
                <a:gd name="connsiteX3" fmla="*/ 19762 w 42953"/>
                <a:gd name="connsiteY3" fmla="*/ 509 h 51382"/>
                <a:gd name="connsiteX4" fmla="*/ 24453 w 42953"/>
                <a:gd name="connsiteY4" fmla="*/ 1743 h 51382"/>
                <a:gd name="connsiteX5" fmla="*/ 32697 w 42953"/>
                <a:gd name="connsiteY5" fmla="*/ 4602 h 51382"/>
                <a:gd name="connsiteX6" fmla="*/ 36563 w 42953"/>
                <a:gd name="connsiteY6" fmla="*/ 6794 h 51382"/>
                <a:gd name="connsiteX7" fmla="*/ 38477 w 42953"/>
                <a:gd name="connsiteY7" fmla="*/ 11881 h 51382"/>
                <a:gd name="connsiteX8" fmla="*/ 40295 w 42953"/>
                <a:gd name="connsiteY8" fmla="*/ 13094 h 51382"/>
                <a:gd name="connsiteX9" fmla="*/ 41932 w 42953"/>
                <a:gd name="connsiteY9" fmla="*/ 24357 h 51382"/>
                <a:gd name="connsiteX10" fmla="*/ 42953 w 42953"/>
                <a:gd name="connsiteY10" fmla="*/ 29148 h 51382"/>
                <a:gd name="connsiteX11" fmla="*/ 41457 w 42953"/>
                <a:gd name="connsiteY11" fmla="*/ 32133 h 51382"/>
                <a:gd name="connsiteX12" fmla="*/ 41482 w 42953"/>
                <a:gd name="connsiteY12" fmla="*/ 37114 h 51382"/>
                <a:gd name="connsiteX13" fmla="*/ 37520 w 42953"/>
                <a:gd name="connsiteY13" fmla="*/ 41947 h 51382"/>
                <a:gd name="connsiteX14" fmla="*/ 35550 w 42953"/>
                <a:gd name="connsiteY14" fmla="*/ 45745 h 51382"/>
                <a:gd name="connsiteX15" fmla="*/ 28641 w 42953"/>
                <a:gd name="connsiteY15" fmla="*/ 47841 h 51382"/>
                <a:gd name="connsiteX16" fmla="*/ 24972 w 42953"/>
                <a:gd name="connsiteY16" fmla="*/ 51131 h 51382"/>
                <a:gd name="connsiteX17" fmla="*/ 18867 w 42953"/>
                <a:gd name="connsiteY17" fmla="*/ 48986 h 51382"/>
                <a:gd name="connsiteX18" fmla="*/ 9814 w 42953"/>
                <a:gd name="connsiteY18" fmla="*/ 46285 h 51382"/>
                <a:gd name="connsiteX19" fmla="*/ 5851 w 42953"/>
                <a:gd name="connsiteY19" fmla="*/ 43432 h 51382"/>
                <a:gd name="connsiteX20" fmla="*/ 4462 w 42953"/>
                <a:gd name="connsiteY20" fmla="*/ 37852 h 51382"/>
                <a:gd name="connsiteX21" fmla="*/ 1342 w 42953"/>
                <a:gd name="connsiteY21" fmla="*/ 30937 h 51382"/>
                <a:gd name="connsiteX22" fmla="*/ 222 w 42953"/>
                <a:gd name="connsiteY22" fmla="*/ 24931 h 51382"/>
                <a:gd name="connsiteX0" fmla="*/ 3635 w 42953"/>
                <a:gd name="connsiteY0" fmla="*/ 17532 h 51382"/>
                <a:gd name="connsiteX1" fmla="*/ 3414 w 42953"/>
                <a:gd name="connsiteY1" fmla="*/ 19534 h 51382"/>
              </a:gdLst>
              <a:ahLst/>
              <a:cxnLst>
                <a:cxn ang="0">
                  <a:pos x="connsiteX0" y="connsiteY0"/>
                </a:cxn>
                <a:cxn ang="0">
                  <a:pos x="connsiteX1" y="connsiteY1"/>
                </a:cxn>
              </a:cxnLst>
              <a:rect l="l" t="t" r="r" b="b"/>
              <a:pathLst>
                <a:path w="42953" h="51382">
                  <a:moveTo>
                    <a:pt x="222" y="24931"/>
                  </a:moveTo>
                  <a:cubicBezTo>
                    <a:pt x="1193" y="22416"/>
                    <a:pt x="2207" y="18653"/>
                    <a:pt x="4706" y="14935"/>
                  </a:cubicBezTo>
                  <a:cubicBezTo>
                    <a:pt x="7205" y="11217"/>
                    <a:pt x="12709" y="5029"/>
                    <a:pt x="15218" y="2625"/>
                  </a:cubicBezTo>
                  <a:cubicBezTo>
                    <a:pt x="17727" y="221"/>
                    <a:pt x="18200" y="956"/>
                    <a:pt x="19762" y="509"/>
                  </a:cubicBezTo>
                  <a:cubicBezTo>
                    <a:pt x="23965" y="-361"/>
                    <a:pt x="24057" y="-221"/>
                    <a:pt x="24453" y="1743"/>
                  </a:cubicBezTo>
                  <a:cubicBezTo>
                    <a:pt x="26618" y="-164"/>
                    <a:pt x="30155" y="1192"/>
                    <a:pt x="32697" y="4602"/>
                  </a:cubicBezTo>
                  <a:cubicBezTo>
                    <a:pt x="34460" y="4378"/>
                    <a:pt x="35600" y="5581"/>
                    <a:pt x="36563" y="6794"/>
                  </a:cubicBezTo>
                  <a:cubicBezTo>
                    <a:pt x="37526" y="8007"/>
                    <a:pt x="38610" y="10012"/>
                    <a:pt x="38477" y="11881"/>
                  </a:cubicBezTo>
                  <a:cubicBezTo>
                    <a:pt x="39540" y="11988"/>
                    <a:pt x="39719" y="11015"/>
                    <a:pt x="40295" y="13094"/>
                  </a:cubicBezTo>
                  <a:cubicBezTo>
                    <a:pt x="40871" y="15173"/>
                    <a:pt x="42264" y="21241"/>
                    <a:pt x="41932" y="24357"/>
                  </a:cubicBezTo>
                  <a:cubicBezTo>
                    <a:pt x="42022" y="25246"/>
                    <a:pt x="42951" y="26744"/>
                    <a:pt x="42953" y="29148"/>
                  </a:cubicBezTo>
                  <a:cubicBezTo>
                    <a:pt x="42874" y="30444"/>
                    <a:pt x="41657" y="30373"/>
                    <a:pt x="41457" y="32133"/>
                  </a:cubicBezTo>
                  <a:cubicBezTo>
                    <a:pt x="41257" y="33893"/>
                    <a:pt x="42138" y="35478"/>
                    <a:pt x="41482" y="37114"/>
                  </a:cubicBezTo>
                  <a:cubicBezTo>
                    <a:pt x="40826" y="38750"/>
                    <a:pt x="40244" y="41417"/>
                    <a:pt x="37520" y="41947"/>
                  </a:cubicBezTo>
                  <a:cubicBezTo>
                    <a:pt x="37506" y="43249"/>
                    <a:pt x="37030" y="44763"/>
                    <a:pt x="35550" y="45745"/>
                  </a:cubicBezTo>
                  <a:cubicBezTo>
                    <a:pt x="34070" y="46727"/>
                    <a:pt x="30669" y="48726"/>
                    <a:pt x="28641" y="47841"/>
                  </a:cubicBezTo>
                  <a:cubicBezTo>
                    <a:pt x="28045" y="49826"/>
                    <a:pt x="26601" y="50940"/>
                    <a:pt x="24972" y="51131"/>
                  </a:cubicBezTo>
                  <a:cubicBezTo>
                    <a:pt x="23343" y="51322"/>
                    <a:pt x="20438" y="52193"/>
                    <a:pt x="18867" y="48986"/>
                  </a:cubicBezTo>
                  <a:cubicBezTo>
                    <a:pt x="16550" y="51324"/>
                    <a:pt x="11966" y="51412"/>
                    <a:pt x="9814" y="46285"/>
                  </a:cubicBezTo>
                  <a:cubicBezTo>
                    <a:pt x="7700" y="46622"/>
                    <a:pt x="6743" y="44838"/>
                    <a:pt x="5851" y="43432"/>
                  </a:cubicBezTo>
                  <a:cubicBezTo>
                    <a:pt x="4959" y="42026"/>
                    <a:pt x="3409" y="39378"/>
                    <a:pt x="4462" y="37852"/>
                  </a:cubicBezTo>
                  <a:cubicBezTo>
                    <a:pt x="2968" y="36655"/>
                    <a:pt x="1134" y="33290"/>
                    <a:pt x="1342" y="30937"/>
                  </a:cubicBezTo>
                  <a:cubicBezTo>
                    <a:pt x="1798" y="28704"/>
                    <a:pt x="-749" y="27446"/>
                    <a:pt x="222" y="24931"/>
                  </a:cubicBezTo>
                  <a:close/>
                </a:path>
                <a:path w="42953" h="51382" fill="none" extrusionOk="0">
                  <a:moveTo>
                    <a:pt x="3635" y="17532"/>
                  </a:moveTo>
                  <a:cubicBezTo>
                    <a:pt x="4107" y="17908"/>
                    <a:pt x="3022" y="19015"/>
                    <a:pt x="3414" y="19534"/>
                  </a:cubicBezTo>
                </a:path>
              </a:pathLst>
            </a:custGeom>
            <a:solidFill>
              <a:srgbClr val="986930"/>
            </a:solidFill>
            <a:ln w="25400">
              <a:noFill/>
            </a:ln>
            <a:effectLst>
              <a:outerShdw blurRad="254000" dist="127000" dir="7800000" algn="tr"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pic>
          <p:nvPicPr>
            <p:cNvPr id="38" name="Picture 37">
              <a:extLst>
                <a:ext uri="{FF2B5EF4-FFF2-40B4-BE49-F238E27FC236}">
                  <a16:creationId xmlns:a16="http://schemas.microsoft.com/office/drawing/2014/main" id="{548C0BDA-209D-271F-BEFD-D2751C9DCD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15785" y="1517021"/>
              <a:ext cx="3542884" cy="2915954"/>
            </a:xfrm>
            <a:prstGeom prst="rect">
              <a:avLst/>
            </a:prstGeom>
          </p:spPr>
        </p:pic>
      </p:grpSp>
    </p:spTree>
    <p:extLst>
      <p:ext uri="{BB962C8B-B14F-4D97-AF65-F5344CB8AC3E}">
        <p14:creationId xmlns:p14="http://schemas.microsoft.com/office/powerpoint/2010/main" val="3750058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4000" fill="hold" grpId="0" nodeType="afterEffect">
                                  <p:stCondLst>
                                    <p:cond delay="75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2000" fill="hold"/>
                                        <p:tgtEl>
                                          <p:spTgt spid="33"/>
                                        </p:tgtEl>
                                        <p:attrNameLst>
                                          <p:attrName>ppt_x</p:attrName>
                                        </p:attrNameLst>
                                      </p:cBhvr>
                                      <p:tavLst>
                                        <p:tav tm="0">
                                          <p:val>
                                            <p:strVal val="1+#ppt_w/2"/>
                                          </p:val>
                                        </p:tav>
                                        <p:tav tm="100000">
                                          <p:val>
                                            <p:strVal val="#ppt_x"/>
                                          </p:val>
                                        </p:tav>
                                      </p:tavLst>
                                    </p:anim>
                                    <p:anim calcmode="lin" valueType="num">
                                      <p:cBhvr additive="base">
                                        <p:cTn id="8" dur="2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CE4396E-65D8-C84A-4970-0A0DE19AD4A4}"/>
              </a:ext>
            </a:extLst>
          </p:cNvPr>
          <p:cNvSpPr/>
          <p:nvPr/>
        </p:nvSpPr>
        <p:spPr>
          <a:xfrm>
            <a:off x="8129569"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684000" bIns="0" rtlCol="0" anchor="ctr" anchorCtr="0">
            <a:noAutofit/>
          </a:bodyPr>
          <a:lstStyle/>
          <a:p>
            <a:r>
              <a:rPr lang="en-GB" sz="2800" b="1"/>
              <a:t>Educate</a:t>
            </a:r>
          </a:p>
        </p:txBody>
      </p:sp>
      <p:sp>
        <p:nvSpPr>
          <p:cNvPr id="16" name="Rectangle 15">
            <a:extLst>
              <a:ext uri="{FF2B5EF4-FFF2-40B4-BE49-F238E27FC236}">
                <a16:creationId xmlns:a16="http://schemas.microsoft.com/office/drawing/2014/main" id="{3802B7C0-DE87-DFF5-F2D2-13131657A97B}"/>
              </a:ext>
            </a:extLst>
          </p:cNvPr>
          <p:cNvSpPr/>
          <p:nvPr/>
        </p:nvSpPr>
        <p:spPr>
          <a:xfrm>
            <a:off x="4322812"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nchorCtr="0">
            <a:noAutofit/>
          </a:bodyPr>
          <a:lstStyle/>
          <a:p>
            <a:pPr lvl="0" defTabSz="1088473">
              <a:lnSpc>
                <a:spcPct val="90000"/>
              </a:lnSpc>
              <a:spcBef>
                <a:spcPts val="0"/>
              </a:spcBef>
              <a:spcAft>
                <a:spcPts val="1191"/>
              </a:spcAft>
              <a:buClr>
                <a:srgbClr val="05C3DE"/>
              </a:buClr>
            </a:pPr>
            <a:r>
              <a:rPr lang="en-US" sz="2800" b="1">
                <a:latin typeface="Arial" panose="020B0604020202020204" pitchFamily="34" charset="0"/>
                <a:cs typeface="Arial" panose="020B0604020202020204" pitchFamily="34" charset="0"/>
              </a:rPr>
              <a:t>Define your vision</a:t>
            </a:r>
          </a:p>
        </p:txBody>
      </p:sp>
      <p:sp>
        <p:nvSpPr>
          <p:cNvPr id="13" name="Rectangle 12">
            <a:extLst>
              <a:ext uri="{FF2B5EF4-FFF2-40B4-BE49-F238E27FC236}">
                <a16:creationId xmlns:a16="http://schemas.microsoft.com/office/drawing/2014/main" id="{664A1804-25A5-89CB-BED0-F0A398D5F507}"/>
              </a:ext>
            </a:extLst>
          </p:cNvPr>
          <p:cNvSpPr/>
          <p:nvPr/>
        </p:nvSpPr>
        <p:spPr>
          <a:xfrm>
            <a:off x="533400" y="1740665"/>
            <a:ext cx="3531824" cy="3531824"/>
          </a:xfrm>
          <a:prstGeom prst="rect">
            <a:avLst/>
          </a:prstGeom>
          <a:solidFill>
            <a:srgbClr val="061937"/>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288000" tIns="0" rIns="684000" bIns="0" rtlCol="0" anchor="ctr" anchorCtr="0">
            <a:noAutofit/>
          </a:bodyPr>
          <a:lstStyle/>
          <a:p>
            <a:r>
              <a:rPr lang="en-US" sz="2800" b="1">
                <a:latin typeface="Arial" panose="020B0604020202020204" pitchFamily="34" charset="0"/>
                <a:cs typeface="Arial" panose="020B0604020202020204" pitchFamily="34" charset="0"/>
              </a:rPr>
              <a:t>Communicate</a:t>
            </a:r>
          </a:p>
        </p:txBody>
      </p:sp>
      <p:sp>
        <p:nvSpPr>
          <p:cNvPr id="5" name="Content Placeholder 4">
            <a:extLst>
              <a:ext uri="{FF2B5EF4-FFF2-40B4-BE49-F238E27FC236}">
                <a16:creationId xmlns:a16="http://schemas.microsoft.com/office/drawing/2014/main" id="{8A8CC791-7273-AA40-A6E1-F21E4DF29BEE}"/>
              </a:ext>
            </a:extLst>
          </p:cNvPr>
          <p:cNvSpPr>
            <a:spLocks noGrp="1"/>
          </p:cNvSpPr>
          <p:nvPr>
            <p:ph type="body" sz="quarter" idx="18"/>
          </p:nvPr>
        </p:nvSpPr>
        <p:spPr>
          <a:xfrm>
            <a:off x="2507914" y="6652137"/>
            <a:ext cx="7176172" cy="208251"/>
          </a:xfrm>
        </p:spPr>
        <p:txBody>
          <a:bodyPr lIns="228600" tIns="731520" rIns="91440" anchor="t"/>
          <a:lstStyle/>
          <a:p>
            <a:pPr lvl="0"/>
            <a:r>
              <a:rPr lang="en-US"/>
              <a:t>Why is it </a:t>
            </a:r>
            <a:br>
              <a:rPr lang="en-US"/>
            </a:br>
            <a:r>
              <a:rPr lang="en-US"/>
              <a:t>so difficult to connect? </a:t>
            </a:r>
          </a:p>
        </p:txBody>
      </p:sp>
      <p:sp>
        <p:nvSpPr>
          <p:cNvPr id="12" name="Text Placeholder 11">
            <a:extLst>
              <a:ext uri="{FF2B5EF4-FFF2-40B4-BE49-F238E27FC236}">
                <a16:creationId xmlns:a16="http://schemas.microsoft.com/office/drawing/2014/main" id="{F95591AD-8396-42FF-414F-E9C4879507FF}"/>
              </a:ext>
            </a:extLst>
          </p:cNvPr>
          <p:cNvSpPr>
            <a:spLocks noGrp="1"/>
          </p:cNvSpPr>
          <p:nvPr>
            <p:ph type="body" sz="quarter" idx="14"/>
          </p:nvPr>
        </p:nvSpPr>
        <p:spPr/>
        <p:txBody>
          <a:bodyPr/>
          <a:lstStyle/>
          <a:p>
            <a:endParaRPr lang="en-US"/>
          </a:p>
        </p:txBody>
      </p:sp>
      <p:sp>
        <p:nvSpPr>
          <p:cNvPr id="9" name="Title 8"/>
          <p:cNvSpPr>
            <a:spLocks noGrp="1"/>
          </p:cNvSpPr>
          <p:nvPr>
            <p:ph type="title"/>
          </p:nvPr>
        </p:nvSpPr>
        <p:spPr>
          <a:xfrm>
            <a:off x="533400" y="272429"/>
            <a:ext cx="11125201" cy="709874"/>
          </a:xfrm>
        </p:spPr>
        <p:txBody>
          <a:bodyPr/>
          <a:lstStyle/>
          <a:p>
            <a:r>
              <a:rPr lang="en-US"/>
              <a:t>The keys to approaching money successfully—as a family </a:t>
            </a:r>
          </a:p>
        </p:txBody>
      </p:sp>
      <p:grpSp>
        <p:nvGrpSpPr>
          <p:cNvPr id="2" name="Group 1">
            <a:extLst>
              <a:ext uri="{FF2B5EF4-FFF2-40B4-BE49-F238E27FC236}">
                <a16:creationId xmlns:a16="http://schemas.microsoft.com/office/drawing/2014/main" id="{34D33A87-BBD8-6776-DA58-BA3248812F86}"/>
              </a:ext>
            </a:extLst>
          </p:cNvPr>
          <p:cNvGrpSpPr/>
          <p:nvPr/>
        </p:nvGrpSpPr>
        <p:grpSpPr>
          <a:xfrm>
            <a:off x="992274" y="2120191"/>
            <a:ext cx="976967" cy="976969"/>
            <a:chOff x="2555894" y="2944028"/>
            <a:chExt cx="366713" cy="366713"/>
          </a:xfrm>
        </p:grpSpPr>
        <p:sp>
          <p:nvSpPr>
            <p:cNvPr id="3" name="Freeform 183">
              <a:extLst>
                <a:ext uri="{FF2B5EF4-FFF2-40B4-BE49-F238E27FC236}">
                  <a16:creationId xmlns:a16="http://schemas.microsoft.com/office/drawing/2014/main" id="{9FA7A14A-59D8-CC62-AFB6-52C78D088A2D}"/>
                </a:ext>
              </a:extLst>
            </p:cNvPr>
            <p:cNvSpPr>
              <a:spLocks/>
            </p:cNvSpPr>
            <p:nvPr/>
          </p:nvSpPr>
          <p:spPr bwMode="auto">
            <a:xfrm>
              <a:off x="2555894" y="2944028"/>
              <a:ext cx="271463" cy="247650"/>
            </a:xfrm>
            <a:custGeom>
              <a:avLst/>
              <a:gdLst>
                <a:gd name="T0" fmla="*/ 24 w 57"/>
                <a:gd name="T1" fmla="*/ 47 h 52"/>
                <a:gd name="T2" fmla="*/ 19 w 57"/>
                <a:gd name="T3" fmla="*/ 45 h 52"/>
                <a:gd name="T4" fmla="*/ 1 w 57"/>
                <a:gd name="T5" fmla="*/ 52 h 52"/>
                <a:gd name="T6" fmla="*/ 8 w 57"/>
                <a:gd name="T7" fmla="*/ 40 h 52"/>
                <a:gd name="T8" fmla="*/ 0 w 57"/>
                <a:gd name="T9" fmla="*/ 23 h 52"/>
                <a:gd name="T10" fmla="*/ 29 w 57"/>
                <a:gd name="T11" fmla="*/ 0 h 52"/>
                <a:gd name="T12" fmla="*/ 57 w 57"/>
                <a:gd name="T13" fmla="*/ 23 h 52"/>
              </a:gdLst>
              <a:ahLst/>
              <a:cxnLst>
                <a:cxn ang="0">
                  <a:pos x="T0" y="T1"/>
                </a:cxn>
                <a:cxn ang="0">
                  <a:pos x="T2" y="T3"/>
                </a:cxn>
                <a:cxn ang="0">
                  <a:pos x="T4" y="T5"/>
                </a:cxn>
                <a:cxn ang="0">
                  <a:pos x="T6" y="T7"/>
                </a:cxn>
                <a:cxn ang="0">
                  <a:pos x="T8" y="T9"/>
                </a:cxn>
                <a:cxn ang="0">
                  <a:pos x="T10" y="T11"/>
                </a:cxn>
                <a:cxn ang="0">
                  <a:pos x="T12" y="T13"/>
                </a:cxn>
              </a:cxnLst>
              <a:rect l="0" t="0" r="r" b="b"/>
              <a:pathLst>
                <a:path w="57" h="52">
                  <a:moveTo>
                    <a:pt x="24" y="47"/>
                  </a:moveTo>
                  <a:cubicBezTo>
                    <a:pt x="22" y="46"/>
                    <a:pt x="20" y="46"/>
                    <a:pt x="19" y="45"/>
                  </a:cubicBezTo>
                  <a:cubicBezTo>
                    <a:pt x="1" y="52"/>
                    <a:pt x="1" y="52"/>
                    <a:pt x="1" y="52"/>
                  </a:cubicBezTo>
                  <a:cubicBezTo>
                    <a:pt x="8" y="40"/>
                    <a:pt x="8" y="40"/>
                    <a:pt x="8" y="40"/>
                  </a:cubicBezTo>
                  <a:cubicBezTo>
                    <a:pt x="3" y="36"/>
                    <a:pt x="0" y="30"/>
                    <a:pt x="0" y="23"/>
                  </a:cubicBezTo>
                  <a:cubicBezTo>
                    <a:pt x="0" y="10"/>
                    <a:pt x="13" y="0"/>
                    <a:pt x="29" y="0"/>
                  </a:cubicBezTo>
                  <a:cubicBezTo>
                    <a:pt x="44" y="0"/>
                    <a:pt x="57" y="10"/>
                    <a:pt x="57" y="23"/>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Freeform 184">
              <a:extLst>
                <a:ext uri="{FF2B5EF4-FFF2-40B4-BE49-F238E27FC236}">
                  <a16:creationId xmlns:a16="http://schemas.microsoft.com/office/drawing/2014/main" id="{584E47CE-E7F1-8BC5-EE34-1B6B3977F598}"/>
                </a:ext>
              </a:extLst>
            </p:cNvPr>
            <p:cNvSpPr>
              <a:spLocks/>
            </p:cNvSpPr>
            <p:nvPr/>
          </p:nvSpPr>
          <p:spPr bwMode="auto">
            <a:xfrm>
              <a:off x="2698769" y="3096428"/>
              <a:ext cx="223838" cy="214313"/>
            </a:xfrm>
            <a:custGeom>
              <a:avLst/>
              <a:gdLst>
                <a:gd name="T0" fmla="*/ 0 w 47"/>
                <a:gd name="T1" fmla="*/ 20 h 45"/>
                <a:gd name="T2" fmla="*/ 33 w 47"/>
                <a:gd name="T3" fmla="*/ 39 h 45"/>
                <a:gd name="T4" fmla="*/ 46 w 47"/>
                <a:gd name="T5" fmla="*/ 44 h 45"/>
                <a:gd name="T6" fmla="*/ 41 w 47"/>
                <a:gd name="T7" fmla="*/ 34 h 45"/>
                <a:gd name="T8" fmla="*/ 47 w 47"/>
                <a:gd name="T9" fmla="*/ 20 h 45"/>
                <a:gd name="T10" fmla="*/ 24 w 47"/>
                <a:gd name="T11" fmla="*/ 0 h 45"/>
                <a:gd name="T12" fmla="*/ 0 w 47"/>
                <a:gd name="T13" fmla="*/ 20 h 45"/>
              </a:gdLst>
              <a:ahLst/>
              <a:cxnLst>
                <a:cxn ang="0">
                  <a:pos x="T0" y="T1"/>
                </a:cxn>
                <a:cxn ang="0">
                  <a:pos x="T2" y="T3"/>
                </a:cxn>
                <a:cxn ang="0">
                  <a:pos x="T4" y="T5"/>
                </a:cxn>
                <a:cxn ang="0">
                  <a:pos x="T6" y="T7"/>
                </a:cxn>
                <a:cxn ang="0">
                  <a:pos x="T8" y="T9"/>
                </a:cxn>
                <a:cxn ang="0">
                  <a:pos x="T10" y="T11"/>
                </a:cxn>
                <a:cxn ang="0">
                  <a:pos x="T12" y="T13"/>
                </a:cxn>
              </a:cxnLst>
              <a:rect l="0" t="0" r="r" b="b"/>
              <a:pathLst>
                <a:path w="47" h="45">
                  <a:moveTo>
                    <a:pt x="0" y="20"/>
                  </a:moveTo>
                  <a:cubicBezTo>
                    <a:pt x="0" y="35"/>
                    <a:pt x="17" y="45"/>
                    <a:pt x="33" y="39"/>
                  </a:cubicBezTo>
                  <a:cubicBezTo>
                    <a:pt x="46" y="44"/>
                    <a:pt x="46" y="44"/>
                    <a:pt x="46" y="44"/>
                  </a:cubicBezTo>
                  <a:cubicBezTo>
                    <a:pt x="41" y="34"/>
                    <a:pt x="41" y="34"/>
                    <a:pt x="41" y="34"/>
                  </a:cubicBezTo>
                  <a:cubicBezTo>
                    <a:pt x="45" y="30"/>
                    <a:pt x="47" y="26"/>
                    <a:pt x="47" y="20"/>
                  </a:cubicBezTo>
                  <a:cubicBezTo>
                    <a:pt x="47" y="10"/>
                    <a:pt x="37" y="0"/>
                    <a:pt x="24" y="0"/>
                  </a:cubicBezTo>
                  <a:cubicBezTo>
                    <a:pt x="11" y="0"/>
                    <a:pt x="0" y="10"/>
                    <a:pt x="0" y="20"/>
                  </a:cubicBezTo>
                  <a:close/>
                </a:path>
              </a:pathLst>
            </a:custGeom>
            <a:noFill/>
            <a:ln w="28575" cap="flat">
              <a:solidFill>
                <a:srgbClr val="FFC4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6" name="Group 45">
            <a:extLst>
              <a:ext uri="{FF2B5EF4-FFF2-40B4-BE49-F238E27FC236}">
                <a16:creationId xmlns:a16="http://schemas.microsoft.com/office/drawing/2014/main" id="{285EE3CE-4F9A-0142-9C03-3D43C1DF6DAE}"/>
              </a:ext>
            </a:extLst>
          </p:cNvPr>
          <p:cNvGrpSpPr/>
          <p:nvPr/>
        </p:nvGrpSpPr>
        <p:grpSpPr>
          <a:xfrm>
            <a:off x="8455260" y="2058879"/>
            <a:ext cx="1035328" cy="996768"/>
            <a:chOff x="8447883" y="2166652"/>
            <a:chExt cx="865723" cy="833480"/>
          </a:xfrm>
        </p:grpSpPr>
        <p:grpSp>
          <p:nvGrpSpPr>
            <p:cNvPr id="11" name="Group 10">
              <a:extLst>
                <a:ext uri="{FF2B5EF4-FFF2-40B4-BE49-F238E27FC236}">
                  <a16:creationId xmlns:a16="http://schemas.microsoft.com/office/drawing/2014/main" id="{C00A0DD3-2B42-F927-6266-FB23FD629AC8}"/>
                </a:ext>
              </a:extLst>
            </p:cNvPr>
            <p:cNvGrpSpPr/>
            <p:nvPr/>
          </p:nvGrpSpPr>
          <p:grpSpPr>
            <a:xfrm>
              <a:off x="8897086" y="2166652"/>
              <a:ext cx="416520" cy="545948"/>
              <a:chOff x="3337152" y="1438743"/>
              <a:chExt cx="280987" cy="368300"/>
            </a:xfrm>
          </p:grpSpPr>
          <p:sp>
            <p:nvSpPr>
              <p:cNvPr id="42" name="Freeform 11">
                <a:extLst>
                  <a:ext uri="{FF2B5EF4-FFF2-40B4-BE49-F238E27FC236}">
                    <a16:creationId xmlns:a16="http://schemas.microsoft.com/office/drawing/2014/main" id="{E11E1813-AC6A-3E7E-430E-D4F6556C3324}"/>
                  </a:ext>
                </a:extLst>
              </p:cNvPr>
              <p:cNvSpPr>
                <a:spLocks/>
              </p:cNvSpPr>
              <p:nvPr/>
            </p:nvSpPr>
            <p:spPr bwMode="auto">
              <a:xfrm>
                <a:off x="3337152" y="1438743"/>
                <a:ext cx="280987" cy="368300"/>
              </a:xfrm>
              <a:custGeom>
                <a:avLst/>
                <a:gdLst>
                  <a:gd name="T0" fmla="*/ 177 w 177"/>
                  <a:gd name="T1" fmla="*/ 232 h 232"/>
                  <a:gd name="T2" fmla="*/ 0 w 177"/>
                  <a:gd name="T3" fmla="*/ 232 h 232"/>
                  <a:gd name="T4" fmla="*/ 0 w 177"/>
                  <a:gd name="T5" fmla="*/ 0 h 232"/>
                  <a:gd name="T6" fmla="*/ 111 w 177"/>
                  <a:gd name="T7" fmla="*/ 0 h 232"/>
                  <a:gd name="T8" fmla="*/ 177 w 177"/>
                  <a:gd name="T9" fmla="*/ 63 h 232"/>
                  <a:gd name="T10" fmla="*/ 177 w 177"/>
                  <a:gd name="T11" fmla="*/ 232 h 232"/>
                </a:gdLst>
                <a:ahLst/>
                <a:cxnLst>
                  <a:cxn ang="0">
                    <a:pos x="T0" y="T1"/>
                  </a:cxn>
                  <a:cxn ang="0">
                    <a:pos x="T2" y="T3"/>
                  </a:cxn>
                  <a:cxn ang="0">
                    <a:pos x="T4" y="T5"/>
                  </a:cxn>
                  <a:cxn ang="0">
                    <a:pos x="T6" y="T7"/>
                  </a:cxn>
                  <a:cxn ang="0">
                    <a:pos x="T8" y="T9"/>
                  </a:cxn>
                  <a:cxn ang="0">
                    <a:pos x="T10" y="T11"/>
                  </a:cxn>
                </a:cxnLst>
                <a:rect l="0" t="0" r="r" b="b"/>
                <a:pathLst>
                  <a:path w="177" h="232">
                    <a:moveTo>
                      <a:pt x="177" y="232"/>
                    </a:moveTo>
                    <a:lnTo>
                      <a:pt x="0" y="232"/>
                    </a:lnTo>
                    <a:lnTo>
                      <a:pt x="0" y="0"/>
                    </a:lnTo>
                    <a:lnTo>
                      <a:pt x="111" y="0"/>
                    </a:lnTo>
                    <a:lnTo>
                      <a:pt x="177" y="63"/>
                    </a:lnTo>
                    <a:lnTo>
                      <a:pt x="177" y="232"/>
                    </a:lnTo>
                    <a:close/>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3" name="Freeform 12">
                <a:extLst>
                  <a:ext uri="{FF2B5EF4-FFF2-40B4-BE49-F238E27FC236}">
                    <a16:creationId xmlns:a16="http://schemas.microsoft.com/office/drawing/2014/main" id="{82A89390-89D3-E094-CBCE-28550CFA0C26}"/>
                  </a:ext>
                </a:extLst>
              </p:cNvPr>
              <p:cNvSpPr>
                <a:spLocks/>
              </p:cNvSpPr>
              <p:nvPr/>
            </p:nvSpPr>
            <p:spPr bwMode="auto">
              <a:xfrm>
                <a:off x="3513364" y="1438743"/>
                <a:ext cx="104775" cy="100013"/>
              </a:xfrm>
              <a:custGeom>
                <a:avLst/>
                <a:gdLst>
                  <a:gd name="T0" fmla="*/ 0 w 66"/>
                  <a:gd name="T1" fmla="*/ 0 h 63"/>
                  <a:gd name="T2" fmla="*/ 0 w 66"/>
                  <a:gd name="T3" fmla="*/ 63 h 63"/>
                  <a:gd name="T4" fmla="*/ 66 w 66"/>
                  <a:gd name="T5" fmla="*/ 63 h 63"/>
                </a:gdLst>
                <a:ahLst/>
                <a:cxnLst>
                  <a:cxn ang="0">
                    <a:pos x="T0" y="T1"/>
                  </a:cxn>
                  <a:cxn ang="0">
                    <a:pos x="T2" y="T3"/>
                  </a:cxn>
                  <a:cxn ang="0">
                    <a:pos x="T4" y="T5"/>
                  </a:cxn>
                </a:cxnLst>
                <a:rect l="0" t="0" r="r" b="b"/>
                <a:pathLst>
                  <a:path w="66" h="63">
                    <a:moveTo>
                      <a:pt x="0" y="0"/>
                    </a:moveTo>
                    <a:lnTo>
                      <a:pt x="0" y="63"/>
                    </a:lnTo>
                    <a:lnTo>
                      <a:pt x="66" y="63"/>
                    </a:ln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Freeform 13">
                <a:extLst>
                  <a:ext uri="{FF2B5EF4-FFF2-40B4-BE49-F238E27FC236}">
                    <a16:creationId xmlns:a16="http://schemas.microsoft.com/office/drawing/2014/main" id="{23E3B05C-5B7E-EC81-665B-1EBA6AC7A496}"/>
                  </a:ext>
                </a:extLst>
              </p:cNvPr>
              <p:cNvSpPr>
                <a:spLocks/>
              </p:cNvSpPr>
              <p:nvPr/>
            </p:nvSpPr>
            <p:spPr bwMode="auto">
              <a:xfrm>
                <a:off x="3389539" y="1595906"/>
                <a:ext cx="176212" cy="95250"/>
              </a:xfrm>
              <a:custGeom>
                <a:avLst/>
                <a:gdLst>
                  <a:gd name="T0" fmla="*/ 0 w 111"/>
                  <a:gd name="T1" fmla="*/ 60 h 60"/>
                  <a:gd name="T2" fmla="*/ 42 w 111"/>
                  <a:gd name="T3" fmla="*/ 21 h 60"/>
                  <a:gd name="T4" fmla="*/ 72 w 111"/>
                  <a:gd name="T5" fmla="*/ 42 h 60"/>
                  <a:gd name="T6" fmla="*/ 111 w 111"/>
                  <a:gd name="T7" fmla="*/ 0 h 60"/>
                </a:gdLst>
                <a:ahLst/>
                <a:cxnLst>
                  <a:cxn ang="0">
                    <a:pos x="T0" y="T1"/>
                  </a:cxn>
                  <a:cxn ang="0">
                    <a:pos x="T2" y="T3"/>
                  </a:cxn>
                  <a:cxn ang="0">
                    <a:pos x="T4" y="T5"/>
                  </a:cxn>
                  <a:cxn ang="0">
                    <a:pos x="T6" y="T7"/>
                  </a:cxn>
                </a:cxnLst>
                <a:rect l="0" t="0" r="r" b="b"/>
                <a:pathLst>
                  <a:path w="111" h="60">
                    <a:moveTo>
                      <a:pt x="0" y="60"/>
                    </a:moveTo>
                    <a:lnTo>
                      <a:pt x="42" y="21"/>
                    </a:lnTo>
                    <a:lnTo>
                      <a:pt x="72" y="42"/>
                    </a:lnTo>
                    <a:lnTo>
                      <a:pt x="111" y="0"/>
                    </a:lnTo>
                  </a:path>
                </a:pathLst>
              </a:custGeom>
              <a:noFill/>
              <a:ln w="28575" cap="rnd">
                <a:solidFill>
                  <a:srgbClr val="83DF4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Freeform 14">
                <a:extLst>
                  <a:ext uri="{FF2B5EF4-FFF2-40B4-BE49-F238E27FC236}">
                    <a16:creationId xmlns:a16="http://schemas.microsoft.com/office/drawing/2014/main" id="{31F7A22F-4427-18F2-1F43-B034C5AE388B}"/>
                  </a:ext>
                </a:extLst>
              </p:cNvPr>
              <p:cNvSpPr>
                <a:spLocks/>
              </p:cNvSpPr>
              <p:nvPr/>
            </p:nvSpPr>
            <p:spPr bwMode="auto">
              <a:xfrm>
                <a:off x="3389539" y="1557806"/>
                <a:ext cx="180975" cy="185738"/>
              </a:xfrm>
              <a:custGeom>
                <a:avLst/>
                <a:gdLst>
                  <a:gd name="T0" fmla="*/ 0 w 114"/>
                  <a:gd name="T1" fmla="*/ 0 h 117"/>
                  <a:gd name="T2" fmla="*/ 0 w 114"/>
                  <a:gd name="T3" fmla="*/ 117 h 117"/>
                  <a:gd name="T4" fmla="*/ 114 w 114"/>
                  <a:gd name="T5" fmla="*/ 117 h 117"/>
                </a:gdLst>
                <a:ahLst/>
                <a:cxnLst>
                  <a:cxn ang="0">
                    <a:pos x="T0" y="T1"/>
                  </a:cxn>
                  <a:cxn ang="0">
                    <a:pos x="T2" y="T3"/>
                  </a:cxn>
                  <a:cxn ang="0">
                    <a:pos x="T4" y="T5"/>
                  </a:cxn>
                </a:cxnLst>
                <a:rect l="0" t="0" r="r" b="b"/>
                <a:pathLst>
                  <a:path w="114" h="117">
                    <a:moveTo>
                      <a:pt x="0" y="0"/>
                    </a:moveTo>
                    <a:lnTo>
                      <a:pt x="0" y="117"/>
                    </a:lnTo>
                    <a:lnTo>
                      <a:pt x="114" y="117"/>
                    </a:lnTo>
                  </a:path>
                </a:pathLst>
              </a:custGeom>
              <a:noFill/>
              <a:ln w="28575" cap="rnd">
                <a:solidFill>
                  <a:srgbClr val="83DF4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5" name="Group 14">
              <a:extLst>
                <a:ext uri="{FF2B5EF4-FFF2-40B4-BE49-F238E27FC236}">
                  <a16:creationId xmlns:a16="http://schemas.microsoft.com/office/drawing/2014/main" id="{E2CB7B89-DD39-B8C4-5BCF-149B87A25B01}"/>
                </a:ext>
              </a:extLst>
            </p:cNvPr>
            <p:cNvGrpSpPr/>
            <p:nvPr/>
          </p:nvGrpSpPr>
          <p:grpSpPr>
            <a:xfrm>
              <a:off x="8447883" y="2740346"/>
              <a:ext cx="768533" cy="259786"/>
              <a:chOff x="1749652" y="3207218"/>
              <a:chExt cx="338137" cy="114300"/>
            </a:xfrm>
          </p:grpSpPr>
          <p:sp>
            <p:nvSpPr>
              <p:cNvPr id="19" name="Rectangle 360">
                <a:extLst>
                  <a:ext uri="{FF2B5EF4-FFF2-40B4-BE49-F238E27FC236}">
                    <a16:creationId xmlns:a16="http://schemas.microsoft.com/office/drawing/2014/main" id="{2EB64E22-CBD1-5C21-E863-B985BA0AC380}"/>
                  </a:ext>
                </a:extLst>
              </p:cNvPr>
              <p:cNvSpPr>
                <a:spLocks noChangeArrowheads="1"/>
              </p:cNvSpPr>
              <p:nvPr/>
            </p:nvSpPr>
            <p:spPr bwMode="auto">
              <a:xfrm>
                <a:off x="1749652" y="3207218"/>
                <a:ext cx="66675" cy="114300"/>
              </a:xfrm>
              <a:prstGeom prst="rect">
                <a:avLst/>
              </a:pr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Freeform 361">
                <a:extLst>
                  <a:ext uri="{FF2B5EF4-FFF2-40B4-BE49-F238E27FC236}">
                    <a16:creationId xmlns:a16="http://schemas.microsoft.com/office/drawing/2014/main" id="{97B189B5-0EB3-B9E9-7DE4-F54E0320294B}"/>
                  </a:ext>
                </a:extLst>
              </p:cNvPr>
              <p:cNvSpPr>
                <a:spLocks/>
              </p:cNvSpPr>
              <p:nvPr/>
            </p:nvSpPr>
            <p:spPr bwMode="auto">
              <a:xfrm>
                <a:off x="1816327" y="3259605"/>
                <a:ext cx="271462" cy="52388"/>
              </a:xfrm>
              <a:custGeom>
                <a:avLst/>
                <a:gdLst>
                  <a:gd name="T0" fmla="*/ 0 w 57"/>
                  <a:gd name="T1" fmla="*/ 11 h 11"/>
                  <a:gd name="T2" fmla="*/ 57 w 57"/>
                  <a:gd name="T3" fmla="*/ 11 h 11"/>
                  <a:gd name="T4" fmla="*/ 32 w 57"/>
                  <a:gd name="T5" fmla="*/ 0 h 11"/>
                  <a:gd name="T6" fmla="*/ 8 w 57"/>
                  <a:gd name="T7" fmla="*/ 0 h 11"/>
                </a:gdLst>
                <a:ahLst/>
                <a:cxnLst>
                  <a:cxn ang="0">
                    <a:pos x="T0" y="T1"/>
                  </a:cxn>
                  <a:cxn ang="0">
                    <a:pos x="T2" y="T3"/>
                  </a:cxn>
                  <a:cxn ang="0">
                    <a:pos x="T4" y="T5"/>
                  </a:cxn>
                  <a:cxn ang="0">
                    <a:pos x="T6" y="T7"/>
                  </a:cxn>
                </a:cxnLst>
                <a:rect l="0" t="0" r="r" b="b"/>
                <a:pathLst>
                  <a:path w="57" h="11">
                    <a:moveTo>
                      <a:pt x="0" y="11"/>
                    </a:moveTo>
                    <a:cubicBezTo>
                      <a:pt x="57" y="11"/>
                      <a:pt x="57" y="11"/>
                      <a:pt x="57" y="11"/>
                    </a:cubicBezTo>
                    <a:cubicBezTo>
                      <a:pt x="57" y="5"/>
                      <a:pt x="45" y="0"/>
                      <a:pt x="32" y="0"/>
                    </a:cubicBezTo>
                    <a:cubicBezTo>
                      <a:pt x="8" y="0"/>
                      <a:pt x="8" y="0"/>
                      <a:pt x="8"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Freeform 362">
                <a:extLst>
                  <a:ext uri="{FF2B5EF4-FFF2-40B4-BE49-F238E27FC236}">
                    <a16:creationId xmlns:a16="http://schemas.microsoft.com/office/drawing/2014/main" id="{8C1AA013-37DA-11BB-F23B-B5E55D8AF5C1}"/>
                  </a:ext>
                </a:extLst>
              </p:cNvPr>
              <p:cNvSpPr>
                <a:spLocks/>
              </p:cNvSpPr>
              <p:nvPr/>
            </p:nvSpPr>
            <p:spPr bwMode="auto">
              <a:xfrm>
                <a:off x="1816327" y="3221505"/>
                <a:ext cx="119062" cy="38100"/>
              </a:xfrm>
              <a:custGeom>
                <a:avLst/>
                <a:gdLst>
                  <a:gd name="T0" fmla="*/ 0 w 25"/>
                  <a:gd name="T1" fmla="*/ 0 h 8"/>
                  <a:gd name="T2" fmla="*/ 12 w 25"/>
                  <a:gd name="T3" fmla="*/ 0 h 8"/>
                  <a:gd name="T4" fmla="*/ 25 w 25"/>
                  <a:gd name="T5" fmla="*/ 8 h 8"/>
                </a:gdLst>
                <a:ahLst/>
                <a:cxnLst>
                  <a:cxn ang="0">
                    <a:pos x="T0" y="T1"/>
                  </a:cxn>
                  <a:cxn ang="0">
                    <a:pos x="T2" y="T3"/>
                  </a:cxn>
                  <a:cxn ang="0">
                    <a:pos x="T4" y="T5"/>
                  </a:cxn>
                </a:cxnLst>
                <a:rect l="0" t="0" r="r" b="b"/>
                <a:pathLst>
                  <a:path w="25" h="8">
                    <a:moveTo>
                      <a:pt x="0" y="0"/>
                    </a:moveTo>
                    <a:cubicBezTo>
                      <a:pt x="12" y="0"/>
                      <a:pt x="12" y="0"/>
                      <a:pt x="12" y="0"/>
                    </a:cubicBezTo>
                    <a:cubicBezTo>
                      <a:pt x="19" y="1"/>
                      <a:pt x="23" y="6"/>
                      <a:pt x="25" y="8"/>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Oval 363">
                <a:extLst>
                  <a:ext uri="{FF2B5EF4-FFF2-40B4-BE49-F238E27FC236}">
                    <a16:creationId xmlns:a16="http://schemas.microsoft.com/office/drawing/2014/main" id="{060FE008-5A50-6048-D63A-C4745C4CD4E3}"/>
                  </a:ext>
                </a:extLst>
              </p:cNvPr>
              <p:cNvSpPr>
                <a:spLocks noChangeArrowheads="1"/>
              </p:cNvSpPr>
              <p:nvPr/>
            </p:nvSpPr>
            <p:spPr bwMode="auto">
              <a:xfrm>
                <a:off x="1773465" y="3283418"/>
                <a:ext cx="19050" cy="14288"/>
              </a:xfrm>
              <a:prstGeom prst="ellipse">
                <a:avLst/>
              </a:prstGeom>
              <a:noFill/>
              <a:ln w="285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grpSp>
        <p:nvGrpSpPr>
          <p:cNvPr id="60" name="Group 59">
            <a:extLst>
              <a:ext uri="{FF2B5EF4-FFF2-40B4-BE49-F238E27FC236}">
                <a16:creationId xmlns:a16="http://schemas.microsoft.com/office/drawing/2014/main" id="{8198CD3B-77FA-2CBA-3093-899DEC0F8BF6}"/>
              </a:ext>
            </a:extLst>
          </p:cNvPr>
          <p:cNvGrpSpPr/>
          <p:nvPr/>
        </p:nvGrpSpPr>
        <p:grpSpPr>
          <a:xfrm>
            <a:off x="4615882" y="2103391"/>
            <a:ext cx="906298" cy="906300"/>
            <a:chOff x="4720212" y="2194977"/>
            <a:chExt cx="906298" cy="906300"/>
          </a:xfrm>
        </p:grpSpPr>
        <p:sp>
          <p:nvSpPr>
            <p:cNvPr id="48" name="Rectangle 90">
              <a:extLst>
                <a:ext uri="{FF2B5EF4-FFF2-40B4-BE49-F238E27FC236}">
                  <a16:creationId xmlns:a16="http://schemas.microsoft.com/office/drawing/2014/main" id="{92520EA5-C950-CEC7-D0B7-8D6F2D9524E0}"/>
                </a:ext>
              </a:extLst>
            </p:cNvPr>
            <p:cNvSpPr>
              <a:spLocks noChangeArrowheads="1"/>
            </p:cNvSpPr>
            <p:nvPr/>
          </p:nvSpPr>
          <p:spPr bwMode="auto">
            <a:xfrm>
              <a:off x="4849682" y="2442151"/>
              <a:ext cx="470805" cy="659126"/>
            </a:xfrm>
            <a:prstGeom prst="rect">
              <a:avLst/>
            </a:pr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Freeform 91">
              <a:extLst>
                <a:ext uri="{FF2B5EF4-FFF2-40B4-BE49-F238E27FC236}">
                  <a16:creationId xmlns:a16="http://schemas.microsoft.com/office/drawing/2014/main" id="{56EFD54A-BCA0-AE3F-59B0-688E5DE5265F}"/>
                </a:ext>
              </a:extLst>
            </p:cNvPr>
            <p:cNvSpPr>
              <a:spLocks/>
            </p:cNvSpPr>
            <p:nvPr/>
          </p:nvSpPr>
          <p:spPr bwMode="auto">
            <a:xfrm>
              <a:off x="4720212" y="2194977"/>
              <a:ext cx="235402" cy="623817"/>
            </a:xfrm>
            <a:custGeom>
              <a:avLst/>
              <a:gdLst>
                <a:gd name="T0" fmla="*/ 11 w 20"/>
                <a:gd name="T1" fmla="*/ 53 h 53"/>
                <a:gd name="T2" fmla="*/ 0 w 20"/>
                <a:gd name="T3" fmla="*/ 53 h 53"/>
                <a:gd name="T4" fmla="*/ 0 w 20"/>
                <a:gd name="T5" fmla="*/ 11 h 53"/>
                <a:gd name="T6" fmla="*/ 10 w 20"/>
                <a:gd name="T7" fmla="*/ 0 h 53"/>
                <a:gd name="T8" fmla="*/ 20 w 20"/>
                <a:gd name="T9" fmla="*/ 11 h 53"/>
                <a:gd name="T10" fmla="*/ 11 w 20"/>
                <a:gd name="T11" fmla="*/ 21 h 53"/>
                <a:gd name="T12" fmla="*/ 11 w 20"/>
                <a:gd name="T13" fmla="*/ 13 h 53"/>
                <a:gd name="T14" fmla="*/ 20 w 20"/>
                <a:gd name="T15" fmla="*/ 1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3">
                  <a:moveTo>
                    <a:pt x="11" y="53"/>
                  </a:moveTo>
                  <a:cubicBezTo>
                    <a:pt x="0" y="53"/>
                    <a:pt x="0" y="53"/>
                    <a:pt x="0" y="53"/>
                  </a:cubicBezTo>
                  <a:cubicBezTo>
                    <a:pt x="0" y="11"/>
                    <a:pt x="0" y="11"/>
                    <a:pt x="0" y="11"/>
                  </a:cubicBezTo>
                  <a:cubicBezTo>
                    <a:pt x="0" y="5"/>
                    <a:pt x="5" y="0"/>
                    <a:pt x="10" y="0"/>
                  </a:cubicBezTo>
                  <a:cubicBezTo>
                    <a:pt x="16" y="0"/>
                    <a:pt x="20" y="5"/>
                    <a:pt x="20" y="11"/>
                  </a:cubicBezTo>
                  <a:cubicBezTo>
                    <a:pt x="20" y="16"/>
                    <a:pt x="16" y="21"/>
                    <a:pt x="11" y="21"/>
                  </a:cubicBezTo>
                  <a:cubicBezTo>
                    <a:pt x="11" y="13"/>
                    <a:pt x="11" y="13"/>
                    <a:pt x="11" y="13"/>
                  </a:cubicBezTo>
                  <a:cubicBezTo>
                    <a:pt x="20" y="13"/>
                    <a:pt x="20" y="13"/>
                    <a:pt x="20" y="13"/>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Freeform 92">
              <a:extLst>
                <a:ext uri="{FF2B5EF4-FFF2-40B4-BE49-F238E27FC236}">
                  <a16:creationId xmlns:a16="http://schemas.microsoft.com/office/drawing/2014/main" id="{E71162E3-4DC6-0F2A-B085-BB3797E352B3}"/>
                </a:ext>
              </a:extLst>
            </p:cNvPr>
            <p:cNvSpPr>
              <a:spLocks/>
            </p:cNvSpPr>
            <p:nvPr/>
          </p:nvSpPr>
          <p:spPr bwMode="auto">
            <a:xfrm>
              <a:off x="4849682" y="2194977"/>
              <a:ext cx="588506" cy="247174"/>
            </a:xfrm>
            <a:custGeom>
              <a:avLst/>
              <a:gdLst>
                <a:gd name="T0" fmla="*/ 40 w 50"/>
                <a:gd name="T1" fmla="*/ 21 h 21"/>
                <a:gd name="T2" fmla="*/ 50 w 50"/>
                <a:gd name="T3" fmla="*/ 11 h 21"/>
                <a:gd name="T4" fmla="*/ 40 w 50"/>
                <a:gd name="T5" fmla="*/ 0 h 21"/>
                <a:gd name="T6" fmla="*/ 0 w 50"/>
                <a:gd name="T7" fmla="*/ 0 h 21"/>
              </a:gdLst>
              <a:ahLst/>
              <a:cxnLst>
                <a:cxn ang="0">
                  <a:pos x="T0" y="T1"/>
                </a:cxn>
                <a:cxn ang="0">
                  <a:pos x="T2" y="T3"/>
                </a:cxn>
                <a:cxn ang="0">
                  <a:pos x="T4" y="T5"/>
                </a:cxn>
                <a:cxn ang="0">
                  <a:pos x="T6" y="T7"/>
                </a:cxn>
              </a:cxnLst>
              <a:rect l="0" t="0" r="r" b="b"/>
              <a:pathLst>
                <a:path w="50" h="21">
                  <a:moveTo>
                    <a:pt x="40" y="21"/>
                  </a:moveTo>
                  <a:cubicBezTo>
                    <a:pt x="45" y="21"/>
                    <a:pt x="50" y="16"/>
                    <a:pt x="50" y="11"/>
                  </a:cubicBezTo>
                  <a:cubicBezTo>
                    <a:pt x="50" y="5"/>
                    <a:pt x="45" y="0"/>
                    <a:pt x="40" y="0"/>
                  </a:cubicBezTo>
                  <a:cubicBezTo>
                    <a:pt x="0" y="0"/>
                    <a:pt x="0" y="0"/>
                    <a:pt x="0"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Line 93">
              <a:extLst>
                <a:ext uri="{FF2B5EF4-FFF2-40B4-BE49-F238E27FC236}">
                  <a16:creationId xmlns:a16="http://schemas.microsoft.com/office/drawing/2014/main" id="{D9EC5072-D710-E963-AF8E-5D3F2AFD4E3C}"/>
                </a:ext>
              </a:extLst>
            </p:cNvPr>
            <p:cNvSpPr>
              <a:spLocks noChangeShapeType="1"/>
            </p:cNvSpPr>
            <p:nvPr/>
          </p:nvSpPr>
          <p:spPr bwMode="auto">
            <a:xfrm>
              <a:off x="5085084" y="2606932"/>
              <a:ext cx="153013" cy="0"/>
            </a:xfrm>
            <a:prstGeom prst="line">
              <a:avLst/>
            </a:prstGeom>
            <a:noFill/>
            <a:ln w="285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Line 94">
              <a:extLst>
                <a:ext uri="{FF2B5EF4-FFF2-40B4-BE49-F238E27FC236}">
                  <a16:creationId xmlns:a16="http://schemas.microsoft.com/office/drawing/2014/main" id="{25545960-FC51-13FE-9B88-14054EC9D02B}"/>
                </a:ext>
              </a:extLst>
            </p:cNvPr>
            <p:cNvSpPr>
              <a:spLocks noChangeShapeType="1"/>
            </p:cNvSpPr>
            <p:nvPr/>
          </p:nvSpPr>
          <p:spPr bwMode="auto">
            <a:xfrm>
              <a:off x="5085084" y="2759942"/>
              <a:ext cx="153013" cy="0"/>
            </a:xfrm>
            <a:prstGeom prst="line">
              <a:avLst/>
            </a:prstGeom>
            <a:noFill/>
            <a:ln w="285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Line 95">
              <a:extLst>
                <a:ext uri="{FF2B5EF4-FFF2-40B4-BE49-F238E27FC236}">
                  <a16:creationId xmlns:a16="http://schemas.microsoft.com/office/drawing/2014/main" id="{C3728D4C-B0F5-7B87-4663-464E9BD0AD8B}"/>
                </a:ext>
              </a:extLst>
            </p:cNvPr>
            <p:cNvSpPr>
              <a:spLocks noChangeShapeType="1"/>
            </p:cNvSpPr>
            <p:nvPr/>
          </p:nvSpPr>
          <p:spPr bwMode="auto">
            <a:xfrm>
              <a:off x="5085084" y="2912955"/>
              <a:ext cx="153013" cy="0"/>
            </a:xfrm>
            <a:prstGeom prst="line">
              <a:avLst/>
            </a:prstGeom>
            <a:noFill/>
            <a:ln w="285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96">
              <a:extLst>
                <a:ext uri="{FF2B5EF4-FFF2-40B4-BE49-F238E27FC236}">
                  <a16:creationId xmlns:a16="http://schemas.microsoft.com/office/drawing/2014/main" id="{E52C12CF-5711-2205-DA46-032B74197A4B}"/>
                </a:ext>
              </a:extLst>
            </p:cNvPr>
            <p:cNvSpPr>
              <a:spLocks/>
            </p:cNvSpPr>
            <p:nvPr/>
          </p:nvSpPr>
          <p:spPr bwMode="auto">
            <a:xfrm>
              <a:off x="4920303" y="2512771"/>
              <a:ext cx="94161" cy="70621"/>
            </a:xfrm>
            <a:custGeom>
              <a:avLst/>
              <a:gdLst>
                <a:gd name="T0" fmla="*/ 0 w 24"/>
                <a:gd name="T1" fmla="*/ 15 h 18"/>
                <a:gd name="T2" fmla="*/ 6 w 24"/>
                <a:gd name="T3" fmla="*/ 18 h 18"/>
                <a:gd name="T4" fmla="*/ 24 w 24"/>
                <a:gd name="T5" fmla="*/ 0 h 18"/>
              </a:gdLst>
              <a:ahLst/>
              <a:cxnLst>
                <a:cxn ang="0">
                  <a:pos x="T0" y="T1"/>
                </a:cxn>
                <a:cxn ang="0">
                  <a:pos x="T2" y="T3"/>
                </a:cxn>
                <a:cxn ang="0">
                  <a:pos x="T4" y="T5"/>
                </a:cxn>
              </a:cxnLst>
              <a:rect l="0" t="0" r="r" b="b"/>
              <a:pathLst>
                <a:path w="24" h="18">
                  <a:moveTo>
                    <a:pt x="0" y="15"/>
                  </a:moveTo>
                  <a:lnTo>
                    <a:pt x="6" y="18"/>
                  </a:lnTo>
                  <a:lnTo>
                    <a:pt x="24" y="0"/>
                  </a:ln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Freeform 97">
              <a:extLst>
                <a:ext uri="{FF2B5EF4-FFF2-40B4-BE49-F238E27FC236}">
                  <a16:creationId xmlns:a16="http://schemas.microsoft.com/office/drawing/2014/main" id="{DFC9F447-DD2D-7C71-4939-7018CF550D99}"/>
                </a:ext>
              </a:extLst>
            </p:cNvPr>
            <p:cNvSpPr>
              <a:spLocks/>
            </p:cNvSpPr>
            <p:nvPr/>
          </p:nvSpPr>
          <p:spPr bwMode="auto">
            <a:xfrm>
              <a:off x="4920303" y="2665782"/>
              <a:ext cx="94161" cy="82392"/>
            </a:xfrm>
            <a:custGeom>
              <a:avLst/>
              <a:gdLst>
                <a:gd name="T0" fmla="*/ 0 w 24"/>
                <a:gd name="T1" fmla="*/ 15 h 21"/>
                <a:gd name="T2" fmla="*/ 6 w 24"/>
                <a:gd name="T3" fmla="*/ 21 h 21"/>
                <a:gd name="T4" fmla="*/ 24 w 24"/>
                <a:gd name="T5" fmla="*/ 0 h 21"/>
              </a:gdLst>
              <a:ahLst/>
              <a:cxnLst>
                <a:cxn ang="0">
                  <a:pos x="T0" y="T1"/>
                </a:cxn>
                <a:cxn ang="0">
                  <a:pos x="T2" y="T3"/>
                </a:cxn>
                <a:cxn ang="0">
                  <a:pos x="T4" y="T5"/>
                </a:cxn>
              </a:cxnLst>
              <a:rect l="0" t="0" r="r" b="b"/>
              <a:pathLst>
                <a:path w="24" h="21">
                  <a:moveTo>
                    <a:pt x="0" y="15"/>
                  </a:moveTo>
                  <a:lnTo>
                    <a:pt x="6" y="21"/>
                  </a:lnTo>
                  <a:lnTo>
                    <a:pt x="24" y="0"/>
                  </a:ln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Freeform 98">
              <a:extLst>
                <a:ext uri="{FF2B5EF4-FFF2-40B4-BE49-F238E27FC236}">
                  <a16:creationId xmlns:a16="http://schemas.microsoft.com/office/drawing/2014/main" id="{C700CD50-9C99-C367-5E64-28846D2C0D77}"/>
                </a:ext>
              </a:extLst>
            </p:cNvPr>
            <p:cNvSpPr>
              <a:spLocks/>
            </p:cNvSpPr>
            <p:nvPr/>
          </p:nvSpPr>
          <p:spPr bwMode="auto">
            <a:xfrm>
              <a:off x="5508809" y="2418610"/>
              <a:ext cx="117701" cy="682667"/>
            </a:xfrm>
            <a:custGeom>
              <a:avLst/>
              <a:gdLst>
                <a:gd name="T0" fmla="*/ 10 w 10"/>
                <a:gd name="T1" fmla="*/ 52 h 58"/>
                <a:gd name="T2" fmla="*/ 5 w 10"/>
                <a:gd name="T3" fmla="*/ 58 h 58"/>
                <a:gd name="T4" fmla="*/ 0 w 10"/>
                <a:gd name="T5" fmla="*/ 53 h 58"/>
                <a:gd name="T6" fmla="*/ 0 w 10"/>
                <a:gd name="T7" fmla="*/ 4 h 58"/>
                <a:gd name="T8" fmla="*/ 5 w 10"/>
                <a:gd name="T9" fmla="*/ 0 h 58"/>
                <a:gd name="T10" fmla="*/ 10 w 10"/>
                <a:gd name="T11" fmla="*/ 4 h 58"/>
                <a:gd name="T12" fmla="*/ 10 w 10"/>
                <a:gd name="T13" fmla="*/ 52 h 58"/>
              </a:gdLst>
              <a:ahLst/>
              <a:cxnLst>
                <a:cxn ang="0">
                  <a:pos x="T0" y="T1"/>
                </a:cxn>
                <a:cxn ang="0">
                  <a:pos x="T2" y="T3"/>
                </a:cxn>
                <a:cxn ang="0">
                  <a:pos x="T4" y="T5"/>
                </a:cxn>
                <a:cxn ang="0">
                  <a:pos x="T6" y="T7"/>
                </a:cxn>
                <a:cxn ang="0">
                  <a:pos x="T8" y="T9"/>
                </a:cxn>
                <a:cxn ang="0">
                  <a:pos x="T10" y="T11"/>
                </a:cxn>
                <a:cxn ang="0">
                  <a:pos x="T12" y="T13"/>
                </a:cxn>
              </a:cxnLst>
              <a:rect l="0" t="0" r="r" b="b"/>
              <a:pathLst>
                <a:path w="10" h="58">
                  <a:moveTo>
                    <a:pt x="10" y="52"/>
                  </a:moveTo>
                  <a:cubicBezTo>
                    <a:pt x="10" y="56"/>
                    <a:pt x="8" y="58"/>
                    <a:pt x="5" y="58"/>
                  </a:cubicBezTo>
                  <a:cubicBezTo>
                    <a:pt x="2" y="58"/>
                    <a:pt x="0" y="56"/>
                    <a:pt x="0" y="53"/>
                  </a:cubicBezTo>
                  <a:cubicBezTo>
                    <a:pt x="0" y="4"/>
                    <a:pt x="0" y="4"/>
                    <a:pt x="0" y="4"/>
                  </a:cubicBezTo>
                  <a:cubicBezTo>
                    <a:pt x="0" y="2"/>
                    <a:pt x="2" y="0"/>
                    <a:pt x="5" y="0"/>
                  </a:cubicBezTo>
                  <a:cubicBezTo>
                    <a:pt x="8" y="0"/>
                    <a:pt x="10" y="2"/>
                    <a:pt x="10" y="4"/>
                  </a:cubicBezTo>
                  <a:lnTo>
                    <a:pt x="10" y="52"/>
                  </a:lnTo>
                  <a:close/>
                </a:path>
              </a:pathLst>
            </a:custGeom>
            <a:noFill/>
            <a:ln w="28575" cap="rnd">
              <a:solidFill>
                <a:srgbClr val="0086E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7" name="Line 99">
              <a:extLst>
                <a:ext uri="{FF2B5EF4-FFF2-40B4-BE49-F238E27FC236}">
                  <a16:creationId xmlns:a16="http://schemas.microsoft.com/office/drawing/2014/main" id="{8650CB89-9D85-F425-695A-0CD2963F40D6}"/>
                </a:ext>
              </a:extLst>
            </p:cNvPr>
            <p:cNvSpPr>
              <a:spLocks noChangeShapeType="1"/>
            </p:cNvSpPr>
            <p:nvPr/>
          </p:nvSpPr>
          <p:spPr bwMode="auto">
            <a:xfrm>
              <a:off x="5508809" y="3007116"/>
              <a:ext cx="117701" cy="0"/>
            </a:xfrm>
            <a:prstGeom prst="line">
              <a:avLst/>
            </a:prstGeom>
            <a:noFill/>
            <a:ln w="15875" cap="rnd">
              <a:solidFill>
                <a:srgbClr val="0086E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8" name="Line 100">
              <a:extLst>
                <a:ext uri="{FF2B5EF4-FFF2-40B4-BE49-F238E27FC236}">
                  <a16:creationId xmlns:a16="http://schemas.microsoft.com/office/drawing/2014/main" id="{304CB6D4-02B9-C60E-A982-7C70A96CEEE4}"/>
                </a:ext>
              </a:extLst>
            </p:cNvPr>
            <p:cNvSpPr>
              <a:spLocks noChangeShapeType="1"/>
            </p:cNvSpPr>
            <p:nvPr/>
          </p:nvSpPr>
          <p:spPr bwMode="auto">
            <a:xfrm>
              <a:off x="5508809" y="2759942"/>
              <a:ext cx="117701"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 name="Freeform 101">
              <a:extLst>
                <a:ext uri="{FF2B5EF4-FFF2-40B4-BE49-F238E27FC236}">
                  <a16:creationId xmlns:a16="http://schemas.microsoft.com/office/drawing/2014/main" id="{ACF48F74-928F-2802-F16C-047F8AD52265}"/>
                </a:ext>
              </a:extLst>
            </p:cNvPr>
            <p:cNvSpPr>
              <a:spLocks/>
            </p:cNvSpPr>
            <p:nvPr/>
          </p:nvSpPr>
          <p:spPr bwMode="auto">
            <a:xfrm>
              <a:off x="5438188" y="2465691"/>
              <a:ext cx="70621" cy="341335"/>
            </a:xfrm>
            <a:custGeom>
              <a:avLst/>
              <a:gdLst>
                <a:gd name="T0" fmla="*/ 0 w 6"/>
                <a:gd name="T1" fmla="*/ 29 h 29"/>
                <a:gd name="T2" fmla="*/ 0 w 6"/>
                <a:gd name="T3" fmla="*/ 5 h 29"/>
                <a:gd name="T4" fmla="*/ 6 w 6"/>
                <a:gd name="T5" fmla="*/ 0 h 29"/>
              </a:gdLst>
              <a:ahLst/>
              <a:cxnLst>
                <a:cxn ang="0">
                  <a:pos x="T0" y="T1"/>
                </a:cxn>
                <a:cxn ang="0">
                  <a:pos x="T2" y="T3"/>
                </a:cxn>
                <a:cxn ang="0">
                  <a:pos x="T4" y="T5"/>
                </a:cxn>
              </a:cxnLst>
              <a:rect l="0" t="0" r="r" b="b"/>
              <a:pathLst>
                <a:path w="6" h="29">
                  <a:moveTo>
                    <a:pt x="0" y="29"/>
                  </a:moveTo>
                  <a:cubicBezTo>
                    <a:pt x="0" y="5"/>
                    <a:pt x="0" y="5"/>
                    <a:pt x="0" y="5"/>
                  </a:cubicBezTo>
                  <a:cubicBezTo>
                    <a:pt x="0" y="1"/>
                    <a:pt x="3" y="0"/>
                    <a:pt x="6" y="0"/>
                  </a:cubicBezTo>
                </a:path>
              </a:pathLst>
            </a:custGeom>
            <a:noFill/>
            <a:ln w="28575" cap="rnd">
              <a:solidFill>
                <a:srgbClr val="0086E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76807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0"/>
          </p:nvPr>
        </p:nvSpPr>
        <p:spPr/>
        <p:txBody>
          <a:bodyPr numCol="1" spcCol="365760"/>
          <a:lstStyle/>
          <a:p>
            <a:pPr marL="0" indent="0">
              <a:lnSpc>
                <a:spcPct val="105000"/>
              </a:lnSpc>
              <a:spcBef>
                <a:spcPts val="1200"/>
              </a:spcBef>
              <a:buNone/>
            </a:pPr>
            <a:r>
              <a:rPr lang="en-US" sz="1000" spc="-10"/>
              <a:t>This material is provided for general and educational purposes only and is not intended to provide legal, tax or investment advice. </a:t>
            </a:r>
            <a:r>
              <a:rPr lang="en-GB" sz="1000" spc="-10"/>
              <a:t>This material does not provide recommendations concerning </a:t>
            </a:r>
            <a:r>
              <a:rPr lang="en-GB" sz="1000"/>
              <a:t>investments, investment strategies or account types; and not intended to suggest any particular investment action is appropriate for you. Please consider your own circumstances before making an investment decision. </a:t>
            </a:r>
            <a:endParaRPr lang="en-US" sz="1000"/>
          </a:p>
          <a:p>
            <a:pPr marL="0" indent="0">
              <a:lnSpc>
                <a:spcPct val="105000"/>
              </a:lnSpc>
              <a:spcBef>
                <a:spcPts val="1200"/>
              </a:spcBef>
              <a:buNone/>
            </a:pPr>
            <a:r>
              <a:rPr lang="en-US" sz="1000"/>
              <a:t>Information and opinions presented have been obtained or derived from sources believed to be reliable and current; however, we cannot guarantee the sources’ accuracy or completeness. There is no guarantee that any forecasts made will come to pass. The views contained herein are as of the date noted on the material and are subject to change without notice; these views may differ from those of other T. Rowe Price group companies and/or associates. Under no circumstances should the material, in whole or in part, be copied or redistributed without consent from T. Rowe Price.</a:t>
            </a:r>
          </a:p>
          <a:p>
            <a:pPr marL="0" indent="0">
              <a:lnSpc>
                <a:spcPct val="105000"/>
              </a:lnSpc>
              <a:spcBef>
                <a:spcPts val="1200"/>
              </a:spcBef>
              <a:buNone/>
            </a:pPr>
            <a:r>
              <a:rPr lang="en-US" sz="1000"/>
              <a:t>All investments are subject to risk, including the possible loss of principal. </a:t>
            </a:r>
          </a:p>
          <a:p>
            <a:pPr marL="0" indent="0">
              <a:lnSpc>
                <a:spcPct val="105000"/>
              </a:lnSpc>
              <a:spcBef>
                <a:spcPts val="1200"/>
              </a:spcBef>
              <a:buNone/>
            </a:pPr>
            <a:r>
              <a:rPr lang="en-US" sz="1000"/>
              <a:t>T. Rowe Price Investment Services, Inc.</a:t>
            </a:r>
          </a:p>
          <a:p>
            <a:pPr marL="0" indent="0">
              <a:lnSpc>
                <a:spcPct val="105000"/>
              </a:lnSpc>
              <a:spcBef>
                <a:spcPts val="1200"/>
              </a:spcBef>
              <a:buNone/>
            </a:pPr>
            <a:r>
              <a:rPr lang="en-US" sz="1000"/>
              <a:t>© 2024 T. Rowe Price. All Rights Reserved. T. ROWE PRICE, INVEST WITH CONFIDENCE, and the Bighorn Sheep are, collectively and/or apart, trademarks of T. Rowe Price Group, Inc.</a:t>
            </a:r>
          </a:p>
        </p:txBody>
      </p:sp>
      <p:sp>
        <p:nvSpPr>
          <p:cNvPr id="6" name="Text Placeholder 5">
            <a:extLst>
              <a:ext uri="{FF2B5EF4-FFF2-40B4-BE49-F238E27FC236}">
                <a16:creationId xmlns:a16="http://schemas.microsoft.com/office/drawing/2014/main" id="{97AA994F-95F5-6162-A355-923980F4DEDA}"/>
              </a:ext>
            </a:extLst>
          </p:cNvPr>
          <p:cNvSpPr>
            <a:spLocks noGrp="1"/>
          </p:cNvSpPr>
          <p:nvPr>
            <p:ph type="body" sz="quarter" idx="21"/>
          </p:nvPr>
        </p:nvSpPr>
        <p:spPr/>
        <p:txBody>
          <a:bodyPr/>
          <a:lstStyle/>
          <a:p>
            <a:endParaRPr lang="en-US"/>
          </a:p>
        </p:txBody>
      </p:sp>
      <p:sp>
        <p:nvSpPr>
          <p:cNvPr id="4" name="Text Placeholder 3">
            <a:extLst>
              <a:ext uri="{FF2B5EF4-FFF2-40B4-BE49-F238E27FC236}">
                <a16:creationId xmlns:a16="http://schemas.microsoft.com/office/drawing/2014/main" id="{BB34B62D-AB3E-A073-BAE8-BAE23FB426C1}"/>
              </a:ext>
            </a:extLst>
          </p:cNvPr>
          <p:cNvSpPr>
            <a:spLocks noGrp="1"/>
          </p:cNvSpPr>
          <p:nvPr>
            <p:ph type="body" sz="quarter" idx="14"/>
          </p:nvPr>
        </p:nvSpPr>
        <p:spPr/>
        <p:txBody>
          <a:bodyPr/>
          <a:lstStyle/>
          <a:p>
            <a:endParaRPr lang="en-US"/>
          </a:p>
        </p:txBody>
      </p:sp>
      <p:sp>
        <p:nvSpPr>
          <p:cNvPr id="2" name="Title 1"/>
          <p:cNvSpPr>
            <a:spLocks noGrp="1"/>
          </p:cNvSpPr>
          <p:nvPr>
            <p:ph type="title"/>
          </p:nvPr>
        </p:nvSpPr>
        <p:spPr/>
        <p:txBody>
          <a:bodyPr/>
          <a:lstStyle/>
          <a:p>
            <a:r>
              <a:rPr lang="en-US" b="1">
                <a:cs typeface="Times New Roman"/>
              </a:rPr>
              <a:t>Important </a:t>
            </a:r>
            <a:r>
              <a:rPr lang="en-US">
                <a:cs typeface="Times New Roman"/>
              </a:rPr>
              <a:t>information</a:t>
            </a:r>
            <a:endParaRPr lang="en-US" sz="4000"/>
          </a:p>
        </p:txBody>
      </p:sp>
    </p:spTree>
    <p:extLst>
      <p:ext uri="{BB962C8B-B14F-4D97-AF65-F5344CB8AC3E}">
        <p14:creationId xmlns:p14="http://schemas.microsoft.com/office/powerpoint/2010/main" val="2940152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1E382A-9DE2-9900-5E4B-95CDC7FC66AA}"/>
              </a:ext>
            </a:extLst>
          </p:cNvPr>
          <p:cNvSpPr>
            <a:spLocks noGrp="1"/>
          </p:cNvSpPr>
          <p:nvPr>
            <p:ph type="body" sz="quarter" idx="10"/>
          </p:nvPr>
        </p:nvSpPr>
        <p:spPr/>
        <p:txBody>
          <a:bodyPr/>
          <a:lstStyle/>
          <a:p>
            <a:r>
              <a:rPr lang="en-US"/>
              <a:t>CCON0184182</a:t>
            </a:r>
          </a:p>
          <a:p>
            <a:r>
              <a:rPr lang="en-US"/>
              <a:t>202406-3561750</a:t>
            </a:r>
          </a:p>
        </p:txBody>
      </p:sp>
    </p:spTree>
    <p:extLst>
      <p:ext uri="{BB962C8B-B14F-4D97-AF65-F5344CB8AC3E}">
        <p14:creationId xmlns:p14="http://schemas.microsoft.com/office/powerpoint/2010/main" val="4040889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533400" y="2663864"/>
            <a:ext cx="10269440" cy="1428414"/>
          </a:xfrm>
        </p:spPr>
        <p:txBody>
          <a:bodyPr/>
          <a:lstStyle/>
          <a:p>
            <a:r>
              <a:rPr lang="en-US"/>
              <a:t>How do successful families approach money?</a:t>
            </a:r>
          </a:p>
        </p:txBody>
      </p:sp>
      <p:sp>
        <p:nvSpPr>
          <p:cNvPr id="7" name="Text Placeholder 6">
            <a:extLst>
              <a:ext uri="{FF2B5EF4-FFF2-40B4-BE49-F238E27FC236}">
                <a16:creationId xmlns:a16="http://schemas.microsoft.com/office/drawing/2014/main" id="{8C763C67-B7B5-C1BB-9E64-9B55938D4D44}"/>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925771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sitting on a bench outside a house&#10;&#10;Description automatically generated">
            <a:extLst>
              <a:ext uri="{FF2B5EF4-FFF2-40B4-BE49-F238E27FC236}">
                <a16:creationId xmlns:a16="http://schemas.microsoft.com/office/drawing/2014/main" id="{C8EB4B3F-6A43-68EB-167D-B6F04915D264}"/>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150000"/>
                    </a14:imgEffect>
                    <a14:imgEffect>
                      <a14:brightnessContrast contrast="25000"/>
                    </a14:imgEffect>
                  </a14:imgLayer>
                </a14:imgProps>
              </a:ext>
              <a:ext uri="{28A0092B-C50C-407E-A947-70E740481C1C}">
                <a14:useLocalDpi xmlns:a14="http://schemas.microsoft.com/office/drawing/2010/main" val="0"/>
              </a:ext>
            </a:extLst>
          </a:blip>
          <a:srcRect t="17765" b="856"/>
          <a:stretch/>
        </p:blipFill>
        <p:spPr>
          <a:xfrm>
            <a:off x="20" y="10"/>
            <a:ext cx="12191980" cy="6622774"/>
          </a:xfrm>
          <a:prstGeom prst="rect">
            <a:avLst/>
          </a:prstGeom>
          <a:noFill/>
        </p:spPr>
      </p:pic>
      <p:sp>
        <p:nvSpPr>
          <p:cNvPr id="11" name="Text Placeholder 2">
            <a:extLst>
              <a:ext uri="{FF2B5EF4-FFF2-40B4-BE49-F238E27FC236}">
                <a16:creationId xmlns:a16="http://schemas.microsoft.com/office/drawing/2014/main" id="{0BD5954C-F67E-B53D-849B-F1922993290E}"/>
              </a:ext>
            </a:extLst>
          </p:cNvPr>
          <p:cNvSpPr>
            <a:spLocks noGrp="1"/>
          </p:cNvSpPr>
          <p:nvPr>
            <p:ph type="body" sz="quarter" idx="17"/>
          </p:nvPr>
        </p:nvSpPr>
        <p:spPr>
          <a:xfrm>
            <a:off x="6328435" y="1600200"/>
            <a:ext cx="5325033" cy="1055914"/>
          </a:xfrm>
        </p:spPr>
        <p:txBody>
          <a:bodyPr/>
          <a:lstStyle/>
          <a:p>
            <a:r>
              <a:rPr lang="en-US" sz="2400">
                <a:latin typeface="Times New Roman" panose="02020603050405020304" pitchFamily="18" charset="0"/>
                <a:cs typeface="Times New Roman" panose="02020603050405020304" pitchFamily="18" charset="0"/>
              </a:rPr>
              <a:t>Advantage accumulates over time.</a:t>
            </a:r>
          </a:p>
        </p:txBody>
      </p:sp>
    </p:spTree>
    <p:extLst>
      <p:ext uri="{BB962C8B-B14F-4D97-AF65-F5344CB8AC3E}">
        <p14:creationId xmlns:p14="http://schemas.microsoft.com/office/powerpoint/2010/main" val="605187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CE4396E-65D8-C84A-4970-0A0DE19AD4A4}"/>
              </a:ext>
            </a:extLst>
          </p:cNvPr>
          <p:cNvSpPr/>
          <p:nvPr/>
        </p:nvSpPr>
        <p:spPr>
          <a:xfrm>
            <a:off x="8129569"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684000" bIns="0" rtlCol="0" anchor="ctr" anchorCtr="0">
            <a:noAutofit/>
          </a:bodyPr>
          <a:lstStyle/>
          <a:p>
            <a:r>
              <a:rPr lang="en-GB" sz="2800" b="1"/>
              <a:t>Educate</a:t>
            </a:r>
          </a:p>
        </p:txBody>
      </p:sp>
      <p:sp>
        <p:nvSpPr>
          <p:cNvPr id="16" name="Rectangle 15">
            <a:extLst>
              <a:ext uri="{FF2B5EF4-FFF2-40B4-BE49-F238E27FC236}">
                <a16:creationId xmlns:a16="http://schemas.microsoft.com/office/drawing/2014/main" id="{3802B7C0-DE87-DFF5-F2D2-13131657A97B}"/>
              </a:ext>
            </a:extLst>
          </p:cNvPr>
          <p:cNvSpPr/>
          <p:nvPr/>
        </p:nvSpPr>
        <p:spPr>
          <a:xfrm>
            <a:off x="4322812" y="1740665"/>
            <a:ext cx="3531824" cy="3531824"/>
          </a:xfrm>
          <a:prstGeom prst="rect">
            <a:avLst/>
          </a:prstGeom>
          <a:solidFill>
            <a:srgbClr val="061937"/>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216000" tIns="0" rIns="0" bIns="0" rtlCol="0" anchor="ctr" anchorCtr="0">
            <a:noAutofit/>
          </a:bodyPr>
          <a:lstStyle/>
          <a:p>
            <a:pPr lvl="0" defTabSz="1088473">
              <a:lnSpc>
                <a:spcPct val="90000"/>
              </a:lnSpc>
              <a:spcBef>
                <a:spcPts val="0"/>
              </a:spcBef>
              <a:spcAft>
                <a:spcPts val="1191"/>
              </a:spcAft>
              <a:buClr>
                <a:srgbClr val="05C3DE"/>
              </a:buClr>
            </a:pPr>
            <a:r>
              <a:rPr lang="en-US" sz="2800" b="1">
                <a:latin typeface="Arial" panose="020B0604020202020204" pitchFamily="34" charset="0"/>
                <a:cs typeface="Arial" panose="020B0604020202020204" pitchFamily="34" charset="0"/>
              </a:rPr>
              <a:t>Define your vision</a:t>
            </a:r>
          </a:p>
        </p:txBody>
      </p:sp>
      <p:sp>
        <p:nvSpPr>
          <p:cNvPr id="13" name="Rectangle 12">
            <a:extLst>
              <a:ext uri="{FF2B5EF4-FFF2-40B4-BE49-F238E27FC236}">
                <a16:creationId xmlns:a16="http://schemas.microsoft.com/office/drawing/2014/main" id="{664A1804-25A5-89CB-BED0-F0A398D5F507}"/>
              </a:ext>
            </a:extLst>
          </p:cNvPr>
          <p:cNvSpPr/>
          <p:nvPr/>
        </p:nvSpPr>
        <p:spPr>
          <a:xfrm>
            <a:off x="533400" y="1740665"/>
            <a:ext cx="3531824" cy="3531824"/>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684000" bIns="0" rtlCol="0" anchor="ctr" anchorCtr="0">
            <a:noAutofit/>
          </a:bodyPr>
          <a:lstStyle/>
          <a:p>
            <a:r>
              <a:rPr lang="en-US" sz="2800" b="1">
                <a:latin typeface="Arial" panose="020B0604020202020204" pitchFamily="34" charset="0"/>
                <a:cs typeface="Arial" panose="020B0604020202020204" pitchFamily="34" charset="0"/>
              </a:rPr>
              <a:t>Communicate</a:t>
            </a:r>
          </a:p>
        </p:txBody>
      </p:sp>
      <p:sp>
        <p:nvSpPr>
          <p:cNvPr id="5" name="Content Placeholder 4">
            <a:extLst>
              <a:ext uri="{FF2B5EF4-FFF2-40B4-BE49-F238E27FC236}">
                <a16:creationId xmlns:a16="http://schemas.microsoft.com/office/drawing/2014/main" id="{8A8CC791-7273-AA40-A6E1-F21E4DF29BEE}"/>
              </a:ext>
            </a:extLst>
          </p:cNvPr>
          <p:cNvSpPr>
            <a:spLocks noGrp="1"/>
          </p:cNvSpPr>
          <p:nvPr>
            <p:ph type="body" sz="quarter" idx="18"/>
          </p:nvPr>
        </p:nvSpPr>
        <p:spPr>
          <a:xfrm>
            <a:off x="2507914" y="6652137"/>
            <a:ext cx="7176172" cy="208251"/>
          </a:xfrm>
        </p:spPr>
        <p:txBody>
          <a:bodyPr lIns="228600" tIns="731520" rIns="91440" anchor="t"/>
          <a:lstStyle/>
          <a:p>
            <a:pPr lvl="0"/>
            <a:r>
              <a:rPr lang="en-US"/>
              <a:t>Why is it </a:t>
            </a:r>
            <a:br>
              <a:rPr lang="en-US"/>
            </a:br>
            <a:r>
              <a:rPr lang="en-US"/>
              <a:t>so difficult to connect? </a:t>
            </a:r>
          </a:p>
        </p:txBody>
      </p:sp>
      <p:sp>
        <p:nvSpPr>
          <p:cNvPr id="10" name="Content Placeholder 9">
            <a:extLst>
              <a:ext uri="{FF2B5EF4-FFF2-40B4-BE49-F238E27FC236}">
                <a16:creationId xmlns:a16="http://schemas.microsoft.com/office/drawing/2014/main" id="{BFF19E5B-2677-1C40-A487-E5404B92FCA0}"/>
              </a:ext>
            </a:extLst>
          </p:cNvPr>
          <p:cNvSpPr>
            <a:spLocks noGrp="1"/>
          </p:cNvSpPr>
          <p:nvPr>
            <p:ph type="body" sz="quarter" idx="27"/>
          </p:nvPr>
        </p:nvSpPr>
        <p:spPr>
          <a:xfrm>
            <a:off x="533400" y="6053328"/>
            <a:ext cx="11125199" cy="457200"/>
          </a:xfrm>
        </p:spPr>
        <p:txBody>
          <a:bodyPr lIns="228600" tIns="731520" anchor="t"/>
          <a:lstStyle/>
          <a:p>
            <a:pPr lvl="0"/>
            <a:endParaRPr lang="en-US"/>
          </a:p>
        </p:txBody>
      </p:sp>
      <p:sp>
        <p:nvSpPr>
          <p:cNvPr id="12" name="Text Placeholder 11">
            <a:extLst>
              <a:ext uri="{FF2B5EF4-FFF2-40B4-BE49-F238E27FC236}">
                <a16:creationId xmlns:a16="http://schemas.microsoft.com/office/drawing/2014/main" id="{F95591AD-8396-42FF-414F-E9C4879507FF}"/>
              </a:ext>
            </a:extLst>
          </p:cNvPr>
          <p:cNvSpPr>
            <a:spLocks noGrp="1"/>
          </p:cNvSpPr>
          <p:nvPr>
            <p:ph type="body" sz="quarter" idx="14"/>
          </p:nvPr>
        </p:nvSpPr>
        <p:spPr/>
        <p:txBody>
          <a:bodyPr/>
          <a:lstStyle/>
          <a:p>
            <a:endParaRPr lang="en-US"/>
          </a:p>
        </p:txBody>
      </p:sp>
      <p:sp>
        <p:nvSpPr>
          <p:cNvPr id="9" name="Title 8"/>
          <p:cNvSpPr>
            <a:spLocks noGrp="1"/>
          </p:cNvSpPr>
          <p:nvPr>
            <p:ph type="title"/>
          </p:nvPr>
        </p:nvSpPr>
        <p:spPr>
          <a:xfrm>
            <a:off x="533400" y="272429"/>
            <a:ext cx="11125201" cy="709874"/>
          </a:xfrm>
        </p:spPr>
        <p:txBody>
          <a:bodyPr/>
          <a:lstStyle/>
          <a:p>
            <a:r>
              <a:rPr lang="en-US"/>
              <a:t>Keys to less stress </a:t>
            </a:r>
          </a:p>
        </p:txBody>
      </p:sp>
      <p:grpSp>
        <p:nvGrpSpPr>
          <p:cNvPr id="2" name="Group 1">
            <a:extLst>
              <a:ext uri="{FF2B5EF4-FFF2-40B4-BE49-F238E27FC236}">
                <a16:creationId xmlns:a16="http://schemas.microsoft.com/office/drawing/2014/main" id="{EE60D600-293C-E657-9EB8-244983E259AA}"/>
              </a:ext>
            </a:extLst>
          </p:cNvPr>
          <p:cNvGrpSpPr/>
          <p:nvPr/>
        </p:nvGrpSpPr>
        <p:grpSpPr>
          <a:xfrm>
            <a:off x="992274" y="2120191"/>
            <a:ext cx="976967" cy="976969"/>
            <a:chOff x="2555894" y="2944028"/>
            <a:chExt cx="366713" cy="366713"/>
          </a:xfrm>
        </p:grpSpPr>
        <p:sp>
          <p:nvSpPr>
            <p:cNvPr id="3" name="Freeform 183">
              <a:extLst>
                <a:ext uri="{FF2B5EF4-FFF2-40B4-BE49-F238E27FC236}">
                  <a16:creationId xmlns:a16="http://schemas.microsoft.com/office/drawing/2014/main" id="{E5E93ED3-CD15-0DDE-F510-4DFB1142C9E2}"/>
                </a:ext>
              </a:extLst>
            </p:cNvPr>
            <p:cNvSpPr>
              <a:spLocks/>
            </p:cNvSpPr>
            <p:nvPr/>
          </p:nvSpPr>
          <p:spPr bwMode="auto">
            <a:xfrm>
              <a:off x="2555894" y="2944028"/>
              <a:ext cx="271463" cy="247650"/>
            </a:xfrm>
            <a:custGeom>
              <a:avLst/>
              <a:gdLst>
                <a:gd name="T0" fmla="*/ 24 w 57"/>
                <a:gd name="T1" fmla="*/ 47 h 52"/>
                <a:gd name="T2" fmla="*/ 19 w 57"/>
                <a:gd name="T3" fmla="*/ 45 h 52"/>
                <a:gd name="T4" fmla="*/ 1 w 57"/>
                <a:gd name="T5" fmla="*/ 52 h 52"/>
                <a:gd name="T6" fmla="*/ 8 w 57"/>
                <a:gd name="T7" fmla="*/ 40 h 52"/>
                <a:gd name="T8" fmla="*/ 0 w 57"/>
                <a:gd name="T9" fmla="*/ 23 h 52"/>
                <a:gd name="T10" fmla="*/ 29 w 57"/>
                <a:gd name="T11" fmla="*/ 0 h 52"/>
                <a:gd name="T12" fmla="*/ 57 w 57"/>
                <a:gd name="T13" fmla="*/ 23 h 52"/>
              </a:gdLst>
              <a:ahLst/>
              <a:cxnLst>
                <a:cxn ang="0">
                  <a:pos x="T0" y="T1"/>
                </a:cxn>
                <a:cxn ang="0">
                  <a:pos x="T2" y="T3"/>
                </a:cxn>
                <a:cxn ang="0">
                  <a:pos x="T4" y="T5"/>
                </a:cxn>
                <a:cxn ang="0">
                  <a:pos x="T6" y="T7"/>
                </a:cxn>
                <a:cxn ang="0">
                  <a:pos x="T8" y="T9"/>
                </a:cxn>
                <a:cxn ang="0">
                  <a:pos x="T10" y="T11"/>
                </a:cxn>
                <a:cxn ang="0">
                  <a:pos x="T12" y="T13"/>
                </a:cxn>
              </a:cxnLst>
              <a:rect l="0" t="0" r="r" b="b"/>
              <a:pathLst>
                <a:path w="57" h="52">
                  <a:moveTo>
                    <a:pt x="24" y="47"/>
                  </a:moveTo>
                  <a:cubicBezTo>
                    <a:pt x="22" y="46"/>
                    <a:pt x="20" y="46"/>
                    <a:pt x="19" y="45"/>
                  </a:cubicBezTo>
                  <a:cubicBezTo>
                    <a:pt x="1" y="52"/>
                    <a:pt x="1" y="52"/>
                    <a:pt x="1" y="52"/>
                  </a:cubicBezTo>
                  <a:cubicBezTo>
                    <a:pt x="8" y="40"/>
                    <a:pt x="8" y="40"/>
                    <a:pt x="8" y="40"/>
                  </a:cubicBezTo>
                  <a:cubicBezTo>
                    <a:pt x="3" y="36"/>
                    <a:pt x="0" y="30"/>
                    <a:pt x="0" y="23"/>
                  </a:cubicBezTo>
                  <a:cubicBezTo>
                    <a:pt x="0" y="10"/>
                    <a:pt x="13" y="0"/>
                    <a:pt x="29" y="0"/>
                  </a:cubicBezTo>
                  <a:cubicBezTo>
                    <a:pt x="44" y="0"/>
                    <a:pt x="57" y="10"/>
                    <a:pt x="57" y="23"/>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Freeform 184">
              <a:extLst>
                <a:ext uri="{FF2B5EF4-FFF2-40B4-BE49-F238E27FC236}">
                  <a16:creationId xmlns:a16="http://schemas.microsoft.com/office/drawing/2014/main" id="{DB93BE2A-270F-7174-1860-DBA96C2858AB}"/>
                </a:ext>
              </a:extLst>
            </p:cNvPr>
            <p:cNvSpPr>
              <a:spLocks/>
            </p:cNvSpPr>
            <p:nvPr/>
          </p:nvSpPr>
          <p:spPr bwMode="auto">
            <a:xfrm>
              <a:off x="2698769" y="3096428"/>
              <a:ext cx="223838" cy="214313"/>
            </a:xfrm>
            <a:custGeom>
              <a:avLst/>
              <a:gdLst>
                <a:gd name="T0" fmla="*/ 0 w 47"/>
                <a:gd name="T1" fmla="*/ 20 h 45"/>
                <a:gd name="T2" fmla="*/ 33 w 47"/>
                <a:gd name="T3" fmla="*/ 39 h 45"/>
                <a:gd name="T4" fmla="*/ 46 w 47"/>
                <a:gd name="T5" fmla="*/ 44 h 45"/>
                <a:gd name="T6" fmla="*/ 41 w 47"/>
                <a:gd name="T7" fmla="*/ 34 h 45"/>
                <a:gd name="T8" fmla="*/ 47 w 47"/>
                <a:gd name="T9" fmla="*/ 20 h 45"/>
                <a:gd name="T10" fmla="*/ 24 w 47"/>
                <a:gd name="T11" fmla="*/ 0 h 45"/>
                <a:gd name="T12" fmla="*/ 0 w 47"/>
                <a:gd name="T13" fmla="*/ 20 h 45"/>
              </a:gdLst>
              <a:ahLst/>
              <a:cxnLst>
                <a:cxn ang="0">
                  <a:pos x="T0" y="T1"/>
                </a:cxn>
                <a:cxn ang="0">
                  <a:pos x="T2" y="T3"/>
                </a:cxn>
                <a:cxn ang="0">
                  <a:pos x="T4" y="T5"/>
                </a:cxn>
                <a:cxn ang="0">
                  <a:pos x="T6" y="T7"/>
                </a:cxn>
                <a:cxn ang="0">
                  <a:pos x="T8" y="T9"/>
                </a:cxn>
                <a:cxn ang="0">
                  <a:pos x="T10" y="T11"/>
                </a:cxn>
                <a:cxn ang="0">
                  <a:pos x="T12" y="T13"/>
                </a:cxn>
              </a:cxnLst>
              <a:rect l="0" t="0" r="r" b="b"/>
              <a:pathLst>
                <a:path w="47" h="45">
                  <a:moveTo>
                    <a:pt x="0" y="20"/>
                  </a:moveTo>
                  <a:cubicBezTo>
                    <a:pt x="0" y="35"/>
                    <a:pt x="17" y="45"/>
                    <a:pt x="33" y="39"/>
                  </a:cubicBezTo>
                  <a:cubicBezTo>
                    <a:pt x="46" y="44"/>
                    <a:pt x="46" y="44"/>
                    <a:pt x="46" y="44"/>
                  </a:cubicBezTo>
                  <a:cubicBezTo>
                    <a:pt x="41" y="34"/>
                    <a:pt x="41" y="34"/>
                    <a:pt x="41" y="34"/>
                  </a:cubicBezTo>
                  <a:cubicBezTo>
                    <a:pt x="45" y="30"/>
                    <a:pt x="47" y="26"/>
                    <a:pt x="47" y="20"/>
                  </a:cubicBezTo>
                  <a:cubicBezTo>
                    <a:pt x="47" y="10"/>
                    <a:pt x="37" y="0"/>
                    <a:pt x="24" y="0"/>
                  </a:cubicBezTo>
                  <a:cubicBezTo>
                    <a:pt x="11" y="0"/>
                    <a:pt x="0" y="10"/>
                    <a:pt x="0" y="20"/>
                  </a:cubicBezTo>
                  <a:close/>
                </a:path>
              </a:pathLst>
            </a:custGeom>
            <a:noFill/>
            <a:ln w="28575" cap="flat">
              <a:solidFill>
                <a:srgbClr val="FFC42D"/>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9" name="Group 38">
            <a:extLst>
              <a:ext uri="{FF2B5EF4-FFF2-40B4-BE49-F238E27FC236}">
                <a16:creationId xmlns:a16="http://schemas.microsoft.com/office/drawing/2014/main" id="{BB24FB3A-6A68-CD49-39F9-20911B8793B9}"/>
              </a:ext>
            </a:extLst>
          </p:cNvPr>
          <p:cNvGrpSpPr/>
          <p:nvPr/>
        </p:nvGrpSpPr>
        <p:grpSpPr>
          <a:xfrm>
            <a:off x="4624349" y="2086458"/>
            <a:ext cx="906298" cy="906300"/>
            <a:chOff x="4720212" y="2194977"/>
            <a:chExt cx="906298" cy="906300"/>
          </a:xfrm>
        </p:grpSpPr>
        <p:sp>
          <p:nvSpPr>
            <p:cNvPr id="7" name="Rectangle 90">
              <a:extLst>
                <a:ext uri="{FF2B5EF4-FFF2-40B4-BE49-F238E27FC236}">
                  <a16:creationId xmlns:a16="http://schemas.microsoft.com/office/drawing/2014/main" id="{CBEC1735-FB0F-7BB1-2F51-75AE616F6113}"/>
                </a:ext>
              </a:extLst>
            </p:cNvPr>
            <p:cNvSpPr>
              <a:spLocks noChangeArrowheads="1"/>
            </p:cNvSpPr>
            <p:nvPr/>
          </p:nvSpPr>
          <p:spPr bwMode="auto">
            <a:xfrm>
              <a:off x="4849682" y="2442151"/>
              <a:ext cx="470805" cy="659126"/>
            </a:xfrm>
            <a:prstGeom prst="rect">
              <a:avLst/>
            </a:pr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Freeform 91">
              <a:extLst>
                <a:ext uri="{FF2B5EF4-FFF2-40B4-BE49-F238E27FC236}">
                  <a16:creationId xmlns:a16="http://schemas.microsoft.com/office/drawing/2014/main" id="{93C56848-9032-C54D-BE27-0287CC2FC986}"/>
                </a:ext>
              </a:extLst>
            </p:cNvPr>
            <p:cNvSpPr>
              <a:spLocks/>
            </p:cNvSpPr>
            <p:nvPr/>
          </p:nvSpPr>
          <p:spPr bwMode="auto">
            <a:xfrm>
              <a:off x="4720212" y="2194977"/>
              <a:ext cx="235402" cy="623817"/>
            </a:xfrm>
            <a:custGeom>
              <a:avLst/>
              <a:gdLst>
                <a:gd name="T0" fmla="*/ 11 w 20"/>
                <a:gd name="T1" fmla="*/ 53 h 53"/>
                <a:gd name="T2" fmla="*/ 0 w 20"/>
                <a:gd name="T3" fmla="*/ 53 h 53"/>
                <a:gd name="T4" fmla="*/ 0 w 20"/>
                <a:gd name="T5" fmla="*/ 11 h 53"/>
                <a:gd name="T6" fmla="*/ 10 w 20"/>
                <a:gd name="T7" fmla="*/ 0 h 53"/>
                <a:gd name="T8" fmla="*/ 20 w 20"/>
                <a:gd name="T9" fmla="*/ 11 h 53"/>
                <a:gd name="T10" fmla="*/ 11 w 20"/>
                <a:gd name="T11" fmla="*/ 21 h 53"/>
                <a:gd name="T12" fmla="*/ 11 w 20"/>
                <a:gd name="T13" fmla="*/ 13 h 53"/>
                <a:gd name="T14" fmla="*/ 20 w 20"/>
                <a:gd name="T15" fmla="*/ 1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53">
                  <a:moveTo>
                    <a:pt x="11" y="53"/>
                  </a:moveTo>
                  <a:cubicBezTo>
                    <a:pt x="0" y="53"/>
                    <a:pt x="0" y="53"/>
                    <a:pt x="0" y="53"/>
                  </a:cubicBezTo>
                  <a:cubicBezTo>
                    <a:pt x="0" y="11"/>
                    <a:pt x="0" y="11"/>
                    <a:pt x="0" y="11"/>
                  </a:cubicBezTo>
                  <a:cubicBezTo>
                    <a:pt x="0" y="5"/>
                    <a:pt x="5" y="0"/>
                    <a:pt x="10" y="0"/>
                  </a:cubicBezTo>
                  <a:cubicBezTo>
                    <a:pt x="16" y="0"/>
                    <a:pt x="20" y="5"/>
                    <a:pt x="20" y="11"/>
                  </a:cubicBezTo>
                  <a:cubicBezTo>
                    <a:pt x="20" y="16"/>
                    <a:pt x="16" y="21"/>
                    <a:pt x="11" y="21"/>
                  </a:cubicBezTo>
                  <a:cubicBezTo>
                    <a:pt x="11" y="13"/>
                    <a:pt x="11" y="13"/>
                    <a:pt x="11" y="13"/>
                  </a:cubicBezTo>
                  <a:cubicBezTo>
                    <a:pt x="20" y="13"/>
                    <a:pt x="20" y="13"/>
                    <a:pt x="20" y="13"/>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Freeform 92">
              <a:extLst>
                <a:ext uri="{FF2B5EF4-FFF2-40B4-BE49-F238E27FC236}">
                  <a16:creationId xmlns:a16="http://schemas.microsoft.com/office/drawing/2014/main" id="{55A3134F-9E5C-6E5D-43D4-392A7494257F}"/>
                </a:ext>
              </a:extLst>
            </p:cNvPr>
            <p:cNvSpPr>
              <a:spLocks/>
            </p:cNvSpPr>
            <p:nvPr/>
          </p:nvSpPr>
          <p:spPr bwMode="auto">
            <a:xfrm>
              <a:off x="4849682" y="2194977"/>
              <a:ext cx="588506" cy="247174"/>
            </a:xfrm>
            <a:custGeom>
              <a:avLst/>
              <a:gdLst>
                <a:gd name="T0" fmla="*/ 40 w 50"/>
                <a:gd name="T1" fmla="*/ 21 h 21"/>
                <a:gd name="T2" fmla="*/ 50 w 50"/>
                <a:gd name="T3" fmla="*/ 11 h 21"/>
                <a:gd name="T4" fmla="*/ 40 w 50"/>
                <a:gd name="T5" fmla="*/ 0 h 21"/>
                <a:gd name="T6" fmla="*/ 0 w 50"/>
                <a:gd name="T7" fmla="*/ 0 h 21"/>
              </a:gdLst>
              <a:ahLst/>
              <a:cxnLst>
                <a:cxn ang="0">
                  <a:pos x="T0" y="T1"/>
                </a:cxn>
                <a:cxn ang="0">
                  <a:pos x="T2" y="T3"/>
                </a:cxn>
                <a:cxn ang="0">
                  <a:pos x="T4" y="T5"/>
                </a:cxn>
                <a:cxn ang="0">
                  <a:pos x="T6" y="T7"/>
                </a:cxn>
              </a:cxnLst>
              <a:rect l="0" t="0" r="r" b="b"/>
              <a:pathLst>
                <a:path w="50" h="21">
                  <a:moveTo>
                    <a:pt x="40" y="21"/>
                  </a:moveTo>
                  <a:cubicBezTo>
                    <a:pt x="45" y="21"/>
                    <a:pt x="50" y="16"/>
                    <a:pt x="50" y="11"/>
                  </a:cubicBezTo>
                  <a:cubicBezTo>
                    <a:pt x="50" y="5"/>
                    <a:pt x="45" y="0"/>
                    <a:pt x="40" y="0"/>
                  </a:cubicBezTo>
                  <a:cubicBezTo>
                    <a:pt x="0" y="0"/>
                    <a:pt x="0" y="0"/>
                    <a:pt x="0"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Line 93">
              <a:extLst>
                <a:ext uri="{FF2B5EF4-FFF2-40B4-BE49-F238E27FC236}">
                  <a16:creationId xmlns:a16="http://schemas.microsoft.com/office/drawing/2014/main" id="{D1173EA3-E322-C28D-8731-BAFAEB4B1202}"/>
                </a:ext>
              </a:extLst>
            </p:cNvPr>
            <p:cNvSpPr>
              <a:spLocks noChangeShapeType="1"/>
            </p:cNvSpPr>
            <p:nvPr/>
          </p:nvSpPr>
          <p:spPr bwMode="auto">
            <a:xfrm>
              <a:off x="5085084" y="2606932"/>
              <a:ext cx="153013" cy="0"/>
            </a:xfrm>
            <a:prstGeom prst="line">
              <a:avLst/>
            </a:prstGeom>
            <a:noFill/>
            <a:ln w="285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Line 94">
              <a:extLst>
                <a:ext uri="{FF2B5EF4-FFF2-40B4-BE49-F238E27FC236}">
                  <a16:creationId xmlns:a16="http://schemas.microsoft.com/office/drawing/2014/main" id="{55557190-982C-226D-EAAD-ED4B8039D6C7}"/>
                </a:ext>
              </a:extLst>
            </p:cNvPr>
            <p:cNvSpPr>
              <a:spLocks noChangeShapeType="1"/>
            </p:cNvSpPr>
            <p:nvPr/>
          </p:nvSpPr>
          <p:spPr bwMode="auto">
            <a:xfrm>
              <a:off x="5085084" y="2759942"/>
              <a:ext cx="153013" cy="0"/>
            </a:xfrm>
            <a:prstGeom prst="line">
              <a:avLst/>
            </a:prstGeom>
            <a:noFill/>
            <a:ln w="285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Line 95">
              <a:extLst>
                <a:ext uri="{FF2B5EF4-FFF2-40B4-BE49-F238E27FC236}">
                  <a16:creationId xmlns:a16="http://schemas.microsoft.com/office/drawing/2014/main" id="{88A83A91-750A-5E33-7B00-310413BE5390}"/>
                </a:ext>
              </a:extLst>
            </p:cNvPr>
            <p:cNvSpPr>
              <a:spLocks noChangeShapeType="1"/>
            </p:cNvSpPr>
            <p:nvPr/>
          </p:nvSpPr>
          <p:spPr bwMode="auto">
            <a:xfrm>
              <a:off x="5085084" y="2912955"/>
              <a:ext cx="153013" cy="0"/>
            </a:xfrm>
            <a:prstGeom prst="line">
              <a:avLst/>
            </a:prstGeom>
            <a:noFill/>
            <a:ln w="285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2" name="Freeform 96">
              <a:extLst>
                <a:ext uri="{FF2B5EF4-FFF2-40B4-BE49-F238E27FC236}">
                  <a16:creationId xmlns:a16="http://schemas.microsoft.com/office/drawing/2014/main" id="{C5F196FE-384C-1FCB-46E7-B1528214C3BC}"/>
                </a:ext>
              </a:extLst>
            </p:cNvPr>
            <p:cNvSpPr>
              <a:spLocks/>
            </p:cNvSpPr>
            <p:nvPr/>
          </p:nvSpPr>
          <p:spPr bwMode="auto">
            <a:xfrm>
              <a:off x="4920303" y="2512771"/>
              <a:ext cx="94161" cy="70621"/>
            </a:xfrm>
            <a:custGeom>
              <a:avLst/>
              <a:gdLst>
                <a:gd name="T0" fmla="*/ 0 w 24"/>
                <a:gd name="T1" fmla="*/ 15 h 18"/>
                <a:gd name="T2" fmla="*/ 6 w 24"/>
                <a:gd name="T3" fmla="*/ 18 h 18"/>
                <a:gd name="T4" fmla="*/ 24 w 24"/>
                <a:gd name="T5" fmla="*/ 0 h 18"/>
              </a:gdLst>
              <a:ahLst/>
              <a:cxnLst>
                <a:cxn ang="0">
                  <a:pos x="T0" y="T1"/>
                </a:cxn>
                <a:cxn ang="0">
                  <a:pos x="T2" y="T3"/>
                </a:cxn>
                <a:cxn ang="0">
                  <a:pos x="T4" y="T5"/>
                </a:cxn>
              </a:cxnLst>
              <a:rect l="0" t="0" r="r" b="b"/>
              <a:pathLst>
                <a:path w="24" h="18">
                  <a:moveTo>
                    <a:pt x="0" y="15"/>
                  </a:moveTo>
                  <a:lnTo>
                    <a:pt x="6" y="18"/>
                  </a:lnTo>
                  <a:lnTo>
                    <a:pt x="24" y="0"/>
                  </a:ln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97">
              <a:extLst>
                <a:ext uri="{FF2B5EF4-FFF2-40B4-BE49-F238E27FC236}">
                  <a16:creationId xmlns:a16="http://schemas.microsoft.com/office/drawing/2014/main" id="{175D7B05-8E3F-75AF-9C4C-557052D39DE6}"/>
                </a:ext>
              </a:extLst>
            </p:cNvPr>
            <p:cNvSpPr>
              <a:spLocks/>
            </p:cNvSpPr>
            <p:nvPr/>
          </p:nvSpPr>
          <p:spPr bwMode="auto">
            <a:xfrm>
              <a:off x="4920303" y="2665782"/>
              <a:ext cx="94161" cy="82392"/>
            </a:xfrm>
            <a:custGeom>
              <a:avLst/>
              <a:gdLst>
                <a:gd name="T0" fmla="*/ 0 w 24"/>
                <a:gd name="T1" fmla="*/ 15 h 21"/>
                <a:gd name="T2" fmla="*/ 6 w 24"/>
                <a:gd name="T3" fmla="*/ 21 h 21"/>
                <a:gd name="T4" fmla="*/ 24 w 24"/>
                <a:gd name="T5" fmla="*/ 0 h 21"/>
              </a:gdLst>
              <a:ahLst/>
              <a:cxnLst>
                <a:cxn ang="0">
                  <a:pos x="T0" y="T1"/>
                </a:cxn>
                <a:cxn ang="0">
                  <a:pos x="T2" y="T3"/>
                </a:cxn>
                <a:cxn ang="0">
                  <a:pos x="T4" y="T5"/>
                </a:cxn>
              </a:cxnLst>
              <a:rect l="0" t="0" r="r" b="b"/>
              <a:pathLst>
                <a:path w="24" h="21">
                  <a:moveTo>
                    <a:pt x="0" y="15"/>
                  </a:moveTo>
                  <a:lnTo>
                    <a:pt x="6" y="21"/>
                  </a:lnTo>
                  <a:lnTo>
                    <a:pt x="24" y="0"/>
                  </a:ln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Freeform 98">
              <a:extLst>
                <a:ext uri="{FF2B5EF4-FFF2-40B4-BE49-F238E27FC236}">
                  <a16:creationId xmlns:a16="http://schemas.microsoft.com/office/drawing/2014/main" id="{A776507B-666D-54D4-A684-AFA1554799AD}"/>
                </a:ext>
              </a:extLst>
            </p:cNvPr>
            <p:cNvSpPr>
              <a:spLocks/>
            </p:cNvSpPr>
            <p:nvPr/>
          </p:nvSpPr>
          <p:spPr bwMode="auto">
            <a:xfrm>
              <a:off x="5508809" y="2418610"/>
              <a:ext cx="117701" cy="682667"/>
            </a:xfrm>
            <a:custGeom>
              <a:avLst/>
              <a:gdLst>
                <a:gd name="T0" fmla="*/ 10 w 10"/>
                <a:gd name="T1" fmla="*/ 52 h 58"/>
                <a:gd name="T2" fmla="*/ 5 w 10"/>
                <a:gd name="T3" fmla="*/ 58 h 58"/>
                <a:gd name="T4" fmla="*/ 0 w 10"/>
                <a:gd name="T5" fmla="*/ 53 h 58"/>
                <a:gd name="T6" fmla="*/ 0 w 10"/>
                <a:gd name="T7" fmla="*/ 4 h 58"/>
                <a:gd name="T8" fmla="*/ 5 w 10"/>
                <a:gd name="T9" fmla="*/ 0 h 58"/>
                <a:gd name="T10" fmla="*/ 10 w 10"/>
                <a:gd name="T11" fmla="*/ 4 h 58"/>
                <a:gd name="T12" fmla="*/ 10 w 10"/>
                <a:gd name="T13" fmla="*/ 52 h 58"/>
              </a:gdLst>
              <a:ahLst/>
              <a:cxnLst>
                <a:cxn ang="0">
                  <a:pos x="T0" y="T1"/>
                </a:cxn>
                <a:cxn ang="0">
                  <a:pos x="T2" y="T3"/>
                </a:cxn>
                <a:cxn ang="0">
                  <a:pos x="T4" y="T5"/>
                </a:cxn>
                <a:cxn ang="0">
                  <a:pos x="T6" y="T7"/>
                </a:cxn>
                <a:cxn ang="0">
                  <a:pos x="T8" y="T9"/>
                </a:cxn>
                <a:cxn ang="0">
                  <a:pos x="T10" y="T11"/>
                </a:cxn>
                <a:cxn ang="0">
                  <a:pos x="T12" y="T13"/>
                </a:cxn>
              </a:cxnLst>
              <a:rect l="0" t="0" r="r" b="b"/>
              <a:pathLst>
                <a:path w="10" h="58">
                  <a:moveTo>
                    <a:pt x="10" y="52"/>
                  </a:moveTo>
                  <a:cubicBezTo>
                    <a:pt x="10" y="56"/>
                    <a:pt x="8" y="58"/>
                    <a:pt x="5" y="58"/>
                  </a:cubicBezTo>
                  <a:cubicBezTo>
                    <a:pt x="2" y="58"/>
                    <a:pt x="0" y="56"/>
                    <a:pt x="0" y="53"/>
                  </a:cubicBezTo>
                  <a:cubicBezTo>
                    <a:pt x="0" y="4"/>
                    <a:pt x="0" y="4"/>
                    <a:pt x="0" y="4"/>
                  </a:cubicBezTo>
                  <a:cubicBezTo>
                    <a:pt x="0" y="2"/>
                    <a:pt x="2" y="0"/>
                    <a:pt x="5" y="0"/>
                  </a:cubicBezTo>
                  <a:cubicBezTo>
                    <a:pt x="8" y="0"/>
                    <a:pt x="10" y="2"/>
                    <a:pt x="10" y="4"/>
                  </a:cubicBezTo>
                  <a:lnTo>
                    <a:pt x="10" y="52"/>
                  </a:lnTo>
                  <a:close/>
                </a:path>
              </a:pathLst>
            </a:custGeom>
            <a:noFill/>
            <a:ln w="28575" cap="rnd">
              <a:solidFill>
                <a:srgbClr val="0086E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99">
              <a:extLst>
                <a:ext uri="{FF2B5EF4-FFF2-40B4-BE49-F238E27FC236}">
                  <a16:creationId xmlns:a16="http://schemas.microsoft.com/office/drawing/2014/main" id="{371E4717-08B9-22E2-BC97-6B3F2C2146B0}"/>
                </a:ext>
              </a:extLst>
            </p:cNvPr>
            <p:cNvSpPr>
              <a:spLocks noChangeShapeType="1"/>
            </p:cNvSpPr>
            <p:nvPr/>
          </p:nvSpPr>
          <p:spPr bwMode="auto">
            <a:xfrm>
              <a:off x="5508809" y="3007116"/>
              <a:ext cx="117701" cy="0"/>
            </a:xfrm>
            <a:prstGeom prst="line">
              <a:avLst/>
            </a:prstGeom>
            <a:noFill/>
            <a:ln w="15875" cap="rnd">
              <a:solidFill>
                <a:srgbClr val="0086EB"/>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 name="Line 100">
              <a:extLst>
                <a:ext uri="{FF2B5EF4-FFF2-40B4-BE49-F238E27FC236}">
                  <a16:creationId xmlns:a16="http://schemas.microsoft.com/office/drawing/2014/main" id="{8B61B1DA-B0F2-1195-19A9-AECD2ACCFD8F}"/>
                </a:ext>
              </a:extLst>
            </p:cNvPr>
            <p:cNvSpPr>
              <a:spLocks noChangeShapeType="1"/>
            </p:cNvSpPr>
            <p:nvPr/>
          </p:nvSpPr>
          <p:spPr bwMode="auto">
            <a:xfrm>
              <a:off x="5508809" y="2759942"/>
              <a:ext cx="117701"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101">
              <a:extLst>
                <a:ext uri="{FF2B5EF4-FFF2-40B4-BE49-F238E27FC236}">
                  <a16:creationId xmlns:a16="http://schemas.microsoft.com/office/drawing/2014/main" id="{F9BBA55F-2E72-EE65-FC18-D278A1982261}"/>
                </a:ext>
              </a:extLst>
            </p:cNvPr>
            <p:cNvSpPr>
              <a:spLocks/>
            </p:cNvSpPr>
            <p:nvPr/>
          </p:nvSpPr>
          <p:spPr bwMode="auto">
            <a:xfrm>
              <a:off x="5438188" y="2465691"/>
              <a:ext cx="70621" cy="341335"/>
            </a:xfrm>
            <a:custGeom>
              <a:avLst/>
              <a:gdLst>
                <a:gd name="T0" fmla="*/ 0 w 6"/>
                <a:gd name="T1" fmla="*/ 29 h 29"/>
                <a:gd name="T2" fmla="*/ 0 w 6"/>
                <a:gd name="T3" fmla="*/ 5 h 29"/>
                <a:gd name="T4" fmla="*/ 6 w 6"/>
                <a:gd name="T5" fmla="*/ 0 h 29"/>
              </a:gdLst>
              <a:ahLst/>
              <a:cxnLst>
                <a:cxn ang="0">
                  <a:pos x="T0" y="T1"/>
                </a:cxn>
                <a:cxn ang="0">
                  <a:pos x="T2" y="T3"/>
                </a:cxn>
                <a:cxn ang="0">
                  <a:pos x="T4" y="T5"/>
                </a:cxn>
              </a:cxnLst>
              <a:rect l="0" t="0" r="r" b="b"/>
              <a:pathLst>
                <a:path w="6" h="29">
                  <a:moveTo>
                    <a:pt x="0" y="29"/>
                  </a:moveTo>
                  <a:cubicBezTo>
                    <a:pt x="0" y="5"/>
                    <a:pt x="0" y="5"/>
                    <a:pt x="0" y="5"/>
                  </a:cubicBezTo>
                  <a:cubicBezTo>
                    <a:pt x="0" y="1"/>
                    <a:pt x="3" y="0"/>
                    <a:pt x="6" y="0"/>
                  </a:cubicBezTo>
                </a:path>
              </a:pathLst>
            </a:custGeom>
            <a:noFill/>
            <a:ln w="28575" cap="rnd">
              <a:solidFill>
                <a:srgbClr val="0086EB"/>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0" name="Group 39">
            <a:extLst>
              <a:ext uri="{FF2B5EF4-FFF2-40B4-BE49-F238E27FC236}">
                <a16:creationId xmlns:a16="http://schemas.microsoft.com/office/drawing/2014/main" id="{CECA4477-68C6-DB9D-F0C1-E7BD02A42912}"/>
              </a:ext>
            </a:extLst>
          </p:cNvPr>
          <p:cNvGrpSpPr/>
          <p:nvPr/>
        </p:nvGrpSpPr>
        <p:grpSpPr>
          <a:xfrm>
            <a:off x="8455248" y="2058879"/>
            <a:ext cx="1035340" cy="996768"/>
            <a:chOff x="8447873" y="2166652"/>
            <a:chExt cx="865733" cy="833480"/>
          </a:xfrm>
        </p:grpSpPr>
        <p:grpSp>
          <p:nvGrpSpPr>
            <p:cNvPr id="29" name="Group 28">
              <a:extLst>
                <a:ext uri="{FF2B5EF4-FFF2-40B4-BE49-F238E27FC236}">
                  <a16:creationId xmlns:a16="http://schemas.microsoft.com/office/drawing/2014/main" id="{4C90773D-A727-4DF7-F3D8-6F0937A02DB1}"/>
                </a:ext>
              </a:extLst>
            </p:cNvPr>
            <p:cNvGrpSpPr/>
            <p:nvPr/>
          </p:nvGrpSpPr>
          <p:grpSpPr>
            <a:xfrm>
              <a:off x="8897086" y="2166652"/>
              <a:ext cx="416520" cy="545948"/>
              <a:chOff x="3337152" y="1438743"/>
              <a:chExt cx="280987" cy="368300"/>
            </a:xfrm>
          </p:grpSpPr>
          <p:sp>
            <p:nvSpPr>
              <p:cNvPr id="35" name="Freeform 11">
                <a:extLst>
                  <a:ext uri="{FF2B5EF4-FFF2-40B4-BE49-F238E27FC236}">
                    <a16:creationId xmlns:a16="http://schemas.microsoft.com/office/drawing/2014/main" id="{65A56990-25FA-BE70-D6B5-D4C41C08892F}"/>
                  </a:ext>
                </a:extLst>
              </p:cNvPr>
              <p:cNvSpPr>
                <a:spLocks/>
              </p:cNvSpPr>
              <p:nvPr/>
            </p:nvSpPr>
            <p:spPr bwMode="auto">
              <a:xfrm>
                <a:off x="3337152" y="1438743"/>
                <a:ext cx="280987" cy="368300"/>
              </a:xfrm>
              <a:custGeom>
                <a:avLst/>
                <a:gdLst>
                  <a:gd name="T0" fmla="*/ 177 w 177"/>
                  <a:gd name="T1" fmla="*/ 232 h 232"/>
                  <a:gd name="T2" fmla="*/ 0 w 177"/>
                  <a:gd name="T3" fmla="*/ 232 h 232"/>
                  <a:gd name="T4" fmla="*/ 0 w 177"/>
                  <a:gd name="T5" fmla="*/ 0 h 232"/>
                  <a:gd name="T6" fmla="*/ 111 w 177"/>
                  <a:gd name="T7" fmla="*/ 0 h 232"/>
                  <a:gd name="T8" fmla="*/ 177 w 177"/>
                  <a:gd name="T9" fmla="*/ 63 h 232"/>
                  <a:gd name="T10" fmla="*/ 177 w 177"/>
                  <a:gd name="T11" fmla="*/ 232 h 232"/>
                </a:gdLst>
                <a:ahLst/>
                <a:cxnLst>
                  <a:cxn ang="0">
                    <a:pos x="T0" y="T1"/>
                  </a:cxn>
                  <a:cxn ang="0">
                    <a:pos x="T2" y="T3"/>
                  </a:cxn>
                  <a:cxn ang="0">
                    <a:pos x="T4" y="T5"/>
                  </a:cxn>
                  <a:cxn ang="0">
                    <a:pos x="T6" y="T7"/>
                  </a:cxn>
                  <a:cxn ang="0">
                    <a:pos x="T8" y="T9"/>
                  </a:cxn>
                  <a:cxn ang="0">
                    <a:pos x="T10" y="T11"/>
                  </a:cxn>
                </a:cxnLst>
                <a:rect l="0" t="0" r="r" b="b"/>
                <a:pathLst>
                  <a:path w="177" h="232">
                    <a:moveTo>
                      <a:pt x="177" y="232"/>
                    </a:moveTo>
                    <a:lnTo>
                      <a:pt x="0" y="232"/>
                    </a:lnTo>
                    <a:lnTo>
                      <a:pt x="0" y="0"/>
                    </a:lnTo>
                    <a:lnTo>
                      <a:pt x="111" y="0"/>
                    </a:lnTo>
                    <a:lnTo>
                      <a:pt x="177" y="63"/>
                    </a:lnTo>
                    <a:lnTo>
                      <a:pt x="177" y="232"/>
                    </a:lnTo>
                    <a:close/>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6" name="Freeform 12">
                <a:extLst>
                  <a:ext uri="{FF2B5EF4-FFF2-40B4-BE49-F238E27FC236}">
                    <a16:creationId xmlns:a16="http://schemas.microsoft.com/office/drawing/2014/main" id="{83267ACC-3453-4728-48EA-691B888E4640}"/>
                  </a:ext>
                </a:extLst>
              </p:cNvPr>
              <p:cNvSpPr>
                <a:spLocks/>
              </p:cNvSpPr>
              <p:nvPr/>
            </p:nvSpPr>
            <p:spPr bwMode="auto">
              <a:xfrm>
                <a:off x="3513364" y="1438743"/>
                <a:ext cx="104775" cy="100013"/>
              </a:xfrm>
              <a:custGeom>
                <a:avLst/>
                <a:gdLst>
                  <a:gd name="T0" fmla="*/ 0 w 66"/>
                  <a:gd name="T1" fmla="*/ 0 h 63"/>
                  <a:gd name="T2" fmla="*/ 0 w 66"/>
                  <a:gd name="T3" fmla="*/ 63 h 63"/>
                  <a:gd name="T4" fmla="*/ 66 w 66"/>
                  <a:gd name="T5" fmla="*/ 63 h 63"/>
                </a:gdLst>
                <a:ahLst/>
                <a:cxnLst>
                  <a:cxn ang="0">
                    <a:pos x="T0" y="T1"/>
                  </a:cxn>
                  <a:cxn ang="0">
                    <a:pos x="T2" y="T3"/>
                  </a:cxn>
                  <a:cxn ang="0">
                    <a:pos x="T4" y="T5"/>
                  </a:cxn>
                </a:cxnLst>
                <a:rect l="0" t="0" r="r" b="b"/>
                <a:pathLst>
                  <a:path w="66" h="63">
                    <a:moveTo>
                      <a:pt x="0" y="0"/>
                    </a:moveTo>
                    <a:lnTo>
                      <a:pt x="0" y="63"/>
                    </a:lnTo>
                    <a:lnTo>
                      <a:pt x="66" y="63"/>
                    </a:ln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13">
                <a:extLst>
                  <a:ext uri="{FF2B5EF4-FFF2-40B4-BE49-F238E27FC236}">
                    <a16:creationId xmlns:a16="http://schemas.microsoft.com/office/drawing/2014/main" id="{50F7F471-0FBF-EAE7-7D0F-ECD9F2B5B05D}"/>
                  </a:ext>
                </a:extLst>
              </p:cNvPr>
              <p:cNvSpPr>
                <a:spLocks/>
              </p:cNvSpPr>
              <p:nvPr/>
            </p:nvSpPr>
            <p:spPr bwMode="auto">
              <a:xfrm>
                <a:off x="3389539" y="1595906"/>
                <a:ext cx="176212" cy="95250"/>
              </a:xfrm>
              <a:custGeom>
                <a:avLst/>
                <a:gdLst>
                  <a:gd name="T0" fmla="*/ 0 w 111"/>
                  <a:gd name="T1" fmla="*/ 60 h 60"/>
                  <a:gd name="T2" fmla="*/ 42 w 111"/>
                  <a:gd name="T3" fmla="*/ 21 h 60"/>
                  <a:gd name="T4" fmla="*/ 72 w 111"/>
                  <a:gd name="T5" fmla="*/ 42 h 60"/>
                  <a:gd name="T6" fmla="*/ 111 w 111"/>
                  <a:gd name="T7" fmla="*/ 0 h 60"/>
                </a:gdLst>
                <a:ahLst/>
                <a:cxnLst>
                  <a:cxn ang="0">
                    <a:pos x="T0" y="T1"/>
                  </a:cxn>
                  <a:cxn ang="0">
                    <a:pos x="T2" y="T3"/>
                  </a:cxn>
                  <a:cxn ang="0">
                    <a:pos x="T4" y="T5"/>
                  </a:cxn>
                  <a:cxn ang="0">
                    <a:pos x="T6" y="T7"/>
                  </a:cxn>
                </a:cxnLst>
                <a:rect l="0" t="0" r="r" b="b"/>
                <a:pathLst>
                  <a:path w="111" h="60">
                    <a:moveTo>
                      <a:pt x="0" y="60"/>
                    </a:moveTo>
                    <a:lnTo>
                      <a:pt x="42" y="21"/>
                    </a:lnTo>
                    <a:lnTo>
                      <a:pt x="72" y="42"/>
                    </a:lnTo>
                    <a:lnTo>
                      <a:pt x="111" y="0"/>
                    </a:lnTo>
                  </a:path>
                </a:pathLst>
              </a:custGeom>
              <a:noFill/>
              <a:ln w="28575" cap="rnd">
                <a:solidFill>
                  <a:srgbClr val="83DF4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Freeform 14">
                <a:extLst>
                  <a:ext uri="{FF2B5EF4-FFF2-40B4-BE49-F238E27FC236}">
                    <a16:creationId xmlns:a16="http://schemas.microsoft.com/office/drawing/2014/main" id="{9E22EE4D-37DC-156A-4561-D280B62D2D2C}"/>
                  </a:ext>
                </a:extLst>
              </p:cNvPr>
              <p:cNvSpPr>
                <a:spLocks/>
              </p:cNvSpPr>
              <p:nvPr/>
            </p:nvSpPr>
            <p:spPr bwMode="auto">
              <a:xfrm>
                <a:off x="3389539" y="1557806"/>
                <a:ext cx="180975" cy="185738"/>
              </a:xfrm>
              <a:custGeom>
                <a:avLst/>
                <a:gdLst>
                  <a:gd name="T0" fmla="*/ 0 w 114"/>
                  <a:gd name="T1" fmla="*/ 0 h 117"/>
                  <a:gd name="T2" fmla="*/ 0 w 114"/>
                  <a:gd name="T3" fmla="*/ 117 h 117"/>
                  <a:gd name="T4" fmla="*/ 114 w 114"/>
                  <a:gd name="T5" fmla="*/ 117 h 117"/>
                </a:gdLst>
                <a:ahLst/>
                <a:cxnLst>
                  <a:cxn ang="0">
                    <a:pos x="T0" y="T1"/>
                  </a:cxn>
                  <a:cxn ang="0">
                    <a:pos x="T2" y="T3"/>
                  </a:cxn>
                  <a:cxn ang="0">
                    <a:pos x="T4" y="T5"/>
                  </a:cxn>
                </a:cxnLst>
                <a:rect l="0" t="0" r="r" b="b"/>
                <a:pathLst>
                  <a:path w="114" h="117">
                    <a:moveTo>
                      <a:pt x="0" y="0"/>
                    </a:moveTo>
                    <a:lnTo>
                      <a:pt x="0" y="117"/>
                    </a:lnTo>
                    <a:lnTo>
                      <a:pt x="114" y="117"/>
                    </a:lnTo>
                  </a:path>
                </a:pathLst>
              </a:custGeom>
              <a:noFill/>
              <a:ln w="28575" cap="rnd">
                <a:solidFill>
                  <a:srgbClr val="83DF4A"/>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0" name="Group 29">
              <a:extLst>
                <a:ext uri="{FF2B5EF4-FFF2-40B4-BE49-F238E27FC236}">
                  <a16:creationId xmlns:a16="http://schemas.microsoft.com/office/drawing/2014/main" id="{725B1737-751D-5A1E-0CED-54474EE1EEF7}"/>
                </a:ext>
              </a:extLst>
            </p:cNvPr>
            <p:cNvGrpSpPr/>
            <p:nvPr/>
          </p:nvGrpSpPr>
          <p:grpSpPr>
            <a:xfrm>
              <a:off x="8447873" y="2740346"/>
              <a:ext cx="768531" cy="259786"/>
              <a:chOff x="1749652" y="3207218"/>
              <a:chExt cx="338137" cy="114300"/>
            </a:xfrm>
          </p:grpSpPr>
          <p:sp>
            <p:nvSpPr>
              <p:cNvPr id="31" name="Rectangle 360">
                <a:extLst>
                  <a:ext uri="{FF2B5EF4-FFF2-40B4-BE49-F238E27FC236}">
                    <a16:creationId xmlns:a16="http://schemas.microsoft.com/office/drawing/2014/main" id="{9F821D60-B073-3DBE-F28F-2057ACA61D52}"/>
                  </a:ext>
                </a:extLst>
              </p:cNvPr>
              <p:cNvSpPr>
                <a:spLocks noChangeArrowheads="1"/>
              </p:cNvSpPr>
              <p:nvPr/>
            </p:nvSpPr>
            <p:spPr bwMode="auto">
              <a:xfrm>
                <a:off x="1749652" y="3207218"/>
                <a:ext cx="66675" cy="114300"/>
              </a:xfrm>
              <a:prstGeom prst="rect">
                <a:avLst/>
              </a:pr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Freeform 361">
                <a:extLst>
                  <a:ext uri="{FF2B5EF4-FFF2-40B4-BE49-F238E27FC236}">
                    <a16:creationId xmlns:a16="http://schemas.microsoft.com/office/drawing/2014/main" id="{FA255FD7-BAA0-DEF1-5DAE-9F5FF659DE37}"/>
                  </a:ext>
                </a:extLst>
              </p:cNvPr>
              <p:cNvSpPr>
                <a:spLocks/>
              </p:cNvSpPr>
              <p:nvPr/>
            </p:nvSpPr>
            <p:spPr bwMode="auto">
              <a:xfrm>
                <a:off x="1816327" y="3259605"/>
                <a:ext cx="271462" cy="52388"/>
              </a:xfrm>
              <a:custGeom>
                <a:avLst/>
                <a:gdLst>
                  <a:gd name="T0" fmla="*/ 0 w 57"/>
                  <a:gd name="T1" fmla="*/ 11 h 11"/>
                  <a:gd name="T2" fmla="*/ 57 w 57"/>
                  <a:gd name="T3" fmla="*/ 11 h 11"/>
                  <a:gd name="T4" fmla="*/ 32 w 57"/>
                  <a:gd name="T5" fmla="*/ 0 h 11"/>
                  <a:gd name="T6" fmla="*/ 8 w 57"/>
                  <a:gd name="T7" fmla="*/ 0 h 11"/>
                </a:gdLst>
                <a:ahLst/>
                <a:cxnLst>
                  <a:cxn ang="0">
                    <a:pos x="T0" y="T1"/>
                  </a:cxn>
                  <a:cxn ang="0">
                    <a:pos x="T2" y="T3"/>
                  </a:cxn>
                  <a:cxn ang="0">
                    <a:pos x="T4" y="T5"/>
                  </a:cxn>
                  <a:cxn ang="0">
                    <a:pos x="T6" y="T7"/>
                  </a:cxn>
                </a:cxnLst>
                <a:rect l="0" t="0" r="r" b="b"/>
                <a:pathLst>
                  <a:path w="57" h="11">
                    <a:moveTo>
                      <a:pt x="0" y="11"/>
                    </a:moveTo>
                    <a:cubicBezTo>
                      <a:pt x="57" y="11"/>
                      <a:pt x="57" y="11"/>
                      <a:pt x="57" y="11"/>
                    </a:cubicBezTo>
                    <a:cubicBezTo>
                      <a:pt x="57" y="5"/>
                      <a:pt x="45" y="0"/>
                      <a:pt x="32" y="0"/>
                    </a:cubicBezTo>
                    <a:cubicBezTo>
                      <a:pt x="8" y="0"/>
                      <a:pt x="8" y="0"/>
                      <a:pt x="8" y="0"/>
                    </a:cubicBezTo>
                  </a:path>
                </a:pathLst>
              </a:custGeom>
              <a:noFill/>
              <a:ln w="285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Freeform 362">
                <a:extLst>
                  <a:ext uri="{FF2B5EF4-FFF2-40B4-BE49-F238E27FC236}">
                    <a16:creationId xmlns:a16="http://schemas.microsoft.com/office/drawing/2014/main" id="{C61D060D-D119-00B4-4009-D01AE8A3780C}"/>
                  </a:ext>
                </a:extLst>
              </p:cNvPr>
              <p:cNvSpPr>
                <a:spLocks/>
              </p:cNvSpPr>
              <p:nvPr/>
            </p:nvSpPr>
            <p:spPr bwMode="auto">
              <a:xfrm>
                <a:off x="1816327" y="3221505"/>
                <a:ext cx="119062" cy="38100"/>
              </a:xfrm>
              <a:custGeom>
                <a:avLst/>
                <a:gdLst>
                  <a:gd name="T0" fmla="*/ 0 w 25"/>
                  <a:gd name="T1" fmla="*/ 0 h 8"/>
                  <a:gd name="T2" fmla="*/ 12 w 25"/>
                  <a:gd name="T3" fmla="*/ 0 h 8"/>
                  <a:gd name="T4" fmla="*/ 25 w 25"/>
                  <a:gd name="T5" fmla="*/ 8 h 8"/>
                </a:gdLst>
                <a:ahLst/>
                <a:cxnLst>
                  <a:cxn ang="0">
                    <a:pos x="T0" y="T1"/>
                  </a:cxn>
                  <a:cxn ang="0">
                    <a:pos x="T2" y="T3"/>
                  </a:cxn>
                  <a:cxn ang="0">
                    <a:pos x="T4" y="T5"/>
                  </a:cxn>
                </a:cxnLst>
                <a:rect l="0" t="0" r="r" b="b"/>
                <a:pathLst>
                  <a:path w="25" h="8">
                    <a:moveTo>
                      <a:pt x="0" y="0"/>
                    </a:moveTo>
                    <a:cubicBezTo>
                      <a:pt x="12" y="0"/>
                      <a:pt x="12" y="0"/>
                      <a:pt x="12" y="0"/>
                    </a:cubicBezTo>
                    <a:cubicBezTo>
                      <a:pt x="19" y="1"/>
                      <a:pt x="23" y="6"/>
                      <a:pt x="25" y="8"/>
                    </a:cubicBezTo>
                  </a:path>
                </a:pathLst>
              </a:custGeom>
              <a:noFill/>
              <a:ln w="28575" cap="flat">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 name="Oval 363">
                <a:extLst>
                  <a:ext uri="{FF2B5EF4-FFF2-40B4-BE49-F238E27FC236}">
                    <a16:creationId xmlns:a16="http://schemas.microsoft.com/office/drawing/2014/main" id="{2FC6F3DF-77E9-1B72-0E89-5EEB84B8D924}"/>
                  </a:ext>
                </a:extLst>
              </p:cNvPr>
              <p:cNvSpPr>
                <a:spLocks noChangeArrowheads="1"/>
              </p:cNvSpPr>
              <p:nvPr/>
            </p:nvSpPr>
            <p:spPr bwMode="auto">
              <a:xfrm>
                <a:off x="1773465" y="3283418"/>
                <a:ext cx="19050" cy="14288"/>
              </a:xfrm>
              <a:prstGeom prst="ellipse">
                <a:avLst/>
              </a:prstGeom>
              <a:noFill/>
              <a:ln w="285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1200861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533400" y="2663864"/>
            <a:ext cx="10269440" cy="1428414"/>
          </a:xfrm>
        </p:spPr>
        <p:txBody>
          <a:bodyPr/>
          <a:lstStyle/>
          <a:p>
            <a:r>
              <a:rPr lang="en-US"/>
              <a:t>Why is it so difficult </a:t>
            </a:r>
            <a:br>
              <a:rPr lang="en-US"/>
            </a:br>
            <a:r>
              <a:rPr lang="en-US"/>
              <a:t>to connect?</a:t>
            </a:r>
          </a:p>
        </p:txBody>
      </p:sp>
    </p:spTree>
    <p:extLst>
      <p:ext uri="{BB962C8B-B14F-4D97-AF65-F5344CB8AC3E}">
        <p14:creationId xmlns:p14="http://schemas.microsoft.com/office/powerpoint/2010/main" val="356521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20"/>
          </p:nvPr>
        </p:nvSpPr>
        <p:spPr/>
        <p:txBody>
          <a:bodyPr vert="horz" lIns="0" tIns="0" rIns="0" bIns="0" rtlCol="0" anchor="t">
            <a:noAutofit/>
          </a:bodyPr>
          <a:lstStyle/>
          <a:p>
            <a:pPr marL="342900" indent="-342900">
              <a:lnSpc>
                <a:spcPct val="100000"/>
              </a:lnSpc>
              <a:spcBef>
                <a:spcPts val="300"/>
              </a:spcBef>
              <a:buClr>
                <a:srgbClr val="00CFEC"/>
              </a:buClr>
            </a:pPr>
            <a:r>
              <a:rPr lang="en-US" sz="2200">
                <a:latin typeface="Arial"/>
                <a:ea typeface="Calibri"/>
                <a:cs typeface="Calibri"/>
              </a:rPr>
              <a:t>Most respondents were very open with their partner...and their </a:t>
            </a:r>
            <a:r>
              <a:rPr lang="en-US" sz="2200" b="1">
                <a:solidFill>
                  <a:schemeClr val="tx2"/>
                </a:solidFill>
                <a:latin typeface="Arial"/>
                <a:ea typeface="Calibri"/>
                <a:cs typeface="Calibri"/>
              </a:rPr>
              <a:t>financial professional</a:t>
            </a:r>
            <a:r>
              <a:rPr lang="en-US" sz="2200">
                <a:solidFill>
                  <a:schemeClr val="tx2"/>
                </a:solidFill>
                <a:latin typeface="Arial"/>
                <a:ea typeface="Calibri"/>
                <a:cs typeface="Calibri"/>
              </a:rPr>
              <a:t>.</a:t>
            </a:r>
            <a:endParaRPr lang="en-US" sz="2200">
              <a:solidFill>
                <a:schemeClr val="tx2"/>
              </a:solidFill>
              <a:ea typeface="Calibri"/>
              <a:cs typeface="Calibri"/>
            </a:endParaRPr>
          </a:p>
          <a:p>
            <a:pPr marL="0" indent="0">
              <a:lnSpc>
                <a:spcPct val="100000"/>
              </a:lnSpc>
              <a:spcBef>
                <a:spcPts val="300"/>
              </a:spcBef>
              <a:buNone/>
            </a:pPr>
            <a:endParaRPr lang="en-US" sz="2200">
              <a:solidFill>
                <a:schemeClr val="tx2"/>
              </a:solidFill>
              <a:ea typeface="Calibri"/>
              <a:cs typeface="Calibri"/>
            </a:endParaRPr>
          </a:p>
          <a:p>
            <a:pPr marL="342900" indent="-342900">
              <a:lnSpc>
                <a:spcPct val="100000"/>
              </a:lnSpc>
              <a:spcBef>
                <a:spcPts val="300"/>
              </a:spcBef>
            </a:pPr>
            <a:r>
              <a:rPr lang="en-US" sz="2200">
                <a:solidFill>
                  <a:schemeClr val="tx2"/>
                </a:solidFill>
                <a:ea typeface="Calibri"/>
                <a:cs typeface="Calibri"/>
              </a:rPr>
              <a:t>But</a:t>
            </a:r>
            <a:r>
              <a:rPr lang="en-US">
                <a:solidFill>
                  <a:srgbClr val="000000"/>
                </a:solidFill>
                <a:ea typeface="Calibri"/>
                <a:cs typeface="Arial"/>
              </a:rPr>
              <a:t> </a:t>
            </a:r>
            <a:r>
              <a:rPr lang="en-US"/>
              <a:t>when it came to being open with children, family, or friends...</a:t>
            </a:r>
            <a:endParaRPr lang="en-US">
              <a:cs typeface="Arial"/>
            </a:endParaRPr>
          </a:p>
          <a:p>
            <a:pPr marL="621665" lvl="1">
              <a:buClr>
                <a:srgbClr val="A8AFB5"/>
              </a:buClr>
            </a:pPr>
            <a:r>
              <a:rPr lang="en-US" b="1">
                <a:solidFill>
                  <a:schemeClr val="tx2"/>
                </a:solidFill>
              </a:rPr>
              <a:t>Privacy </a:t>
            </a:r>
            <a:r>
              <a:rPr lang="en-US"/>
              <a:t>was a big concern overall.</a:t>
            </a:r>
            <a:endParaRPr lang="en-US">
              <a:cs typeface="Arial"/>
            </a:endParaRPr>
          </a:p>
          <a:p>
            <a:pPr marL="621665" lvl="1"/>
            <a:r>
              <a:rPr lang="en-US"/>
              <a:t>Some parents worry that telling their children about their personal wealth will </a:t>
            </a:r>
            <a:r>
              <a:rPr lang="en-US" b="1"/>
              <a:t>diminish children’s motivation </a:t>
            </a:r>
            <a:r>
              <a:rPr lang="en-US"/>
              <a:t>and fiscal responsibility.</a:t>
            </a:r>
          </a:p>
          <a:p>
            <a:pPr marL="621665" lvl="1"/>
            <a:r>
              <a:rPr lang="en-US">
                <a:latin typeface="Arial"/>
                <a:ea typeface="Calibri"/>
                <a:cs typeface="Calibri"/>
              </a:rPr>
              <a:t>Many</a:t>
            </a:r>
            <a:r>
              <a:rPr lang="en-US">
                <a:solidFill>
                  <a:srgbClr val="FF0000"/>
                </a:solidFill>
                <a:latin typeface="Arial"/>
                <a:ea typeface="Calibri"/>
                <a:cs typeface="Calibri"/>
              </a:rPr>
              <a:t> </a:t>
            </a:r>
            <a:r>
              <a:rPr lang="en-US">
                <a:latin typeface="Arial"/>
                <a:ea typeface="Calibri"/>
                <a:cs typeface="Calibri"/>
              </a:rPr>
              <a:t>were willing to share "advice" and "learnings" with friends and relatives, but not "the numbers".</a:t>
            </a:r>
          </a:p>
          <a:p>
            <a:pPr marL="621665" lvl="1"/>
            <a:endParaRPr lang="en-US">
              <a:cs typeface="Arial"/>
            </a:endParaRPr>
          </a:p>
        </p:txBody>
      </p:sp>
      <p:sp>
        <p:nvSpPr>
          <p:cNvPr id="4" name="Text Placeholder 3">
            <a:extLst>
              <a:ext uri="{FF2B5EF4-FFF2-40B4-BE49-F238E27FC236}">
                <a16:creationId xmlns:a16="http://schemas.microsoft.com/office/drawing/2014/main" id="{45FD2A77-C2FD-6B66-9578-F4AB731A3069}"/>
              </a:ext>
            </a:extLst>
          </p:cNvPr>
          <p:cNvSpPr>
            <a:spLocks noGrp="1"/>
          </p:cNvSpPr>
          <p:nvPr>
            <p:ph type="body" sz="quarter" idx="14"/>
          </p:nvPr>
        </p:nvSpPr>
        <p:spPr/>
        <p:txBody>
          <a:bodyPr/>
          <a:lstStyle/>
          <a:p>
            <a:endParaRPr lang="en-US"/>
          </a:p>
        </p:txBody>
      </p:sp>
      <p:sp>
        <p:nvSpPr>
          <p:cNvPr id="2" name="Title 1"/>
          <p:cNvSpPr>
            <a:spLocks noGrp="1"/>
          </p:cNvSpPr>
          <p:nvPr>
            <p:ph type="title"/>
          </p:nvPr>
        </p:nvSpPr>
        <p:spPr/>
        <p:txBody>
          <a:bodyPr/>
          <a:lstStyle/>
          <a:p>
            <a:r>
              <a:rPr lang="en-US">
                <a:cs typeface="Times New Roman"/>
              </a:rPr>
              <a:t>It's complicated...</a:t>
            </a:r>
            <a:endParaRPr lang="en-US"/>
          </a:p>
        </p:txBody>
      </p:sp>
      <p:sp>
        <p:nvSpPr>
          <p:cNvPr id="14" name="Rectangle 13"/>
          <p:cNvSpPr/>
          <p:nvPr/>
        </p:nvSpPr>
        <p:spPr>
          <a:xfrm>
            <a:off x="1091154" y="4477791"/>
            <a:ext cx="9598818" cy="1200329"/>
          </a:xfrm>
          <a:prstGeom prst="rect">
            <a:avLst/>
          </a:prstGeom>
        </p:spPr>
        <p:txBody>
          <a:bodyPr wrap="square" lIns="91440" tIns="45720" rIns="91440" bIns="45720" anchor="t">
            <a:spAutoFit/>
          </a:bodyPr>
          <a:lstStyle/>
          <a:p>
            <a:pPr marL="544195" lvl="1"/>
            <a:r>
              <a:rPr lang="en-US" sz="3600" b="1">
                <a:solidFill>
                  <a:srgbClr val="000000"/>
                </a:solidFill>
                <a:latin typeface="Arial"/>
                <a:ea typeface="Calibri"/>
                <a:cs typeface="Calibri"/>
              </a:rPr>
              <a:t>I’m fine with sharing my opinions…but not about me.</a:t>
            </a:r>
          </a:p>
        </p:txBody>
      </p:sp>
      <p:sp>
        <p:nvSpPr>
          <p:cNvPr id="9" name="Freeform 8">
            <a:extLst>
              <a:ext uri="{FF2B5EF4-FFF2-40B4-BE49-F238E27FC236}">
                <a16:creationId xmlns:a16="http://schemas.microsoft.com/office/drawing/2014/main" id="{6A506B23-5B06-86E0-E454-7C77F9D88C72}"/>
              </a:ext>
            </a:extLst>
          </p:cNvPr>
          <p:cNvSpPr/>
          <p:nvPr/>
        </p:nvSpPr>
        <p:spPr>
          <a:xfrm>
            <a:off x="660162" y="4267239"/>
            <a:ext cx="861984" cy="669182"/>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91440" rIns="91440" bIns="91440" rtlCol="0" anchor="t">
            <a:noAutofit/>
          </a:bodyPr>
          <a:lstStyle/>
          <a:p>
            <a:pPr algn="ctr"/>
            <a:endParaRPr lang="en-US" sz="2150">
              <a:cs typeface="Arial"/>
            </a:endParaRPr>
          </a:p>
        </p:txBody>
      </p:sp>
    </p:spTree>
    <p:extLst>
      <p:ext uri="{BB962C8B-B14F-4D97-AF65-F5344CB8AC3E}">
        <p14:creationId xmlns:p14="http://schemas.microsoft.com/office/powerpoint/2010/main" val="1427237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5"/>
          </p:nvPr>
        </p:nvSpPr>
        <p:spPr>
          <a:xfrm>
            <a:off x="1925294" y="2679104"/>
            <a:ext cx="9098755" cy="3429000"/>
          </a:xfrm>
        </p:spPr>
        <p:txBody>
          <a:bodyPr/>
          <a:lstStyle/>
          <a:p>
            <a:r>
              <a:rPr lang="en-US">
                <a:solidFill>
                  <a:schemeClr val="tx1"/>
                </a:solidFill>
                <a:latin typeface="Arial"/>
                <a:ea typeface="Calibri"/>
                <a:cs typeface="Calibri"/>
              </a:rPr>
              <a:t>I’m insanely conservative. If you don’t have the money, don’t get it.</a:t>
            </a:r>
          </a:p>
        </p:txBody>
      </p:sp>
      <p:sp>
        <p:nvSpPr>
          <p:cNvPr id="8" name="Text Placeholder 7">
            <a:extLst>
              <a:ext uri="{FF2B5EF4-FFF2-40B4-BE49-F238E27FC236}">
                <a16:creationId xmlns:a16="http://schemas.microsoft.com/office/drawing/2014/main" id="{93ED6E0A-51F6-BA4F-74B3-921F786491E8}"/>
              </a:ext>
            </a:extLst>
          </p:cNvPr>
          <p:cNvSpPr>
            <a:spLocks noGrp="1"/>
          </p:cNvSpPr>
          <p:nvPr>
            <p:ph type="body" sz="quarter" idx="16"/>
          </p:nvPr>
        </p:nvSpPr>
        <p:spPr>
          <a:xfrm>
            <a:off x="536761" y="1167742"/>
            <a:ext cx="9758164" cy="457200"/>
          </a:xfrm>
        </p:spPr>
        <p:txBody>
          <a:bodyPr vert="horz" lIns="0" tIns="0" rIns="0" bIns="0" rtlCol="0" anchor="t">
            <a:noAutofit/>
          </a:bodyPr>
          <a:lstStyle/>
          <a:p>
            <a:r>
              <a:rPr lang="en-US" b="0"/>
              <a:t>Most self-identified as savers and identified their partners as spenders.</a:t>
            </a:r>
            <a:endParaRPr lang="en-US" b="0">
              <a:cs typeface="Arial"/>
            </a:endParaRPr>
          </a:p>
          <a:p>
            <a:endParaRPr lang="en-US"/>
          </a:p>
        </p:txBody>
      </p:sp>
      <p:sp>
        <p:nvSpPr>
          <p:cNvPr id="2" name="Title 1"/>
          <p:cNvSpPr>
            <a:spLocks noGrp="1"/>
          </p:cNvSpPr>
          <p:nvPr>
            <p:ph type="title"/>
          </p:nvPr>
        </p:nvSpPr>
        <p:spPr>
          <a:xfrm>
            <a:off x="533400" y="272429"/>
            <a:ext cx="11125201" cy="709874"/>
          </a:xfrm>
        </p:spPr>
        <p:txBody>
          <a:bodyPr/>
          <a:lstStyle/>
          <a:p>
            <a:r>
              <a:rPr lang="en-US">
                <a:cs typeface="Times New Roman"/>
              </a:rPr>
              <a:t>Saver vs. spender</a:t>
            </a:r>
          </a:p>
        </p:txBody>
      </p:sp>
    </p:spTree>
    <p:extLst>
      <p:ext uri="{BB962C8B-B14F-4D97-AF65-F5344CB8AC3E}">
        <p14:creationId xmlns:p14="http://schemas.microsoft.com/office/powerpoint/2010/main" val="3990236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45C4044-10A2-6140-A48C-2652EDC9CE0B}"/>
              </a:ext>
            </a:extLst>
          </p:cNvPr>
          <p:cNvSpPr>
            <a:spLocks noGrp="1"/>
          </p:cNvSpPr>
          <p:nvPr>
            <p:ph type="title"/>
          </p:nvPr>
        </p:nvSpPr>
        <p:spPr>
          <a:xfrm>
            <a:off x="548640" y="298186"/>
            <a:ext cx="11309086" cy="457200"/>
          </a:xfrm>
        </p:spPr>
        <p:txBody>
          <a:bodyPr/>
          <a:lstStyle/>
          <a:p>
            <a:r>
              <a:rPr lang="en-US" b="1">
                <a:solidFill>
                  <a:schemeClr val="accent1"/>
                </a:solidFill>
                <a:cs typeface="Times New Roman"/>
              </a:rPr>
              <a:t>Question 1:</a:t>
            </a:r>
            <a:r>
              <a:rPr lang="en-US">
                <a:cs typeface="Times New Roman"/>
              </a:rPr>
              <a:t> What are your money habits?</a:t>
            </a:r>
          </a:p>
        </p:txBody>
      </p:sp>
      <p:sp>
        <p:nvSpPr>
          <p:cNvPr id="5" name="Rectangle 4">
            <a:extLst>
              <a:ext uri="{FF2B5EF4-FFF2-40B4-BE49-F238E27FC236}">
                <a16:creationId xmlns:a16="http://schemas.microsoft.com/office/drawing/2014/main" id="{4BDEA996-31AD-CB48-9A54-F97467CCAC65}"/>
              </a:ext>
            </a:extLst>
          </p:cNvPr>
          <p:cNvSpPr/>
          <p:nvPr/>
        </p:nvSpPr>
        <p:spPr>
          <a:xfrm>
            <a:off x="914399" y="1463040"/>
            <a:ext cx="9272337" cy="307777"/>
          </a:xfrm>
          <a:prstGeom prst="rect">
            <a:avLst/>
          </a:prstGeom>
        </p:spPr>
        <p:txBody>
          <a:bodyPr wrap="square" lIns="0" tIns="0" rIns="0" bIns="0">
            <a:spAutoFit/>
          </a:bodyPr>
          <a:lstStyle/>
          <a:p>
            <a:r>
              <a:rPr lang="en-US" sz="2000" b="1">
                <a:latin typeface="Arial" panose="020B0604020202020204" pitchFamily="34" charset="0"/>
              </a:rPr>
              <a:t>Plot your answer to the question below along each scale of 1 to 10.</a:t>
            </a:r>
            <a:endParaRPr lang="en-US" sz="2000" b="1">
              <a:effectLst/>
              <a:latin typeface="Arial" panose="020B0604020202020204" pitchFamily="34" charset="0"/>
            </a:endParaRPr>
          </a:p>
        </p:txBody>
      </p:sp>
      <p:graphicFrame>
        <p:nvGraphicFramePr>
          <p:cNvPr id="43" name="Table 42">
            <a:extLst>
              <a:ext uri="{FF2B5EF4-FFF2-40B4-BE49-F238E27FC236}">
                <a16:creationId xmlns:a16="http://schemas.microsoft.com/office/drawing/2014/main" id="{5DCAE3BC-9EC9-8A49-A8D8-16BEBCAC5694}"/>
              </a:ext>
            </a:extLst>
          </p:cNvPr>
          <p:cNvGraphicFramePr>
            <a:graphicFrameLocks noGrp="1"/>
          </p:cNvGraphicFramePr>
          <p:nvPr/>
        </p:nvGraphicFramePr>
        <p:xfrm>
          <a:off x="874295" y="3794760"/>
          <a:ext cx="10255670" cy="246888"/>
        </p:xfrm>
        <a:graphic>
          <a:graphicData uri="http://schemas.openxmlformats.org/drawingml/2006/table">
            <a:tbl>
              <a:tblPr>
                <a:tableStyleId>{5C22544A-7EE6-4342-B048-85BDC9FD1C3A}</a:tableStyleId>
              </a:tblPr>
              <a:tblGrid>
                <a:gridCol w="1025567">
                  <a:extLst>
                    <a:ext uri="{9D8B030D-6E8A-4147-A177-3AD203B41FA5}">
                      <a16:colId xmlns:a16="http://schemas.microsoft.com/office/drawing/2014/main" val="1082347443"/>
                    </a:ext>
                  </a:extLst>
                </a:gridCol>
                <a:gridCol w="1025567">
                  <a:extLst>
                    <a:ext uri="{9D8B030D-6E8A-4147-A177-3AD203B41FA5}">
                      <a16:colId xmlns:a16="http://schemas.microsoft.com/office/drawing/2014/main" val="915053412"/>
                    </a:ext>
                  </a:extLst>
                </a:gridCol>
                <a:gridCol w="1025567">
                  <a:extLst>
                    <a:ext uri="{9D8B030D-6E8A-4147-A177-3AD203B41FA5}">
                      <a16:colId xmlns:a16="http://schemas.microsoft.com/office/drawing/2014/main" val="2525395451"/>
                    </a:ext>
                  </a:extLst>
                </a:gridCol>
                <a:gridCol w="1025567">
                  <a:extLst>
                    <a:ext uri="{9D8B030D-6E8A-4147-A177-3AD203B41FA5}">
                      <a16:colId xmlns:a16="http://schemas.microsoft.com/office/drawing/2014/main" val="2276198185"/>
                    </a:ext>
                  </a:extLst>
                </a:gridCol>
                <a:gridCol w="1025567">
                  <a:extLst>
                    <a:ext uri="{9D8B030D-6E8A-4147-A177-3AD203B41FA5}">
                      <a16:colId xmlns:a16="http://schemas.microsoft.com/office/drawing/2014/main" val="108982821"/>
                    </a:ext>
                  </a:extLst>
                </a:gridCol>
                <a:gridCol w="1025567">
                  <a:extLst>
                    <a:ext uri="{9D8B030D-6E8A-4147-A177-3AD203B41FA5}">
                      <a16:colId xmlns:a16="http://schemas.microsoft.com/office/drawing/2014/main" val="1774271320"/>
                    </a:ext>
                  </a:extLst>
                </a:gridCol>
                <a:gridCol w="1025567">
                  <a:extLst>
                    <a:ext uri="{9D8B030D-6E8A-4147-A177-3AD203B41FA5}">
                      <a16:colId xmlns:a16="http://schemas.microsoft.com/office/drawing/2014/main" val="1551164037"/>
                    </a:ext>
                  </a:extLst>
                </a:gridCol>
                <a:gridCol w="1025567">
                  <a:extLst>
                    <a:ext uri="{9D8B030D-6E8A-4147-A177-3AD203B41FA5}">
                      <a16:colId xmlns:a16="http://schemas.microsoft.com/office/drawing/2014/main" val="1466414525"/>
                    </a:ext>
                  </a:extLst>
                </a:gridCol>
                <a:gridCol w="1025567">
                  <a:extLst>
                    <a:ext uri="{9D8B030D-6E8A-4147-A177-3AD203B41FA5}">
                      <a16:colId xmlns:a16="http://schemas.microsoft.com/office/drawing/2014/main" val="1719623206"/>
                    </a:ext>
                  </a:extLst>
                </a:gridCol>
                <a:gridCol w="1025567">
                  <a:extLst>
                    <a:ext uri="{9D8B030D-6E8A-4147-A177-3AD203B41FA5}">
                      <a16:colId xmlns:a16="http://schemas.microsoft.com/office/drawing/2014/main" val="3246205720"/>
                    </a:ext>
                  </a:extLst>
                </a:gridCol>
              </a:tblGrid>
              <a:tr h="246888">
                <a:tc>
                  <a:txBody>
                    <a:bodyPr/>
                    <a:lstStyle/>
                    <a:p>
                      <a:pPr algn="ctr"/>
                      <a:r>
                        <a:rPr lang="en-US" sz="1600"/>
                        <a:t>1</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2</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3</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4</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6</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7</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8</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9</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600"/>
                        <a:t>10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9333273"/>
                  </a:ext>
                </a:extLst>
              </a:tr>
            </a:tbl>
          </a:graphicData>
        </a:graphic>
      </p:graphicFrame>
      <p:cxnSp>
        <p:nvCxnSpPr>
          <p:cNvPr id="45" name="Straight Arrow Connector 44">
            <a:extLst>
              <a:ext uri="{FF2B5EF4-FFF2-40B4-BE49-F238E27FC236}">
                <a16:creationId xmlns:a16="http://schemas.microsoft.com/office/drawing/2014/main" id="{1C16A136-49DB-564D-8961-40BCD8F401A8}"/>
              </a:ext>
            </a:extLst>
          </p:cNvPr>
          <p:cNvCxnSpPr>
            <a:cxnSpLocks/>
          </p:cNvCxnSpPr>
          <p:nvPr/>
        </p:nvCxnSpPr>
        <p:spPr>
          <a:xfrm>
            <a:off x="874295" y="4138644"/>
            <a:ext cx="10427118" cy="0"/>
          </a:xfrm>
          <a:prstGeom prst="straightConnector1">
            <a:avLst/>
          </a:prstGeom>
          <a:ln w="25400" cap="flat">
            <a:solidFill>
              <a:schemeClr val="accent2"/>
            </a:solidFill>
            <a:bevel/>
            <a:headEnd type="arrow" w="lg" len="med"/>
            <a:tailEnd type="arrow" w="lg" len="med"/>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3426EDC7-83E6-9645-AD32-12607A455CA4}"/>
              </a:ext>
            </a:extLst>
          </p:cNvPr>
          <p:cNvSpPr txBox="1"/>
          <p:nvPr/>
        </p:nvSpPr>
        <p:spPr>
          <a:xfrm>
            <a:off x="1270081" y="4327420"/>
            <a:ext cx="1499937" cy="246221"/>
          </a:xfrm>
          <a:prstGeom prst="rect">
            <a:avLst/>
          </a:prstGeom>
          <a:noFill/>
        </p:spPr>
        <p:txBody>
          <a:bodyPr wrap="square" lIns="0" tIns="0" rIns="0" bIns="0" rtlCol="0">
            <a:spAutoFit/>
          </a:bodyPr>
          <a:lstStyle/>
          <a:p>
            <a:pPr>
              <a:spcAft>
                <a:spcPts val="1000"/>
              </a:spcAft>
              <a:buClr>
                <a:schemeClr val="accent2"/>
              </a:buClr>
            </a:pPr>
            <a:r>
              <a:rPr lang="en-US" sz="1600" b="1"/>
              <a:t>Saver</a:t>
            </a:r>
          </a:p>
        </p:txBody>
      </p:sp>
      <p:sp>
        <p:nvSpPr>
          <p:cNvPr id="47" name="TextBox 46">
            <a:extLst>
              <a:ext uri="{FF2B5EF4-FFF2-40B4-BE49-F238E27FC236}">
                <a16:creationId xmlns:a16="http://schemas.microsoft.com/office/drawing/2014/main" id="{AC95A84A-5258-FE43-A19E-5E32E120CB9E}"/>
              </a:ext>
            </a:extLst>
          </p:cNvPr>
          <p:cNvSpPr txBox="1"/>
          <p:nvPr/>
        </p:nvSpPr>
        <p:spPr>
          <a:xfrm>
            <a:off x="9500513" y="4329376"/>
            <a:ext cx="1499937" cy="246221"/>
          </a:xfrm>
          <a:prstGeom prst="rect">
            <a:avLst/>
          </a:prstGeom>
          <a:noFill/>
        </p:spPr>
        <p:txBody>
          <a:bodyPr wrap="square" lIns="0" tIns="0" rIns="0" bIns="0" rtlCol="0">
            <a:spAutoFit/>
          </a:bodyPr>
          <a:lstStyle/>
          <a:p>
            <a:pPr algn="r">
              <a:spcAft>
                <a:spcPts val="1000"/>
              </a:spcAft>
              <a:buClr>
                <a:schemeClr val="accent2"/>
              </a:buClr>
            </a:pPr>
            <a:r>
              <a:rPr lang="en-US" sz="1600" b="1"/>
              <a:t>Spender</a:t>
            </a:r>
          </a:p>
        </p:txBody>
      </p:sp>
      <p:sp>
        <p:nvSpPr>
          <p:cNvPr id="6" name="Rectangle 5">
            <a:extLst>
              <a:ext uri="{FF2B5EF4-FFF2-40B4-BE49-F238E27FC236}">
                <a16:creationId xmlns:a16="http://schemas.microsoft.com/office/drawing/2014/main" id="{8925EFAB-417F-814C-801F-6454BF276428}"/>
              </a:ext>
            </a:extLst>
          </p:cNvPr>
          <p:cNvSpPr/>
          <p:nvPr/>
        </p:nvSpPr>
        <p:spPr>
          <a:xfrm>
            <a:off x="2011680" y="2286000"/>
            <a:ext cx="7015352" cy="619657"/>
          </a:xfrm>
          <a:prstGeom prst="rect">
            <a:avLst/>
          </a:prstGeom>
        </p:spPr>
        <p:txBody>
          <a:bodyPr wrap="square" lIns="0" tIns="0" rIns="0" bIns="0">
            <a:spAutoFit/>
          </a:bodyPr>
          <a:lstStyle/>
          <a:p>
            <a:pPr>
              <a:lnSpc>
                <a:spcPct val="95000"/>
              </a:lnSpc>
              <a:spcAft>
                <a:spcPts val="500"/>
              </a:spcAft>
            </a:pPr>
            <a:r>
              <a:rPr lang="en-US" sz="2000" b="1">
                <a:solidFill>
                  <a:schemeClr val="accent1"/>
                </a:solidFill>
                <a:latin typeface="Arial" panose="020B0604020202020204" pitchFamily="34" charset="0"/>
              </a:rPr>
              <a:t>Money Habits:</a:t>
            </a:r>
          </a:p>
          <a:p>
            <a:pPr>
              <a:lnSpc>
                <a:spcPct val="95000"/>
              </a:lnSpc>
            </a:pPr>
            <a:r>
              <a:rPr lang="en-US" sz="1800">
                <a:latin typeface="Arial" panose="020B0604020202020204" pitchFamily="34" charset="0"/>
              </a:rPr>
              <a:t>Are you a spender, a saver, or somewhere in the middle?</a:t>
            </a:r>
          </a:p>
        </p:txBody>
      </p:sp>
      <p:sp>
        <p:nvSpPr>
          <p:cNvPr id="61" name="Rectangle 60">
            <a:extLst>
              <a:ext uri="{FF2B5EF4-FFF2-40B4-BE49-F238E27FC236}">
                <a16:creationId xmlns:a16="http://schemas.microsoft.com/office/drawing/2014/main" id="{24277A31-1E25-DB47-A604-BB51E8A53D21}"/>
              </a:ext>
            </a:extLst>
          </p:cNvPr>
          <p:cNvSpPr/>
          <p:nvPr/>
        </p:nvSpPr>
        <p:spPr>
          <a:xfrm>
            <a:off x="914398" y="2286000"/>
            <a:ext cx="720000" cy="720000"/>
          </a:xfrm>
          <a:prstGeom prst="rect">
            <a:avLst/>
          </a:prstGeom>
          <a:noFill/>
          <a:ln w="22225">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nvGrpSpPr>
          <p:cNvPr id="10" name="Group 9" descr="credit-card-give.svg">
            <a:extLst>
              <a:ext uri="{FF2B5EF4-FFF2-40B4-BE49-F238E27FC236}">
                <a16:creationId xmlns:a16="http://schemas.microsoft.com/office/drawing/2014/main" id="{68C370DA-BA54-FA4E-9EFA-D0486622F9A3}"/>
              </a:ext>
            </a:extLst>
          </p:cNvPr>
          <p:cNvGrpSpPr>
            <a:grpSpLocks noChangeAspect="1"/>
          </p:cNvGrpSpPr>
          <p:nvPr/>
        </p:nvGrpSpPr>
        <p:grpSpPr>
          <a:xfrm>
            <a:off x="1034386" y="2451714"/>
            <a:ext cx="479995" cy="388572"/>
            <a:chOff x="9380815" y="3001008"/>
            <a:chExt cx="366710" cy="388572"/>
          </a:xfrm>
        </p:grpSpPr>
        <p:sp>
          <p:nvSpPr>
            <p:cNvPr id="11" name="Freeform 233">
              <a:extLst>
                <a:ext uri="{FF2B5EF4-FFF2-40B4-BE49-F238E27FC236}">
                  <a16:creationId xmlns:a16="http://schemas.microsoft.com/office/drawing/2014/main" id="{371D9A13-D3D6-C94E-998F-9B2BABD9D8C3}"/>
                </a:ext>
              </a:extLst>
            </p:cNvPr>
            <p:cNvSpPr>
              <a:spLocks/>
            </p:cNvSpPr>
            <p:nvPr/>
          </p:nvSpPr>
          <p:spPr bwMode="auto">
            <a:xfrm>
              <a:off x="9380815" y="3069579"/>
              <a:ext cx="200025" cy="320000"/>
            </a:xfrm>
            <a:custGeom>
              <a:avLst/>
              <a:gdLst>
                <a:gd name="T0" fmla="*/ 42 w 42"/>
                <a:gd name="T1" fmla="*/ 51 h 51"/>
                <a:gd name="T2" fmla="*/ 17 w 42"/>
                <a:gd name="T3" fmla="*/ 51 h 51"/>
                <a:gd name="T4" fmla="*/ 0 w 42"/>
                <a:gd name="T5" fmla="*/ 33 h 51"/>
                <a:gd name="T6" fmla="*/ 0 w 42"/>
                <a:gd name="T7" fmla="*/ 23 h 51"/>
                <a:gd name="T8" fmla="*/ 20 w 42"/>
                <a:gd name="T9" fmla="*/ 0 h 51"/>
                <a:gd name="T10" fmla="*/ 30 w 42"/>
                <a:gd name="T11" fmla="*/ 0 h 51"/>
                <a:gd name="T12" fmla="*/ 37 w 42"/>
                <a:gd name="T13" fmla="*/ 5 h 51"/>
                <a:gd name="T14" fmla="*/ 37 w 42"/>
                <a:gd name="T15" fmla="*/ 8 h 51"/>
                <a:gd name="T16" fmla="*/ 30 w 42"/>
                <a:gd name="T17" fmla="*/ 13 h 51"/>
                <a:gd name="T18" fmla="*/ 24 w 42"/>
                <a:gd name="T19" fmla="*/ 13 h 51"/>
                <a:gd name="T20" fmla="*/ 13 w 42"/>
                <a:gd name="T21" fmla="*/ 2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51">
                  <a:moveTo>
                    <a:pt x="42" y="51"/>
                  </a:moveTo>
                  <a:cubicBezTo>
                    <a:pt x="17" y="51"/>
                    <a:pt x="17" y="51"/>
                    <a:pt x="17" y="51"/>
                  </a:cubicBezTo>
                  <a:cubicBezTo>
                    <a:pt x="8" y="51"/>
                    <a:pt x="0" y="43"/>
                    <a:pt x="0" y="33"/>
                  </a:cubicBezTo>
                  <a:cubicBezTo>
                    <a:pt x="0" y="23"/>
                    <a:pt x="0" y="23"/>
                    <a:pt x="0" y="23"/>
                  </a:cubicBezTo>
                  <a:cubicBezTo>
                    <a:pt x="0" y="4"/>
                    <a:pt x="13" y="0"/>
                    <a:pt x="20" y="0"/>
                  </a:cubicBezTo>
                  <a:cubicBezTo>
                    <a:pt x="23" y="0"/>
                    <a:pt x="28" y="0"/>
                    <a:pt x="30" y="0"/>
                  </a:cubicBezTo>
                  <a:cubicBezTo>
                    <a:pt x="34" y="0"/>
                    <a:pt x="37" y="2"/>
                    <a:pt x="37" y="5"/>
                  </a:cubicBezTo>
                  <a:cubicBezTo>
                    <a:pt x="37" y="8"/>
                    <a:pt x="37" y="8"/>
                    <a:pt x="37" y="8"/>
                  </a:cubicBezTo>
                  <a:cubicBezTo>
                    <a:pt x="37" y="12"/>
                    <a:pt x="34" y="13"/>
                    <a:pt x="30" y="13"/>
                  </a:cubicBezTo>
                  <a:cubicBezTo>
                    <a:pt x="24" y="13"/>
                    <a:pt x="24" y="13"/>
                    <a:pt x="24" y="13"/>
                  </a:cubicBezTo>
                  <a:cubicBezTo>
                    <a:pt x="24" y="13"/>
                    <a:pt x="20" y="24"/>
                    <a:pt x="13" y="24"/>
                  </a:cubicBezTo>
                </a:path>
              </a:pathLst>
            </a:cu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234">
              <a:extLst>
                <a:ext uri="{FF2B5EF4-FFF2-40B4-BE49-F238E27FC236}">
                  <a16:creationId xmlns:a16="http://schemas.microsoft.com/office/drawing/2014/main" id="{8CC2B345-2B6E-D04B-8380-9484F9298749}"/>
                </a:ext>
              </a:extLst>
            </p:cNvPr>
            <p:cNvSpPr>
              <a:spLocks/>
            </p:cNvSpPr>
            <p:nvPr/>
          </p:nvSpPr>
          <p:spPr bwMode="auto">
            <a:xfrm>
              <a:off x="9537978" y="3252436"/>
              <a:ext cx="133350" cy="68572"/>
            </a:xfrm>
            <a:custGeom>
              <a:avLst/>
              <a:gdLst>
                <a:gd name="T0" fmla="*/ 0 w 28"/>
                <a:gd name="T1" fmla="*/ 0 h 11"/>
                <a:gd name="T2" fmla="*/ 23 w 28"/>
                <a:gd name="T3" fmla="*/ 0 h 11"/>
                <a:gd name="T4" fmla="*/ 28 w 28"/>
                <a:gd name="T5" fmla="*/ 6 h 11"/>
                <a:gd name="T6" fmla="*/ 23 w 28"/>
                <a:gd name="T7" fmla="*/ 11 h 11"/>
                <a:gd name="T8" fmla="*/ 9 w 28"/>
                <a:gd name="T9" fmla="*/ 11 h 11"/>
              </a:gdLst>
              <a:ahLst/>
              <a:cxnLst>
                <a:cxn ang="0">
                  <a:pos x="T0" y="T1"/>
                </a:cxn>
                <a:cxn ang="0">
                  <a:pos x="T2" y="T3"/>
                </a:cxn>
                <a:cxn ang="0">
                  <a:pos x="T4" y="T5"/>
                </a:cxn>
                <a:cxn ang="0">
                  <a:pos x="T6" y="T7"/>
                </a:cxn>
                <a:cxn ang="0">
                  <a:pos x="T8" y="T9"/>
                </a:cxn>
              </a:cxnLst>
              <a:rect l="0" t="0" r="r" b="b"/>
              <a:pathLst>
                <a:path w="28" h="11">
                  <a:moveTo>
                    <a:pt x="0" y="0"/>
                  </a:moveTo>
                  <a:cubicBezTo>
                    <a:pt x="23" y="0"/>
                    <a:pt x="23" y="0"/>
                    <a:pt x="23" y="0"/>
                  </a:cubicBezTo>
                  <a:cubicBezTo>
                    <a:pt x="26" y="0"/>
                    <a:pt x="28" y="3"/>
                    <a:pt x="28" y="6"/>
                  </a:cubicBezTo>
                  <a:cubicBezTo>
                    <a:pt x="28" y="9"/>
                    <a:pt x="26" y="11"/>
                    <a:pt x="23" y="11"/>
                  </a:cubicBezTo>
                  <a:cubicBezTo>
                    <a:pt x="9" y="11"/>
                    <a:pt x="9" y="11"/>
                    <a:pt x="9" y="11"/>
                  </a:cubicBezTo>
                </a:path>
              </a:pathLst>
            </a:cu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235">
              <a:extLst>
                <a:ext uri="{FF2B5EF4-FFF2-40B4-BE49-F238E27FC236}">
                  <a16:creationId xmlns:a16="http://schemas.microsoft.com/office/drawing/2014/main" id="{D9D3D4AB-6D65-6644-89F8-0EAC52B146E0}"/>
                </a:ext>
              </a:extLst>
            </p:cNvPr>
            <p:cNvSpPr>
              <a:spLocks/>
            </p:cNvSpPr>
            <p:nvPr/>
          </p:nvSpPr>
          <p:spPr bwMode="auto">
            <a:xfrm>
              <a:off x="9537978" y="3321008"/>
              <a:ext cx="61913" cy="68572"/>
            </a:xfrm>
            <a:custGeom>
              <a:avLst/>
              <a:gdLst>
                <a:gd name="T0" fmla="*/ 0 w 13"/>
                <a:gd name="T1" fmla="*/ 0 h 11"/>
                <a:gd name="T2" fmla="*/ 9 w 13"/>
                <a:gd name="T3" fmla="*/ 0 h 11"/>
                <a:gd name="T4" fmla="*/ 13 w 13"/>
                <a:gd name="T5" fmla="*/ 5 h 11"/>
                <a:gd name="T6" fmla="*/ 9 w 13"/>
                <a:gd name="T7" fmla="*/ 11 h 11"/>
                <a:gd name="T8" fmla="*/ 4 w 13"/>
                <a:gd name="T9" fmla="*/ 11 h 11"/>
              </a:gdLst>
              <a:ahLst/>
              <a:cxnLst>
                <a:cxn ang="0">
                  <a:pos x="T0" y="T1"/>
                </a:cxn>
                <a:cxn ang="0">
                  <a:pos x="T2" y="T3"/>
                </a:cxn>
                <a:cxn ang="0">
                  <a:pos x="T4" y="T5"/>
                </a:cxn>
                <a:cxn ang="0">
                  <a:pos x="T6" y="T7"/>
                </a:cxn>
                <a:cxn ang="0">
                  <a:pos x="T8" y="T9"/>
                </a:cxn>
              </a:cxnLst>
              <a:rect l="0" t="0" r="r" b="b"/>
              <a:pathLst>
                <a:path w="13" h="11">
                  <a:moveTo>
                    <a:pt x="0" y="0"/>
                  </a:moveTo>
                  <a:cubicBezTo>
                    <a:pt x="9" y="0"/>
                    <a:pt x="9" y="0"/>
                    <a:pt x="9" y="0"/>
                  </a:cubicBezTo>
                  <a:cubicBezTo>
                    <a:pt x="12" y="0"/>
                    <a:pt x="13" y="3"/>
                    <a:pt x="13" y="5"/>
                  </a:cubicBezTo>
                  <a:cubicBezTo>
                    <a:pt x="13" y="8"/>
                    <a:pt x="12" y="11"/>
                    <a:pt x="9" y="11"/>
                  </a:cubicBezTo>
                  <a:cubicBezTo>
                    <a:pt x="4" y="11"/>
                    <a:pt x="4" y="11"/>
                    <a:pt x="4" y="11"/>
                  </a:cubicBezTo>
                </a:path>
              </a:pathLst>
            </a:custGeom>
            <a:noFill/>
            <a:ln w="28575"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Line 236">
              <a:extLst>
                <a:ext uri="{FF2B5EF4-FFF2-40B4-BE49-F238E27FC236}">
                  <a16:creationId xmlns:a16="http://schemas.microsoft.com/office/drawing/2014/main" id="{22AA1476-0F13-A94A-A9AE-FC930368F61E}"/>
                </a:ext>
              </a:extLst>
            </p:cNvPr>
            <p:cNvSpPr>
              <a:spLocks noChangeShapeType="1"/>
            </p:cNvSpPr>
            <p:nvPr/>
          </p:nvSpPr>
          <p:spPr bwMode="auto">
            <a:xfrm flipH="1">
              <a:off x="9552262" y="3088281"/>
              <a:ext cx="195263" cy="0"/>
            </a:xfrm>
            <a:prstGeom prst="line">
              <a:avLst/>
            </a:prstGeom>
            <a:noFill/>
            <a:ln w="19050"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237">
              <a:extLst>
                <a:ext uri="{FF2B5EF4-FFF2-40B4-BE49-F238E27FC236}">
                  <a16:creationId xmlns:a16="http://schemas.microsoft.com/office/drawing/2014/main" id="{3F6CB8CE-F919-E541-A48C-9D484556C859}"/>
                </a:ext>
              </a:extLst>
            </p:cNvPr>
            <p:cNvSpPr>
              <a:spLocks/>
            </p:cNvSpPr>
            <p:nvPr/>
          </p:nvSpPr>
          <p:spPr bwMode="auto">
            <a:xfrm>
              <a:off x="9466527" y="3001008"/>
              <a:ext cx="280988" cy="251429"/>
            </a:xfrm>
            <a:custGeom>
              <a:avLst/>
              <a:gdLst>
                <a:gd name="T0" fmla="*/ 0 w 59"/>
                <a:gd name="T1" fmla="*/ 11 h 40"/>
                <a:gd name="T2" fmla="*/ 0 w 59"/>
                <a:gd name="T3" fmla="*/ 5 h 40"/>
                <a:gd name="T4" fmla="*/ 5 w 59"/>
                <a:gd name="T5" fmla="*/ 0 h 40"/>
                <a:gd name="T6" fmla="*/ 54 w 59"/>
                <a:gd name="T7" fmla="*/ 0 h 40"/>
                <a:gd name="T8" fmla="*/ 59 w 59"/>
                <a:gd name="T9" fmla="*/ 6 h 40"/>
                <a:gd name="T10" fmla="*/ 59 w 59"/>
                <a:gd name="T11" fmla="*/ 35 h 40"/>
                <a:gd name="T12" fmla="*/ 54 w 59"/>
                <a:gd name="T13" fmla="*/ 40 h 40"/>
                <a:gd name="T14" fmla="*/ 6 w 59"/>
                <a:gd name="T15" fmla="*/ 40 h 40"/>
                <a:gd name="T16" fmla="*/ 0 w 59"/>
                <a:gd name="T17" fmla="*/ 35 h 40"/>
                <a:gd name="T18" fmla="*/ 0 w 59"/>
                <a:gd name="T19" fmla="*/ 3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40">
                  <a:moveTo>
                    <a:pt x="0" y="11"/>
                  </a:moveTo>
                  <a:cubicBezTo>
                    <a:pt x="0" y="5"/>
                    <a:pt x="0" y="5"/>
                    <a:pt x="0" y="5"/>
                  </a:cubicBezTo>
                  <a:cubicBezTo>
                    <a:pt x="0" y="2"/>
                    <a:pt x="2" y="0"/>
                    <a:pt x="5" y="0"/>
                  </a:cubicBezTo>
                  <a:cubicBezTo>
                    <a:pt x="54" y="0"/>
                    <a:pt x="54" y="0"/>
                    <a:pt x="54" y="0"/>
                  </a:cubicBezTo>
                  <a:cubicBezTo>
                    <a:pt x="57" y="0"/>
                    <a:pt x="59" y="3"/>
                    <a:pt x="59" y="6"/>
                  </a:cubicBezTo>
                  <a:cubicBezTo>
                    <a:pt x="59" y="35"/>
                    <a:pt x="59" y="35"/>
                    <a:pt x="59" y="35"/>
                  </a:cubicBezTo>
                  <a:cubicBezTo>
                    <a:pt x="59" y="38"/>
                    <a:pt x="57" y="40"/>
                    <a:pt x="54" y="40"/>
                  </a:cubicBezTo>
                  <a:cubicBezTo>
                    <a:pt x="6" y="40"/>
                    <a:pt x="6" y="40"/>
                    <a:pt x="6" y="40"/>
                  </a:cubicBezTo>
                  <a:cubicBezTo>
                    <a:pt x="3" y="40"/>
                    <a:pt x="0" y="38"/>
                    <a:pt x="0" y="35"/>
                  </a:cubicBezTo>
                  <a:cubicBezTo>
                    <a:pt x="0" y="33"/>
                    <a:pt x="0" y="33"/>
                    <a:pt x="0" y="33"/>
                  </a:cubicBezTo>
                </a:path>
              </a:pathLst>
            </a:custGeom>
            <a:noFill/>
            <a:ln w="19050" cap="rnd">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Line 238">
              <a:extLst>
                <a:ext uri="{FF2B5EF4-FFF2-40B4-BE49-F238E27FC236}">
                  <a16:creationId xmlns:a16="http://schemas.microsoft.com/office/drawing/2014/main" id="{0A466340-A154-CC49-9C88-55998FEB83E6}"/>
                </a:ext>
              </a:extLst>
            </p:cNvPr>
            <p:cNvSpPr>
              <a:spLocks noChangeShapeType="1"/>
            </p:cNvSpPr>
            <p:nvPr/>
          </p:nvSpPr>
          <p:spPr bwMode="auto">
            <a:xfrm flipH="1">
              <a:off x="9648677" y="3173786"/>
              <a:ext cx="52388" cy="0"/>
            </a:xfrm>
            <a:prstGeom prst="line">
              <a:avLst/>
            </a:prstGeom>
            <a:noFill/>
            <a:ln w="28575" cap="rnd">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25901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emplate widescreen master">
  <a:themeElements>
    <a:clrScheme name="Custom 2021">
      <a:dk1>
        <a:srgbClr val="000000"/>
      </a:dk1>
      <a:lt1>
        <a:srgbClr val="FFFFFF"/>
      </a:lt1>
      <a:dk2>
        <a:srgbClr val="061937"/>
      </a:dk2>
      <a:lt2>
        <a:srgbClr val="F3F5F6"/>
      </a:lt2>
      <a:accent1>
        <a:srgbClr val="061937"/>
      </a:accent1>
      <a:accent2>
        <a:srgbClr val="00CFEC"/>
      </a:accent2>
      <a:accent3>
        <a:srgbClr val="3B4B59"/>
      </a:accent3>
      <a:accent4>
        <a:srgbClr val="A8AFB5"/>
      </a:accent4>
      <a:accent5>
        <a:srgbClr val="D8D8D8"/>
      </a:accent5>
      <a:accent6>
        <a:srgbClr val="F3F5F6"/>
      </a:accent6>
      <a:hlink>
        <a:srgbClr val="0063AD"/>
      </a:hlink>
      <a:folHlink>
        <a:srgbClr val="A8AFB5"/>
      </a:folHlink>
    </a:clrScheme>
    <a:fontScheme name="Essential">
      <a:majorFont>
        <a:latin typeface="Arial Black"/>
        <a:ea typeface=""/>
        <a:cs typeface=""/>
        <a:font script="Jpan" typeface="ÃƒÆ’Ã‚Â¯Ãƒâ€šÃ‚Â¼Ãƒâ€šÃ‚Â­ÃƒÆ’Ã‚Â¯Ãƒâ€šÃ‚Â¼Ãƒâ€šÃ‚Â³ ÃƒÆ’Ã‚Â¯Ãƒâ€šÃ‚Â¼Ãƒâ€šÃ‚Â°ÃƒÆ’Ã‚Â£ÃƒÂ¢Ã¢â€šÂ¬Ã…Â¡Ãƒâ€šÃ‚Â´ÃƒÆ’Ã‚Â£ÃƒÂ¢Ã¢â€šÂ¬Ã…Â¡Ãƒâ€šÃ‚Â·ÃƒÆ’Ã‚Â£Ãƒâ€ Ã¢â‚¬â„¢Ãƒâ€ Ã¢â‚¬â„¢ÃƒÆ’Ã‚Â£ÃƒÂ¢Ã¢â€šÂ¬Ã…Â¡Ãƒâ€šÃ‚Â¯"/>
        <a:font script="Hang" typeface="HYÃƒÆ’Ã‚ÂªÃƒâ€šÃ‚Â²Ãƒâ€šÃ‚Â¬ÃƒÆ’Ã‚ÂªÃƒâ€šÃ‚Â³Ãƒâ€šÃ‚Â ÃƒÆ’Ã‚Â«ÃƒÂ¢Ã¢â€šÂ¬Ã‚ÂÃƒÂ¢Ã¢â€šÂ¬Ã‚Â¢"/>
        <a:font script="Hans" typeface="ÃƒÆ’Ã‚Â¥Ãƒâ€šÃ‚Â¾Ãƒâ€šÃ‚Â®ÃƒÆ’Ã‚Â¨Ãƒâ€šÃ‚Â½Ãƒâ€šÃ‚Â¯ÃƒÆ’Ã‚Â©ÃƒÂ¢Ã¢â€šÂ¬Ã‚ÂºÃƒÂ¢Ã¢â€šÂ¬Ã‚Â¦ÃƒÆ’Ã‚Â©Ãƒâ€šÃ‚Â»ÃƒÂ¢Ã¢â€šÂ¬Ã‹Å“"/>
        <a:font script="Hant" typeface="ÃƒÆ’Ã‚Â¥Ãƒâ€šÃ‚Â¾Ãƒâ€šÃ‚Â®ÃƒÆ’Ã‚Â¨Ãƒâ€šÃ‚Â»Ãƒâ€¦Ã‚Â¸ÃƒÆ’Ã‚Â¦Ãƒâ€šÃ‚Â­Ãƒâ€šÃ‚Â£ÃƒÆ’Ã‚Â©Ãƒâ€šÃ‚Â»ÃƒÂ¢Ã¢â€šÂ¬Ã‹Å“ÃƒÆ’Ã‚Â©Ãƒâ€šÃ‚Â«ÃƒÂ¢Ã¢â€šÂ¬Ã‚Â"/>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ÃƒÆ’Ã‚Â¯Ãƒâ€šÃ‚Â¼Ãƒâ€šÃ‚Â­ÃƒÆ’Ã‚Â¯Ãƒâ€šÃ‚Â¼Ãƒâ€šÃ‚Â³ ÃƒÆ’Ã‚Â¯Ãƒâ€šÃ‚Â¼Ãƒâ€šÃ‚Â°ÃƒÆ’Ã‚Â£ÃƒÂ¢Ã¢â€šÂ¬Ã…Â¡Ãƒâ€šÃ‚Â´ÃƒÆ’Ã‚Â£ÃƒÂ¢Ã¢â€šÂ¬Ã…Â¡Ãƒâ€šÃ‚Â·ÃƒÆ’Ã‚Â£Ãƒâ€ Ã¢â‚¬â„¢Ãƒâ€ Ã¢â‚¬â„¢ÃƒÆ’Ã‚Â£ÃƒÂ¢Ã¢â€šÂ¬Ã…Â¡Ãƒâ€šÃ‚Â¯"/>
        <a:font script="Hang" typeface="ÃƒÆ’Ã‚Â«Ãƒâ€šÃ‚ÂÃƒÂ¢Ã¢â€šÂ¬Ã‚Â¹ÃƒÆ’Ã‚Â¬ÃƒÂ¢Ã¢â€šÂ¬Ã‚ÂºÃƒÂ¢Ã¢â‚¬Å¡Ã‚Â¬"/>
        <a:font script="Hans" typeface="ÃƒÆ’Ã‚Â©Ãƒâ€šÃ‚Â»ÃƒÂ¢Ã¢â€šÂ¬Ã‹Å“ÃƒÆ’Ã‚Â¤Ãƒâ€šÃ‚Â½ÃƒÂ¢Ã¢â€šÂ¬Ã…â€œ"/>
        <a:font script="Hant" typeface="ÃƒÆ’Ã‚Â¥Ãƒâ€šÃ‚Â¾Ãƒâ€šÃ‚Â®ÃƒÆ’Ã‚Â¨Ãƒâ€šÃ‚Â»Ãƒâ€¦Ã‚Â¸ÃƒÆ’Ã‚Â¦Ãƒâ€šÃ‚Â­Ãƒâ€šÃ‚Â£ÃƒÆ’Ã‚Â©Ãƒâ€šÃ‚Â»ÃƒÂ¢Ã¢â€šÂ¬Ã‹Å“ÃƒÆ’Ã‚Â©Ãƒâ€šÃ‚Â«ÃƒÂ¢Ã¢â€šÂ¬Ã‚Â"/>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tIns="91440" bIns="91440" rtlCol="0" anchor="t">
        <a:noAutofit/>
      </a:bodyPr>
      <a:lstStyle>
        <a:defPPr>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spcAft>
            <a:spcPts val="1000"/>
          </a:spcAft>
          <a:buClr>
            <a:schemeClr val="accent2"/>
          </a:buClr>
          <a:defRPr sz="2000" dirty="0"/>
        </a:defPPr>
      </a:lstStyle>
    </a:txDef>
  </a:objectDefaults>
  <a:extraClrSchemeLst/>
  <a:custClrLst>
    <a:custClr name="TRP Midnight Navy">
      <a:srgbClr val="061937"/>
    </a:custClr>
    <a:custClr name="TRP Bright Blue">
      <a:srgbClr val="00CFEC"/>
    </a:custClr>
    <a:custClr name="Gold">
      <a:srgbClr val="FFC42D"/>
    </a:custClr>
    <a:custClr name="Berry">
      <a:srgbClr val="FA3D8D"/>
    </a:custClr>
    <a:custClr name="Green">
      <a:srgbClr val="83DF4A"/>
    </a:custClr>
    <a:custClr name="Ocean">
      <a:srgbClr val="0086EB"/>
    </a:custClr>
    <a:custClr name="TRP Gray">
      <a:srgbClr val="253746"/>
    </a:custClr>
    <a:custClr name="TRP Gray 90%">
      <a:srgbClr val="3B4B59"/>
    </a:custClr>
    <a:custClr name="TRP Gray 40%">
      <a:srgbClr val="A8AFB5"/>
    </a:custClr>
    <a:custClr name="TRP Gray 5%">
      <a:srgbClr val="F4F5F6"/>
    </a:custClr>
    <a:custClr name="Charting Ocean LTC 4">
      <a:srgbClr val="0060A8"/>
    </a:custClr>
    <a:custClr name="Charting Ocean LTC 1">
      <a:srgbClr val="008BF5"/>
    </a:custClr>
    <a:custClr name="Charting Teal LTC 4">
      <a:srgbClr val="166A54"/>
    </a:custClr>
    <a:custClr name="Charting Teal LTC 1">
      <a:srgbClr val="209D7D"/>
    </a:custClr>
    <a:custClr name="Charting Purple LTC 3">
      <a:srgbClr val="7749BC"/>
    </a:custClr>
    <a:custClr name="Charting Purple LTC 1">
      <a:srgbClr val="9E7DCF"/>
    </a:custClr>
    <a:custClr name="Charting Berry LTC 4">
      <a:srgbClr val="AE3260"/>
    </a:custClr>
    <a:custClr name="Charting Berry LTC 1">
      <a:srgbClr val="D36990"/>
    </a:custClr>
    <a:custClr name="Charting Orange LTC 3">
      <a:srgbClr val="926117"/>
    </a:custClr>
    <a:custClr name="Charting Orange LTC 1">
      <a:srgbClr val="BE7E1E"/>
    </a:custClr>
    <a:custClr name="Charting Gray LTC 3">
      <a:srgbClr val="7B8F9E"/>
    </a:custClr>
    <a:custClr name="Charting Gray LTC 1">
      <a:srgbClr val="596B78"/>
    </a:custClr>
    <a:custClr name="Functional Red">
      <a:srgbClr val="DD3636"/>
    </a:custClr>
    <a:custClr name="Functional Amber">
      <a:srgbClr val="FFAD00"/>
    </a:custClr>
    <a:custClr name="Functional Green">
      <a:srgbClr val="248647"/>
    </a:custClr>
  </a:custClrLst>
  <a:extLst>
    <a:ext uri="{05A4C25C-085E-4340-85A3-A5531E510DB2}">
      <thm15:themeFamily xmlns:thm15="http://schemas.microsoft.com/office/thememl/2012/main" name="Presentation10" id="{22647C0A-C939-BC4F-A608-7D55BFBFB8CE}" vid="{3CF6A5E9-4363-7B4F-A704-FD2A6A86326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2">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6661238-b467-47fb-9217-6da538417a53">
      <Terms xmlns="http://schemas.microsoft.com/office/infopath/2007/PartnerControls"/>
    </lcf76f155ced4ddcb4097134ff3c332f>
    <TaxCatchAll xmlns="ffa489d6-6274-4e81-91c7-a8c027e55a08"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149C68F55DBED4BB3BC4FDF15C50EA9" ma:contentTypeVersion="15" ma:contentTypeDescription="Create a new document." ma:contentTypeScope="" ma:versionID="4e7bf259a2b572d39f78d23428037da7">
  <xsd:schema xmlns:xsd="http://www.w3.org/2001/XMLSchema" xmlns:xs="http://www.w3.org/2001/XMLSchema" xmlns:p="http://schemas.microsoft.com/office/2006/metadata/properties" xmlns:ns2="f6661238-b467-47fb-9217-6da538417a53" xmlns:ns3="ffa489d6-6274-4e81-91c7-a8c027e55a08" targetNamespace="http://schemas.microsoft.com/office/2006/metadata/properties" ma:root="true" ma:fieldsID="85744a46d3cb305d7ae77a8ef784ead6" ns2:_="" ns3:_="">
    <xsd:import namespace="f6661238-b467-47fb-9217-6da538417a53"/>
    <xsd:import namespace="ffa489d6-6274-4e81-91c7-a8c027e55a0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Location"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661238-b467-47fb-9217-6da538417a5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4d0b1873-ef96-4b79-a555-aff0f1998d41"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fa489d6-6274-4e81-91c7-a8c027e55a0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9a836ebe-0060-4309-b6de-0e6cea5c897c}" ma:internalName="TaxCatchAll" ma:showField="CatchAllData" ma:web="ffa489d6-6274-4e81-91c7-a8c027e55a0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C1F4162-ABD1-4D64-9A28-3B65EF2A322B}">
  <ds:schemaRefs>
    <ds:schemaRef ds:uri="0e4180a5-6f0b-4809-8ac0-824ab55e4746"/>
    <ds:schemaRef ds:uri="d7bd0f70-3092-492c-a592-2c42b999e06e"/>
    <ds:schemaRef ds:uri="dd766dfa-811c-4d1d-ae8e-3ecd67089f95"/>
    <ds:schemaRef ds:uri="f185d904-8526-4a23-9cfe-19357e6280d2"/>
    <ds:schemaRef ds:uri="f6661238-b467-47fb-9217-6da538417a53"/>
    <ds:schemaRef ds:uri="ffa489d6-6274-4e81-91c7-a8c027e55a0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A914D9A-3A8E-4553-997C-63013D6BC4C2}">
  <ds:schemaRefs>
    <ds:schemaRef ds:uri="f6661238-b467-47fb-9217-6da538417a53"/>
    <ds:schemaRef ds:uri="ffa489d6-6274-4e81-91c7-a8c027e55a0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3BA990D-E520-4237-ABB4-AA72D26F6D8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Template widescreen master</Template>
  <TotalTime>1</TotalTime>
  <Words>5456</Words>
  <Application>Microsoft Office PowerPoint</Application>
  <PresentationFormat>Widescreen</PresentationFormat>
  <Paragraphs>410</Paragraphs>
  <Slides>23</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Arial</vt:lpstr>
      <vt:lpstr>Arial Black</vt:lpstr>
      <vt:lpstr>Calibri</vt:lpstr>
      <vt:lpstr>Helvetica</vt:lpstr>
      <vt:lpstr>Times New Roman</vt:lpstr>
      <vt:lpstr>Wingdings</vt:lpstr>
      <vt:lpstr>Template widescreen master</vt:lpstr>
      <vt:lpstr>PowerPoint Presentation</vt:lpstr>
      <vt:lpstr>Agenda</vt:lpstr>
      <vt:lpstr>How do successful families approach money?</vt:lpstr>
      <vt:lpstr>PowerPoint Presentation</vt:lpstr>
      <vt:lpstr>Keys to less stress </vt:lpstr>
      <vt:lpstr>Why is it so difficult  to connect?</vt:lpstr>
      <vt:lpstr>It's complicated...</vt:lpstr>
      <vt:lpstr>Saver vs. spender</vt:lpstr>
      <vt:lpstr>Question 1: What are your money habits?</vt:lpstr>
      <vt:lpstr>Security vs. opportunity </vt:lpstr>
      <vt:lpstr>Question 2: What is your investment style?</vt:lpstr>
      <vt:lpstr>Private vs. open</vt:lpstr>
      <vt:lpstr>Question 3: How comfortable are you discussing money/your finances? </vt:lpstr>
      <vt:lpstr>Fascinated vs. obligated</vt:lpstr>
      <vt:lpstr>Question 4: What is your attitude toward finances and investing? </vt:lpstr>
      <vt:lpstr>How your financial  professional can help</vt:lpstr>
      <vt:lpstr>Going back to the keys to less stress </vt:lpstr>
      <vt:lpstr>Communicate </vt:lpstr>
      <vt:lpstr>Define your vision</vt:lpstr>
      <vt:lpstr>Educate</vt:lpstr>
      <vt:lpstr>The keys to approaching money successfully—as a family </vt:lpstr>
      <vt:lpstr>Important information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 Birch</dc:creator>
  <cp:lastModifiedBy>Tavai, Tracey</cp:lastModifiedBy>
  <cp:revision>9</cp:revision>
  <cp:lastPrinted>2024-05-13T12:45:41Z</cp:lastPrinted>
  <dcterms:created xsi:type="dcterms:W3CDTF">2024-05-10T16:44:32Z</dcterms:created>
  <dcterms:modified xsi:type="dcterms:W3CDTF">2024-06-20T17:15:15Z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0x010100D149C68F55DBED4BB3BC4FDF15C50EA9</vt:lpwstr>
  </property>
  <property fmtid="{D5CDD505-2E9C-101B-9397-08002B2CF9AE}" pid="3" name="MediaServiceImageTags">
    <vt:lpwstr/>
  </property>
  <property fmtid="{D5CDD505-2E9C-101B-9397-08002B2CF9AE}" pid="4" name="MSIP_Label_255371c7-7460-4ff3-9f84-e511f91b31bb_Enabled">
    <vt:lpwstr>true</vt:lpwstr>
  </property>
  <property fmtid="{D5CDD505-2E9C-101B-9397-08002B2CF9AE}" pid="5" name="MSIP_Label_255371c7-7460-4ff3-9f84-e511f91b31bb_SetDate">
    <vt:lpwstr>2024-05-24T12:33:54Z</vt:lpwstr>
  </property>
  <property fmtid="{D5CDD505-2E9C-101B-9397-08002B2CF9AE}" pid="6" name="MSIP_Label_255371c7-7460-4ff3-9f84-e511f91b31bb_Method">
    <vt:lpwstr>Standard</vt:lpwstr>
  </property>
  <property fmtid="{D5CDD505-2E9C-101B-9397-08002B2CF9AE}" pid="7" name="MSIP_Label_255371c7-7460-4ff3-9f84-e511f91b31bb_Name">
    <vt:lpwstr>Public</vt:lpwstr>
  </property>
  <property fmtid="{D5CDD505-2E9C-101B-9397-08002B2CF9AE}" pid="8" name="MSIP_Label_255371c7-7460-4ff3-9f84-e511f91b31bb_SiteId">
    <vt:lpwstr>3cb070fe-7299-4f60-b422-59adc339decf</vt:lpwstr>
  </property>
  <property fmtid="{D5CDD505-2E9C-101B-9397-08002B2CF9AE}" pid="9" name="MSIP_Label_255371c7-7460-4ff3-9f84-e511f91b31bb_ActionId">
    <vt:lpwstr>efe6a6cb-6ebd-4966-a3e9-e2acae105cd4</vt:lpwstr>
  </property>
  <property fmtid="{D5CDD505-2E9C-101B-9397-08002B2CF9AE}" pid="10" name="MSIP_Label_255371c7-7460-4ff3-9f84-e511f91b31bb_ContentBits">
    <vt:lpwstr>0</vt:lpwstr>
  </property>
</Properties>
</file>