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9" r:id="rId4"/>
  </p:sldMasterIdLst>
  <p:notesMasterIdLst>
    <p:notesMasterId r:id="rId18"/>
  </p:notesMasterIdLst>
  <p:handoutMasterIdLst>
    <p:handoutMasterId r:id="rId19"/>
  </p:handoutMasterIdLst>
  <p:sldIdLst>
    <p:sldId id="3981" r:id="rId5"/>
    <p:sldId id="3976" r:id="rId6"/>
    <p:sldId id="3977" r:id="rId7"/>
    <p:sldId id="3978" r:id="rId8"/>
    <p:sldId id="3983" r:id="rId9"/>
    <p:sldId id="3980" r:id="rId10"/>
    <p:sldId id="3966" r:id="rId11"/>
    <p:sldId id="3982" r:id="rId12"/>
    <p:sldId id="1158" r:id="rId13"/>
    <p:sldId id="1157" r:id="rId14"/>
    <p:sldId id="1168" r:id="rId15"/>
    <p:sldId id="3962" r:id="rId16"/>
    <p:sldId id="671" r:id="rId17"/>
  </p:sldIdLst>
  <p:sldSz cx="12192000" cy="6858000"/>
  <p:notesSz cx="7315200" cy="9601200"/>
  <p:defaultTextStyle>
    <a:defPPr>
      <a:defRPr lang="en-US"/>
    </a:defPPr>
    <a:lvl1pPr marL="0" algn="l" defTabSz="1088473" rtl="0" eaLnBrk="1" latinLnBrk="0" hangingPunct="1">
      <a:defRPr sz="2167" kern="1200">
        <a:solidFill>
          <a:schemeClr val="tx1"/>
        </a:solidFill>
        <a:latin typeface="+mn-lt"/>
        <a:ea typeface="+mn-ea"/>
        <a:cs typeface="+mn-cs"/>
      </a:defRPr>
    </a:lvl1pPr>
    <a:lvl2pPr marL="544237" algn="l" defTabSz="1088473" rtl="0" eaLnBrk="1" latinLnBrk="0" hangingPunct="1">
      <a:defRPr sz="2167" kern="1200">
        <a:solidFill>
          <a:schemeClr val="tx1"/>
        </a:solidFill>
        <a:latin typeface="+mn-lt"/>
        <a:ea typeface="+mn-ea"/>
        <a:cs typeface="+mn-cs"/>
      </a:defRPr>
    </a:lvl2pPr>
    <a:lvl3pPr marL="1088473" algn="l" defTabSz="1088473" rtl="0" eaLnBrk="1" latinLnBrk="0" hangingPunct="1">
      <a:defRPr sz="2167" kern="1200">
        <a:solidFill>
          <a:schemeClr val="tx1"/>
        </a:solidFill>
        <a:latin typeface="+mn-lt"/>
        <a:ea typeface="+mn-ea"/>
        <a:cs typeface="+mn-cs"/>
      </a:defRPr>
    </a:lvl3pPr>
    <a:lvl4pPr marL="1632711" algn="l" defTabSz="1088473" rtl="0" eaLnBrk="1" latinLnBrk="0" hangingPunct="1">
      <a:defRPr sz="2167" kern="1200">
        <a:solidFill>
          <a:schemeClr val="tx1"/>
        </a:solidFill>
        <a:latin typeface="+mn-lt"/>
        <a:ea typeface="+mn-ea"/>
        <a:cs typeface="+mn-cs"/>
      </a:defRPr>
    </a:lvl4pPr>
    <a:lvl5pPr marL="2176947" algn="l" defTabSz="1088473" rtl="0" eaLnBrk="1" latinLnBrk="0" hangingPunct="1">
      <a:defRPr sz="2167" kern="1200">
        <a:solidFill>
          <a:schemeClr val="tx1"/>
        </a:solidFill>
        <a:latin typeface="+mn-lt"/>
        <a:ea typeface="+mn-ea"/>
        <a:cs typeface="+mn-cs"/>
      </a:defRPr>
    </a:lvl5pPr>
    <a:lvl6pPr marL="2721184" algn="l" defTabSz="1088473" rtl="0" eaLnBrk="1" latinLnBrk="0" hangingPunct="1">
      <a:defRPr sz="2167" kern="1200">
        <a:solidFill>
          <a:schemeClr val="tx1"/>
        </a:solidFill>
        <a:latin typeface="+mn-lt"/>
        <a:ea typeface="+mn-ea"/>
        <a:cs typeface="+mn-cs"/>
      </a:defRPr>
    </a:lvl6pPr>
    <a:lvl7pPr marL="3265420" algn="l" defTabSz="1088473" rtl="0" eaLnBrk="1" latinLnBrk="0" hangingPunct="1">
      <a:defRPr sz="2167" kern="1200">
        <a:solidFill>
          <a:schemeClr val="tx1"/>
        </a:solidFill>
        <a:latin typeface="+mn-lt"/>
        <a:ea typeface="+mn-ea"/>
        <a:cs typeface="+mn-cs"/>
      </a:defRPr>
    </a:lvl7pPr>
    <a:lvl8pPr marL="3809657" algn="l" defTabSz="1088473" rtl="0" eaLnBrk="1" latinLnBrk="0" hangingPunct="1">
      <a:defRPr sz="2167" kern="1200">
        <a:solidFill>
          <a:schemeClr val="tx1"/>
        </a:solidFill>
        <a:latin typeface="+mn-lt"/>
        <a:ea typeface="+mn-ea"/>
        <a:cs typeface="+mn-cs"/>
      </a:defRPr>
    </a:lvl8pPr>
    <a:lvl9pPr marL="4353894" algn="l" defTabSz="1088473" rtl="0" eaLnBrk="1" latinLnBrk="0" hangingPunct="1">
      <a:defRPr sz="2167" kern="1200">
        <a:solidFill>
          <a:schemeClr val="tx1"/>
        </a:solidFill>
        <a:latin typeface="+mn-lt"/>
        <a:ea typeface="+mn-ea"/>
        <a:cs typeface="+mn-cs"/>
      </a:defRPr>
    </a:lvl9pPr>
  </p:defaultTextStyle>
  <p:extLst>
    <p:ext uri="{EFAFB233-063F-42B5-8137-9DF3F51BA10A}">
      <p15:sldGuideLst xmlns:p15="http://schemas.microsoft.com/office/powerpoint/2012/main">
        <p15:guide id="6" orient="horz" pos="192" userDrawn="1">
          <p15:clr>
            <a:srgbClr val="A4A3A4"/>
          </p15:clr>
        </p15:guide>
        <p15:guide id="11"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C85"/>
    <a:srgbClr val="197B62"/>
    <a:srgbClr val="00CFEC"/>
    <a:srgbClr val="253746"/>
    <a:srgbClr val="0086EB"/>
    <a:srgbClr val="83DF4A"/>
    <a:srgbClr val="FA3D8D"/>
    <a:srgbClr val="FFC42D"/>
    <a:srgbClr val="061937"/>
    <a:srgbClr val="008B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DE8877-6208-E54C-880C-8BE0AFB3966C}" v="508" dt="2024-06-07T17:47:21.1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576" autoAdjust="0"/>
    <p:restoredTop sz="80055" autoAdjust="0"/>
  </p:normalViewPr>
  <p:slideViewPr>
    <p:cSldViewPr snapToGrid="0">
      <p:cViewPr varScale="1">
        <p:scale>
          <a:sx n="106" d="100"/>
          <a:sy n="106" d="100"/>
        </p:scale>
        <p:origin x="1104" y="96"/>
      </p:cViewPr>
      <p:guideLst>
        <p:guide orient="horz" pos="192"/>
        <p:guide/>
      </p:guideLst>
    </p:cSldViewPr>
  </p:slideViewPr>
  <p:outlineViewPr>
    <p:cViewPr>
      <p:scale>
        <a:sx n="33" d="100"/>
        <a:sy n="33" d="100"/>
      </p:scale>
      <p:origin x="0" y="-23868"/>
    </p:cViewPr>
  </p:outlineViewPr>
  <p:notesTextViewPr>
    <p:cViewPr>
      <p:scale>
        <a:sx n="125" d="100"/>
        <a:sy n="125" d="100"/>
      </p:scale>
      <p:origin x="0" y="0"/>
    </p:cViewPr>
  </p:notesTextViewPr>
  <p:sorterViewPr>
    <p:cViewPr>
      <p:scale>
        <a:sx n="40" d="100"/>
        <a:sy n="40" d="100"/>
      </p:scale>
      <p:origin x="0" y="-3948"/>
    </p:cViewPr>
  </p:sorterViewPr>
  <p:notesViewPr>
    <p:cSldViewPr snapToGrid="0">
      <p:cViewPr>
        <p:scale>
          <a:sx n="70" d="100"/>
          <a:sy n="70" d="100"/>
        </p:scale>
        <p:origin x="5112" y="1696"/>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604533695877943E-2"/>
          <c:y val="2.9055897556850348E-2"/>
          <c:w val="0.93160935818274515"/>
          <c:h val="0.89249392354090484"/>
        </c:manualLayout>
      </c:layout>
      <c:areaChart>
        <c:grouping val="standard"/>
        <c:varyColors val="0"/>
        <c:ser>
          <c:idx val="0"/>
          <c:order val="0"/>
          <c:tx>
            <c:strRef>
              <c:f>Sheet1!$B$1</c:f>
              <c:strCache>
                <c:ptCount val="1"/>
                <c:pt idx="0">
                  <c:v>$1,000.00</c:v>
                </c:pt>
              </c:strCache>
            </c:strRef>
          </c:tx>
          <c:spPr>
            <a:solidFill>
              <a:srgbClr val="0060A8"/>
            </a:solidFill>
            <a:ln w="25400">
              <a:solidFill>
                <a:srgbClr val="0060A8"/>
              </a:solidFill>
            </a:ln>
            <a:effectLst/>
          </c:spPr>
          <c:cat>
            <c:numRef>
              <c:f>Sheet1!$A$2:$A$9431</c:f>
              <c:numCache>
                <c:formatCode>mm/dd/yy</c:formatCode>
                <c:ptCount val="9430"/>
                <c:pt idx="0">
                  <c:v>31484</c:v>
                </c:pt>
                <c:pt idx="1">
                  <c:v>31485</c:v>
                </c:pt>
                <c:pt idx="2">
                  <c:v>31488</c:v>
                </c:pt>
                <c:pt idx="3">
                  <c:v>31489</c:v>
                </c:pt>
                <c:pt idx="4">
                  <c:v>31490</c:v>
                </c:pt>
                <c:pt idx="5">
                  <c:v>31491</c:v>
                </c:pt>
                <c:pt idx="6">
                  <c:v>31492</c:v>
                </c:pt>
                <c:pt idx="7">
                  <c:v>31495</c:v>
                </c:pt>
                <c:pt idx="8">
                  <c:v>31496</c:v>
                </c:pt>
                <c:pt idx="9">
                  <c:v>31497</c:v>
                </c:pt>
                <c:pt idx="10">
                  <c:v>31498</c:v>
                </c:pt>
                <c:pt idx="11">
                  <c:v>31499</c:v>
                </c:pt>
                <c:pt idx="12">
                  <c:v>31502</c:v>
                </c:pt>
                <c:pt idx="13">
                  <c:v>31503</c:v>
                </c:pt>
                <c:pt idx="14">
                  <c:v>31504</c:v>
                </c:pt>
                <c:pt idx="15">
                  <c:v>31505</c:v>
                </c:pt>
                <c:pt idx="16">
                  <c:v>31506</c:v>
                </c:pt>
                <c:pt idx="17">
                  <c:v>31509</c:v>
                </c:pt>
                <c:pt idx="18">
                  <c:v>31510</c:v>
                </c:pt>
                <c:pt idx="19">
                  <c:v>31511</c:v>
                </c:pt>
                <c:pt idx="20">
                  <c:v>31512</c:v>
                </c:pt>
                <c:pt idx="21">
                  <c:v>31513</c:v>
                </c:pt>
                <c:pt idx="22">
                  <c:v>31516</c:v>
                </c:pt>
                <c:pt idx="23">
                  <c:v>31517</c:v>
                </c:pt>
                <c:pt idx="24">
                  <c:v>31518</c:v>
                </c:pt>
                <c:pt idx="25">
                  <c:v>31519</c:v>
                </c:pt>
                <c:pt idx="26">
                  <c:v>31520</c:v>
                </c:pt>
                <c:pt idx="27">
                  <c:v>31523</c:v>
                </c:pt>
                <c:pt idx="28">
                  <c:v>31524</c:v>
                </c:pt>
                <c:pt idx="29">
                  <c:v>31525</c:v>
                </c:pt>
                <c:pt idx="30">
                  <c:v>31526</c:v>
                </c:pt>
                <c:pt idx="31">
                  <c:v>31527</c:v>
                </c:pt>
                <c:pt idx="32">
                  <c:v>31530</c:v>
                </c:pt>
                <c:pt idx="33">
                  <c:v>31531</c:v>
                </c:pt>
                <c:pt idx="34">
                  <c:v>31532</c:v>
                </c:pt>
                <c:pt idx="35">
                  <c:v>31533</c:v>
                </c:pt>
                <c:pt idx="36">
                  <c:v>31534</c:v>
                </c:pt>
                <c:pt idx="37">
                  <c:v>31537</c:v>
                </c:pt>
                <c:pt idx="38">
                  <c:v>31538</c:v>
                </c:pt>
                <c:pt idx="39">
                  <c:v>31539</c:v>
                </c:pt>
                <c:pt idx="40">
                  <c:v>31540</c:v>
                </c:pt>
                <c:pt idx="41">
                  <c:v>31541</c:v>
                </c:pt>
                <c:pt idx="42">
                  <c:v>31544</c:v>
                </c:pt>
                <c:pt idx="43">
                  <c:v>31545</c:v>
                </c:pt>
                <c:pt idx="44">
                  <c:v>31546</c:v>
                </c:pt>
                <c:pt idx="45">
                  <c:v>31547</c:v>
                </c:pt>
                <c:pt idx="46">
                  <c:v>31548</c:v>
                </c:pt>
                <c:pt idx="47">
                  <c:v>31551</c:v>
                </c:pt>
                <c:pt idx="48">
                  <c:v>31552</c:v>
                </c:pt>
                <c:pt idx="49">
                  <c:v>31553</c:v>
                </c:pt>
                <c:pt idx="50">
                  <c:v>31554</c:v>
                </c:pt>
                <c:pt idx="51">
                  <c:v>31555</c:v>
                </c:pt>
                <c:pt idx="52">
                  <c:v>31558</c:v>
                </c:pt>
                <c:pt idx="53">
                  <c:v>31559</c:v>
                </c:pt>
                <c:pt idx="54">
                  <c:v>31560</c:v>
                </c:pt>
                <c:pt idx="55">
                  <c:v>31561</c:v>
                </c:pt>
                <c:pt idx="56">
                  <c:v>31562</c:v>
                </c:pt>
                <c:pt idx="57">
                  <c:v>31565</c:v>
                </c:pt>
                <c:pt idx="58">
                  <c:v>31566</c:v>
                </c:pt>
                <c:pt idx="59">
                  <c:v>31567</c:v>
                </c:pt>
                <c:pt idx="60">
                  <c:v>31568</c:v>
                </c:pt>
                <c:pt idx="61">
                  <c:v>31569</c:v>
                </c:pt>
                <c:pt idx="62">
                  <c:v>31572</c:v>
                </c:pt>
                <c:pt idx="63">
                  <c:v>31573</c:v>
                </c:pt>
                <c:pt idx="64">
                  <c:v>31574</c:v>
                </c:pt>
                <c:pt idx="65">
                  <c:v>31575</c:v>
                </c:pt>
                <c:pt idx="66">
                  <c:v>31576</c:v>
                </c:pt>
                <c:pt idx="67">
                  <c:v>31579</c:v>
                </c:pt>
                <c:pt idx="68">
                  <c:v>31580</c:v>
                </c:pt>
                <c:pt idx="69">
                  <c:v>31581</c:v>
                </c:pt>
                <c:pt idx="70">
                  <c:v>31582</c:v>
                </c:pt>
                <c:pt idx="71">
                  <c:v>31583</c:v>
                </c:pt>
                <c:pt idx="72">
                  <c:v>31586</c:v>
                </c:pt>
                <c:pt idx="73">
                  <c:v>31587</c:v>
                </c:pt>
                <c:pt idx="74">
                  <c:v>31588</c:v>
                </c:pt>
                <c:pt idx="75">
                  <c:v>31589</c:v>
                </c:pt>
                <c:pt idx="76">
                  <c:v>31590</c:v>
                </c:pt>
                <c:pt idx="77">
                  <c:v>31593</c:v>
                </c:pt>
                <c:pt idx="78">
                  <c:v>31594</c:v>
                </c:pt>
                <c:pt idx="79">
                  <c:v>31595</c:v>
                </c:pt>
                <c:pt idx="80">
                  <c:v>31596</c:v>
                </c:pt>
                <c:pt idx="81">
                  <c:v>31597</c:v>
                </c:pt>
                <c:pt idx="82">
                  <c:v>31600</c:v>
                </c:pt>
                <c:pt idx="83">
                  <c:v>31601</c:v>
                </c:pt>
                <c:pt idx="84">
                  <c:v>31602</c:v>
                </c:pt>
                <c:pt idx="85">
                  <c:v>31603</c:v>
                </c:pt>
                <c:pt idx="86">
                  <c:v>31604</c:v>
                </c:pt>
                <c:pt idx="87">
                  <c:v>31607</c:v>
                </c:pt>
                <c:pt idx="88">
                  <c:v>31608</c:v>
                </c:pt>
                <c:pt idx="89">
                  <c:v>31609</c:v>
                </c:pt>
                <c:pt idx="90">
                  <c:v>31610</c:v>
                </c:pt>
                <c:pt idx="91">
                  <c:v>31611</c:v>
                </c:pt>
                <c:pt idx="92">
                  <c:v>31614</c:v>
                </c:pt>
                <c:pt idx="93">
                  <c:v>31615</c:v>
                </c:pt>
                <c:pt idx="94">
                  <c:v>31616</c:v>
                </c:pt>
                <c:pt idx="95">
                  <c:v>31617</c:v>
                </c:pt>
                <c:pt idx="96">
                  <c:v>31618</c:v>
                </c:pt>
                <c:pt idx="97">
                  <c:v>31621</c:v>
                </c:pt>
                <c:pt idx="98">
                  <c:v>31622</c:v>
                </c:pt>
                <c:pt idx="99">
                  <c:v>31623</c:v>
                </c:pt>
                <c:pt idx="100">
                  <c:v>31624</c:v>
                </c:pt>
                <c:pt idx="101">
                  <c:v>31625</c:v>
                </c:pt>
                <c:pt idx="102">
                  <c:v>31628</c:v>
                </c:pt>
                <c:pt idx="103">
                  <c:v>31629</c:v>
                </c:pt>
                <c:pt idx="104">
                  <c:v>31630</c:v>
                </c:pt>
                <c:pt idx="105">
                  <c:v>31631</c:v>
                </c:pt>
                <c:pt idx="106">
                  <c:v>31632</c:v>
                </c:pt>
                <c:pt idx="107">
                  <c:v>31635</c:v>
                </c:pt>
                <c:pt idx="108">
                  <c:v>31636</c:v>
                </c:pt>
                <c:pt idx="109">
                  <c:v>31637</c:v>
                </c:pt>
                <c:pt idx="110">
                  <c:v>31638</c:v>
                </c:pt>
                <c:pt idx="111">
                  <c:v>31639</c:v>
                </c:pt>
                <c:pt idx="112">
                  <c:v>31642</c:v>
                </c:pt>
                <c:pt idx="113">
                  <c:v>31643</c:v>
                </c:pt>
                <c:pt idx="114">
                  <c:v>31644</c:v>
                </c:pt>
                <c:pt idx="115">
                  <c:v>31645</c:v>
                </c:pt>
                <c:pt idx="116">
                  <c:v>31646</c:v>
                </c:pt>
                <c:pt idx="117">
                  <c:v>31649</c:v>
                </c:pt>
                <c:pt idx="118">
                  <c:v>31650</c:v>
                </c:pt>
                <c:pt idx="119">
                  <c:v>31651</c:v>
                </c:pt>
                <c:pt idx="120">
                  <c:v>31652</c:v>
                </c:pt>
                <c:pt idx="121">
                  <c:v>31653</c:v>
                </c:pt>
                <c:pt idx="122">
                  <c:v>31656</c:v>
                </c:pt>
                <c:pt idx="123">
                  <c:v>31657</c:v>
                </c:pt>
                <c:pt idx="124">
                  <c:v>31658</c:v>
                </c:pt>
                <c:pt idx="125">
                  <c:v>31659</c:v>
                </c:pt>
                <c:pt idx="126">
                  <c:v>31660</c:v>
                </c:pt>
                <c:pt idx="127">
                  <c:v>31663</c:v>
                </c:pt>
                <c:pt idx="128">
                  <c:v>31664</c:v>
                </c:pt>
                <c:pt idx="129">
                  <c:v>31665</c:v>
                </c:pt>
                <c:pt idx="130">
                  <c:v>31666</c:v>
                </c:pt>
                <c:pt idx="131">
                  <c:v>31667</c:v>
                </c:pt>
                <c:pt idx="132">
                  <c:v>31670</c:v>
                </c:pt>
                <c:pt idx="133">
                  <c:v>31671</c:v>
                </c:pt>
                <c:pt idx="134">
                  <c:v>31672</c:v>
                </c:pt>
                <c:pt idx="135">
                  <c:v>31673</c:v>
                </c:pt>
                <c:pt idx="136">
                  <c:v>31674</c:v>
                </c:pt>
                <c:pt idx="137">
                  <c:v>31677</c:v>
                </c:pt>
                <c:pt idx="138">
                  <c:v>31678</c:v>
                </c:pt>
                <c:pt idx="139">
                  <c:v>31679</c:v>
                </c:pt>
                <c:pt idx="140">
                  <c:v>31680</c:v>
                </c:pt>
                <c:pt idx="141">
                  <c:v>31681</c:v>
                </c:pt>
                <c:pt idx="142">
                  <c:v>31684</c:v>
                </c:pt>
                <c:pt idx="143">
                  <c:v>31685</c:v>
                </c:pt>
                <c:pt idx="144">
                  <c:v>31686</c:v>
                </c:pt>
                <c:pt idx="145">
                  <c:v>31687</c:v>
                </c:pt>
                <c:pt idx="146">
                  <c:v>31688</c:v>
                </c:pt>
                <c:pt idx="147">
                  <c:v>31691</c:v>
                </c:pt>
                <c:pt idx="148">
                  <c:v>31692</c:v>
                </c:pt>
                <c:pt idx="149">
                  <c:v>31693</c:v>
                </c:pt>
                <c:pt idx="150">
                  <c:v>31694</c:v>
                </c:pt>
                <c:pt idx="151">
                  <c:v>31695</c:v>
                </c:pt>
                <c:pt idx="152">
                  <c:v>31698</c:v>
                </c:pt>
                <c:pt idx="153">
                  <c:v>31699</c:v>
                </c:pt>
                <c:pt idx="154">
                  <c:v>31700</c:v>
                </c:pt>
                <c:pt idx="155">
                  <c:v>31701</c:v>
                </c:pt>
                <c:pt idx="156">
                  <c:v>31702</c:v>
                </c:pt>
                <c:pt idx="157">
                  <c:v>31705</c:v>
                </c:pt>
                <c:pt idx="158">
                  <c:v>31706</c:v>
                </c:pt>
                <c:pt idx="159">
                  <c:v>31707</c:v>
                </c:pt>
                <c:pt idx="160">
                  <c:v>31708</c:v>
                </c:pt>
                <c:pt idx="161">
                  <c:v>31709</c:v>
                </c:pt>
                <c:pt idx="162">
                  <c:v>31712</c:v>
                </c:pt>
                <c:pt idx="163">
                  <c:v>31713</c:v>
                </c:pt>
                <c:pt idx="164">
                  <c:v>31714</c:v>
                </c:pt>
                <c:pt idx="165">
                  <c:v>31715</c:v>
                </c:pt>
                <c:pt idx="166">
                  <c:v>31716</c:v>
                </c:pt>
                <c:pt idx="167">
                  <c:v>31719</c:v>
                </c:pt>
                <c:pt idx="168">
                  <c:v>31720</c:v>
                </c:pt>
                <c:pt idx="169">
                  <c:v>31721</c:v>
                </c:pt>
                <c:pt idx="170">
                  <c:v>31722</c:v>
                </c:pt>
                <c:pt idx="171">
                  <c:v>31723</c:v>
                </c:pt>
                <c:pt idx="172">
                  <c:v>31726</c:v>
                </c:pt>
                <c:pt idx="173">
                  <c:v>31727</c:v>
                </c:pt>
                <c:pt idx="174">
                  <c:v>31728</c:v>
                </c:pt>
                <c:pt idx="175">
                  <c:v>31729</c:v>
                </c:pt>
                <c:pt idx="176">
                  <c:v>31730</c:v>
                </c:pt>
                <c:pt idx="177">
                  <c:v>31733</c:v>
                </c:pt>
                <c:pt idx="178">
                  <c:v>31734</c:v>
                </c:pt>
                <c:pt idx="179">
                  <c:v>31735</c:v>
                </c:pt>
                <c:pt idx="180">
                  <c:v>31736</c:v>
                </c:pt>
                <c:pt idx="181">
                  <c:v>31737</c:v>
                </c:pt>
                <c:pt idx="182">
                  <c:v>31740</c:v>
                </c:pt>
                <c:pt idx="183">
                  <c:v>31741</c:v>
                </c:pt>
                <c:pt idx="184">
                  <c:v>31742</c:v>
                </c:pt>
                <c:pt idx="185">
                  <c:v>31743</c:v>
                </c:pt>
                <c:pt idx="186">
                  <c:v>31744</c:v>
                </c:pt>
                <c:pt idx="187">
                  <c:v>31747</c:v>
                </c:pt>
                <c:pt idx="188">
                  <c:v>31748</c:v>
                </c:pt>
                <c:pt idx="189">
                  <c:v>31749</c:v>
                </c:pt>
                <c:pt idx="190">
                  <c:v>31750</c:v>
                </c:pt>
                <c:pt idx="191">
                  <c:v>31751</c:v>
                </c:pt>
                <c:pt idx="192">
                  <c:v>31754</c:v>
                </c:pt>
                <c:pt idx="193">
                  <c:v>31755</c:v>
                </c:pt>
                <c:pt idx="194">
                  <c:v>31756</c:v>
                </c:pt>
                <c:pt idx="195">
                  <c:v>31757</c:v>
                </c:pt>
                <c:pt idx="196">
                  <c:v>31758</c:v>
                </c:pt>
                <c:pt idx="197">
                  <c:v>31761</c:v>
                </c:pt>
                <c:pt idx="198">
                  <c:v>31762</c:v>
                </c:pt>
                <c:pt idx="199">
                  <c:v>31763</c:v>
                </c:pt>
                <c:pt idx="200">
                  <c:v>31764</c:v>
                </c:pt>
                <c:pt idx="201">
                  <c:v>31765</c:v>
                </c:pt>
                <c:pt idx="202">
                  <c:v>31768</c:v>
                </c:pt>
                <c:pt idx="203">
                  <c:v>31769</c:v>
                </c:pt>
                <c:pt idx="204">
                  <c:v>31770</c:v>
                </c:pt>
                <c:pt idx="205">
                  <c:v>31771</c:v>
                </c:pt>
                <c:pt idx="206">
                  <c:v>31772</c:v>
                </c:pt>
                <c:pt idx="207">
                  <c:v>31775</c:v>
                </c:pt>
                <c:pt idx="208">
                  <c:v>31776</c:v>
                </c:pt>
                <c:pt idx="209">
                  <c:v>31777</c:v>
                </c:pt>
                <c:pt idx="210">
                  <c:v>31778</c:v>
                </c:pt>
                <c:pt idx="211">
                  <c:v>31779</c:v>
                </c:pt>
                <c:pt idx="212">
                  <c:v>31782</c:v>
                </c:pt>
                <c:pt idx="213">
                  <c:v>31783</c:v>
                </c:pt>
                <c:pt idx="214">
                  <c:v>31784</c:v>
                </c:pt>
                <c:pt idx="215">
                  <c:v>31785</c:v>
                </c:pt>
                <c:pt idx="216">
                  <c:v>31786</c:v>
                </c:pt>
                <c:pt idx="217">
                  <c:v>31789</c:v>
                </c:pt>
                <c:pt idx="218">
                  <c:v>31790</c:v>
                </c:pt>
                <c:pt idx="219">
                  <c:v>31791</c:v>
                </c:pt>
                <c:pt idx="220">
                  <c:v>31792</c:v>
                </c:pt>
                <c:pt idx="221">
                  <c:v>31793</c:v>
                </c:pt>
                <c:pt idx="222">
                  <c:v>31796</c:v>
                </c:pt>
                <c:pt idx="223">
                  <c:v>31797</c:v>
                </c:pt>
                <c:pt idx="224">
                  <c:v>31798</c:v>
                </c:pt>
                <c:pt idx="225">
                  <c:v>31799</c:v>
                </c:pt>
                <c:pt idx="226">
                  <c:v>31800</c:v>
                </c:pt>
                <c:pt idx="227">
                  <c:v>31803</c:v>
                </c:pt>
                <c:pt idx="228">
                  <c:v>31804</c:v>
                </c:pt>
                <c:pt idx="229">
                  <c:v>31805</c:v>
                </c:pt>
                <c:pt idx="230">
                  <c:v>31806</c:v>
                </c:pt>
                <c:pt idx="231">
                  <c:v>31807</c:v>
                </c:pt>
                <c:pt idx="232">
                  <c:v>31810</c:v>
                </c:pt>
                <c:pt idx="233">
                  <c:v>31811</c:v>
                </c:pt>
                <c:pt idx="234">
                  <c:v>31812</c:v>
                </c:pt>
                <c:pt idx="235">
                  <c:v>31813</c:v>
                </c:pt>
                <c:pt idx="236">
                  <c:v>31814</c:v>
                </c:pt>
                <c:pt idx="237">
                  <c:v>31817</c:v>
                </c:pt>
                <c:pt idx="238">
                  <c:v>31818</c:v>
                </c:pt>
                <c:pt idx="239">
                  <c:v>31819</c:v>
                </c:pt>
                <c:pt idx="240">
                  <c:v>31820</c:v>
                </c:pt>
                <c:pt idx="241">
                  <c:v>31821</c:v>
                </c:pt>
                <c:pt idx="242">
                  <c:v>31824</c:v>
                </c:pt>
                <c:pt idx="243">
                  <c:v>31825</c:v>
                </c:pt>
                <c:pt idx="244">
                  <c:v>31826</c:v>
                </c:pt>
                <c:pt idx="245">
                  <c:v>31827</c:v>
                </c:pt>
                <c:pt idx="246">
                  <c:v>31828</c:v>
                </c:pt>
                <c:pt idx="247">
                  <c:v>31831</c:v>
                </c:pt>
                <c:pt idx="248">
                  <c:v>31832</c:v>
                </c:pt>
                <c:pt idx="249">
                  <c:v>31833</c:v>
                </c:pt>
                <c:pt idx="250">
                  <c:v>31834</c:v>
                </c:pt>
                <c:pt idx="251">
                  <c:v>31835</c:v>
                </c:pt>
                <c:pt idx="252">
                  <c:v>31838</c:v>
                </c:pt>
                <c:pt idx="253">
                  <c:v>31839</c:v>
                </c:pt>
                <c:pt idx="254">
                  <c:v>31840</c:v>
                </c:pt>
                <c:pt idx="255">
                  <c:v>31841</c:v>
                </c:pt>
                <c:pt idx="256">
                  <c:v>31842</c:v>
                </c:pt>
                <c:pt idx="257">
                  <c:v>31845</c:v>
                </c:pt>
                <c:pt idx="258">
                  <c:v>31846</c:v>
                </c:pt>
                <c:pt idx="259">
                  <c:v>31847</c:v>
                </c:pt>
                <c:pt idx="260">
                  <c:v>31848</c:v>
                </c:pt>
                <c:pt idx="261">
                  <c:v>31849</c:v>
                </c:pt>
                <c:pt idx="262">
                  <c:v>31852</c:v>
                </c:pt>
                <c:pt idx="263">
                  <c:v>31853</c:v>
                </c:pt>
                <c:pt idx="264">
                  <c:v>31854</c:v>
                </c:pt>
                <c:pt idx="265">
                  <c:v>31855</c:v>
                </c:pt>
                <c:pt idx="266">
                  <c:v>31856</c:v>
                </c:pt>
                <c:pt idx="267">
                  <c:v>31859</c:v>
                </c:pt>
                <c:pt idx="268">
                  <c:v>31860</c:v>
                </c:pt>
                <c:pt idx="269">
                  <c:v>31861</c:v>
                </c:pt>
                <c:pt idx="270">
                  <c:v>31862</c:v>
                </c:pt>
                <c:pt idx="271">
                  <c:v>31863</c:v>
                </c:pt>
                <c:pt idx="272">
                  <c:v>31866</c:v>
                </c:pt>
                <c:pt idx="273">
                  <c:v>31867</c:v>
                </c:pt>
                <c:pt idx="274">
                  <c:v>31868</c:v>
                </c:pt>
                <c:pt idx="275">
                  <c:v>31869</c:v>
                </c:pt>
                <c:pt idx="276">
                  <c:v>31870</c:v>
                </c:pt>
                <c:pt idx="277">
                  <c:v>31873</c:v>
                </c:pt>
                <c:pt idx="278">
                  <c:v>31874</c:v>
                </c:pt>
                <c:pt idx="279">
                  <c:v>31875</c:v>
                </c:pt>
                <c:pt idx="280">
                  <c:v>31876</c:v>
                </c:pt>
                <c:pt idx="281">
                  <c:v>31877</c:v>
                </c:pt>
                <c:pt idx="282">
                  <c:v>31880</c:v>
                </c:pt>
                <c:pt idx="283">
                  <c:v>31881</c:v>
                </c:pt>
                <c:pt idx="284">
                  <c:v>31882</c:v>
                </c:pt>
                <c:pt idx="285">
                  <c:v>31883</c:v>
                </c:pt>
                <c:pt idx="286">
                  <c:v>31884</c:v>
                </c:pt>
                <c:pt idx="287">
                  <c:v>31887</c:v>
                </c:pt>
                <c:pt idx="288">
                  <c:v>31888</c:v>
                </c:pt>
                <c:pt idx="289">
                  <c:v>31889</c:v>
                </c:pt>
                <c:pt idx="290">
                  <c:v>31890</c:v>
                </c:pt>
                <c:pt idx="291">
                  <c:v>31891</c:v>
                </c:pt>
                <c:pt idx="292">
                  <c:v>31894</c:v>
                </c:pt>
                <c:pt idx="293">
                  <c:v>31895</c:v>
                </c:pt>
                <c:pt idx="294">
                  <c:v>31896</c:v>
                </c:pt>
                <c:pt idx="295">
                  <c:v>31897</c:v>
                </c:pt>
                <c:pt idx="296">
                  <c:v>31898</c:v>
                </c:pt>
                <c:pt idx="297">
                  <c:v>31901</c:v>
                </c:pt>
                <c:pt idx="298">
                  <c:v>31902</c:v>
                </c:pt>
                <c:pt idx="299">
                  <c:v>31903</c:v>
                </c:pt>
                <c:pt idx="300">
                  <c:v>31904</c:v>
                </c:pt>
                <c:pt idx="301">
                  <c:v>31905</c:v>
                </c:pt>
                <c:pt idx="302">
                  <c:v>31908</c:v>
                </c:pt>
                <c:pt idx="303">
                  <c:v>31909</c:v>
                </c:pt>
                <c:pt idx="304">
                  <c:v>31910</c:v>
                </c:pt>
                <c:pt idx="305">
                  <c:v>31911</c:v>
                </c:pt>
                <c:pt idx="306">
                  <c:v>31912</c:v>
                </c:pt>
                <c:pt idx="307">
                  <c:v>31915</c:v>
                </c:pt>
                <c:pt idx="308">
                  <c:v>31916</c:v>
                </c:pt>
                <c:pt idx="309">
                  <c:v>31917</c:v>
                </c:pt>
                <c:pt idx="310">
                  <c:v>31918</c:v>
                </c:pt>
                <c:pt idx="311">
                  <c:v>31919</c:v>
                </c:pt>
                <c:pt idx="312">
                  <c:v>31922</c:v>
                </c:pt>
                <c:pt idx="313">
                  <c:v>31923</c:v>
                </c:pt>
                <c:pt idx="314">
                  <c:v>31924</c:v>
                </c:pt>
                <c:pt idx="315">
                  <c:v>31925</c:v>
                </c:pt>
                <c:pt idx="316">
                  <c:v>31926</c:v>
                </c:pt>
                <c:pt idx="317">
                  <c:v>31929</c:v>
                </c:pt>
                <c:pt idx="318">
                  <c:v>31930</c:v>
                </c:pt>
                <c:pt idx="319">
                  <c:v>31931</c:v>
                </c:pt>
                <c:pt idx="320">
                  <c:v>31932</c:v>
                </c:pt>
                <c:pt idx="321">
                  <c:v>31933</c:v>
                </c:pt>
                <c:pt idx="322">
                  <c:v>31936</c:v>
                </c:pt>
                <c:pt idx="323">
                  <c:v>31937</c:v>
                </c:pt>
                <c:pt idx="324">
                  <c:v>31938</c:v>
                </c:pt>
                <c:pt idx="325">
                  <c:v>31939</c:v>
                </c:pt>
                <c:pt idx="326">
                  <c:v>31940</c:v>
                </c:pt>
                <c:pt idx="327">
                  <c:v>31943</c:v>
                </c:pt>
                <c:pt idx="328">
                  <c:v>31944</c:v>
                </c:pt>
                <c:pt idx="329">
                  <c:v>31945</c:v>
                </c:pt>
                <c:pt idx="330">
                  <c:v>31946</c:v>
                </c:pt>
                <c:pt idx="331">
                  <c:v>31947</c:v>
                </c:pt>
                <c:pt idx="332">
                  <c:v>31950</c:v>
                </c:pt>
                <c:pt idx="333">
                  <c:v>31951</c:v>
                </c:pt>
                <c:pt idx="334">
                  <c:v>31952</c:v>
                </c:pt>
                <c:pt idx="335">
                  <c:v>31953</c:v>
                </c:pt>
                <c:pt idx="336">
                  <c:v>31954</c:v>
                </c:pt>
                <c:pt idx="337">
                  <c:v>31957</c:v>
                </c:pt>
                <c:pt idx="338">
                  <c:v>31958</c:v>
                </c:pt>
                <c:pt idx="339">
                  <c:v>31959</c:v>
                </c:pt>
                <c:pt idx="340">
                  <c:v>31960</c:v>
                </c:pt>
                <c:pt idx="341">
                  <c:v>31961</c:v>
                </c:pt>
                <c:pt idx="342">
                  <c:v>31964</c:v>
                </c:pt>
                <c:pt idx="343">
                  <c:v>31965</c:v>
                </c:pt>
                <c:pt idx="344">
                  <c:v>31966</c:v>
                </c:pt>
                <c:pt idx="345">
                  <c:v>31967</c:v>
                </c:pt>
                <c:pt idx="346">
                  <c:v>31968</c:v>
                </c:pt>
                <c:pt idx="347">
                  <c:v>31971</c:v>
                </c:pt>
                <c:pt idx="348">
                  <c:v>31972</c:v>
                </c:pt>
                <c:pt idx="349">
                  <c:v>31973</c:v>
                </c:pt>
                <c:pt idx="350">
                  <c:v>31974</c:v>
                </c:pt>
                <c:pt idx="351">
                  <c:v>31975</c:v>
                </c:pt>
                <c:pt idx="352">
                  <c:v>31978</c:v>
                </c:pt>
                <c:pt idx="353">
                  <c:v>31979</c:v>
                </c:pt>
                <c:pt idx="354">
                  <c:v>31980</c:v>
                </c:pt>
                <c:pt idx="355">
                  <c:v>31981</c:v>
                </c:pt>
                <c:pt idx="356">
                  <c:v>31982</c:v>
                </c:pt>
                <c:pt idx="357">
                  <c:v>31985</c:v>
                </c:pt>
                <c:pt idx="358">
                  <c:v>31986</c:v>
                </c:pt>
                <c:pt idx="359">
                  <c:v>31987</c:v>
                </c:pt>
                <c:pt idx="360">
                  <c:v>31988</c:v>
                </c:pt>
                <c:pt idx="361">
                  <c:v>31989</c:v>
                </c:pt>
                <c:pt idx="362">
                  <c:v>31992</c:v>
                </c:pt>
                <c:pt idx="363">
                  <c:v>31993</c:v>
                </c:pt>
                <c:pt idx="364">
                  <c:v>31994</c:v>
                </c:pt>
                <c:pt idx="365">
                  <c:v>31995</c:v>
                </c:pt>
                <c:pt idx="366">
                  <c:v>31996</c:v>
                </c:pt>
                <c:pt idx="367">
                  <c:v>31999</c:v>
                </c:pt>
                <c:pt idx="368">
                  <c:v>32000</c:v>
                </c:pt>
                <c:pt idx="369">
                  <c:v>32001</c:v>
                </c:pt>
                <c:pt idx="370">
                  <c:v>32002</c:v>
                </c:pt>
                <c:pt idx="371">
                  <c:v>32003</c:v>
                </c:pt>
                <c:pt idx="372">
                  <c:v>32006</c:v>
                </c:pt>
                <c:pt idx="373">
                  <c:v>32007</c:v>
                </c:pt>
                <c:pt idx="374">
                  <c:v>32008</c:v>
                </c:pt>
                <c:pt idx="375">
                  <c:v>32009</c:v>
                </c:pt>
                <c:pt idx="376">
                  <c:v>32010</c:v>
                </c:pt>
                <c:pt idx="377">
                  <c:v>32013</c:v>
                </c:pt>
                <c:pt idx="378">
                  <c:v>32014</c:v>
                </c:pt>
                <c:pt idx="379">
                  <c:v>32015</c:v>
                </c:pt>
                <c:pt idx="380">
                  <c:v>32016</c:v>
                </c:pt>
                <c:pt idx="381">
                  <c:v>32017</c:v>
                </c:pt>
                <c:pt idx="382">
                  <c:v>32020</c:v>
                </c:pt>
                <c:pt idx="383">
                  <c:v>32021</c:v>
                </c:pt>
                <c:pt idx="384">
                  <c:v>32022</c:v>
                </c:pt>
                <c:pt idx="385">
                  <c:v>32023</c:v>
                </c:pt>
                <c:pt idx="386">
                  <c:v>32024</c:v>
                </c:pt>
                <c:pt idx="387">
                  <c:v>32027</c:v>
                </c:pt>
                <c:pt idx="388">
                  <c:v>32028</c:v>
                </c:pt>
                <c:pt idx="389">
                  <c:v>32029</c:v>
                </c:pt>
                <c:pt idx="390">
                  <c:v>32030</c:v>
                </c:pt>
                <c:pt idx="391">
                  <c:v>32031</c:v>
                </c:pt>
                <c:pt idx="392">
                  <c:v>32034</c:v>
                </c:pt>
                <c:pt idx="393">
                  <c:v>32035</c:v>
                </c:pt>
                <c:pt idx="394">
                  <c:v>32036</c:v>
                </c:pt>
                <c:pt idx="395">
                  <c:v>32037</c:v>
                </c:pt>
                <c:pt idx="396">
                  <c:v>32038</c:v>
                </c:pt>
                <c:pt idx="397">
                  <c:v>32041</c:v>
                </c:pt>
                <c:pt idx="398">
                  <c:v>32042</c:v>
                </c:pt>
                <c:pt idx="399">
                  <c:v>32043</c:v>
                </c:pt>
                <c:pt idx="400">
                  <c:v>32044</c:v>
                </c:pt>
                <c:pt idx="401">
                  <c:v>32045</c:v>
                </c:pt>
                <c:pt idx="402">
                  <c:v>32048</c:v>
                </c:pt>
                <c:pt idx="403">
                  <c:v>32049</c:v>
                </c:pt>
                <c:pt idx="404">
                  <c:v>32050</c:v>
                </c:pt>
                <c:pt idx="405">
                  <c:v>32051</c:v>
                </c:pt>
                <c:pt idx="406">
                  <c:v>32052</c:v>
                </c:pt>
                <c:pt idx="407">
                  <c:v>32055</c:v>
                </c:pt>
                <c:pt idx="408">
                  <c:v>32056</c:v>
                </c:pt>
                <c:pt idx="409">
                  <c:v>32057</c:v>
                </c:pt>
                <c:pt idx="410">
                  <c:v>32058</c:v>
                </c:pt>
                <c:pt idx="411">
                  <c:v>32059</c:v>
                </c:pt>
                <c:pt idx="412">
                  <c:v>32062</c:v>
                </c:pt>
                <c:pt idx="413">
                  <c:v>32063</c:v>
                </c:pt>
                <c:pt idx="414">
                  <c:v>32064</c:v>
                </c:pt>
                <c:pt idx="415">
                  <c:v>32065</c:v>
                </c:pt>
                <c:pt idx="416">
                  <c:v>32066</c:v>
                </c:pt>
                <c:pt idx="417">
                  <c:v>32069</c:v>
                </c:pt>
                <c:pt idx="418">
                  <c:v>32070</c:v>
                </c:pt>
                <c:pt idx="419">
                  <c:v>32071</c:v>
                </c:pt>
                <c:pt idx="420">
                  <c:v>32072</c:v>
                </c:pt>
                <c:pt idx="421">
                  <c:v>32073</c:v>
                </c:pt>
                <c:pt idx="422">
                  <c:v>32076</c:v>
                </c:pt>
                <c:pt idx="423">
                  <c:v>32077</c:v>
                </c:pt>
                <c:pt idx="424">
                  <c:v>32078</c:v>
                </c:pt>
                <c:pt idx="425">
                  <c:v>32079</c:v>
                </c:pt>
                <c:pt idx="426">
                  <c:v>32080</c:v>
                </c:pt>
                <c:pt idx="427">
                  <c:v>32083</c:v>
                </c:pt>
                <c:pt idx="428">
                  <c:v>32084</c:v>
                </c:pt>
                <c:pt idx="429">
                  <c:v>32085</c:v>
                </c:pt>
                <c:pt idx="430">
                  <c:v>32086</c:v>
                </c:pt>
                <c:pt idx="431">
                  <c:v>32087</c:v>
                </c:pt>
                <c:pt idx="432">
                  <c:v>32090</c:v>
                </c:pt>
                <c:pt idx="433">
                  <c:v>32091</c:v>
                </c:pt>
                <c:pt idx="434">
                  <c:v>32092</c:v>
                </c:pt>
                <c:pt idx="435">
                  <c:v>32093</c:v>
                </c:pt>
                <c:pt idx="436">
                  <c:v>32094</c:v>
                </c:pt>
                <c:pt idx="437">
                  <c:v>32097</c:v>
                </c:pt>
                <c:pt idx="438">
                  <c:v>32098</c:v>
                </c:pt>
                <c:pt idx="439">
                  <c:v>32099</c:v>
                </c:pt>
                <c:pt idx="440">
                  <c:v>32100</c:v>
                </c:pt>
                <c:pt idx="441">
                  <c:v>32101</c:v>
                </c:pt>
                <c:pt idx="442">
                  <c:v>32104</c:v>
                </c:pt>
                <c:pt idx="443">
                  <c:v>32105</c:v>
                </c:pt>
                <c:pt idx="444">
                  <c:v>32106</c:v>
                </c:pt>
                <c:pt idx="445">
                  <c:v>32107</c:v>
                </c:pt>
                <c:pt idx="446">
                  <c:v>32108</c:v>
                </c:pt>
                <c:pt idx="447">
                  <c:v>32111</c:v>
                </c:pt>
                <c:pt idx="448">
                  <c:v>32112</c:v>
                </c:pt>
                <c:pt idx="449">
                  <c:v>32113</c:v>
                </c:pt>
                <c:pt idx="450">
                  <c:v>32114</c:v>
                </c:pt>
                <c:pt idx="451">
                  <c:v>32115</c:v>
                </c:pt>
                <c:pt idx="452">
                  <c:v>32118</c:v>
                </c:pt>
                <c:pt idx="453">
                  <c:v>32119</c:v>
                </c:pt>
                <c:pt idx="454">
                  <c:v>32120</c:v>
                </c:pt>
                <c:pt idx="455">
                  <c:v>32121</c:v>
                </c:pt>
                <c:pt idx="456">
                  <c:v>32122</c:v>
                </c:pt>
                <c:pt idx="457">
                  <c:v>32125</c:v>
                </c:pt>
                <c:pt idx="458">
                  <c:v>32126</c:v>
                </c:pt>
                <c:pt idx="459">
                  <c:v>32127</c:v>
                </c:pt>
                <c:pt idx="460">
                  <c:v>32128</c:v>
                </c:pt>
                <c:pt idx="461">
                  <c:v>32129</c:v>
                </c:pt>
                <c:pt idx="462">
                  <c:v>32132</c:v>
                </c:pt>
                <c:pt idx="463">
                  <c:v>32133</c:v>
                </c:pt>
                <c:pt idx="464">
                  <c:v>32134</c:v>
                </c:pt>
                <c:pt idx="465">
                  <c:v>32135</c:v>
                </c:pt>
                <c:pt idx="466">
                  <c:v>32136</c:v>
                </c:pt>
                <c:pt idx="467">
                  <c:v>32139</c:v>
                </c:pt>
                <c:pt idx="468">
                  <c:v>32140</c:v>
                </c:pt>
                <c:pt idx="469">
                  <c:v>32141</c:v>
                </c:pt>
                <c:pt idx="470">
                  <c:v>32142</c:v>
                </c:pt>
                <c:pt idx="471">
                  <c:v>32143</c:v>
                </c:pt>
                <c:pt idx="472">
                  <c:v>32146</c:v>
                </c:pt>
                <c:pt idx="473">
                  <c:v>32147</c:v>
                </c:pt>
                <c:pt idx="474">
                  <c:v>32148</c:v>
                </c:pt>
                <c:pt idx="475">
                  <c:v>32149</c:v>
                </c:pt>
                <c:pt idx="476">
                  <c:v>32150</c:v>
                </c:pt>
                <c:pt idx="477">
                  <c:v>32153</c:v>
                </c:pt>
                <c:pt idx="478">
                  <c:v>32154</c:v>
                </c:pt>
                <c:pt idx="479">
                  <c:v>32155</c:v>
                </c:pt>
                <c:pt idx="480">
                  <c:v>32156</c:v>
                </c:pt>
                <c:pt idx="481">
                  <c:v>32157</c:v>
                </c:pt>
                <c:pt idx="482">
                  <c:v>32160</c:v>
                </c:pt>
                <c:pt idx="483">
                  <c:v>32161</c:v>
                </c:pt>
                <c:pt idx="484">
                  <c:v>32162</c:v>
                </c:pt>
                <c:pt idx="485">
                  <c:v>32163</c:v>
                </c:pt>
                <c:pt idx="486">
                  <c:v>32164</c:v>
                </c:pt>
                <c:pt idx="487">
                  <c:v>32167</c:v>
                </c:pt>
                <c:pt idx="488">
                  <c:v>32168</c:v>
                </c:pt>
                <c:pt idx="489">
                  <c:v>32169</c:v>
                </c:pt>
                <c:pt idx="490">
                  <c:v>32170</c:v>
                </c:pt>
                <c:pt idx="491">
                  <c:v>32171</c:v>
                </c:pt>
                <c:pt idx="492">
                  <c:v>32174</c:v>
                </c:pt>
                <c:pt idx="493">
                  <c:v>32175</c:v>
                </c:pt>
                <c:pt idx="494">
                  <c:v>32176</c:v>
                </c:pt>
                <c:pt idx="495">
                  <c:v>32177</c:v>
                </c:pt>
                <c:pt idx="496">
                  <c:v>32178</c:v>
                </c:pt>
                <c:pt idx="497">
                  <c:v>32181</c:v>
                </c:pt>
                <c:pt idx="498">
                  <c:v>32182</c:v>
                </c:pt>
                <c:pt idx="499">
                  <c:v>32183</c:v>
                </c:pt>
                <c:pt idx="500">
                  <c:v>32184</c:v>
                </c:pt>
                <c:pt idx="501">
                  <c:v>32185</c:v>
                </c:pt>
                <c:pt idx="502">
                  <c:v>32188</c:v>
                </c:pt>
                <c:pt idx="503">
                  <c:v>32189</c:v>
                </c:pt>
                <c:pt idx="504">
                  <c:v>32190</c:v>
                </c:pt>
                <c:pt idx="505">
                  <c:v>32191</c:v>
                </c:pt>
                <c:pt idx="506">
                  <c:v>32192</c:v>
                </c:pt>
                <c:pt idx="507">
                  <c:v>32195</c:v>
                </c:pt>
                <c:pt idx="508">
                  <c:v>32196</c:v>
                </c:pt>
                <c:pt idx="509">
                  <c:v>32197</c:v>
                </c:pt>
                <c:pt idx="510">
                  <c:v>32198</c:v>
                </c:pt>
                <c:pt idx="511">
                  <c:v>32199</c:v>
                </c:pt>
                <c:pt idx="512">
                  <c:v>32202</c:v>
                </c:pt>
                <c:pt idx="513">
                  <c:v>32203</c:v>
                </c:pt>
                <c:pt idx="514">
                  <c:v>32204</c:v>
                </c:pt>
                <c:pt idx="515">
                  <c:v>32205</c:v>
                </c:pt>
                <c:pt idx="516">
                  <c:v>32206</c:v>
                </c:pt>
                <c:pt idx="517">
                  <c:v>32209</c:v>
                </c:pt>
                <c:pt idx="518">
                  <c:v>32210</c:v>
                </c:pt>
                <c:pt idx="519">
                  <c:v>32211</c:v>
                </c:pt>
                <c:pt idx="520">
                  <c:v>32212</c:v>
                </c:pt>
                <c:pt idx="521">
                  <c:v>32213</c:v>
                </c:pt>
                <c:pt idx="522">
                  <c:v>32216</c:v>
                </c:pt>
                <c:pt idx="523">
                  <c:v>32217</c:v>
                </c:pt>
                <c:pt idx="524">
                  <c:v>32218</c:v>
                </c:pt>
                <c:pt idx="525">
                  <c:v>32219</c:v>
                </c:pt>
                <c:pt idx="526">
                  <c:v>32220</c:v>
                </c:pt>
                <c:pt idx="527">
                  <c:v>32223</c:v>
                </c:pt>
                <c:pt idx="528">
                  <c:v>32224</c:v>
                </c:pt>
                <c:pt idx="529">
                  <c:v>32225</c:v>
                </c:pt>
                <c:pt idx="530">
                  <c:v>32226</c:v>
                </c:pt>
                <c:pt idx="531">
                  <c:v>32227</c:v>
                </c:pt>
                <c:pt idx="532">
                  <c:v>32230</c:v>
                </c:pt>
                <c:pt idx="533">
                  <c:v>32231</c:v>
                </c:pt>
                <c:pt idx="534">
                  <c:v>32232</c:v>
                </c:pt>
                <c:pt idx="535">
                  <c:v>32233</c:v>
                </c:pt>
                <c:pt idx="536">
                  <c:v>32234</c:v>
                </c:pt>
                <c:pt idx="537">
                  <c:v>32237</c:v>
                </c:pt>
                <c:pt idx="538">
                  <c:v>32238</c:v>
                </c:pt>
                <c:pt idx="539">
                  <c:v>32239</c:v>
                </c:pt>
                <c:pt idx="540">
                  <c:v>32240</c:v>
                </c:pt>
                <c:pt idx="541">
                  <c:v>32241</c:v>
                </c:pt>
                <c:pt idx="542">
                  <c:v>32244</c:v>
                </c:pt>
                <c:pt idx="543">
                  <c:v>32245</c:v>
                </c:pt>
                <c:pt idx="544">
                  <c:v>32246</c:v>
                </c:pt>
                <c:pt idx="545">
                  <c:v>32247</c:v>
                </c:pt>
                <c:pt idx="546">
                  <c:v>32248</c:v>
                </c:pt>
                <c:pt idx="547">
                  <c:v>32251</c:v>
                </c:pt>
                <c:pt idx="548">
                  <c:v>32252</c:v>
                </c:pt>
                <c:pt idx="549">
                  <c:v>32253</c:v>
                </c:pt>
                <c:pt idx="550">
                  <c:v>32254</c:v>
                </c:pt>
                <c:pt idx="551">
                  <c:v>32255</c:v>
                </c:pt>
                <c:pt idx="552">
                  <c:v>32258</c:v>
                </c:pt>
                <c:pt idx="553">
                  <c:v>32259</c:v>
                </c:pt>
                <c:pt idx="554">
                  <c:v>32260</c:v>
                </c:pt>
                <c:pt idx="555">
                  <c:v>32261</c:v>
                </c:pt>
                <c:pt idx="556">
                  <c:v>32262</c:v>
                </c:pt>
                <c:pt idx="557">
                  <c:v>32265</c:v>
                </c:pt>
                <c:pt idx="558">
                  <c:v>32266</c:v>
                </c:pt>
                <c:pt idx="559">
                  <c:v>32267</c:v>
                </c:pt>
                <c:pt idx="560">
                  <c:v>32268</c:v>
                </c:pt>
                <c:pt idx="561">
                  <c:v>32269</c:v>
                </c:pt>
                <c:pt idx="562">
                  <c:v>32272</c:v>
                </c:pt>
                <c:pt idx="563">
                  <c:v>32273</c:v>
                </c:pt>
                <c:pt idx="564">
                  <c:v>32274</c:v>
                </c:pt>
                <c:pt idx="565">
                  <c:v>32275</c:v>
                </c:pt>
                <c:pt idx="566">
                  <c:v>32276</c:v>
                </c:pt>
                <c:pt idx="567">
                  <c:v>32279</c:v>
                </c:pt>
                <c:pt idx="568">
                  <c:v>32280</c:v>
                </c:pt>
                <c:pt idx="569">
                  <c:v>32281</c:v>
                </c:pt>
                <c:pt idx="570">
                  <c:v>32282</c:v>
                </c:pt>
                <c:pt idx="571">
                  <c:v>32283</c:v>
                </c:pt>
                <c:pt idx="572">
                  <c:v>32286</c:v>
                </c:pt>
                <c:pt idx="573">
                  <c:v>32287</c:v>
                </c:pt>
                <c:pt idx="574">
                  <c:v>32288</c:v>
                </c:pt>
                <c:pt idx="575">
                  <c:v>32289</c:v>
                </c:pt>
                <c:pt idx="576">
                  <c:v>32290</c:v>
                </c:pt>
                <c:pt idx="577">
                  <c:v>32293</c:v>
                </c:pt>
                <c:pt idx="578">
                  <c:v>32294</c:v>
                </c:pt>
                <c:pt idx="579">
                  <c:v>32295</c:v>
                </c:pt>
                <c:pt idx="580">
                  <c:v>32296</c:v>
                </c:pt>
                <c:pt idx="581">
                  <c:v>32297</c:v>
                </c:pt>
                <c:pt idx="582">
                  <c:v>32300</c:v>
                </c:pt>
                <c:pt idx="583">
                  <c:v>32301</c:v>
                </c:pt>
                <c:pt idx="584">
                  <c:v>32302</c:v>
                </c:pt>
                <c:pt idx="585">
                  <c:v>32303</c:v>
                </c:pt>
                <c:pt idx="586">
                  <c:v>32304</c:v>
                </c:pt>
                <c:pt idx="587">
                  <c:v>32307</c:v>
                </c:pt>
                <c:pt idx="588">
                  <c:v>32308</c:v>
                </c:pt>
                <c:pt idx="589">
                  <c:v>32309</c:v>
                </c:pt>
                <c:pt idx="590">
                  <c:v>32310</c:v>
                </c:pt>
                <c:pt idx="591">
                  <c:v>32311</c:v>
                </c:pt>
                <c:pt idx="592">
                  <c:v>32314</c:v>
                </c:pt>
                <c:pt idx="593">
                  <c:v>32315</c:v>
                </c:pt>
                <c:pt idx="594">
                  <c:v>32316</c:v>
                </c:pt>
                <c:pt idx="595">
                  <c:v>32317</c:v>
                </c:pt>
                <c:pt idx="596">
                  <c:v>32318</c:v>
                </c:pt>
                <c:pt idx="597">
                  <c:v>32321</c:v>
                </c:pt>
                <c:pt idx="598">
                  <c:v>32322</c:v>
                </c:pt>
                <c:pt idx="599">
                  <c:v>32323</c:v>
                </c:pt>
                <c:pt idx="600">
                  <c:v>32324</c:v>
                </c:pt>
                <c:pt idx="601">
                  <c:v>32325</c:v>
                </c:pt>
                <c:pt idx="602">
                  <c:v>32328</c:v>
                </c:pt>
                <c:pt idx="603">
                  <c:v>32329</c:v>
                </c:pt>
                <c:pt idx="604">
                  <c:v>32330</c:v>
                </c:pt>
                <c:pt idx="605">
                  <c:v>32331</c:v>
                </c:pt>
                <c:pt idx="606">
                  <c:v>32332</c:v>
                </c:pt>
                <c:pt idx="607">
                  <c:v>32335</c:v>
                </c:pt>
                <c:pt idx="608">
                  <c:v>32336</c:v>
                </c:pt>
                <c:pt idx="609">
                  <c:v>32337</c:v>
                </c:pt>
                <c:pt idx="610">
                  <c:v>32338</c:v>
                </c:pt>
                <c:pt idx="611">
                  <c:v>32339</c:v>
                </c:pt>
                <c:pt idx="612">
                  <c:v>32342</c:v>
                </c:pt>
                <c:pt idx="613">
                  <c:v>32343</c:v>
                </c:pt>
                <c:pt idx="614">
                  <c:v>32344</c:v>
                </c:pt>
                <c:pt idx="615">
                  <c:v>32345</c:v>
                </c:pt>
                <c:pt idx="616">
                  <c:v>32346</c:v>
                </c:pt>
                <c:pt idx="617">
                  <c:v>32349</c:v>
                </c:pt>
                <c:pt idx="618">
                  <c:v>32350</c:v>
                </c:pt>
                <c:pt idx="619">
                  <c:v>32351</c:v>
                </c:pt>
                <c:pt idx="620">
                  <c:v>32352</c:v>
                </c:pt>
                <c:pt idx="621">
                  <c:v>32353</c:v>
                </c:pt>
                <c:pt idx="622">
                  <c:v>32356</c:v>
                </c:pt>
                <c:pt idx="623">
                  <c:v>32357</c:v>
                </c:pt>
                <c:pt idx="624">
                  <c:v>32358</c:v>
                </c:pt>
                <c:pt idx="625">
                  <c:v>32359</c:v>
                </c:pt>
                <c:pt idx="626">
                  <c:v>32360</c:v>
                </c:pt>
                <c:pt idx="627">
                  <c:v>32363</c:v>
                </c:pt>
                <c:pt idx="628">
                  <c:v>32364</c:v>
                </c:pt>
                <c:pt idx="629">
                  <c:v>32365</c:v>
                </c:pt>
                <c:pt idx="630">
                  <c:v>32366</c:v>
                </c:pt>
                <c:pt idx="631">
                  <c:v>32367</c:v>
                </c:pt>
                <c:pt idx="632">
                  <c:v>32370</c:v>
                </c:pt>
                <c:pt idx="633">
                  <c:v>32371</c:v>
                </c:pt>
                <c:pt idx="634">
                  <c:v>32372</c:v>
                </c:pt>
                <c:pt idx="635">
                  <c:v>32373</c:v>
                </c:pt>
                <c:pt idx="636">
                  <c:v>32374</c:v>
                </c:pt>
                <c:pt idx="637">
                  <c:v>32377</c:v>
                </c:pt>
                <c:pt idx="638">
                  <c:v>32378</c:v>
                </c:pt>
                <c:pt idx="639">
                  <c:v>32379</c:v>
                </c:pt>
                <c:pt idx="640">
                  <c:v>32380</c:v>
                </c:pt>
                <c:pt idx="641">
                  <c:v>32381</c:v>
                </c:pt>
                <c:pt idx="642">
                  <c:v>32384</c:v>
                </c:pt>
                <c:pt idx="643">
                  <c:v>32385</c:v>
                </c:pt>
                <c:pt idx="644">
                  <c:v>32386</c:v>
                </c:pt>
                <c:pt idx="645">
                  <c:v>32387</c:v>
                </c:pt>
                <c:pt idx="646">
                  <c:v>32388</c:v>
                </c:pt>
                <c:pt idx="647">
                  <c:v>32391</c:v>
                </c:pt>
                <c:pt idx="648">
                  <c:v>32392</c:v>
                </c:pt>
                <c:pt idx="649">
                  <c:v>32393</c:v>
                </c:pt>
                <c:pt idx="650">
                  <c:v>32394</c:v>
                </c:pt>
                <c:pt idx="651">
                  <c:v>32395</c:v>
                </c:pt>
                <c:pt idx="652">
                  <c:v>32398</c:v>
                </c:pt>
                <c:pt idx="653">
                  <c:v>32399</c:v>
                </c:pt>
                <c:pt idx="654">
                  <c:v>32400</c:v>
                </c:pt>
                <c:pt idx="655">
                  <c:v>32401</c:v>
                </c:pt>
                <c:pt idx="656">
                  <c:v>32402</c:v>
                </c:pt>
                <c:pt idx="657">
                  <c:v>32405</c:v>
                </c:pt>
                <c:pt idx="658">
                  <c:v>32406</c:v>
                </c:pt>
                <c:pt idx="659">
                  <c:v>32407</c:v>
                </c:pt>
                <c:pt idx="660">
                  <c:v>32408</c:v>
                </c:pt>
                <c:pt idx="661">
                  <c:v>32409</c:v>
                </c:pt>
                <c:pt idx="662">
                  <c:v>32412</c:v>
                </c:pt>
                <c:pt idx="663">
                  <c:v>32413</c:v>
                </c:pt>
                <c:pt idx="664">
                  <c:v>32414</c:v>
                </c:pt>
                <c:pt idx="665">
                  <c:v>32415</c:v>
                </c:pt>
                <c:pt idx="666">
                  <c:v>32416</c:v>
                </c:pt>
                <c:pt idx="667">
                  <c:v>32419</c:v>
                </c:pt>
                <c:pt idx="668">
                  <c:v>32420</c:v>
                </c:pt>
                <c:pt idx="669">
                  <c:v>32421</c:v>
                </c:pt>
                <c:pt idx="670">
                  <c:v>32422</c:v>
                </c:pt>
                <c:pt idx="671">
                  <c:v>32423</c:v>
                </c:pt>
                <c:pt idx="672">
                  <c:v>32426</c:v>
                </c:pt>
                <c:pt idx="673">
                  <c:v>32427</c:v>
                </c:pt>
                <c:pt idx="674">
                  <c:v>32428</c:v>
                </c:pt>
                <c:pt idx="675">
                  <c:v>32429</c:v>
                </c:pt>
                <c:pt idx="676">
                  <c:v>32430</c:v>
                </c:pt>
                <c:pt idx="677">
                  <c:v>32433</c:v>
                </c:pt>
                <c:pt idx="678">
                  <c:v>32434</c:v>
                </c:pt>
                <c:pt idx="679">
                  <c:v>32435</c:v>
                </c:pt>
                <c:pt idx="680">
                  <c:v>32436</c:v>
                </c:pt>
                <c:pt idx="681">
                  <c:v>32437</c:v>
                </c:pt>
                <c:pt idx="682">
                  <c:v>32440</c:v>
                </c:pt>
                <c:pt idx="683">
                  <c:v>32441</c:v>
                </c:pt>
                <c:pt idx="684">
                  <c:v>32442</c:v>
                </c:pt>
                <c:pt idx="685">
                  <c:v>32443</c:v>
                </c:pt>
                <c:pt idx="686">
                  <c:v>32444</c:v>
                </c:pt>
                <c:pt idx="687">
                  <c:v>32447</c:v>
                </c:pt>
                <c:pt idx="688">
                  <c:v>32448</c:v>
                </c:pt>
                <c:pt idx="689">
                  <c:v>32449</c:v>
                </c:pt>
                <c:pt idx="690">
                  <c:v>32450</c:v>
                </c:pt>
                <c:pt idx="691">
                  <c:v>32451</c:v>
                </c:pt>
                <c:pt idx="692">
                  <c:v>32454</c:v>
                </c:pt>
                <c:pt idx="693">
                  <c:v>32455</c:v>
                </c:pt>
                <c:pt idx="694">
                  <c:v>32456</c:v>
                </c:pt>
                <c:pt idx="695">
                  <c:v>32457</c:v>
                </c:pt>
                <c:pt idx="696">
                  <c:v>32458</c:v>
                </c:pt>
                <c:pt idx="697">
                  <c:v>32461</c:v>
                </c:pt>
                <c:pt idx="698">
                  <c:v>32462</c:v>
                </c:pt>
                <c:pt idx="699">
                  <c:v>32463</c:v>
                </c:pt>
                <c:pt idx="700">
                  <c:v>32464</c:v>
                </c:pt>
                <c:pt idx="701">
                  <c:v>32465</c:v>
                </c:pt>
                <c:pt idx="702">
                  <c:v>32468</c:v>
                </c:pt>
                <c:pt idx="703">
                  <c:v>32469</c:v>
                </c:pt>
                <c:pt idx="704">
                  <c:v>32470</c:v>
                </c:pt>
                <c:pt idx="705">
                  <c:v>32471</c:v>
                </c:pt>
                <c:pt idx="706">
                  <c:v>32472</c:v>
                </c:pt>
                <c:pt idx="707">
                  <c:v>32475</c:v>
                </c:pt>
                <c:pt idx="708">
                  <c:v>32476</c:v>
                </c:pt>
                <c:pt idx="709">
                  <c:v>32477</c:v>
                </c:pt>
                <c:pt idx="710">
                  <c:v>32478</c:v>
                </c:pt>
                <c:pt idx="711">
                  <c:v>32479</c:v>
                </c:pt>
                <c:pt idx="712">
                  <c:v>32482</c:v>
                </c:pt>
                <c:pt idx="713">
                  <c:v>32483</c:v>
                </c:pt>
                <c:pt idx="714">
                  <c:v>32484</c:v>
                </c:pt>
                <c:pt idx="715">
                  <c:v>32485</c:v>
                </c:pt>
                <c:pt idx="716">
                  <c:v>32486</c:v>
                </c:pt>
                <c:pt idx="717">
                  <c:v>32489</c:v>
                </c:pt>
                <c:pt idx="718">
                  <c:v>32490</c:v>
                </c:pt>
                <c:pt idx="719">
                  <c:v>32491</c:v>
                </c:pt>
                <c:pt idx="720">
                  <c:v>32492</c:v>
                </c:pt>
                <c:pt idx="721">
                  <c:v>32493</c:v>
                </c:pt>
                <c:pt idx="722">
                  <c:v>32496</c:v>
                </c:pt>
                <c:pt idx="723">
                  <c:v>32497</c:v>
                </c:pt>
                <c:pt idx="724">
                  <c:v>32498</c:v>
                </c:pt>
                <c:pt idx="725">
                  <c:v>32499</c:v>
                </c:pt>
                <c:pt idx="726">
                  <c:v>32500</c:v>
                </c:pt>
                <c:pt idx="727">
                  <c:v>32503</c:v>
                </c:pt>
                <c:pt idx="728">
                  <c:v>32504</c:v>
                </c:pt>
                <c:pt idx="729">
                  <c:v>32505</c:v>
                </c:pt>
                <c:pt idx="730">
                  <c:v>32506</c:v>
                </c:pt>
                <c:pt idx="731">
                  <c:v>32507</c:v>
                </c:pt>
                <c:pt idx="732">
                  <c:v>32510</c:v>
                </c:pt>
                <c:pt idx="733">
                  <c:v>32511</c:v>
                </c:pt>
                <c:pt idx="734">
                  <c:v>32512</c:v>
                </c:pt>
                <c:pt idx="735">
                  <c:v>32513</c:v>
                </c:pt>
                <c:pt idx="736">
                  <c:v>32514</c:v>
                </c:pt>
                <c:pt idx="737">
                  <c:v>32517</c:v>
                </c:pt>
                <c:pt idx="738">
                  <c:v>32518</c:v>
                </c:pt>
                <c:pt idx="739">
                  <c:v>32519</c:v>
                </c:pt>
                <c:pt idx="740">
                  <c:v>32520</c:v>
                </c:pt>
                <c:pt idx="741">
                  <c:v>32521</c:v>
                </c:pt>
                <c:pt idx="742">
                  <c:v>32524</c:v>
                </c:pt>
                <c:pt idx="743">
                  <c:v>32525</c:v>
                </c:pt>
                <c:pt idx="744">
                  <c:v>32526</c:v>
                </c:pt>
                <c:pt idx="745">
                  <c:v>32527</c:v>
                </c:pt>
                <c:pt idx="746">
                  <c:v>32528</c:v>
                </c:pt>
                <c:pt idx="747">
                  <c:v>32531</c:v>
                </c:pt>
                <c:pt idx="748">
                  <c:v>32532</c:v>
                </c:pt>
                <c:pt idx="749">
                  <c:v>32533</c:v>
                </c:pt>
                <c:pt idx="750">
                  <c:v>32534</c:v>
                </c:pt>
                <c:pt idx="751">
                  <c:v>32535</c:v>
                </c:pt>
                <c:pt idx="752">
                  <c:v>32538</c:v>
                </c:pt>
                <c:pt idx="753">
                  <c:v>32539</c:v>
                </c:pt>
                <c:pt idx="754">
                  <c:v>32540</c:v>
                </c:pt>
                <c:pt idx="755">
                  <c:v>32541</c:v>
                </c:pt>
                <c:pt idx="756">
                  <c:v>32542</c:v>
                </c:pt>
                <c:pt idx="757">
                  <c:v>32545</c:v>
                </c:pt>
                <c:pt idx="758">
                  <c:v>32546</c:v>
                </c:pt>
                <c:pt idx="759">
                  <c:v>32547</c:v>
                </c:pt>
                <c:pt idx="760">
                  <c:v>32548</c:v>
                </c:pt>
                <c:pt idx="761">
                  <c:v>32549</c:v>
                </c:pt>
                <c:pt idx="762">
                  <c:v>32552</c:v>
                </c:pt>
                <c:pt idx="763">
                  <c:v>32553</c:v>
                </c:pt>
                <c:pt idx="764">
                  <c:v>32554</c:v>
                </c:pt>
                <c:pt idx="765">
                  <c:v>32555</c:v>
                </c:pt>
                <c:pt idx="766">
                  <c:v>32556</c:v>
                </c:pt>
                <c:pt idx="767">
                  <c:v>32559</c:v>
                </c:pt>
                <c:pt idx="768">
                  <c:v>32560</c:v>
                </c:pt>
                <c:pt idx="769">
                  <c:v>32561</c:v>
                </c:pt>
                <c:pt idx="770">
                  <c:v>32562</c:v>
                </c:pt>
                <c:pt idx="771">
                  <c:v>32563</c:v>
                </c:pt>
                <c:pt idx="772">
                  <c:v>32566</c:v>
                </c:pt>
                <c:pt idx="773">
                  <c:v>32567</c:v>
                </c:pt>
                <c:pt idx="774">
                  <c:v>32568</c:v>
                </c:pt>
                <c:pt idx="775">
                  <c:v>32569</c:v>
                </c:pt>
                <c:pt idx="776">
                  <c:v>32570</c:v>
                </c:pt>
                <c:pt idx="777">
                  <c:v>32573</c:v>
                </c:pt>
                <c:pt idx="778">
                  <c:v>32574</c:v>
                </c:pt>
                <c:pt idx="779">
                  <c:v>32575</c:v>
                </c:pt>
                <c:pt idx="780">
                  <c:v>32576</c:v>
                </c:pt>
                <c:pt idx="781">
                  <c:v>32577</c:v>
                </c:pt>
                <c:pt idx="782">
                  <c:v>32580</c:v>
                </c:pt>
                <c:pt idx="783">
                  <c:v>32581</c:v>
                </c:pt>
                <c:pt idx="784">
                  <c:v>32582</c:v>
                </c:pt>
                <c:pt idx="785">
                  <c:v>32583</c:v>
                </c:pt>
                <c:pt idx="786">
                  <c:v>32584</c:v>
                </c:pt>
                <c:pt idx="787">
                  <c:v>32587</c:v>
                </c:pt>
                <c:pt idx="788">
                  <c:v>32588</c:v>
                </c:pt>
                <c:pt idx="789">
                  <c:v>32589</c:v>
                </c:pt>
                <c:pt idx="790">
                  <c:v>32590</c:v>
                </c:pt>
                <c:pt idx="791">
                  <c:v>32591</c:v>
                </c:pt>
                <c:pt idx="792">
                  <c:v>32594</c:v>
                </c:pt>
                <c:pt idx="793">
                  <c:v>32595</c:v>
                </c:pt>
                <c:pt idx="794">
                  <c:v>32596</c:v>
                </c:pt>
                <c:pt idx="795">
                  <c:v>32597</c:v>
                </c:pt>
                <c:pt idx="796">
                  <c:v>32598</c:v>
                </c:pt>
                <c:pt idx="797">
                  <c:v>32601</c:v>
                </c:pt>
                <c:pt idx="798">
                  <c:v>32602</c:v>
                </c:pt>
                <c:pt idx="799">
                  <c:v>32603</c:v>
                </c:pt>
                <c:pt idx="800">
                  <c:v>32604</c:v>
                </c:pt>
                <c:pt idx="801">
                  <c:v>32605</c:v>
                </c:pt>
                <c:pt idx="802">
                  <c:v>32608</c:v>
                </c:pt>
                <c:pt idx="803">
                  <c:v>32609</c:v>
                </c:pt>
                <c:pt idx="804">
                  <c:v>32610</c:v>
                </c:pt>
                <c:pt idx="805">
                  <c:v>32611</c:v>
                </c:pt>
                <c:pt idx="806">
                  <c:v>32612</c:v>
                </c:pt>
                <c:pt idx="807">
                  <c:v>32615</c:v>
                </c:pt>
                <c:pt idx="808">
                  <c:v>32616</c:v>
                </c:pt>
                <c:pt idx="809">
                  <c:v>32617</c:v>
                </c:pt>
                <c:pt idx="810">
                  <c:v>32618</c:v>
                </c:pt>
                <c:pt idx="811">
                  <c:v>32619</c:v>
                </c:pt>
                <c:pt idx="812">
                  <c:v>32622</c:v>
                </c:pt>
                <c:pt idx="813">
                  <c:v>32623</c:v>
                </c:pt>
                <c:pt idx="814">
                  <c:v>32624</c:v>
                </c:pt>
                <c:pt idx="815">
                  <c:v>32625</c:v>
                </c:pt>
                <c:pt idx="816">
                  <c:v>32626</c:v>
                </c:pt>
                <c:pt idx="817">
                  <c:v>32629</c:v>
                </c:pt>
                <c:pt idx="818">
                  <c:v>32630</c:v>
                </c:pt>
                <c:pt idx="819">
                  <c:v>32631</c:v>
                </c:pt>
                <c:pt idx="820">
                  <c:v>32632</c:v>
                </c:pt>
                <c:pt idx="821">
                  <c:v>32633</c:v>
                </c:pt>
                <c:pt idx="822">
                  <c:v>32636</c:v>
                </c:pt>
                <c:pt idx="823">
                  <c:v>32637</c:v>
                </c:pt>
                <c:pt idx="824">
                  <c:v>32638</c:v>
                </c:pt>
                <c:pt idx="825">
                  <c:v>32639</c:v>
                </c:pt>
                <c:pt idx="826">
                  <c:v>32640</c:v>
                </c:pt>
                <c:pt idx="827">
                  <c:v>32643</c:v>
                </c:pt>
                <c:pt idx="828">
                  <c:v>32644</c:v>
                </c:pt>
                <c:pt idx="829">
                  <c:v>32645</c:v>
                </c:pt>
                <c:pt idx="830">
                  <c:v>32646</c:v>
                </c:pt>
                <c:pt idx="831">
                  <c:v>32647</c:v>
                </c:pt>
                <c:pt idx="832">
                  <c:v>32650</c:v>
                </c:pt>
                <c:pt idx="833">
                  <c:v>32651</c:v>
                </c:pt>
                <c:pt idx="834">
                  <c:v>32652</c:v>
                </c:pt>
                <c:pt idx="835">
                  <c:v>32653</c:v>
                </c:pt>
                <c:pt idx="836">
                  <c:v>32654</c:v>
                </c:pt>
                <c:pt idx="837">
                  <c:v>32657</c:v>
                </c:pt>
                <c:pt idx="838">
                  <c:v>32658</c:v>
                </c:pt>
                <c:pt idx="839">
                  <c:v>32659</c:v>
                </c:pt>
                <c:pt idx="840">
                  <c:v>32660</c:v>
                </c:pt>
                <c:pt idx="841">
                  <c:v>32661</c:v>
                </c:pt>
                <c:pt idx="842">
                  <c:v>32664</c:v>
                </c:pt>
                <c:pt idx="843">
                  <c:v>32665</c:v>
                </c:pt>
                <c:pt idx="844">
                  <c:v>32666</c:v>
                </c:pt>
                <c:pt idx="845">
                  <c:v>32667</c:v>
                </c:pt>
                <c:pt idx="846">
                  <c:v>32668</c:v>
                </c:pt>
                <c:pt idx="847">
                  <c:v>32671</c:v>
                </c:pt>
                <c:pt idx="848">
                  <c:v>32672</c:v>
                </c:pt>
                <c:pt idx="849">
                  <c:v>32673</c:v>
                </c:pt>
                <c:pt idx="850">
                  <c:v>32674</c:v>
                </c:pt>
                <c:pt idx="851">
                  <c:v>32675</c:v>
                </c:pt>
                <c:pt idx="852">
                  <c:v>32678</c:v>
                </c:pt>
                <c:pt idx="853">
                  <c:v>32679</c:v>
                </c:pt>
                <c:pt idx="854">
                  <c:v>32680</c:v>
                </c:pt>
                <c:pt idx="855">
                  <c:v>32681</c:v>
                </c:pt>
                <c:pt idx="856">
                  <c:v>32682</c:v>
                </c:pt>
                <c:pt idx="857">
                  <c:v>32685</c:v>
                </c:pt>
                <c:pt idx="858">
                  <c:v>32686</c:v>
                </c:pt>
                <c:pt idx="859">
                  <c:v>32687</c:v>
                </c:pt>
                <c:pt idx="860">
                  <c:v>32688</c:v>
                </c:pt>
                <c:pt idx="861">
                  <c:v>32689</c:v>
                </c:pt>
                <c:pt idx="862">
                  <c:v>32692</c:v>
                </c:pt>
                <c:pt idx="863">
                  <c:v>32693</c:v>
                </c:pt>
                <c:pt idx="864">
                  <c:v>32694</c:v>
                </c:pt>
                <c:pt idx="865">
                  <c:v>32695</c:v>
                </c:pt>
                <c:pt idx="866">
                  <c:v>32696</c:v>
                </c:pt>
                <c:pt idx="867">
                  <c:v>32699</c:v>
                </c:pt>
                <c:pt idx="868">
                  <c:v>32700</c:v>
                </c:pt>
                <c:pt idx="869">
                  <c:v>32701</c:v>
                </c:pt>
                <c:pt idx="870">
                  <c:v>32702</c:v>
                </c:pt>
                <c:pt idx="871">
                  <c:v>32703</c:v>
                </c:pt>
                <c:pt idx="872">
                  <c:v>32706</c:v>
                </c:pt>
                <c:pt idx="873">
                  <c:v>32707</c:v>
                </c:pt>
                <c:pt idx="874">
                  <c:v>32708</c:v>
                </c:pt>
                <c:pt idx="875">
                  <c:v>32709</c:v>
                </c:pt>
                <c:pt idx="876">
                  <c:v>32710</c:v>
                </c:pt>
                <c:pt idx="877">
                  <c:v>32713</c:v>
                </c:pt>
                <c:pt idx="878">
                  <c:v>32714</c:v>
                </c:pt>
                <c:pt idx="879">
                  <c:v>32715</c:v>
                </c:pt>
                <c:pt idx="880">
                  <c:v>32716</c:v>
                </c:pt>
                <c:pt idx="881">
                  <c:v>32717</c:v>
                </c:pt>
                <c:pt idx="882">
                  <c:v>32720</c:v>
                </c:pt>
                <c:pt idx="883">
                  <c:v>32721</c:v>
                </c:pt>
                <c:pt idx="884">
                  <c:v>32722</c:v>
                </c:pt>
                <c:pt idx="885">
                  <c:v>32723</c:v>
                </c:pt>
                <c:pt idx="886">
                  <c:v>32724</c:v>
                </c:pt>
                <c:pt idx="887">
                  <c:v>32727</c:v>
                </c:pt>
                <c:pt idx="888">
                  <c:v>32728</c:v>
                </c:pt>
                <c:pt idx="889">
                  <c:v>32729</c:v>
                </c:pt>
                <c:pt idx="890">
                  <c:v>32730</c:v>
                </c:pt>
                <c:pt idx="891">
                  <c:v>32731</c:v>
                </c:pt>
                <c:pt idx="892">
                  <c:v>32734</c:v>
                </c:pt>
                <c:pt idx="893">
                  <c:v>32735</c:v>
                </c:pt>
                <c:pt idx="894">
                  <c:v>32736</c:v>
                </c:pt>
                <c:pt idx="895">
                  <c:v>32737</c:v>
                </c:pt>
                <c:pt idx="896">
                  <c:v>32738</c:v>
                </c:pt>
                <c:pt idx="897">
                  <c:v>32741</c:v>
                </c:pt>
                <c:pt idx="898">
                  <c:v>32742</c:v>
                </c:pt>
                <c:pt idx="899">
                  <c:v>32743</c:v>
                </c:pt>
                <c:pt idx="900">
                  <c:v>32744</c:v>
                </c:pt>
                <c:pt idx="901">
                  <c:v>32745</c:v>
                </c:pt>
                <c:pt idx="902">
                  <c:v>32748</c:v>
                </c:pt>
                <c:pt idx="903">
                  <c:v>32749</c:v>
                </c:pt>
                <c:pt idx="904">
                  <c:v>32750</c:v>
                </c:pt>
                <c:pt idx="905">
                  <c:v>32751</c:v>
                </c:pt>
                <c:pt idx="906">
                  <c:v>32752</c:v>
                </c:pt>
                <c:pt idx="907">
                  <c:v>32755</c:v>
                </c:pt>
                <c:pt idx="908">
                  <c:v>32756</c:v>
                </c:pt>
                <c:pt idx="909">
                  <c:v>32757</c:v>
                </c:pt>
                <c:pt idx="910">
                  <c:v>32758</c:v>
                </c:pt>
                <c:pt idx="911">
                  <c:v>32759</c:v>
                </c:pt>
                <c:pt idx="912">
                  <c:v>32762</c:v>
                </c:pt>
                <c:pt idx="913">
                  <c:v>32763</c:v>
                </c:pt>
                <c:pt idx="914">
                  <c:v>32764</c:v>
                </c:pt>
                <c:pt idx="915">
                  <c:v>32765</c:v>
                </c:pt>
                <c:pt idx="916">
                  <c:v>32766</c:v>
                </c:pt>
                <c:pt idx="917">
                  <c:v>32769</c:v>
                </c:pt>
                <c:pt idx="918">
                  <c:v>32770</c:v>
                </c:pt>
                <c:pt idx="919">
                  <c:v>32771</c:v>
                </c:pt>
                <c:pt idx="920">
                  <c:v>32772</c:v>
                </c:pt>
                <c:pt idx="921">
                  <c:v>32773</c:v>
                </c:pt>
                <c:pt idx="922">
                  <c:v>32776</c:v>
                </c:pt>
                <c:pt idx="923">
                  <c:v>32777</c:v>
                </c:pt>
                <c:pt idx="924">
                  <c:v>32778</c:v>
                </c:pt>
                <c:pt idx="925">
                  <c:v>32779</c:v>
                </c:pt>
                <c:pt idx="926">
                  <c:v>32780</c:v>
                </c:pt>
                <c:pt idx="927">
                  <c:v>32783</c:v>
                </c:pt>
                <c:pt idx="928">
                  <c:v>32784</c:v>
                </c:pt>
                <c:pt idx="929">
                  <c:v>32785</c:v>
                </c:pt>
                <c:pt idx="930">
                  <c:v>32786</c:v>
                </c:pt>
                <c:pt idx="931">
                  <c:v>32787</c:v>
                </c:pt>
                <c:pt idx="932">
                  <c:v>32790</c:v>
                </c:pt>
                <c:pt idx="933">
                  <c:v>32791</c:v>
                </c:pt>
                <c:pt idx="934">
                  <c:v>32792</c:v>
                </c:pt>
                <c:pt idx="935">
                  <c:v>32793</c:v>
                </c:pt>
                <c:pt idx="936">
                  <c:v>32794</c:v>
                </c:pt>
                <c:pt idx="937">
                  <c:v>32797</c:v>
                </c:pt>
                <c:pt idx="938">
                  <c:v>32798</c:v>
                </c:pt>
                <c:pt idx="939">
                  <c:v>32799</c:v>
                </c:pt>
                <c:pt idx="940">
                  <c:v>32800</c:v>
                </c:pt>
                <c:pt idx="941">
                  <c:v>32801</c:v>
                </c:pt>
                <c:pt idx="942">
                  <c:v>32804</c:v>
                </c:pt>
                <c:pt idx="943">
                  <c:v>32805</c:v>
                </c:pt>
                <c:pt idx="944">
                  <c:v>32806</c:v>
                </c:pt>
                <c:pt idx="945">
                  <c:v>32807</c:v>
                </c:pt>
                <c:pt idx="946">
                  <c:v>32808</c:v>
                </c:pt>
                <c:pt idx="947">
                  <c:v>32811</c:v>
                </c:pt>
                <c:pt idx="948">
                  <c:v>32812</c:v>
                </c:pt>
                <c:pt idx="949">
                  <c:v>32813</c:v>
                </c:pt>
                <c:pt idx="950">
                  <c:v>32814</c:v>
                </c:pt>
                <c:pt idx="951">
                  <c:v>32815</c:v>
                </c:pt>
                <c:pt idx="952">
                  <c:v>32818</c:v>
                </c:pt>
                <c:pt idx="953">
                  <c:v>32819</c:v>
                </c:pt>
                <c:pt idx="954">
                  <c:v>32820</c:v>
                </c:pt>
                <c:pt idx="955">
                  <c:v>32821</c:v>
                </c:pt>
                <c:pt idx="956">
                  <c:v>32822</c:v>
                </c:pt>
                <c:pt idx="957">
                  <c:v>32825</c:v>
                </c:pt>
                <c:pt idx="958">
                  <c:v>32826</c:v>
                </c:pt>
                <c:pt idx="959">
                  <c:v>32827</c:v>
                </c:pt>
                <c:pt idx="960">
                  <c:v>32828</c:v>
                </c:pt>
                <c:pt idx="961">
                  <c:v>32829</c:v>
                </c:pt>
                <c:pt idx="962">
                  <c:v>32832</c:v>
                </c:pt>
                <c:pt idx="963">
                  <c:v>32833</c:v>
                </c:pt>
                <c:pt idx="964">
                  <c:v>32834</c:v>
                </c:pt>
                <c:pt idx="965">
                  <c:v>32835</c:v>
                </c:pt>
                <c:pt idx="966">
                  <c:v>32836</c:v>
                </c:pt>
                <c:pt idx="967">
                  <c:v>32839</c:v>
                </c:pt>
                <c:pt idx="968">
                  <c:v>32840</c:v>
                </c:pt>
                <c:pt idx="969">
                  <c:v>32841</c:v>
                </c:pt>
                <c:pt idx="970">
                  <c:v>32842</c:v>
                </c:pt>
                <c:pt idx="971">
                  <c:v>32843</c:v>
                </c:pt>
                <c:pt idx="972">
                  <c:v>32846</c:v>
                </c:pt>
                <c:pt idx="973">
                  <c:v>32847</c:v>
                </c:pt>
                <c:pt idx="974">
                  <c:v>32848</c:v>
                </c:pt>
                <c:pt idx="975">
                  <c:v>32849</c:v>
                </c:pt>
                <c:pt idx="976">
                  <c:v>32850</c:v>
                </c:pt>
                <c:pt idx="977">
                  <c:v>32853</c:v>
                </c:pt>
                <c:pt idx="978">
                  <c:v>32854</c:v>
                </c:pt>
                <c:pt idx="979">
                  <c:v>32855</c:v>
                </c:pt>
                <c:pt idx="980">
                  <c:v>32856</c:v>
                </c:pt>
                <c:pt idx="981">
                  <c:v>32857</c:v>
                </c:pt>
                <c:pt idx="982">
                  <c:v>32860</c:v>
                </c:pt>
                <c:pt idx="983">
                  <c:v>32861</c:v>
                </c:pt>
                <c:pt idx="984">
                  <c:v>32862</c:v>
                </c:pt>
                <c:pt idx="985">
                  <c:v>32863</c:v>
                </c:pt>
                <c:pt idx="986">
                  <c:v>32864</c:v>
                </c:pt>
                <c:pt idx="987">
                  <c:v>32867</c:v>
                </c:pt>
                <c:pt idx="988">
                  <c:v>32868</c:v>
                </c:pt>
                <c:pt idx="989">
                  <c:v>32869</c:v>
                </c:pt>
                <c:pt idx="990">
                  <c:v>32870</c:v>
                </c:pt>
                <c:pt idx="991">
                  <c:v>32871</c:v>
                </c:pt>
                <c:pt idx="992">
                  <c:v>32874</c:v>
                </c:pt>
                <c:pt idx="993">
                  <c:v>32875</c:v>
                </c:pt>
                <c:pt idx="994">
                  <c:v>32876</c:v>
                </c:pt>
                <c:pt idx="995">
                  <c:v>32877</c:v>
                </c:pt>
                <c:pt idx="996">
                  <c:v>32878</c:v>
                </c:pt>
                <c:pt idx="997">
                  <c:v>32881</c:v>
                </c:pt>
                <c:pt idx="998">
                  <c:v>32882</c:v>
                </c:pt>
                <c:pt idx="999">
                  <c:v>32883</c:v>
                </c:pt>
                <c:pt idx="1000">
                  <c:v>32884</c:v>
                </c:pt>
                <c:pt idx="1001">
                  <c:v>32885</c:v>
                </c:pt>
                <c:pt idx="1002">
                  <c:v>32888</c:v>
                </c:pt>
                <c:pt idx="1003">
                  <c:v>32889</c:v>
                </c:pt>
                <c:pt idx="1004">
                  <c:v>32890</c:v>
                </c:pt>
                <c:pt idx="1005">
                  <c:v>32891</c:v>
                </c:pt>
                <c:pt idx="1006">
                  <c:v>32892</c:v>
                </c:pt>
                <c:pt idx="1007">
                  <c:v>32895</c:v>
                </c:pt>
                <c:pt idx="1008">
                  <c:v>32896</c:v>
                </c:pt>
                <c:pt idx="1009">
                  <c:v>32897</c:v>
                </c:pt>
                <c:pt idx="1010">
                  <c:v>32898</c:v>
                </c:pt>
                <c:pt idx="1011">
                  <c:v>32899</c:v>
                </c:pt>
                <c:pt idx="1012">
                  <c:v>32902</c:v>
                </c:pt>
                <c:pt idx="1013">
                  <c:v>32903</c:v>
                </c:pt>
                <c:pt idx="1014">
                  <c:v>32904</c:v>
                </c:pt>
                <c:pt idx="1015">
                  <c:v>32905</c:v>
                </c:pt>
                <c:pt idx="1016">
                  <c:v>32906</c:v>
                </c:pt>
                <c:pt idx="1017">
                  <c:v>32909</c:v>
                </c:pt>
                <c:pt idx="1018">
                  <c:v>32910</c:v>
                </c:pt>
                <c:pt idx="1019">
                  <c:v>32911</c:v>
                </c:pt>
                <c:pt idx="1020">
                  <c:v>32912</c:v>
                </c:pt>
                <c:pt idx="1021">
                  <c:v>32913</c:v>
                </c:pt>
                <c:pt idx="1022">
                  <c:v>32916</c:v>
                </c:pt>
                <c:pt idx="1023">
                  <c:v>32917</c:v>
                </c:pt>
                <c:pt idx="1024">
                  <c:v>32918</c:v>
                </c:pt>
                <c:pt idx="1025">
                  <c:v>32919</c:v>
                </c:pt>
                <c:pt idx="1026">
                  <c:v>32920</c:v>
                </c:pt>
                <c:pt idx="1027">
                  <c:v>32923</c:v>
                </c:pt>
                <c:pt idx="1028">
                  <c:v>32924</c:v>
                </c:pt>
                <c:pt idx="1029">
                  <c:v>32925</c:v>
                </c:pt>
                <c:pt idx="1030">
                  <c:v>32926</c:v>
                </c:pt>
                <c:pt idx="1031">
                  <c:v>32927</c:v>
                </c:pt>
                <c:pt idx="1032">
                  <c:v>32930</c:v>
                </c:pt>
                <c:pt idx="1033">
                  <c:v>32931</c:v>
                </c:pt>
                <c:pt idx="1034">
                  <c:v>32932</c:v>
                </c:pt>
                <c:pt idx="1035">
                  <c:v>32933</c:v>
                </c:pt>
                <c:pt idx="1036">
                  <c:v>32934</c:v>
                </c:pt>
                <c:pt idx="1037">
                  <c:v>32937</c:v>
                </c:pt>
                <c:pt idx="1038">
                  <c:v>32938</c:v>
                </c:pt>
                <c:pt idx="1039">
                  <c:v>32939</c:v>
                </c:pt>
                <c:pt idx="1040">
                  <c:v>32940</c:v>
                </c:pt>
                <c:pt idx="1041">
                  <c:v>32941</c:v>
                </c:pt>
                <c:pt idx="1042">
                  <c:v>32944</c:v>
                </c:pt>
                <c:pt idx="1043">
                  <c:v>32945</c:v>
                </c:pt>
                <c:pt idx="1044">
                  <c:v>32946</c:v>
                </c:pt>
                <c:pt idx="1045">
                  <c:v>32947</c:v>
                </c:pt>
                <c:pt idx="1046">
                  <c:v>32948</c:v>
                </c:pt>
                <c:pt idx="1047">
                  <c:v>32951</c:v>
                </c:pt>
                <c:pt idx="1048">
                  <c:v>32952</c:v>
                </c:pt>
                <c:pt idx="1049">
                  <c:v>32953</c:v>
                </c:pt>
                <c:pt idx="1050">
                  <c:v>32954</c:v>
                </c:pt>
                <c:pt idx="1051">
                  <c:v>32955</c:v>
                </c:pt>
                <c:pt idx="1052">
                  <c:v>32958</c:v>
                </c:pt>
                <c:pt idx="1053">
                  <c:v>32959</c:v>
                </c:pt>
                <c:pt idx="1054">
                  <c:v>32960</c:v>
                </c:pt>
                <c:pt idx="1055">
                  <c:v>32961</c:v>
                </c:pt>
                <c:pt idx="1056">
                  <c:v>32962</c:v>
                </c:pt>
                <c:pt idx="1057">
                  <c:v>32965</c:v>
                </c:pt>
                <c:pt idx="1058">
                  <c:v>32966</c:v>
                </c:pt>
                <c:pt idx="1059">
                  <c:v>32967</c:v>
                </c:pt>
                <c:pt idx="1060">
                  <c:v>32968</c:v>
                </c:pt>
                <c:pt idx="1061">
                  <c:v>32969</c:v>
                </c:pt>
                <c:pt idx="1062">
                  <c:v>32972</c:v>
                </c:pt>
                <c:pt idx="1063">
                  <c:v>32973</c:v>
                </c:pt>
                <c:pt idx="1064">
                  <c:v>32974</c:v>
                </c:pt>
                <c:pt idx="1065">
                  <c:v>32975</c:v>
                </c:pt>
                <c:pt idx="1066">
                  <c:v>32976</c:v>
                </c:pt>
                <c:pt idx="1067">
                  <c:v>32979</c:v>
                </c:pt>
                <c:pt idx="1068">
                  <c:v>32980</c:v>
                </c:pt>
                <c:pt idx="1069">
                  <c:v>32981</c:v>
                </c:pt>
                <c:pt idx="1070">
                  <c:v>32982</c:v>
                </c:pt>
                <c:pt idx="1071">
                  <c:v>32983</c:v>
                </c:pt>
                <c:pt idx="1072">
                  <c:v>32986</c:v>
                </c:pt>
                <c:pt idx="1073">
                  <c:v>32987</c:v>
                </c:pt>
                <c:pt idx="1074">
                  <c:v>32988</c:v>
                </c:pt>
                <c:pt idx="1075">
                  <c:v>32989</c:v>
                </c:pt>
                <c:pt idx="1076">
                  <c:v>32990</c:v>
                </c:pt>
                <c:pt idx="1077">
                  <c:v>32993</c:v>
                </c:pt>
                <c:pt idx="1078">
                  <c:v>32994</c:v>
                </c:pt>
                <c:pt idx="1079">
                  <c:v>32995</c:v>
                </c:pt>
                <c:pt idx="1080">
                  <c:v>32996</c:v>
                </c:pt>
                <c:pt idx="1081">
                  <c:v>32997</c:v>
                </c:pt>
                <c:pt idx="1082">
                  <c:v>33000</c:v>
                </c:pt>
                <c:pt idx="1083">
                  <c:v>33001</c:v>
                </c:pt>
                <c:pt idx="1084">
                  <c:v>33002</c:v>
                </c:pt>
                <c:pt idx="1085">
                  <c:v>33003</c:v>
                </c:pt>
                <c:pt idx="1086">
                  <c:v>33004</c:v>
                </c:pt>
                <c:pt idx="1087">
                  <c:v>33007</c:v>
                </c:pt>
                <c:pt idx="1088">
                  <c:v>33008</c:v>
                </c:pt>
                <c:pt idx="1089">
                  <c:v>33009</c:v>
                </c:pt>
                <c:pt idx="1090">
                  <c:v>33010</c:v>
                </c:pt>
                <c:pt idx="1091">
                  <c:v>33011</c:v>
                </c:pt>
                <c:pt idx="1092">
                  <c:v>33014</c:v>
                </c:pt>
                <c:pt idx="1093">
                  <c:v>33015</c:v>
                </c:pt>
                <c:pt idx="1094">
                  <c:v>33016</c:v>
                </c:pt>
                <c:pt idx="1095">
                  <c:v>33017</c:v>
                </c:pt>
                <c:pt idx="1096">
                  <c:v>33018</c:v>
                </c:pt>
                <c:pt idx="1097">
                  <c:v>33021</c:v>
                </c:pt>
                <c:pt idx="1098">
                  <c:v>33022</c:v>
                </c:pt>
                <c:pt idx="1099">
                  <c:v>33023</c:v>
                </c:pt>
                <c:pt idx="1100">
                  <c:v>33024</c:v>
                </c:pt>
                <c:pt idx="1101">
                  <c:v>33025</c:v>
                </c:pt>
                <c:pt idx="1102">
                  <c:v>33028</c:v>
                </c:pt>
                <c:pt idx="1103">
                  <c:v>33029</c:v>
                </c:pt>
                <c:pt idx="1104">
                  <c:v>33030</c:v>
                </c:pt>
                <c:pt idx="1105">
                  <c:v>33031</c:v>
                </c:pt>
                <c:pt idx="1106">
                  <c:v>33032</c:v>
                </c:pt>
                <c:pt idx="1107">
                  <c:v>33035</c:v>
                </c:pt>
                <c:pt idx="1108">
                  <c:v>33036</c:v>
                </c:pt>
                <c:pt idx="1109">
                  <c:v>33037</c:v>
                </c:pt>
                <c:pt idx="1110">
                  <c:v>33038</c:v>
                </c:pt>
                <c:pt idx="1111">
                  <c:v>33039</c:v>
                </c:pt>
                <c:pt idx="1112">
                  <c:v>33042</c:v>
                </c:pt>
                <c:pt idx="1113">
                  <c:v>33043</c:v>
                </c:pt>
                <c:pt idx="1114">
                  <c:v>33044</c:v>
                </c:pt>
                <c:pt idx="1115">
                  <c:v>33045</c:v>
                </c:pt>
                <c:pt idx="1116">
                  <c:v>33046</c:v>
                </c:pt>
                <c:pt idx="1117">
                  <c:v>33049</c:v>
                </c:pt>
                <c:pt idx="1118">
                  <c:v>33050</c:v>
                </c:pt>
                <c:pt idx="1119">
                  <c:v>33051</c:v>
                </c:pt>
                <c:pt idx="1120">
                  <c:v>33052</c:v>
                </c:pt>
                <c:pt idx="1121">
                  <c:v>33053</c:v>
                </c:pt>
                <c:pt idx="1122">
                  <c:v>33056</c:v>
                </c:pt>
                <c:pt idx="1123">
                  <c:v>33057</c:v>
                </c:pt>
                <c:pt idx="1124">
                  <c:v>33058</c:v>
                </c:pt>
                <c:pt idx="1125">
                  <c:v>33059</c:v>
                </c:pt>
                <c:pt idx="1126">
                  <c:v>33060</c:v>
                </c:pt>
                <c:pt idx="1127">
                  <c:v>33063</c:v>
                </c:pt>
                <c:pt idx="1128">
                  <c:v>33064</c:v>
                </c:pt>
                <c:pt idx="1129">
                  <c:v>33065</c:v>
                </c:pt>
                <c:pt idx="1130">
                  <c:v>33066</c:v>
                </c:pt>
                <c:pt idx="1131">
                  <c:v>33067</c:v>
                </c:pt>
                <c:pt idx="1132">
                  <c:v>33070</c:v>
                </c:pt>
                <c:pt idx="1133">
                  <c:v>33071</c:v>
                </c:pt>
                <c:pt idx="1134">
                  <c:v>33072</c:v>
                </c:pt>
                <c:pt idx="1135">
                  <c:v>33073</c:v>
                </c:pt>
                <c:pt idx="1136">
                  <c:v>33074</c:v>
                </c:pt>
                <c:pt idx="1137">
                  <c:v>33077</c:v>
                </c:pt>
                <c:pt idx="1138">
                  <c:v>33078</c:v>
                </c:pt>
                <c:pt idx="1139">
                  <c:v>33079</c:v>
                </c:pt>
                <c:pt idx="1140">
                  <c:v>33080</c:v>
                </c:pt>
                <c:pt idx="1141">
                  <c:v>33081</c:v>
                </c:pt>
                <c:pt idx="1142">
                  <c:v>33084</c:v>
                </c:pt>
                <c:pt idx="1143">
                  <c:v>33085</c:v>
                </c:pt>
                <c:pt idx="1144">
                  <c:v>33086</c:v>
                </c:pt>
                <c:pt idx="1145">
                  <c:v>33087</c:v>
                </c:pt>
                <c:pt idx="1146">
                  <c:v>33088</c:v>
                </c:pt>
                <c:pt idx="1147">
                  <c:v>33091</c:v>
                </c:pt>
                <c:pt idx="1148">
                  <c:v>33092</c:v>
                </c:pt>
                <c:pt idx="1149">
                  <c:v>33093</c:v>
                </c:pt>
                <c:pt idx="1150">
                  <c:v>33094</c:v>
                </c:pt>
                <c:pt idx="1151">
                  <c:v>33095</c:v>
                </c:pt>
                <c:pt idx="1152">
                  <c:v>33098</c:v>
                </c:pt>
                <c:pt idx="1153">
                  <c:v>33099</c:v>
                </c:pt>
                <c:pt idx="1154">
                  <c:v>33100</c:v>
                </c:pt>
                <c:pt idx="1155">
                  <c:v>33101</c:v>
                </c:pt>
                <c:pt idx="1156">
                  <c:v>33102</c:v>
                </c:pt>
                <c:pt idx="1157">
                  <c:v>33105</c:v>
                </c:pt>
                <c:pt idx="1158">
                  <c:v>33106</c:v>
                </c:pt>
                <c:pt idx="1159">
                  <c:v>33107</c:v>
                </c:pt>
                <c:pt idx="1160">
                  <c:v>33108</c:v>
                </c:pt>
                <c:pt idx="1161">
                  <c:v>33109</c:v>
                </c:pt>
                <c:pt idx="1162">
                  <c:v>33112</c:v>
                </c:pt>
                <c:pt idx="1163">
                  <c:v>33113</c:v>
                </c:pt>
                <c:pt idx="1164">
                  <c:v>33114</c:v>
                </c:pt>
                <c:pt idx="1165">
                  <c:v>33115</c:v>
                </c:pt>
                <c:pt idx="1166">
                  <c:v>33116</c:v>
                </c:pt>
                <c:pt idx="1167">
                  <c:v>33119</c:v>
                </c:pt>
                <c:pt idx="1168">
                  <c:v>33120</c:v>
                </c:pt>
                <c:pt idx="1169">
                  <c:v>33121</c:v>
                </c:pt>
                <c:pt idx="1170">
                  <c:v>33122</c:v>
                </c:pt>
                <c:pt idx="1171">
                  <c:v>33123</c:v>
                </c:pt>
                <c:pt idx="1172">
                  <c:v>33126</c:v>
                </c:pt>
                <c:pt idx="1173">
                  <c:v>33127</c:v>
                </c:pt>
                <c:pt idx="1174">
                  <c:v>33128</c:v>
                </c:pt>
                <c:pt idx="1175">
                  <c:v>33129</c:v>
                </c:pt>
                <c:pt idx="1176">
                  <c:v>33130</c:v>
                </c:pt>
                <c:pt idx="1177">
                  <c:v>33133</c:v>
                </c:pt>
                <c:pt idx="1178">
                  <c:v>33134</c:v>
                </c:pt>
                <c:pt idx="1179">
                  <c:v>33135</c:v>
                </c:pt>
                <c:pt idx="1180">
                  <c:v>33136</c:v>
                </c:pt>
                <c:pt idx="1181">
                  <c:v>33137</c:v>
                </c:pt>
                <c:pt idx="1182">
                  <c:v>33140</c:v>
                </c:pt>
                <c:pt idx="1183">
                  <c:v>33141</c:v>
                </c:pt>
                <c:pt idx="1184">
                  <c:v>33142</c:v>
                </c:pt>
                <c:pt idx="1185">
                  <c:v>33143</c:v>
                </c:pt>
                <c:pt idx="1186">
                  <c:v>33144</c:v>
                </c:pt>
                <c:pt idx="1187">
                  <c:v>33147</c:v>
                </c:pt>
                <c:pt idx="1188">
                  <c:v>33148</c:v>
                </c:pt>
                <c:pt idx="1189">
                  <c:v>33149</c:v>
                </c:pt>
                <c:pt idx="1190">
                  <c:v>33150</c:v>
                </c:pt>
                <c:pt idx="1191">
                  <c:v>33151</c:v>
                </c:pt>
                <c:pt idx="1192">
                  <c:v>33154</c:v>
                </c:pt>
                <c:pt idx="1193">
                  <c:v>33155</c:v>
                </c:pt>
                <c:pt idx="1194">
                  <c:v>33156</c:v>
                </c:pt>
                <c:pt idx="1195">
                  <c:v>33157</c:v>
                </c:pt>
                <c:pt idx="1196">
                  <c:v>33158</c:v>
                </c:pt>
                <c:pt idx="1197">
                  <c:v>33161</c:v>
                </c:pt>
                <c:pt idx="1198">
                  <c:v>33162</c:v>
                </c:pt>
                <c:pt idx="1199">
                  <c:v>33163</c:v>
                </c:pt>
                <c:pt idx="1200">
                  <c:v>33164</c:v>
                </c:pt>
                <c:pt idx="1201">
                  <c:v>33165</c:v>
                </c:pt>
                <c:pt idx="1202">
                  <c:v>33168</c:v>
                </c:pt>
                <c:pt idx="1203">
                  <c:v>33169</c:v>
                </c:pt>
                <c:pt idx="1204">
                  <c:v>33170</c:v>
                </c:pt>
                <c:pt idx="1205">
                  <c:v>33171</c:v>
                </c:pt>
                <c:pt idx="1206">
                  <c:v>33172</c:v>
                </c:pt>
                <c:pt idx="1207">
                  <c:v>33175</c:v>
                </c:pt>
                <c:pt idx="1208">
                  <c:v>33176</c:v>
                </c:pt>
                <c:pt idx="1209">
                  <c:v>33177</c:v>
                </c:pt>
                <c:pt idx="1210">
                  <c:v>33178</c:v>
                </c:pt>
                <c:pt idx="1211">
                  <c:v>33179</c:v>
                </c:pt>
                <c:pt idx="1212">
                  <c:v>33182</c:v>
                </c:pt>
                <c:pt idx="1213">
                  <c:v>33183</c:v>
                </c:pt>
                <c:pt idx="1214">
                  <c:v>33184</c:v>
                </c:pt>
                <c:pt idx="1215">
                  <c:v>33185</c:v>
                </c:pt>
                <c:pt idx="1216">
                  <c:v>33186</c:v>
                </c:pt>
                <c:pt idx="1217">
                  <c:v>33189</c:v>
                </c:pt>
                <c:pt idx="1218">
                  <c:v>33190</c:v>
                </c:pt>
                <c:pt idx="1219">
                  <c:v>33191</c:v>
                </c:pt>
                <c:pt idx="1220">
                  <c:v>33192</c:v>
                </c:pt>
                <c:pt idx="1221">
                  <c:v>33193</c:v>
                </c:pt>
                <c:pt idx="1222">
                  <c:v>33196</c:v>
                </c:pt>
                <c:pt idx="1223">
                  <c:v>33197</c:v>
                </c:pt>
                <c:pt idx="1224">
                  <c:v>33198</c:v>
                </c:pt>
                <c:pt idx="1225">
                  <c:v>33199</c:v>
                </c:pt>
                <c:pt idx="1226">
                  <c:v>33200</c:v>
                </c:pt>
                <c:pt idx="1227">
                  <c:v>33203</c:v>
                </c:pt>
                <c:pt idx="1228">
                  <c:v>33204</c:v>
                </c:pt>
                <c:pt idx="1229">
                  <c:v>33205</c:v>
                </c:pt>
                <c:pt idx="1230">
                  <c:v>33206</c:v>
                </c:pt>
                <c:pt idx="1231">
                  <c:v>33207</c:v>
                </c:pt>
                <c:pt idx="1232">
                  <c:v>33210</c:v>
                </c:pt>
                <c:pt idx="1233">
                  <c:v>33211</c:v>
                </c:pt>
                <c:pt idx="1234">
                  <c:v>33212</c:v>
                </c:pt>
                <c:pt idx="1235">
                  <c:v>33213</c:v>
                </c:pt>
                <c:pt idx="1236">
                  <c:v>33214</c:v>
                </c:pt>
                <c:pt idx="1237">
                  <c:v>33217</c:v>
                </c:pt>
                <c:pt idx="1238">
                  <c:v>33218</c:v>
                </c:pt>
                <c:pt idx="1239">
                  <c:v>33219</c:v>
                </c:pt>
                <c:pt idx="1240">
                  <c:v>33220</c:v>
                </c:pt>
                <c:pt idx="1241">
                  <c:v>33221</c:v>
                </c:pt>
                <c:pt idx="1242">
                  <c:v>33224</c:v>
                </c:pt>
                <c:pt idx="1243">
                  <c:v>33225</c:v>
                </c:pt>
                <c:pt idx="1244">
                  <c:v>33226</c:v>
                </c:pt>
                <c:pt idx="1245">
                  <c:v>33227</c:v>
                </c:pt>
                <c:pt idx="1246">
                  <c:v>33228</c:v>
                </c:pt>
                <c:pt idx="1247">
                  <c:v>33231</c:v>
                </c:pt>
                <c:pt idx="1248">
                  <c:v>33232</c:v>
                </c:pt>
                <c:pt idx="1249">
                  <c:v>33233</c:v>
                </c:pt>
                <c:pt idx="1250">
                  <c:v>33234</c:v>
                </c:pt>
                <c:pt idx="1251">
                  <c:v>33235</c:v>
                </c:pt>
                <c:pt idx="1252">
                  <c:v>33238</c:v>
                </c:pt>
                <c:pt idx="1253">
                  <c:v>33239</c:v>
                </c:pt>
                <c:pt idx="1254">
                  <c:v>33240</c:v>
                </c:pt>
                <c:pt idx="1255">
                  <c:v>33241</c:v>
                </c:pt>
                <c:pt idx="1256">
                  <c:v>33242</c:v>
                </c:pt>
                <c:pt idx="1257">
                  <c:v>33245</c:v>
                </c:pt>
                <c:pt idx="1258">
                  <c:v>33246</c:v>
                </c:pt>
                <c:pt idx="1259">
                  <c:v>33247</c:v>
                </c:pt>
                <c:pt idx="1260">
                  <c:v>33248</c:v>
                </c:pt>
                <c:pt idx="1261">
                  <c:v>33249</c:v>
                </c:pt>
                <c:pt idx="1262">
                  <c:v>33252</c:v>
                </c:pt>
                <c:pt idx="1263">
                  <c:v>33253</c:v>
                </c:pt>
                <c:pt idx="1264">
                  <c:v>33254</c:v>
                </c:pt>
                <c:pt idx="1265">
                  <c:v>33255</c:v>
                </c:pt>
                <c:pt idx="1266">
                  <c:v>33256</c:v>
                </c:pt>
                <c:pt idx="1267">
                  <c:v>33259</c:v>
                </c:pt>
                <c:pt idx="1268">
                  <c:v>33260</c:v>
                </c:pt>
                <c:pt idx="1269">
                  <c:v>33261</c:v>
                </c:pt>
                <c:pt idx="1270">
                  <c:v>33262</c:v>
                </c:pt>
                <c:pt idx="1271">
                  <c:v>33263</c:v>
                </c:pt>
                <c:pt idx="1272">
                  <c:v>33266</c:v>
                </c:pt>
                <c:pt idx="1273">
                  <c:v>33267</c:v>
                </c:pt>
                <c:pt idx="1274">
                  <c:v>33268</c:v>
                </c:pt>
                <c:pt idx="1275">
                  <c:v>33269</c:v>
                </c:pt>
                <c:pt idx="1276">
                  <c:v>33270</c:v>
                </c:pt>
                <c:pt idx="1277">
                  <c:v>33273</c:v>
                </c:pt>
                <c:pt idx="1278">
                  <c:v>33274</c:v>
                </c:pt>
                <c:pt idx="1279">
                  <c:v>33275</c:v>
                </c:pt>
                <c:pt idx="1280">
                  <c:v>33276</c:v>
                </c:pt>
                <c:pt idx="1281">
                  <c:v>33277</c:v>
                </c:pt>
                <c:pt idx="1282">
                  <c:v>33280</c:v>
                </c:pt>
                <c:pt idx="1283">
                  <c:v>33281</c:v>
                </c:pt>
                <c:pt idx="1284">
                  <c:v>33282</c:v>
                </c:pt>
                <c:pt idx="1285">
                  <c:v>33283</c:v>
                </c:pt>
                <c:pt idx="1286">
                  <c:v>33284</c:v>
                </c:pt>
                <c:pt idx="1287">
                  <c:v>33287</c:v>
                </c:pt>
                <c:pt idx="1288">
                  <c:v>33288</c:v>
                </c:pt>
                <c:pt idx="1289">
                  <c:v>33289</c:v>
                </c:pt>
                <c:pt idx="1290">
                  <c:v>33290</c:v>
                </c:pt>
                <c:pt idx="1291">
                  <c:v>33291</c:v>
                </c:pt>
                <c:pt idx="1292">
                  <c:v>33294</c:v>
                </c:pt>
                <c:pt idx="1293">
                  <c:v>33295</c:v>
                </c:pt>
                <c:pt idx="1294">
                  <c:v>33296</c:v>
                </c:pt>
                <c:pt idx="1295">
                  <c:v>33297</c:v>
                </c:pt>
                <c:pt idx="1296">
                  <c:v>33298</c:v>
                </c:pt>
                <c:pt idx="1297">
                  <c:v>33301</c:v>
                </c:pt>
                <c:pt idx="1298">
                  <c:v>33302</c:v>
                </c:pt>
                <c:pt idx="1299">
                  <c:v>33303</c:v>
                </c:pt>
                <c:pt idx="1300">
                  <c:v>33304</c:v>
                </c:pt>
                <c:pt idx="1301">
                  <c:v>33305</c:v>
                </c:pt>
                <c:pt idx="1302">
                  <c:v>33308</c:v>
                </c:pt>
                <c:pt idx="1303">
                  <c:v>33309</c:v>
                </c:pt>
                <c:pt idx="1304">
                  <c:v>33310</c:v>
                </c:pt>
                <c:pt idx="1305">
                  <c:v>33311</c:v>
                </c:pt>
                <c:pt idx="1306">
                  <c:v>33312</c:v>
                </c:pt>
                <c:pt idx="1307">
                  <c:v>33315</c:v>
                </c:pt>
                <c:pt idx="1308">
                  <c:v>33316</c:v>
                </c:pt>
                <c:pt idx="1309">
                  <c:v>33317</c:v>
                </c:pt>
                <c:pt idx="1310">
                  <c:v>33318</c:v>
                </c:pt>
                <c:pt idx="1311">
                  <c:v>33319</c:v>
                </c:pt>
                <c:pt idx="1312">
                  <c:v>33322</c:v>
                </c:pt>
                <c:pt idx="1313">
                  <c:v>33323</c:v>
                </c:pt>
                <c:pt idx="1314">
                  <c:v>33324</c:v>
                </c:pt>
                <c:pt idx="1315">
                  <c:v>33325</c:v>
                </c:pt>
                <c:pt idx="1316">
                  <c:v>33326</c:v>
                </c:pt>
                <c:pt idx="1317">
                  <c:v>33329</c:v>
                </c:pt>
                <c:pt idx="1318">
                  <c:v>33330</c:v>
                </c:pt>
                <c:pt idx="1319">
                  <c:v>33331</c:v>
                </c:pt>
                <c:pt idx="1320">
                  <c:v>33332</c:v>
                </c:pt>
                <c:pt idx="1321">
                  <c:v>33333</c:v>
                </c:pt>
                <c:pt idx="1322">
                  <c:v>33336</c:v>
                </c:pt>
                <c:pt idx="1323">
                  <c:v>33337</c:v>
                </c:pt>
                <c:pt idx="1324">
                  <c:v>33338</c:v>
                </c:pt>
                <c:pt idx="1325">
                  <c:v>33339</c:v>
                </c:pt>
                <c:pt idx="1326">
                  <c:v>33340</c:v>
                </c:pt>
                <c:pt idx="1327">
                  <c:v>33343</c:v>
                </c:pt>
                <c:pt idx="1328">
                  <c:v>33344</c:v>
                </c:pt>
                <c:pt idx="1329">
                  <c:v>33345</c:v>
                </c:pt>
                <c:pt idx="1330">
                  <c:v>33346</c:v>
                </c:pt>
                <c:pt idx="1331">
                  <c:v>33347</c:v>
                </c:pt>
                <c:pt idx="1332">
                  <c:v>33350</c:v>
                </c:pt>
                <c:pt idx="1333">
                  <c:v>33351</c:v>
                </c:pt>
                <c:pt idx="1334">
                  <c:v>33352</c:v>
                </c:pt>
                <c:pt idx="1335">
                  <c:v>33353</c:v>
                </c:pt>
                <c:pt idx="1336">
                  <c:v>33354</c:v>
                </c:pt>
                <c:pt idx="1337">
                  <c:v>33357</c:v>
                </c:pt>
                <c:pt idx="1338">
                  <c:v>33358</c:v>
                </c:pt>
                <c:pt idx="1339">
                  <c:v>33359</c:v>
                </c:pt>
                <c:pt idx="1340">
                  <c:v>33360</c:v>
                </c:pt>
                <c:pt idx="1341">
                  <c:v>33361</c:v>
                </c:pt>
                <c:pt idx="1342">
                  <c:v>33364</c:v>
                </c:pt>
                <c:pt idx="1343">
                  <c:v>33365</c:v>
                </c:pt>
                <c:pt idx="1344">
                  <c:v>33366</c:v>
                </c:pt>
                <c:pt idx="1345">
                  <c:v>33367</c:v>
                </c:pt>
                <c:pt idx="1346">
                  <c:v>33368</c:v>
                </c:pt>
                <c:pt idx="1347">
                  <c:v>33371</c:v>
                </c:pt>
                <c:pt idx="1348">
                  <c:v>33372</c:v>
                </c:pt>
                <c:pt idx="1349">
                  <c:v>33373</c:v>
                </c:pt>
                <c:pt idx="1350">
                  <c:v>33374</c:v>
                </c:pt>
                <c:pt idx="1351">
                  <c:v>33375</c:v>
                </c:pt>
                <c:pt idx="1352">
                  <c:v>33378</c:v>
                </c:pt>
                <c:pt idx="1353">
                  <c:v>33379</c:v>
                </c:pt>
                <c:pt idx="1354">
                  <c:v>33380</c:v>
                </c:pt>
                <c:pt idx="1355">
                  <c:v>33381</c:v>
                </c:pt>
                <c:pt idx="1356">
                  <c:v>33382</c:v>
                </c:pt>
                <c:pt idx="1357">
                  <c:v>33385</c:v>
                </c:pt>
                <c:pt idx="1358">
                  <c:v>33386</c:v>
                </c:pt>
                <c:pt idx="1359">
                  <c:v>33387</c:v>
                </c:pt>
                <c:pt idx="1360">
                  <c:v>33388</c:v>
                </c:pt>
                <c:pt idx="1361">
                  <c:v>33389</c:v>
                </c:pt>
                <c:pt idx="1362">
                  <c:v>33392</c:v>
                </c:pt>
                <c:pt idx="1363">
                  <c:v>33393</c:v>
                </c:pt>
                <c:pt idx="1364">
                  <c:v>33394</c:v>
                </c:pt>
                <c:pt idx="1365">
                  <c:v>33395</c:v>
                </c:pt>
                <c:pt idx="1366">
                  <c:v>33396</c:v>
                </c:pt>
                <c:pt idx="1367">
                  <c:v>33399</c:v>
                </c:pt>
                <c:pt idx="1368">
                  <c:v>33400</c:v>
                </c:pt>
                <c:pt idx="1369">
                  <c:v>33401</c:v>
                </c:pt>
                <c:pt idx="1370">
                  <c:v>33402</c:v>
                </c:pt>
                <c:pt idx="1371">
                  <c:v>33403</c:v>
                </c:pt>
                <c:pt idx="1372">
                  <c:v>33406</c:v>
                </c:pt>
                <c:pt idx="1373">
                  <c:v>33407</c:v>
                </c:pt>
                <c:pt idx="1374">
                  <c:v>33408</c:v>
                </c:pt>
                <c:pt idx="1375">
                  <c:v>33409</c:v>
                </c:pt>
                <c:pt idx="1376">
                  <c:v>33410</c:v>
                </c:pt>
                <c:pt idx="1377">
                  <c:v>33413</c:v>
                </c:pt>
                <c:pt idx="1378">
                  <c:v>33414</c:v>
                </c:pt>
                <c:pt idx="1379">
                  <c:v>33415</c:v>
                </c:pt>
                <c:pt idx="1380">
                  <c:v>33416</c:v>
                </c:pt>
                <c:pt idx="1381">
                  <c:v>33417</c:v>
                </c:pt>
                <c:pt idx="1382">
                  <c:v>33420</c:v>
                </c:pt>
                <c:pt idx="1383">
                  <c:v>33421</c:v>
                </c:pt>
                <c:pt idx="1384">
                  <c:v>33422</c:v>
                </c:pt>
                <c:pt idx="1385">
                  <c:v>33423</c:v>
                </c:pt>
                <c:pt idx="1386">
                  <c:v>33424</c:v>
                </c:pt>
                <c:pt idx="1387">
                  <c:v>33427</c:v>
                </c:pt>
                <c:pt idx="1388">
                  <c:v>33428</c:v>
                </c:pt>
                <c:pt idx="1389">
                  <c:v>33429</c:v>
                </c:pt>
                <c:pt idx="1390">
                  <c:v>33430</c:v>
                </c:pt>
                <c:pt idx="1391">
                  <c:v>33431</c:v>
                </c:pt>
                <c:pt idx="1392">
                  <c:v>33434</c:v>
                </c:pt>
                <c:pt idx="1393">
                  <c:v>33435</c:v>
                </c:pt>
                <c:pt idx="1394">
                  <c:v>33436</c:v>
                </c:pt>
                <c:pt idx="1395">
                  <c:v>33437</c:v>
                </c:pt>
                <c:pt idx="1396">
                  <c:v>33438</c:v>
                </c:pt>
                <c:pt idx="1397">
                  <c:v>33441</c:v>
                </c:pt>
                <c:pt idx="1398">
                  <c:v>33442</c:v>
                </c:pt>
                <c:pt idx="1399">
                  <c:v>33443</c:v>
                </c:pt>
                <c:pt idx="1400">
                  <c:v>33444</c:v>
                </c:pt>
                <c:pt idx="1401">
                  <c:v>33445</c:v>
                </c:pt>
                <c:pt idx="1402">
                  <c:v>33448</c:v>
                </c:pt>
                <c:pt idx="1403">
                  <c:v>33449</c:v>
                </c:pt>
                <c:pt idx="1404">
                  <c:v>33450</c:v>
                </c:pt>
                <c:pt idx="1405">
                  <c:v>33451</c:v>
                </c:pt>
                <c:pt idx="1406">
                  <c:v>33452</c:v>
                </c:pt>
                <c:pt idx="1407">
                  <c:v>33455</c:v>
                </c:pt>
                <c:pt idx="1408">
                  <c:v>33456</c:v>
                </c:pt>
                <c:pt idx="1409">
                  <c:v>33457</c:v>
                </c:pt>
                <c:pt idx="1410">
                  <c:v>33458</c:v>
                </c:pt>
                <c:pt idx="1411">
                  <c:v>33459</c:v>
                </c:pt>
                <c:pt idx="1412">
                  <c:v>33462</c:v>
                </c:pt>
                <c:pt idx="1413">
                  <c:v>33463</c:v>
                </c:pt>
                <c:pt idx="1414">
                  <c:v>33464</c:v>
                </c:pt>
                <c:pt idx="1415">
                  <c:v>33465</c:v>
                </c:pt>
                <c:pt idx="1416">
                  <c:v>33466</c:v>
                </c:pt>
                <c:pt idx="1417">
                  <c:v>33469</c:v>
                </c:pt>
                <c:pt idx="1418">
                  <c:v>33470</c:v>
                </c:pt>
                <c:pt idx="1419">
                  <c:v>33471</c:v>
                </c:pt>
                <c:pt idx="1420">
                  <c:v>33472</c:v>
                </c:pt>
                <c:pt idx="1421">
                  <c:v>33473</c:v>
                </c:pt>
                <c:pt idx="1422">
                  <c:v>33476</c:v>
                </c:pt>
                <c:pt idx="1423">
                  <c:v>33477</c:v>
                </c:pt>
                <c:pt idx="1424">
                  <c:v>33478</c:v>
                </c:pt>
                <c:pt idx="1425">
                  <c:v>33479</c:v>
                </c:pt>
                <c:pt idx="1426">
                  <c:v>33480</c:v>
                </c:pt>
                <c:pt idx="1427">
                  <c:v>33483</c:v>
                </c:pt>
                <c:pt idx="1428">
                  <c:v>33484</c:v>
                </c:pt>
                <c:pt idx="1429">
                  <c:v>33485</c:v>
                </c:pt>
                <c:pt idx="1430">
                  <c:v>33486</c:v>
                </c:pt>
                <c:pt idx="1431">
                  <c:v>33487</c:v>
                </c:pt>
                <c:pt idx="1432">
                  <c:v>33490</c:v>
                </c:pt>
                <c:pt idx="1433">
                  <c:v>33491</c:v>
                </c:pt>
                <c:pt idx="1434">
                  <c:v>33492</c:v>
                </c:pt>
                <c:pt idx="1435">
                  <c:v>33493</c:v>
                </c:pt>
                <c:pt idx="1436">
                  <c:v>33494</c:v>
                </c:pt>
                <c:pt idx="1437">
                  <c:v>33497</c:v>
                </c:pt>
                <c:pt idx="1438">
                  <c:v>33498</c:v>
                </c:pt>
                <c:pt idx="1439">
                  <c:v>33499</c:v>
                </c:pt>
                <c:pt idx="1440">
                  <c:v>33500</c:v>
                </c:pt>
                <c:pt idx="1441">
                  <c:v>33501</c:v>
                </c:pt>
                <c:pt idx="1442">
                  <c:v>33504</c:v>
                </c:pt>
                <c:pt idx="1443">
                  <c:v>33505</c:v>
                </c:pt>
                <c:pt idx="1444">
                  <c:v>33506</c:v>
                </c:pt>
                <c:pt idx="1445">
                  <c:v>33507</c:v>
                </c:pt>
                <c:pt idx="1446">
                  <c:v>33508</c:v>
                </c:pt>
                <c:pt idx="1447">
                  <c:v>33511</c:v>
                </c:pt>
                <c:pt idx="1448">
                  <c:v>33512</c:v>
                </c:pt>
                <c:pt idx="1449">
                  <c:v>33513</c:v>
                </c:pt>
                <c:pt idx="1450">
                  <c:v>33514</c:v>
                </c:pt>
                <c:pt idx="1451">
                  <c:v>33515</c:v>
                </c:pt>
                <c:pt idx="1452">
                  <c:v>33518</c:v>
                </c:pt>
                <c:pt idx="1453">
                  <c:v>33519</c:v>
                </c:pt>
                <c:pt idx="1454">
                  <c:v>33520</c:v>
                </c:pt>
                <c:pt idx="1455">
                  <c:v>33521</c:v>
                </c:pt>
                <c:pt idx="1456">
                  <c:v>33522</c:v>
                </c:pt>
                <c:pt idx="1457">
                  <c:v>33525</c:v>
                </c:pt>
                <c:pt idx="1458">
                  <c:v>33526</c:v>
                </c:pt>
                <c:pt idx="1459">
                  <c:v>33527</c:v>
                </c:pt>
                <c:pt idx="1460">
                  <c:v>33528</c:v>
                </c:pt>
                <c:pt idx="1461">
                  <c:v>33529</c:v>
                </c:pt>
                <c:pt idx="1462">
                  <c:v>33532</c:v>
                </c:pt>
                <c:pt idx="1463">
                  <c:v>33533</c:v>
                </c:pt>
                <c:pt idx="1464">
                  <c:v>33534</c:v>
                </c:pt>
                <c:pt idx="1465">
                  <c:v>33535</c:v>
                </c:pt>
                <c:pt idx="1466">
                  <c:v>33536</c:v>
                </c:pt>
                <c:pt idx="1467">
                  <c:v>33539</c:v>
                </c:pt>
                <c:pt idx="1468">
                  <c:v>33540</c:v>
                </c:pt>
                <c:pt idx="1469">
                  <c:v>33541</c:v>
                </c:pt>
                <c:pt idx="1470">
                  <c:v>33542</c:v>
                </c:pt>
                <c:pt idx="1471">
                  <c:v>33543</c:v>
                </c:pt>
                <c:pt idx="1472">
                  <c:v>33546</c:v>
                </c:pt>
                <c:pt idx="1473">
                  <c:v>33547</c:v>
                </c:pt>
                <c:pt idx="1474">
                  <c:v>33548</c:v>
                </c:pt>
                <c:pt idx="1475">
                  <c:v>33549</c:v>
                </c:pt>
                <c:pt idx="1476">
                  <c:v>33550</c:v>
                </c:pt>
                <c:pt idx="1477">
                  <c:v>33553</c:v>
                </c:pt>
                <c:pt idx="1478">
                  <c:v>33554</c:v>
                </c:pt>
                <c:pt idx="1479">
                  <c:v>33555</c:v>
                </c:pt>
                <c:pt idx="1480">
                  <c:v>33556</c:v>
                </c:pt>
                <c:pt idx="1481">
                  <c:v>33557</c:v>
                </c:pt>
                <c:pt idx="1482">
                  <c:v>33560</c:v>
                </c:pt>
                <c:pt idx="1483">
                  <c:v>33561</c:v>
                </c:pt>
                <c:pt idx="1484">
                  <c:v>33562</c:v>
                </c:pt>
                <c:pt idx="1485">
                  <c:v>33563</c:v>
                </c:pt>
                <c:pt idx="1486">
                  <c:v>33564</c:v>
                </c:pt>
                <c:pt idx="1487">
                  <c:v>33567</c:v>
                </c:pt>
                <c:pt idx="1488">
                  <c:v>33568</c:v>
                </c:pt>
                <c:pt idx="1489">
                  <c:v>33569</c:v>
                </c:pt>
                <c:pt idx="1490">
                  <c:v>33570</c:v>
                </c:pt>
                <c:pt idx="1491">
                  <c:v>33571</c:v>
                </c:pt>
                <c:pt idx="1492">
                  <c:v>33574</c:v>
                </c:pt>
                <c:pt idx="1493">
                  <c:v>33575</c:v>
                </c:pt>
                <c:pt idx="1494">
                  <c:v>33576</c:v>
                </c:pt>
                <c:pt idx="1495">
                  <c:v>33577</c:v>
                </c:pt>
                <c:pt idx="1496">
                  <c:v>33578</c:v>
                </c:pt>
                <c:pt idx="1497">
                  <c:v>33581</c:v>
                </c:pt>
                <c:pt idx="1498">
                  <c:v>33582</c:v>
                </c:pt>
                <c:pt idx="1499">
                  <c:v>33583</c:v>
                </c:pt>
                <c:pt idx="1500">
                  <c:v>33584</c:v>
                </c:pt>
                <c:pt idx="1501">
                  <c:v>33585</c:v>
                </c:pt>
                <c:pt idx="1502">
                  <c:v>33588</c:v>
                </c:pt>
                <c:pt idx="1503">
                  <c:v>33589</c:v>
                </c:pt>
                <c:pt idx="1504">
                  <c:v>33590</c:v>
                </c:pt>
                <c:pt idx="1505">
                  <c:v>33591</c:v>
                </c:pt>
                <c:pt idx="1506">
                  <c:v>33592</c:v>
                </c:pt>
                <c:pt idx="1507">
                  <c:v>33595</c:v>
                </c:pt>
                <c:pt idx="1508">
                  <c:v>33596</c:v>
                </c:pt>
                <c:pt idx="1509">
                  <c:v>33597</c:v>
                </c:pt>
                <c:pt idx="1510">
                  <c:v>33598</c:v>
                </c:pt>
                <c:pt idx="1511">
                  <c:v>33599</c:v>
                </c:pt>
                <c:pt idx="1512">
                  <c:v>33602</c:v>
                </c:pt>
                <c:pt idx="1513">
                  <c:v>33603</c:v>
                </c:pt>
                <c:pt idx="1514">
                  <c:v>33604</c:v>
                </c:pt>
                <c:pt idx="1515">
                  <c:v>33605</c:v>
                </c:pt>
                <c:pt idx="1516">
                  <c:v>33606</c:v>
                </c:pt>
                <c:pt idx="1517">
                  <c:v>33609</c:v>
                </c:pt>
                <c:pt idx="1518">
                  <c:v>33610</c:v>
                </c:pt>
                <c:pt idx="1519">
                  <c:v>33611</c:v>
                </c:pt>
                <c:pt idx="1520">
                  <c:v>33612</c:v>
                </c:pt>
                <c:pt idx="1521">
                  <c:v>33613</c:v>
                </c:pt>
                <c:pt idx="1522">
                  <c:v>33616</c:v>
                </c:pt>
                <c:pt idx="1523">
                  <c:v>33617</c:v>
                </c:pt>
                <c:pt idx="1524">
                  <c:v>33618</c:v>
                </c:pt>
                <c:pt idx="1525">
                  <c:v>33619</c:v>
                </c:pt>
                <c:pt idx="1526">
                  <c:v>33620</c:v>
                </c:pt>
                <c:pt idx="1527">
                  <c:v>33623</c:v>
                </c:pt>
                <c:pt idx="1528">
                  <c:v>33624</c:v>
                </c:pt>
                <c:pt idx="1529">
                  <c:v>33625</c:v>
                </c:pt>
                <c:pt idx="1530">
                  <c:v>33626</c:v>
                </c:pt>
                <c:pt idx="1531">
                  <c:v>33627</c:v>
                </c:pt>
                <c:pt idx="1532">
                  <c:v>33630</c:v>
                </c:pt>
                <c:pt idx="1533">
                  <c:v>33631</c:v>
                </c:pt>
                <c:pt idx="1534">
                  <c:v>33632</c:v>
                </c:pt>
                <c:pt idx="1535">
                  <c:v>33633</c:v>
                </c:pt>
                <c:pt idx="1536">
                  <c:v>33634</c:v>
                </c:pt>
                <c:pt idx="1537">
                  <c:v>33637</c:v>
                </c:pt>
                <c:pt idx="1538">
                  <c:v>33638</c:v>
                </c:pt>
                <c:pt idx="1539">
                  <c:v>33639</c:v>
                </c:pt>
                <c:pt idx="1540">
                  <c:v>33640</c:v>
                </c:pt>
                <c:pt idx="1541">
                  <c:v>33641</c:v>
                </c:pt>
                <c:pt idx="1542">
                  <c:v>33644</c:v>
                </c:pt>
                <c:pt idx="1543">
                  <c:v>33645</c:v>
                </c:pt>
                <c:pt idx="1544">
                  <c:v>33646</c:v>
                </c:pt>
                <c:pt idx="1545">
                  <c:v>33647</c:v>
                </c:pt>
                <c:pt idx="1546">
                  <c:v>33648</c:v>
                </c:pt>
                <c:pt idx="1547">
                  <c:v>33651</c:v>
                </c:pt>
                <c:pt idx="1548">
                  <c:v>33652</c:v>
                </c:pt>
                <c:pt idx="1549">
                  <c:v>33653</c:v>
                </c:pt>
                <c:pt idx="1550">
                  <c:v>33654</c:v>
                </c:pt>
                <c:pt idx="1551">
                  <c:v>33655</c:v>
                </c:pt>
                <c:pt idx="1552">
                  <c:v>33658</c:v>
                </c:pt>
                <c:pt idx="1553">
                  <c:v>33659</c:v>
                </c:pt>
                <c:pt idx="1554">
                  <c:v>33660</c:v>
                </c:pt>
                <c:pt idx="1555">
                  <c:v>33661</c:v>
                </c:pt>
                <c:pt idx="1556">
                  <c:v>33662</c:v>
                </c:pt>
                <c:pt idx="1557">
                  <c:v>33665</c:v>
                </c:pt>
                <c:pt idx="1558">
                  <c:v>33666</c:v>
                </c:pt>
                <c:pt idx="1559">
                  <c:v>33667</c:v>
                </c:pt>
                <c:pt idx="1560">
                  <c:v>33668</c:v>
                </c:pt>
                <c:pt idx="1561">
                  <c:v>33669</c:v>
                </c:pt>
                <c:pt idx="1562">
                  <c:v>33672</c:v>
                </c:pt>
                <c:pt idx="1563">
                  <c:v>33673</c:v>
                </c:pt>
                <c:pt idx="1564">
                  <c:v>33674</c:v>
                </c:pt>
                <c:pt idx="1565">
                  <c:v>33675</c:v>
                </c:pt>
                <c:pt idx="1566">
                  <c:v>33676</c:v>
                </c:pt>
                <c:pt idx="1567">
                  <c:v>33679</c:v>
                </c:pt>
                <c:pt idx="1568">
                  <c:v>33680</c:v>
                </c:pt>
                <c:pt idx="1569">
                  <c:v>33681</c:v>
                </c:pt>
                <c:pt idx="1570">
                  <c:v>33682</c:v>
                </c:pt>
                <c:pt idx="1571">
                  <c:v>33683</c:v>
                </c:pt>
                <c:pt idx="1572">
                  <c:v>33686</c:v>
                </c:pt>
                <c:pt idx="1573">
                  <c:v>33687</c:v>
                </c:pt>
                <c:pt idx="1574">
                  <c:v>33688</c:v>
                </c:pt>
                <c:pt idx="1575">
                  <c:v>33689</c:v>
                </c:pt>
                <c:pt idx="1576">
                  <c:v>33690</c:v>
                </c:pt>
                <c:pt idx="1577">
                  <c:v>33693</c:v>
                </c:pt>
                <c:pt idx="1578">
                  <c:v>33694</c:v>
                </c:pt>
                <c:pt idx="1579">
                  <c:v>33695</c:v>
                </c:pt>
                <c:pt idx="1580">
                  <c:v>33696</c:v>
                </c:pt>
                <c:pt idx="1581">
                  <c:v>33697</c:v>
                </c:pt>
                <c:pt idx="1582">
                  <c:v>33700</c:v>
                </c:pt>
                <c:pt idx="1583">
                  <c:v>33701</c:v>
                </c:pt>
                <c:pt idx="1584">
                  <c:v>33702</c:v>
                </c:pt>
                <c:pt idx="1585">
                  <c:v>33703</c:v>
                </c:pt>
                <c:pt idx="1586">
                  <c:v>33704</c:v>
                </c:pt>
                <c:pt idx="1587">
                  <c:v>33707</c:v>
                </c:pt>
                <c:pt idx="1588">
                  <c:v>33708</c:v>
                </c:pt>
                <c:pt idx="1589">
                  <c:v>33709</c:v>
                </c:pt>
                <c:pt idx="1590">
                  <c:v>33710</c:v>
                </c:pt>
                <c:pt idx="1591">
                  <c:v>33711</c:v>
                </c:pt>
                <c:pt idx="1592">
                  <c:v>33714</c:v>
                </c:pt>
                <c:pt idx="1593">
                  <c:v>33715</c:v>
                </c:pt>
                <c:pt idx="1594">
                  <c:v>33716</c:v>
                </c:pt>
                <c:pt idx="1595">
                  <c:v>33717</c:v>
                </c:pt>
                <c:pt idx="1596">
                  <c:v>33718</c:v>
                </c:pt>
                <c:pt idx="1597">
                  <c:v>33721</c:v>
                </c:pt>
                <c:pt idx="1598">
                  <c:v>33722</c:v>
                </c:pt>
                <c:pt idx="1599">
                  <c:v>33723</c:v>
                </c:pt>
                <c:pt idx="1600">
                  <c:v>33724</c:v>
                </c:pt>
                <c:pt idx="1601">
                  <c:v>33725</c:v>
                </c:pt>
                <c:pt idx="1602">
                  <c:v>33728</c:v>
                </c:pt>
                <c:pt idx="1603">
                  <c:v>33729</c:v>
                </c:pt>
                <c:pt idx="1604">
                  <c:v>33730</c:v>
                </c:pt>
                <c:pt idx="1605">
                  <c:v>33731</c:v>
                </c:pt>
                <c:pt idx="1606">
                  <c:v>33732</c:v>
                </c:pt>
                <c:pt idx="1607">
                  <c:v>33735</c:v>
                </c:pt>
                <c:pt idx="1608">
                  <c:v>33736</c:v>
                </c:pt>
                <c:pt idx="1609">
                  <c:v>33737</c:v>
                </c:pt>
                <c:pt idx="1610">
                  <c:v>33738</c:v>
                </c:pt>
                <c:pt idx="1611">
                  <c:v>33739</c:v>
                </c:pt>
                <c:pt idx="1612">
                  <c:v>33742</c:v>
                </c:pt>
                <c:pt idx="1613">
                  <c:v>33743</c:v>
                </c:pt>
                <c:pt idx="1614">
                  <c:v>33744</c:v>
                </c:pt>
                <c:pt idx="1615">
                  <c:v>33745</c:v>
                </c:pt>
                <c:pt idx="1616">
                  <c:v>33746</c:v>
                </c:pt>
                <c:pt idx="1617">
                  <c:v>33749</c:v>
                </c:pt>
                <c:pt idx="1618">
                  <c:v>33750</c:v>
                </c:pt>
                <c:pt idx="1619">
                  <c:v>33751</c:v>
                </c:pt>
                <c:pt idx="1620">
                  <c:v>33752</c:v>
                </c:pt>
                <c:pt idx="1621">
                  <c:v>33753</c:v>
                </c:pt>
                <c:pt idx="1622">
                  <c:v>33756</c:v>
                </c:pt>
                <c:pt idx="1623">
                  <c:v>33757</c:v>
                </c:pt>
                <c:pt idx="1624">
                  <c:v>33758</c:v>
                </c:pt>
                <c:pt idx="1625">
                  <c:v>33759</c:v>
                </c:pt>
                <c:pt idx="1626">
                  <c:v>33760</c:v>
                </c:pt>
                <c:pt idx="1627">
                  <c:v>33763</c:v>
                </c:pt>
                <c:pt idx="1628">
                  <c:v>33764</c:v>
                </c:pt>
                <c:pt idx="1629">
                  <c:v>33765</c:v>
                </c:pt>
                <c:pt idx="1630">
                  <c:v>33766</c:v>
                </c:pt>
                <c:pt idx="1631">
                  <c:v>33767</c:v>
                </c:pt>
                <c:pt idx="1632">
                  <c:v>33770</c:v>
                </c:pt>
                <c:pt idx="1633">
                  <c:v>33771</c:v>
                </c:pt>
                <c:pt idx="1634">
                  <c:v>33772</c:v>
                </c:pt>
                <c:pt idx="1635">
                  <c:v>33773</c:v>
                </c:pt>
                <c:pt idx="1636">
                  <c:v>33774</c:v>
                </c:pt>
                <c:pt idx="1637">
                  <c:v>33777</c:v>
                </c:pt>
                <c:pt idx="1638">
                  <c:v>33778</c:v>
                </c:pt>
                <c:pt idx="1639">
                  <c:v>33779</c:v>
                </c:pt>
                <c:pt idx="1640">
                  <c:v>33780</c:v>
                </c:pt>
                <c:pt idx="1641">
                  <c:v>33781</c:v>
                </c:pt>
                <c:pt idx="1642">
                  <c:v>33784</c:v>
                </c:pt>
                <c:pt idx="1643">
                  <c:v>33785</c:v>
                </c:pt>
                <c:pt idx="1644">
                  <c:v>33786</c:v>
                </c:pt>
                <c:pt idx="1645">
                  <c:v>33787</c:v>
                </c:pt>
                <c:pt idx="1646">
                  <c:v>33788</c:v>
                </c:pt>
                <c:pt idx="1647">
                  <c:v>33791</c:v>
                </c:pt>
                <c:pt idx="1648">
                  <c:v>33792</c:v>
                </c:pt>
                <c:pt idx="1649">
                  <c:v>33793</c:v>
                </c:pt>
                <c:pt idx="1650">
                  <c:v>33794</c:v>
                </c:pt>
                <c:pt idx="1651">
                  <c:v>33795</c:v>
                </c:pt>
                <c:pt idx="1652">
                  <c:v>33798</c:v>
                </c:pt>
                <c:pt idx="1653">
                  <c:v>33799</c:v>
                </c:pt>
                <c:pt idx="1654">
                  <c:v>33800</c:v>
                </c:pt>
                <c:pt idx="1655">
                  <c:v>33801</c:v>
                </c:pt>
                <c:pt idx="1656">
                  <c:v>33802</c:v>
                </c:pt>
                <c:pt idx="1657">
                  <c:v>33805</c:v>
                </c:pt>
                <c:pt idx="1658">
                  <c:v>33806</c:v>
                </c:pt>
                <c:pt idx="1659">
                  <c:v>33807</c:v>
                </c:pt>
                <c:pt idx="1660">
                  <c:v>33808</c:v>
                </c:pt>
                <c:pt idx="1661">
                  <c:v>33809</c:v>
                </c:pt>
                <c:pt idx="1662">
                  <c:v>33812</c:v>
                </c:pt>
                <c:pt idx="1663">
                  <c:v>33813</c:v>
                </c:pt>
                <c:pt idx="1664">
                  <c:v>33814</c:v>
                </c:pt>
                <c:pt idx="1665">
                  <c:v>33815</c:v>
                </c:pt>
                <c:pt idx="1666">
                  <c:v>33816</c:v>
                </c:pt>
                <c:pt idx="1667">
                  <c:v>33819</c:v>
                </c:pt>
                <c:pt idx="1668">
                  <c:v>33820</c:v>
                </c:pt>
                <c:pt idx="1669">
                  <c:v>33821</c:v>
                </c:pt>
                <c:pt idx="1670">
                  <c:v>33822</c:v>
                </c:pt>
                <c:pt idx="1671">
                  <c:v>33823</c:v>
                </c:pt>
                <c:pt idx="1672">
                  <c:v>33826</c:v>
                </c:pt>
                <c:pt idx="1673">
                  <c:v>33827</c:v>
                </c:pt>
                <c:pt idx="1674">
                  <c:v>33828</c:v>
                </c:pt>
                <c:pt idx="1675">
                  <c:v>33829</c:v>
                </c:pt>
                <c:pt idx="1676">
                  <c:v>33830</c:v>
                </c:pt>
                <c:pt idx="1677">
                  <c:v>33833</c:v>
                </c:pt>
                <c:pt idx="1678">
                  <c:v>33834</c:v>
                </c:pt>
                <c:pt idx="1679">
                  <c:v>33835</c:v>
                </c:pt>
                <c:pt idx="1680">
                  <c:v>33836</c:v>
                </c:pt>
                <c:pt idx="1681">
                  <c:v>33837</c:v>
                </c:pt>
                <c:pt idx="1682">
                  <c:v>33840</c:v>
                </c:pt>
                <c:pt idx="1683">
                  <c:v>33841</c:v>
                </c:pt>
                <c:pt idx="1684">
                  <c:v>33842</c:v>
                </c:pt>
                <c:pt idx="1685">
                  <c:v>33843</c:v>
                </c:pt>
                <c:pt idx="1686">
                  <c:v>33844</c:v>
                </c:pt>
                <c:pt idx="1687">
                  <c:v>33847</c:v>
                </c:pt>
                <c:pt idx="1688">
                  <c:v>33848</c:v>
                </c:pt>
                <c:pt idx="1689">
                  <c:v>33849</c:v>
                </c:pt>
                <c:pt idx="1690">
                  <c:v>33850</c:v>
                </c:pt>
                <c:pt idx="1691">
                  <c:v>33851</c:v>
                </c:pt>
                <c:pt idx="1692">
                  <c:v>33854</c:v>
                </c:pt>
                <c:pt idx="1693">
                  <c:v>33855</c:v>
                </c:pt>
                <c:pt idx="1694">
                  <c:v>33856</c:v>
                </c:pt>
                <c:pt idx="1695">
                  <c:v>33857</c:v>
                </c:pt>
                <c:pt idx="1696">
                  <c:v>33858</c:v>
                </c:pt>
                <c:pt idx="1697">
                  <c:v>33861</c:v>
                </c:pt>
                <c:pt idx="1698">
                  <c:v>33862</c:v>
                </c:pt>
                <c:pt idx="1699">
                  <c:v>33863</c:v>
                </c:pt>
                <c:pt idx="1700">
                  <c:v>33864</c:v>
                </c:pt>
                <c:pt idx="1701">
                  <c:v>33865</c:v>
                </c:pt>
                <c:pt idx="1702">
                  <c:v>33868</c:v>
                </c:pt>
                <c:pt idx="1703">
                  <c:v>33869</c:v>
                </c:pt>
                <c:pt idx="1704">
                  <c:v>33870</c:v>
                </c:pt>
                <c:pt idx="1705">
                  <c:v>33871</c:v>
                </c:pt>
                <c:pt idx="1706">
                  <c:v>33872</c:v>
                </c:pt>
                <c:pt idx="1707">
                  <c:v>33875</c:v>
                </c:pt>
                <c:pt idx="1708">
                  <c:v>33876</c:v>
                </c:pt>
                <c:pt idx="1709">
                  <c:v>33877</c:v>
                </c:pt>
                <c:pt idx="1710">
                  <c:v>33878</c:v>
                </c:pt>
                <c:pt idx="1711">
                  <c:v>33879</c:v>
                </c:pt>
                <c:pt idx="1712">
                  <c:v>33882</c:v>
                </c:pt>
                <c:pt idx="1713">
                  <c:v>33883</c:v>
                </c:pt>
                <c:pt idx="1714">
                  <c:v>33884</c:v>
                </c:pt>
                <c:pt idx="1715">
                  <c:v>33885</c:v>
                </c:pt>
                <c:pt idx="1716">
                  <c:v>33886</c:v>
                </c:pt>
                <c:pt idx="1717">
                  <c:v>33889</c:v>
                </c:pt>
                <c:pt idx="1718">
                  <c:v>33890</c:v>
                </c:pt>
                <c:pt idx="1719">
                  <c:v>33891</c:v>
                </c:pt>
                <c:pt idx="1720">
                  <c:v>33892</c:v>
                </c:pt>
                <c:pt idx="1721">
                  <c:v>33893</c:v>
                </c:pt>
                <c:pt idx="1722">
                  <c:v>33896</c:v>
                </c:pt>
                <c:pt idx="1723">
                  <c:v>33897</c:v>
                </c:pt>
                <c:pt idx="1724">
                  <c:v>33898</c:v>
                </c:pt>
                <c:pt idx="1725">
                  <c:v>33899</c:v>
                </c:pt>
                <c:pt idx="1726">
                  <c:v>33900</c:v>
                </c:pt>
                <c:pt idx="1727">
                  <c:v>33903</c:v>
                </c:pt>
                <c:pt idx="1728">
                  <c:v>33904</c:v>
                </c:pt>
                <c:pt idx="1729">
                  <c:v>33905</c:v>
                </c:pt>
                <c:pt idx="1730">
                  <c:v>33906</c:v>
                </c:pt>
                <c:pt idx="1731">
                  <c:v>33907</c:v>
                </c:pt>
                <c:pt idx="1732">
                  <c:v>33910</c:v>
                </c:pt>
                <c:pt idx="1733">
                  <c:v>33911</c:v>
                </c:pt>
                <c:pt idx="1734">
                  <c:v>33912</c:v>
                </c:pt>
                <c:pt idx="1735">
                  <c:v>33913</c:v>
                </c:pt>
                <c:pt idx="1736">
                  <c:v>33914</c:v>
                </c:pt>
                <c:pt idx="1737">
                  <c:v>33917</c:v>
                </c:pt>
                <c:pt idx="1738">
                  <c:v>33918</c:v>
                </c:pt>
                <c:pt idx="1739">
                  <c:v>33919</c:v>
                </c:pt>
                <c:pt idx="1740">
                  <c:v>33920</c:v>
                </c:pt>
                <c:pt idx="1741">
                  <c:v>33921</c:v>
                </c:pt>
                <c:pt idx="1742">
                  <c:v>33924</c:v>
                </c:pt>
                <c:pt idx="1743">
                  <c:v>33925</c:v>
                </c:pt>
                <c:pt idx="1744">
                  <c:v>33926</c:v>
                </c:pt>
                <c:pt idx="1745">
                  <c:v>33927</c:v>
                </c:pt>
                <c:pt idx="1746">
                  <c:v>33928</c:v>
                </c:pt>
                <c:pt idx="1747">
                  <c:v>33931</c:v>
                </c:pt>
                <c:pt idx="1748">
                  <c:v>33932</c:v>
                </c:pt>
                <c:pt idx="1749">
                  <c:v>33933</c:v>
                </c:pt>
                <c:pt idx="1750">
                  <c:v>33934</c:v>
                </c:pt>
                <c:pt idx="1751">
                  <c:v>33935</c:v>
                </c:pt>
                <c:pt idx="1752">
                  <c:v>33938</c:v>
                </c:pt>
                <c:pt idx="1753">
                  <c:v>33939</c:v>
                </c:pt>
                <c:pt idx="1754">
                  <c:v>33940</c:v>
                </c:pt>
                <c:pt idx="1755">
                  <c:v>33941</c:v>
                </c:pt>
                <c:pt idx="1756">
                  <c:v>33942</c:v>
                </c:pt>
                <c:pt idx="1757">
                  <c:v>33945</c:v>
                </c:pt>
                <c:pt idx="1758">
                  <c:v>33946</c:v>
                </c:pt>
                <c:pt idx="1759">
                  <c:v>33947</c:v>
                </c:pt>
                <c:pt idx="1760">
                  <c:v>33948</c:v>
                </c:pt>
                <c:pt idx="1761">
                  <c:v>33949</c:v>
                </c:pt>
                <c:pt idx="1762">
                  <c:v>33952</c:v>
                </c:pt>
                <c:pt idx="1763">
                  <c:v>33953</c:v>
                </c:pt>
                <c:pt idx="1764">
                  <c:v>33954</c:v>
                </c:pt>
                <c:pt idx="1765">
                  <c:v>33955</c:v>
                </c:pt>
                <c:pt idx="1766">
                  <c:v>33956</c:v>
                </c:pt>
                <c:pt idx="1767">
                  <c:v>33959</c:v>
                </c:pt>
                <c:pt idx="1768">
                  <c:v>33960</c:v>
                </c:pt>
                <c:pt idx="1769">
                  <c:v>33961</c:v>
                </c:pt>
                <c:pt idx="1770">
                  <c:v>33962</c:v>
                </c:pt>
                <c:pt idx="1771">
                  <c:v>33963</c:v>
                </c:pt>
                <c:pt idx="1772">
                  <c:v>33966</c:v>
                </c:pt>
                <c:pt idx="1773">
                  <c:v>33967</c:v>
                </c:pt>
                <c:pt idx="1774">
                  <c:v>33968</c:v>
                </c:pt>
                <c:pt idx="1775">
                  <c:v>33969</c:v>
                </c:pt>
                <c:pt idx="1776">
                  <c:v>33970</c:v>
                </c:pt>
                <c:pt idx="1777">
                  <c:v>33973</c:v>
                </c:pt>
                <c:pt idx="1778">
                  <c:v>33974</c:v>
                </c:pt>
                <c:pt idx="1779">
                  <c:v>33975</c:v>
                </c:pt>
                <c:pt idx="1780">
                  <c:v>33976</c:v>
                </c:pt>
                <c:pt idx="1781">
                  <c:v>33977</c:v>
                </c:pt>
                <c:pt idx="1782">
                  <c:v>33980</c:v>
                </c:pt>
                <c:pt idx="1783">
                  <c:v>33981</c:v>
                </c:pt>
                <c:pt idx="1784">
                  <c:v>33982</c:v>
                </c:pt>
                <c:pt idx="1785">
                  <c:v>33983</c:v>
                </c:pt>
                <c:pt idx="1786">
                  <c:v>33984</c:v>
                </c:pt>
                <c:pt idx="1787">
                  <c:v>33987</c:v>
                </c:pt>
                <c:pt idx="1788">
                  <c:v>33988</c:v>
                </c:pt>
                <c:pt idx="1789">
                  <c:v>33989</c:v>
                </c:pt>
                <c:pt idx="1790">
                  <c:v>33990</c:v>
                </c:pt>
                <c:pt idx="1791">
                  <c:v>33991</c:v>
                </c:pt>
                <c:pt idx="1792">
                  <c:v>33994</c:v>
                </c:pt>
                <c:pt idx="1793">
                  <c:v>33995</c:v>
                </c:pt>
                <c:pt idx="1794">
                  <c:v>33996</c:v>
                </c:pt>
                <c:pt idx="1795">
                  <c:v>33997</c:v>
                </c:pt>
                <c:pt idx="1796">
                  <c:v>33998</c:v>
                </c:pt>
                <c:pt idx="1797">
                  <c:v>34001</c:v>
                </c:pt>
                <c:pt idx="1798">
                  <c:v>34002</c:v>
                </c:pt>
                <c:pt idx="1799">
                  <c:v>34003</c:v>
                </c:pt>
                <c:pt idx="1800">
                  <c:v>34004</c:v>
                </c:pt>
                <c:pt idx="1801">
                  <c:v>34005</c:v>
                </c:pt>
                <c:pt idx="1802">
                  <c:v>34008</c:v>
                </c:pt>
                <c:pt idx="1803">
                  <c:v>34009</c:v>
                </c:pt>
                <c:pt idx="1804">
                  <c:v>34010</c:v>
                </c:pt>
                <c:pt idx="1805">
                  <c:v>34011</c:v>
                </c:pt>
                <c:pt idx="1806">
                  <c:v>34012</c:v>
                </c:pt>
                <c:pt idx="1807">
                  <c:v>34015</c:v>
                </c:pt>
                <c:pt idx="1808">
                  <c:v>34016</c:v>
                </c:pt>
                <c:pt idx="1809">
                  <c:v>34017</c:v>
                </c:pt>
                <c:pt idx="1810">
                  <c:v>34018</c:v>
                </c:pt>
                <c:pt idx="1811">
                  <c:v>34019</c:v>
                </c:pt>
                <c:pt idx="1812">
                  <c:v>34022</c:v>
                </c:pt>
                <c:pt idx="1813">
                  <c:v>34023</c:v>
                </c:pt>
                <c:pt idx="1814">
                  <c:v>34024</c:v>
                </c:pt>
                <c:pt idx="1815">
                  <c:v>34025</c:v>
                </c:pt>
                <c:pt idx="1816">
                  <c:v>34026</c:v>
                </c:pt>
                <c:pt idx="1817">
                  <c:v>34029</c:v>
                </c:pt>
                <c:pt idx="1818">
                  <c:v>34030</c:v>
                </c:pt>
                <c:pt idx="1819">
                  <c:v>34031</c:v>
                </c:pt>
                <c:pt idx="1820">
                  <c:v>34032</c:v>
                </c:pt>
                <c:pt idx="1821">
                  <c:v>34033</c:v>
                </c:pt>
                <c:pt idx="1822">
                  <c:v>34036</c:v>
                </c:pt>
                <c:pt idx="1823">
                  <c:v>34037</c:v>
                </c:pt>
                <c:pt idx="1824">
                  <c:v>34038</c:v>
                </c:pt>
                <c:pt idx="1825">
                  <c:v>34039</c:v>
                </c:pt>
                <c:pt idx="1826">
                  <c:v>34040</c:v>
                </c:pt>
                <c:pt idx="1827">
                  <c:v>34043</c:v>
                </c:pt>
                <c:pt idx="1828">
                  <c:v>34044</c:v>
                </c:pt>
                <c:pt idx="1829">
                  <c:v>34045</c:v>
                </c:pt>
                <c:pt idx="1830">
                  <c:v>34046</c:v>
                </c:pt>
                <c:pt idx="1831">
                  <c:v>34047</c:v>
                </c:pt>
                <c:pt idx="1832">
                  <c:v>34050</c:v>
                </c:pt>
                <c:pt idx="1833">
                  <c:v>34051</c:v>
                </c:pt>
                <c:pt idx="1834">
                  <c:v>34052</c:v>
                </c:pt>
                <c:pt idx="1835">
                  <c:v>34053</c:v>
                </c:pt>
                <c:pt idx="1836">
                  <c:v>34054</c:v>
                </c:pt>
                <c:pt idx="1837">
                  <c:v>34057</c:v>
                </c:pt>
                <c:pt idx="1838">
                  <c:v>34058</c:v>
                </c:pt>
                <c:pt idx="1839">
                  <c:v>34059</c:v>
                </c:pt>
                <c:pt idx="1840">
                  <c:v>34060</c:v>
                </c:pt>
                <c:pt idx="1841">
                  <c:v>34061</c:v>
                </c:pt>
                <c:pt idx="1842">
                  <c:v>34064</c:v>
                </c:pt>
                <c:pt idx="1843">
                  <c:v>34065</c:v>
                </c:pt>
                <c:pt idx="1844">
                  <c:v>34066</c:v>
                </c:pt>
                <c:pt idx="1845">
                  <c:v>34067</c:v>
                </c:pt>
                <c:pt idx="1846">
                  <c:v>34068</c:v>
                </c:pt>
                <c:pt idx="1847">
                  <c:v>34071</c:v>
                </c:pt>
                <c:pt idx="1848">
                  <c:v>34072</c:v>
                </c:pt>
                <c:pt idx="1849">
                  <c:v>34073</c:v>
                </c:pt>
                <c:pt idx="1850">
                  <c:v>34074</c:v>
                </c:pt>
                <c:pt idx="1851">
                  <c:v>34075</c:v>
                </c:pt>
                <c:pt idx="1852">
                  <c:v>34078</c:v>
                </c:pt>
                <c:pt idx="1853">
                  <c:v>34079</c:v>
                </c:pt>
                <c:pt idx="1854">
                  <c:v>34080</c:v>
                </c:pt>
                <c:pt idx="1855">
                  <c:v>34081</c:v>
                </c:pt>
                <c:pt idx="1856">
                  <c:v>34082</c:v>
                </c:pt>
                <c:pt idx="1857">
                  <c:v>34085</c:v>
                </c:pt>
                <c:pt idx="1858">
                  <c:v>34086</c:v>
                </c:pt>
                <c:pt idx="1859">
                  <c:v>34087</c:v>
                </c:pt>
                <c:pt idx="1860">
                  <c:v>34088</c:v>
                </c:pt>
                <c:pt idx="1861">
                  <c:v>34089</c:v>
                </c:pt>
                <c:pt idx="1862">
                  <c:v>34092</c:v>
                </c:pt>
                <c:pt idx="1863">
                  <c:v>34093</c:v>
                </c:pt>
                <c:pt idx="1864">
                  <c:v>34094</c:v>
                </c:pt>
                <c:pt idx="1865">
                  <c:v>34095</c:v>
                </c:pt>
                <c:pt idx="1866">
                  <c:v>34096</c:v>
                </c:pt>
                <c:pt idx="1867">
                  <c:v>34099</c:v>
                </c:pt>
                <c:pt idx="1868">
                  <c:v>34100</c:v>
                </c:pt>
                <c:pt idx="1869">
                  <c:v>34101</c:v>
                </c:pt>
                <c:pt idx="1870">
                  <c:v>34102</c:v>
                </c:pt>
                <c:pt idx="1871">
                  <c:v>34103</c:v>
                </c:pt>
                <c:pt idx="1872">
                  <c:v>34106</c:v>
                </c:pt>
                <c:pt idx="1873">
                  <c:v>34107</c:v>
                </c:pt>
                <c:pt idx="1874">
                  <c:v>34108</c:v>
                </c:pt>
                <c:pt idx="1875">
                  <c:v>34109</c:v>
                </c:pt>
                <c:pt idx="1876">
                  <c:v>34110</c:v>
                </c:pt>
                <c:pt idx="1877">
                  <c:v>34113</c:v>
                </c:pt>
                <c:pt idx="1878">
                  <c:v>34114</c:v>
                </c:pt>
                <c:pt idx="1879">
                  <c:v>34115</c:v>
                </c:pt>
                <c:pt idx="1880">
                  <c:v>34116</c:v>
                </c:pt>
                <c:pt idx="1881">
                  <c:v>34117</c:v>
                </c:pt>
                <c:pt idx="1882">
                  <c:v>34120</c:v>
                </c:pt>
                <c:pt idx="1883">
                  <c:v>34121</c:v>
                </c:pt>
                <c:pt idx="1884">
                  <c:v>34122</c:v>
                </c:pt>
                <c:pt idx="1885">
                  <c:v>34123</c:v>
                </c:pt>
                <c:pt idx="1886">
                  <c:v>34124</c:v>
                </c:pt>
                <c:pt idx="1887">
                  <c:v>34127</c:v>
                </c:pt>
                <c:pt idx="1888">
                  <c:v>34128</c:v>
                </c:pt>
                <c:pt idx="1889">
                  <c:v>34129</c:v>
                </c:pt>
                <c:pt idx="1890">
                  <c:v>34130</c:v>
                </c:pt>
                <c:pt idx="1891">
                  <c:v>34131</c:v>
                </c:pt>
                <c:pt idx="1892">
                  <c:v>34134</c:v>
                </c:pt>
                <c:pt idx="1893">
                  <c:v>34135</c:v>
                </c:pt>
                <c:pt idx="1894">
                  <c:v>34136</c:v>
                </c:pt>
                <c:pt idx="1895">
                  <c:v>34137</c:v>
                </c:pt>
                <c:pt idx="1896">
                  <c:v>34138</c:v>
                </c:pt>
                <c:pt idx="1897">
                  <c:v>34141</c:v>
                </c:pt>
                <c:pt idx="1898">
                  <c:v>34142</c:v>
                </c:pt>
                <c:pt idx="1899">
                  <c:v>34143</c:v>
                </c:pt>
                <c:pt idx="1900">
                  <c:v>34144</c:v>
                </c:pt>
                <c:pt idx="1901">
                  <c:v>34145</c:v>
                </c:pt>
                <c:pt idx="1902">
                  <c:v>34148</c:v>
                </c:pt>
                <c:pt idx="1903">
                  <c:v>34149</c:v>
                </c:pt>
                <c:pt idx="1904">
                  <c:v>34150</c:v>
                </c:pt>
                <c:pt idx="1905">
                  <c:v>34151</c:v>
                </c:pt>
                <c:pt idx="1906">
                  <c:v>34152</c:v>
                </c:pt>
                <c:pt idx="1907">
                  <c:v>34155</c:v>
                </c:pt>
                <c:pt idx="1908">
                  <c:v>34156</c:v>
                </c:pt>
                <c:pt idx="1909">
                  <c:v>34157</c:v>
                </c:pt>
                <c:pt idx="1910">
                  <c:v>34158</c:v>
                </c:pt>
                <c:pt idx="1911">
                  <c:v>34159</c:v>
                </c:pt>
                <c:pt idx="1912">
                  <c:v>34162</c:v>
                </c:pt>
                <c:pt idx="1913">
                  <c:v>34163</c:v>
                </c:pt>
                <c:pt idx="1914">
                  <c:v>34164</c:v>
                </c:pt>
                <c:pt idx="1915">
                  <c:v>34165</c:v>
                </c:pt>
                <c:pt idx="1916">
                  <c:v>34166</c:v>
                </c:pt>
                <c:pt idx="1917">
                  <c:v>34169</c:v>
                </c:pt>
                <c:pt idx="1918">
                  <c:v>34170</c:v>
                </c:pt>
                <c:pt idx="1919">
                  <c:v>34171</c:v>
                </c:pt>
                <c:pt idx="1920">
                  <c:v>34172</c:v>
                </c:pt>
                <c:pt idx="1921">
                  <c:v>34173</c:v>
                </c:pt>
                <c:pt idx="1922">
                  <c:v>34176</c:v>
                </c:pt>
                <c:pt idx="1923">
                  <c:v>34177</c:v>
                </c:pt>
                <c:pt idx="1924">
                  <c:v>34178</c:v>
                </c:pt>
                <c:pt idx="1925">
                  <c:v>34179</c:v>
                </c:pt>
                <c:pt idx="1926">
                  <c:v>34180</c:v>
                </c:pt>
                <c:pt idx="1927">
                  <c:v>34183</c:v>
                </c:pt>
                <c:pt idx="1928">
                  <c:v>34184</c:v>
                </c:pt>
                <c:pt idx="1929">
                  <c:v>34185</c:v>
                </c:pt>
                <c:pt idx="1930">
                  <c:v>34186</c:v>
                </c:pt>
                <c:pt idx="1931">
                  <c:v>34187</c:v>
                </c:pt>
                <c:pt idx="1932">
                  <c:v>34190</c:v>
                </c:pt>
                <c:pt idx="1933">
                  <c:v>34191</c:v>
                </c:pt>
                <c:pt idx="1934">
                  <c:v>34192</c:v>
                </c:pt>
                <c:pt idx="1935">
                  <c:v>34193</c:v>
                </c:pt>
                <c:pt idx="1936">
                  <c:v>34194</c:v>
                </c:pt>
                <c:pt idx="1937">
                  <c:v>34197</c:v>
                </c:pt>
                <c:pt idx="1938">
                  <c:v>34198</c:v>
                </c:pt>
                <c:pt idx="1939">
                  <c:v>34199</c:v>
                </c:pt>
                <c:pt idx="1940">
                  <c:v>34200</c:v>
                </c:pt>
                <c:pt idx="1941">
                  <c:v>34201</c:v>
                </c:pt>
                <c:pt idx="1942">
                  <c:v>34204</c:v>
                </c:pt>
                <c:pt idx="1943">
                  <c:v>34205</c:v>
                </c:pt>
                <c:pt idx="1944">
                  <c:v>34206</c:v>
                </c:pt>
                <c:pt idx="1945">
                  <c:v>34207</c:v>
                </c:pt>
                <c:pt idx="1946">
                  <c:v>34208</c:v>
                </c:pt>
                <c:pt idx="1947">
                  <c:v>34211</c:v>
                </c:pt>
                <c:pt idx="1948">
                  <c:v>34212</c:v>
                </c:pt>
                <c:pt idx="1949">
                  <c:v>34213</c:v>
                </c:pt>
                <c:pt idx="1950">
                  <c:v>34214</c:v>
                </c:pt>
                <c:pt idx="1951">
                  <c:v>34215</c:v>
                </c:pt>
                <c:pt idx="1952">
                  <c:v>34218</c:v>
                </c:pt>
                <c:pt idx="1953">
                  <c:v>34219</c:v>
                </c:pt>
                <c:pt idx="1954">
                  <c:v>34220</c:v>
                </c:pt>
                <c:pt idx="1955">
                  <c:v>34221</c:v>
                </c:pt>
                <c:pt idx="1956">
                  <c:v>34222</c:v>
                </c:pt>
                <c:pt idx="1957">
                  <c:v>34225</c:v>
                </c:pt>
                <c:pt idx="1958">
                  <c:v>34226</c:v>
                </c:pt>
                <c:pt idx="1959">
                  <c:v>34227</c:v>
                </c:pt>
                <c:pt idx="1960">
                  <c:v>34228</c:v>
                </c:pt>
                <c:pt idx="1961">
                  <c:v>34229</c:v>
                </c:pt>
                <c:pt idx="1962">
                  <c:v>34232</c:v>
                </c:pt>
                <c:pt idx="1963">
                  <c:v>34233</c:v>
                </c:pt>
                <c:pt idx="1964">
                  <c:v>34234</c:v>
                </c:pt>
                <c:pt idx="1965">
                  <c:v>34235</c:v>
                </c:pt>
                <c:pt idx="1966">
                  <c:v>34236</c:v>
                </c:pt>
                <c:pt idx="1967">
                  <c:v>34239</c:v>
                </c:pt>
                <c:pt idx="1968">
                  <c:v>34240</c:v>
                </c:pt>
                <c:pt idx="1969">
                  <c:v>34241</c:v>
                </c:pt>
                <c:pt idx="1970">
                  <c:v>34242</c:v>
                </c:pt>
                <c:pt idx="1971">
                  <c:v>34243</c:v>
                </c:pt>
                <c:pt idx="1972">
                  <c:v>34246</c:v>
                </c:pt>
                <c:pt idx="1973">
                  <c:v>34247</c:v>
                </c:pt>
                <c:pt idx="1974">
                  <c:v>34248</c:v>
                </c:pt>
                <c:pt idx="1975">
                  <c:v>34249</c:v>
                </c:pt>
                <c:pt idx="1976">
                  <c:v>34250</c:v>
                </c:pt>
                <c:pt idx="1977">
                  <c:v>34253</c:v>
                </c:pt>
                <c:pt idx="1978">
                  <c:v>34254</c:v>
                </c:pt>
                <c:pt idx="1979">
                  <c:v>34255</c:v>
                </c:pt>
                <c:pt idx="1980">
                  <c:v>34256</c:v>
                </c:pt>
                <c:pt idx="1981">
                  <c:v>34257</c:v>
                </c:pt>
                <c:pt idx="1982">
                  <c:v>34260</c:v>
                </c:pt>
                <c:pt idx="1983">
                  <c:v>34261</c:v>
                </c:pt>
                <c:pt idx="1984">
                  <c:v>34262</c:v>
                </c:pt>
                <c:pt idx="1985">
                  <c:v>34263</c:v>
                </c:pt>
                <c:pt idx="1986">
                  <c:v>34264</c:v>
                </c:pt>
                <c:pt idx="1987">
                  <c:v>34267</c:v>
                </c:pt>
                <c:pt idx="1988">
                  <c:v>34268</c:v>
                </c:pt>
                <c:pt idx="1989">
                  <c:v>34269</c:v>
                </c:pt>
                <c:pt idx="1990">
                  <c:v>34270</c:v>
                </c:pt>
                <c:pt idx="1991">
                  <c:v>34271</c:v>
                </c:pt>
                <c:pt idx="1992">
                  <c:v>34274</c:v>
                </c:pt>
                <c:pt idx="1993">
                  <c:v>34275</c:v>
                </c:pt>
                <c:pt idx="1994">
                  <c:v>34276</c:v>
                </c:pt>
                <c:pt idx="1995">
                  <c:v>34277</c:v>
                </c:pt>
                <c:pt idx="1996">
                  <c:v>34278</c:v>
                </c:pt>
                <c:pt idx="1997">
                  <c:v>34281</c:v>
                </c:pt>
                <c:pt idx="1998">
                  <c:v>34282</c:v>
                </c:pt>
                <c:pt idx="1999">
                  <c:v>34283</c:v>
                </c:pt>
                <c:pt idx="2000">
                  <c:v>34284</c:v>
                </c:pt>
                <c:pt idx="2001">
                  <c:v>34285</c:v>
                </c:pt>
                <c:pt idx="2002">
                  <c:v>34288</c:v>
                </c:pt>
                <c:pt idx="2003">
                  <c:v>34289</c:v>
                </c:pt>
                <c:pt idx="2004">
                  <c:v>34290</c:v>
                </c:pt>
                <c:pt idx="2005">
                  <c:v>34291</c:v>
                </c:pt>
                <c:pt idx="2006">
                  <c:v>34292</c:v>
                </c:pt>
                <c:pt idx="2007">
                  <c:v>34295</c:v>
                </c:pt>
                <c:pt idx="2008">
                  <c:v>34296</c:v>
                </c:pt>
                <c:pt idx="2009">
                  <c:v>34297</c:v>
                </c:pt>
                <c:pt idx="2010">
                  <c:v>34298</c:v>
                </c:pt>
                <c:pt idx="2011">
                  <c:v>34299</c:v>
                </c:pt>
                <c:pt idx="2012">
                  <c:v>34302</c:v>
                </c:pt>
                <c:pt idx="2013">
                  <c:v>34303</c:v>
                </c:pt>
                <c:pt idx="2014">
                  <c:v>34304</c:v>
                </c:pt>
                <c:pt idx="2015">
                  <c:v>34305</c:v>
                </c:pt>
                <c:pt idx="2016">
                  <c:v>34306</c:v>
                </c:pt>
                <c:pt idx="2017">
                  <c:v>34309</c:v>
                </c:pt>
                <c:pt idx="2018">
                  <c:v>34310</c:v>
                </c:pt>
                <c:pt idx="2019">
                  <c:v>34311</c:v>
                </c:pt>
                <c:pt idx="2020">
                  <c:v>34312</c:v>
                </c:pt>
                <c:pt idx="2021">
                  <c:v>34313</c:v>
                </c:pt>
                <c:pt idx="2022">
                  <c:v>34316</c:v>
                </c:pt>
                <c:pt idx="2023">
                  <c:v>34317</c:v>
                </c:pt>
                <c:pt idx="2024">
                  <c:v>34318</c:v>
                </c:pt>
                <c:pt idx="2025">
                  <c:v>34319</c:v>
                </c:pt>
                <c:pt idx="2026">
                  <c:v>34320</c:v>
                </c:pt>
                <c:pt idx="2027">
                  <c:v>34323</c:v>
                </c:pt>
                <c:pt idx="2028">
                  <c:v>34324</c:v>
                </c:pt>
                <c:pt idx="2029">
                  <c:v>34325</c:v>
                </c:pt>
                <c:pt idx="2030">
                  <c:v>34326</c:v>
                </c:pt>
                <c:pt idx="2031">
                  <c:v>34327</c:v>
                </c:pt>
                <c:pt idx="2032">
                  <c:v>34330</c:v>
                </c:pt>
                <c:pt idx="2033">
                  <c:v>34331</c:v>
                </c:pt>
                <c:pt idx="2034">
                  <c:v>34332</c:v>
                </c:pt>
                <c:pt idx="2035">
                  <c:v>34333</c:v>
                </c:pt>
                <c:pt idx="2036">
                  <c:v>34334</c:v>
                </c:pt>
                <c:pt idx="2037">
                  <c:v>34337</c:v>
                </c:pt>
                <c:pt idx="2038">
                  <c:v>34338</c:v>
                </c:pt>
                <c:pt idx="2039">
                  <c:v>34339</c:v>
                </c:pt>
                <c:pt idx="2040">
                  <c:v>34340</c:v>
                </c:pt>
                <c:pt idx="2041">
                  <c:v>34341</c:v>
                </c:pt>
                <c:pt idx="2042">
                  <c:v>34344</c:v>
                </c:pt>
                <c:pt idx="2043">
                  <c:v>34345</c:v>
                </c:pt>
                <c:pt idx="2044">
                  <c:v>34346</c:v>
                </c:pt>
                <c:pt idx="2045">
                  <c:v>34347</c:v>
                </c:pt>
                <c:pt idx="2046">
                  <c:v>34348</c:v>
                </c:pt>
                <c:pt idx="2047">
                  <c:v>34351</c:v>
                </c:pt>
                <c:pt idx="2048">
                  <c:v>34352</c:v>
                </c:pt>
                <c:pt idx="2049">
                  <c:v>34353</c:v>
                </c:pt>
                <c:pt idx="2050">
                  <c:v>34354</c:v>
                </c:pt>
                <c:pt idx="2051">
                  <c:v>34355</c:v>
                </c:pt>
                <c:pt idx="2052">
                  <c:v>34358</c:v>
                </c:pt>
                <c:pt idx="2053">
                  <c:v>34359</c:v>
                </c:pt>
                <c:pt idx="2054">
                  <c:v>34360</c:v>
                </c:pt>
                <c:pt idx="2055">
                  <c:v>34361</c:v>
                </c:pt>
                <c:pt idx="2056">
                  <c:v>34362</c:v>
                </c:pt>
                <c:pt idx="2057">
                  <c:v>34365</c:v>
                </c:pt>
                <c:pt idx="2058">
                  <c:v>34366</c:v>
                </c:pt>
                <c:pt idx="2059">
                  <c:v>34367</c:v>
                </c:pt>
                <c:pt idx="2060">
                  <c:v>34368</c:v>
                </c:pt>
                <c:pt idx="2061">
                  <c:v>34369</c:v>
                </c:pt>
                <c:pt idx="2062">
                  <c:v>34372</c:v>
                </c:pt>
                <c:pt idx="2063">
                  <c:v>34373</c:v>
                </c:pt>
                <c:pt idx="2064">
                  <c:v>34374</c:v>
                </c:pt>
                <c:pt idx="2065">
                  <c:v>34375</c:v>
                </c:pt>
                <c:pt idx="2066">
                  <c:v>34376</c:v>
                </c:pt>
                <c:pt idx="2067">
                  <c:v>34379</c:v>
                </c:pt>
                <c:pt idx="2068">
                  <c:v>34380</c:v>
                </c:pt>
                <c:pt idx="2069">
                  <c:v>34381</c:v>
                </c:pt>
                <c:pt idx="2070">
                  <c:v>34382</c:v>
                </c:pt>
                <c:pt idx="2071">
                  <c:v>34383</c:v>
                </c:pt>
                <c:pt idx="2072">
                  <c:v>34386</c:v>
                </c:pt>
                <c:pt idx="2073">
                  <c:v>34387</c:v>
                </c:pt>
                <c:pt idx="2074">
                  <c:v>34388</c:v>
                </c:pt>
                <c:pt idx="2075">
                  <c:v>34389</c:v>
                </c:pt>
                <c:pt idx="2076">
                  <c:v>34390</c:v>
                </c:pt>
                <c:pt idx="2077">
                  <c:v>34393</c:v>
                </c:pt>
                <c:pt idx="2078">
                  <c:v>34394</c:v>
                </c:pt>
                <c:pt idx="2079">
                  <c:v>34395</c:v>
                </c:pt>
                <c:pt idx="2080">
                  <c:v>34396</c:v>
                </c:pt>
                <c:pt idx="2081">
                  <c:v>34397</c:v>
                </c:pt>
                <c:pt idx="2082">
                  <c:v>34400</c:v>
                </c:pt>
                <c:pt idx="2083">
                  <c:v>34401</c:v>
                </c:pt>
                <c:pt idx="2084">
                  <c:v>34402</c:v>
                </c:pt>
                <c:pt idx="2085">
                  <c:v>34403</c:v>
                </c:pt>
                <c:pt idx="2086">
                  <c:v>34404</c:v>
                </c:pt>
                <c:pt idx="2087">
                  <c:v>34407</c:v>
                </c:pt>
                <c:pt idx="2088">
                  <c:v>34408</c:v>
                </c:pt>
                <c:pt idx="2089">
                  <c:v>34409</c:v>
                </c:pt>
                <c:pt idx="2090">
                  <c:v>34410</c:v>
                </c:pt>
                <c:pt idx="2091">
                  <c:v>34411</c:v>
                </c:pt>
                <c:pt idx="2092">
                  <c:v>34414</c:v>
                </c:pt>
                <c:pt idx="2093">
                  <c:v>34415</c:v>
                </c:pt>
                <c:pt idx="2094">
                  <c:v>34416</c:v>
                </c:pt>
                <c:pt idx="2095">
                  <c:v>34417</c:v>
                </c:pt>
                <c:pt idx="2096">
                  <c:v>34418</c:v>
                </c:pt>
                <c:pt idx="2097">
                  <c:v>34421</c:v>
                </c:pt>
                <c:pt idx="2098">
                  <c:v>34422</c:v>
                </c:pt>
                <c:pt idx="2099">
                  <c:v>34423</c:v>
                </c:pt>
                <c:pt idx="2100">
                  <c:v>34424</c:v>
                </c:pt>
                <c:pt idx="2101">
                  <c:v>34425</c:v>
                </c:pt>
                <c:pt idx="2102">
                  <c:v>34428</c:v>
                </c:pt>
                <c:pt idx="2103">
                  <c:v>34429</c:v>
                </c:pt>
                <c:pt idx="2104">
                  <c:v>34430</c:v>
                </c:pt>
                <c:pt idx="2105">
                  <c:v>34431</c:v>
                </c:pt>
                <c:pt idx="2106">
                  <c:v>34432</c:v>
                </c:pt>
                <c:pt idx="2107">
                  <c:v>34435</c:v>
                </c:pt>
                <c:pt idx="2108">
                  <c:v>34436</c:v>
                </c:pt>
                <c:pt idx="2109">
                  <c:v>34437</c:v>
                </c:pt>
                <c:pt idx="2110">
                  <c:v>34438</c:v>
                </c:pt>
                <c:pt idx="2111">
                  <c:v>34439</c:v>
                </c:pt>
                <c:pt idx="2112">
                  <c:v>34442</c:v>
                </c:pt>
                <c:pt idx="2113">
                  <c:v>34443</c:v>
                </c:pt>
                <c:pt idx="2114">
                  <c:v>34444</c:v>
                </c:pt>
                <c:pt idx="2115">
                  <c:v>34445</c:v>
                </c:pt>
                <c:pt idx="2116">
                  <c:v>34446</c:v>
                </c:pt>
                <c:pt idx="2117">
                  <c:v>34449</c:v>
                </c:pt>
                <c:pt idx="2118">
                  <c:v>34450</c:v>
                </c:pt>
                <c:pt idx="2119">
                  <c:v>34451</c:v>
                </c:pt>
                <c:pt idx="2120">
                  <c:v>34452</c:v>
                </c:pt>
                <c:pt idx="2121">
                  <c:v>34453</c:v>
                </c:pt>
                <c:pt idx="2122">
                  <c:v>34456</c:v>
                </c:pt>
                <c:pt idx="2123">
                  <c:v>34457</c:v>
                </c:pt>
                <c:pt idx="2124">
                  <c:v>34458</c:v>
                </c:pt>
                <c:pt idx="2125">
                  <c:v>34459</c:v>
                </c:pt>
                <c:pt idx="2126">
                  <c:v>34460</c:v>
                </c:pt>
                <c:pt idx="2127">
                  <c:v>34463</c:v>
                </c:pt>
                <c:pt idx="2128">
                  <c:v>34464</c:v>
                </c:pt>
                <c:pt idx="2129">
                  <c:v>34465</c:v>
                </c:pt>
                <c:pt idx="2130">
                  <c:v>34466</c:v>
                </c:pt>
                <c:pt idx="2131">
                  <c:v>34467</c:v>
                </c:pt>
                <c:pt idx="2132">
                  <c:v>34470</c:v>
                </c:pt>
                <c:pt idx="2133">
                  <c:v>34471</c:v>
                </c:pt>
                <c:pt idx="2134">
                  <c:v>34472</c:v>
                </c:pt>
                <c:pt idx="2135">
                  <c:v>34473</c:v>
                </c:pt>
                <c:pt idx="2136">
                  <c:v>34474</c:v>
                </c:pt>
                <c:pt idx="2137">
                  <c:v>34477</c:v>
                </c:pt>
                <c:pt idx="2138">
                  <c:v>34478</c:v>
                </c:pt>
                <c:pt idx="2139">
                  <c:v>34479</c:v>
                </c:pt>
                <c:pt idx="2140">
                  <c:v>34480</c:v>
                </c:pt>
                <c:pt idx="2141">
                  <c:v>34481</c:v>
                </c:pt>
                <c:pt idx="2142">
                  <c:v>34484</c:v>
                </c:pt>
                <c:pt idx="2143">
                  <c:v>34485</c:v>
                </c:pt>
                <c:pt idx="2144">
                  <c:v>34486</c:v>
                </c:pt>
                <c:pt idx="2145">
                  <c:v>34487</c:v>
                </c:pt>
                <c:pt idx="2146">
                  <c:v>34488</c:v>
                </c:pt>
                <c:pt idx="2147">
                  <c:v>34491</c:v>
                </c:pt>
                <c:pt idx="2148">
                  <c:v>34492</c:v>
                </c:pt>
                <c:pt idx="2149">
                  <c:v>34493</c:v>
                </c:pt>
                <c:pt idx="2150">
                  <c:v>34494</c:v>
                </c:pt>
                <c:pt idx="2151">
                  <c:v>34495</c:v>
                </c:pt>
                <c:pt idx="2152">
                  <c:v>34498</c:v>
                </c:pt>
                <c:pt idx="2153">
                  <c:v>34499</c:v>
                </c:pt>
                <c:pt idx="2154">
                  <c:v>34500</c:v>
                </c:pt>
                <c:pt idx="2155">
                  <c:v>34501</c:v>
                </c:pt>
                <c:pt idx="2156">
                  <c:v>34502</c:v>
                </c:pt>
                <c:pt idx="2157">
                  <c:v>34505</c:v>
                </c:pt>
                <c:pt idx="2158">
                  <c:v>34506</c:v>
                </c:pt>
                <c:pt idx="2159">
                  <c:v>34507</c:v>
                </c:pt>
                <c:pt idx="2160">
                  <c:v>34508</c:v>
                </c:pt>
                <c:pt idx="2161">
                  <c:v>34509</c:v>
                </c:pt>
                <c:pt idx="2162">
                  <c:v>34512</c:v>
                </c:pt>
                <c:pt idx="2163">
                  <c:v>34513</c:v>
                </c:pt>
                <c:pt idx="2164">
                  <c:v>34514</c:v>
                </c:pt>
                <c:pt idx="2165">
                  <c:v>34515</c:v>
                </c:pt>
                <c:pt idx="2166">
                  <c:v>34516</c:v>
                </c:pt>
                <c:pt idx="2167">
                  <c:v>34519</c:v>
                </c:pt>
                <c:pt idx="2168">
                  <c:v>34520</c:v>
                </c:pt>
                <c:pt idx="2169">
                  <c:v>34521</c:v>
                </c:pt>
                <c:pt idx="2170">
                  <c:v>34522</c:v>
                </c:pt>
                <c:pt idx="2171">
                  <c:v>34523</c:v>
                </c:pt>
                <c:pt idx="2172">
                  <c:v>34526</c:v>
                </c:pt>
                <c:pt idx="2173">
                  <c:v>34527</c:v>
                </c:pt>
                <c:pt idx="2174">
                  <c:v>34528</c:v>
                </c:pt>
                <c:pt idx="2175">
                  <c:v>34529</c:v>
                </c:pt>
                <c:pt idx="2176">
                  <c:v>34530</c:v>
                </c:pt>
                <c:pt idx="2177">
                  <c:v>34533</c:v>
                </c:pt>
                <c:pt idx="2178">
                  <c:v>34534</c:v>
                </c:pt>
                <c:pt idx="2179">
                  <c:v>34535</c:v>
                </c:pt>
                <c:pt idx="2180">
                  <c:v>34536</c:v>
                </c:pt>
                <c:pt idx="2181">
                  <c:v>34537</c:v>
                </c:pt>
                <c:pt idx="2182">
                  <c:v>34540</c:v>
                </c:pt>
                <c:pt idx="2183">
                  <c:v>34541</c:v>
                </c:pt>
                <c:pt idx="2184">
                  <c:v>34542</c:v>
                </c:pt>
                <c:pt idx="2185">
                  <c:v>34543</c:v>
                </c:pt>
                <c:pt idx="2186">
                  <c:v>34544</c:v>
                </c:pt>
                <c:pt idx="2187">
                  <c:v>34547</c:v>
                </c:pt>
                <c:pt idx="2188">
                  <c:v>34548</c:v>
                </c:pt>
                <c:pt idx="2189">
                  <c:v>34549</c:v>
                </c:pt>
                <c:pt idx="2190">
                  <c:v>34550</c:v>
                </c:pt>
                <c:pt idx="2191">
                  <c:v>34551</c:v>
                </c:pt>
                <c:pt idx="2192">
                  <c:v>34554</c:v>
                </c:pt>
                <c:pt idx="2193">
                  <c:v>34555</c:v>
                </c:pt>
                <c:pt idx="2194">
                  <c:v>34556</c:v>
                </c:pt>
                <c:pt idx="2195">
                  <c:v>34557</c:v>
                </c:pt>
                <c:pt idx="2196">
                  <c:v>34558</c:v>
                </c:pt>
                <c:pt idx="2197">
                  <c:v>34561</c:v>
                </c:pt>
                <c:pt idx="2198">
                  <c:v>34562</c:v>
                </c:pt>
                <c:pt idx="2199">
                  <c:v>34563</c:v>
                </c:pt>
                <c:pt idx="2200">
                  <c:v>34564</c:v>
                </c:pt>
                <c:pt idx="2201">
                  <c:v>34565</c:v>
                </c:pt>
                <c:pt idx="2202">
                  <c:v>34568</c:v>
                </c:pt>
                <c:pt idx="2203">
                  <c:v>34569</c:v>
                </c:pt>
                <c:pt idx="2204">
                  <c:v>34570</c:v>
                </c:pt>
                <c:pt idx="2205">
                  <c:v>34571</c:v>
                </c:pt>
                <c:pt idx="2206">
                  <c:v>34572</c:v>
                </c:pt>
                <c:pt idx="2207">
                  <c:v>34575</c:v>
                </c:pt>
                <c:pt idx="2208">
                  <c:v>34576</c:v>
                </c:pt>
                <c:pt idx="2209">
                  <c:v>34577</c:v>
                </c:pt>
                <c:pt idx="2210">
                  <c:v>34578</c:v>
                </c:pt>
                <c:pt idx="2211">
                  <c:v>34579</c:v>
                </c:pt>
                <c:pt idx="2212">
                  <c:v>34582</c:v>
                </c:pt>
                <c:pt idx="2213">
                  <c:v>34583</c:v>
                </c:pt>
                <c:pt idx="2214">
                  <c:v>34584</c:v>
                </c:pt>
                <c:pt idx="2215">
                  <c:v>34585</c:v>
                </c:pt>
                <c:pt idx="2216">
                  <c:v>34586</c:v>
                </c:pt>
                <c:pt idx="2217">
                  <c:v>34589</c:v>
                </c:pt>
                <c:pt idx="2218">
                  <c:v>34590</c:v>
                </c:pt>
                <c:pt idx="2219">
                  <c:v>34591</c:v>
                </c:pt>
                <c:pt idx="2220">
                  <c:v>34592</c:v>
                </c:pt>
                <c:pt idx="2221">
                  <c:v>34593</c:v>
                </c:pt>
                <c:pt idx="2222">
                  <c:v>34596</c:v>
                </c:pt>
                <c:pt idx="2223">
                  <c:v>34597</c:v>
                </c:pt>
                <c:pt idx="2224">
                  <c:v>34598</c:v>
                </c:pt>
                <c:pt idx="2225">
                  <c:v>34599</c:v>
                </c:pt>
                <c:pt idx="2226">
                  <c:v>34600</c:v>
                </c:pt>
                <c:pt idx="2227">
                  <c:v>34603</c:v>
                </c:pt>
                <c:pt idx="2228">
                  <c:v>34604</c:v>
                </c:pt>
                <c:pt idx="2229">
                  <c:v>34605</c:v>
                </c:pt>
                <c:pt idx="2230">
                  <c:v>34606</c:v>
                </c:pt>
                <c:pt idx="2231">
                  <c:v>34607</c:v>
                </c:pt>
                <c:pt idx="2232">
                  <c:v>34610</c:v>
                </c:pt>
                <c:pt idx="2233">
                  <c:v>34611</c:v>
                </c:pt>
                <c:pt idx="2234">
                  <c:v>34612</c:v>
                </c:pt>
                <c:pt idx="2235">
                  <c:v>34613</c:v>
                </c:pt>
                <c:pt idx="2236">
                  <c:v>34614</c:v>
                </c:pt>
                <c:pt idx="2237">
                  <c:v>34617</c:v>
                </c:pt>
                <c:pt idx="2238">
                  <c:v>34618</c:v>
                </c:pt>
                <c:pt idx="2239">
                  <c:v>34619</c:v>
                </c:pt>
                <c:pt idx="2240">
                  <c:v>34620</c:v>
                </c:pt>
                <c:pt idx="2241">
                  <c:v>34621</c:v>
                </c:pt>
                <c:pt idx="2242">
                  <c:v>34624</c:v>
                </c:pt>
                <c:pt idx="2243">
                  <c:v>34625</c:v>
                </c:pt>
                <c:pt idx="2244">
                  <c:v>34626</c:v>
                </c:pt>
                <c:pt idx="2245">
                  <c:v>34627</c:v>
                </c:pt>
                <c:pt idx="2246">
                  <c:v>34628</c:v>
                </c:pt>
                <c:pt idx="2247">
                  <c:v>34631</c:v>
                </c:pt>
                <c:pt idx="2248">
                  <c:v>34632</c:v>
                </c:pt>
                <c:pt idx="2249">
                  <c:v>34633</c:v>
                </c:pt>
                <c:pt idx="2250">
                  <c:v>34634</c:v>
                </c:pt>
                <c:pt idx="2251">
                  <c:v>34635</c:v>
                </c:pt>
                <c:pt idx="2252">
                  <c:v>34638</c:v>
                </c:pt>
                <c:pt idx="2253">
                  <c:v>34639</c:v>
                </c:pt>
                <c:pt idx="2254">
                  <c:v>34640</c:v>
                </c:pt>
                <c:pt idx="2255">
                  <c:v>34641</c:v>
                </c:pt>
                <c:pt idx="2256">
                  <c:v>34642</c:v>
                </c:pt>
                <c:pt idx="2257">
                  <c:v>34645</c:v>
                </c:pt>
                <c:pt idx="2258">
                  <c:v>34646</c:v>
                </c:pt>
                <c:pt idx="2259">
                  <c:v>34647</c:v>
                </c:pt>
                <c:pt idx="2260">
                  <c:v>34648</c:v>
                </c:pt>
                <c:pt idx="2261">
                  <c:v>34649</c:v>
                </c:pt>
                <c:pt idx="2262">
                  <c:v>34652</c:v>
                </c:pt>
                <c:pt idx="2263">
                  <c:v>34653</c:v>
                </c:pt>
                <c:pt idx="2264">
                  <c:v>34654</c:v>
                </c:pt>
                <c:pt idx="2265">
                  <c:v>34655</c:v>
                </c:pt>
                <c:pt idx="2266">
                  <c:v>34656</c:v>
                </c:pt>
                <c:pt idx="2267">
                  <c:v>34659</c:v>
                </c:pt>
                <c:pt idx="2268">
                  <c:v>34660</c:v>
                </c:pt>
                <c:pt idx="2269">
                  <c:v>34661</c:v>
                </c:pt>
                <c:pt idx="2270">
                  <c:v>34662</c:v>
                </c:pt>
                <c:pt idx="2271">
                  <c:v>34663</c:v>
                </c:pt>
                <c:pt idx="2272">
                  <c:v>34666</c:v>
                </c:pt>
                <c:pt idx="2273">
                  <c:v>34667</c:v>
                </c:pt>
                <c:pt idx="2274">
                  <c:v>34668</c:v>
                </c:pt>
                <c:pt idx="2275">
                  <c:v>34669</c:v>
                </c:pt>
                <c:pt idx="2276">
                  <c:v>34670</c:v>
                </c:pt>
                <c:pt idx="2277">
                  <c:v>34673</c:v>
                </c:pt>
                <c:pt idx="2278">
                  <c:v>34674</c:v>
                </c:pt>
                <c:pt idx="2279">
                  <c:v>34675</c:v>
                </c:pt>
                <c:pt idx="2280">
                  <c:v>34676</c:v>
                </c:pt>
                <c:pt idx="2281">
                  <c:v>34677</c:v>
                </c:pt>
                <c:pt idx="2282">
                  <c:v>34680</c:v>
                </c:pt>
                <c:pt idx="2283">
                  <c:v>34681</c:v>
                </c:pt>
                <c:pt idx="2284">
                  <c:v>34682</c:v>
                </c:pt>
                <c:pt idx="2285">
                  <c:v>34683</c:v>
                </c:pt>
                <c:pt idx="2286">
                  <c:v>34684</c:v>
                </c:pt>
                <c:pt idx="2287">
                  <c:v>34687</c:v>
                </c:pt>
                <c:pt idx="2288">
                  <c:v>34688</c:v>
                </c:pt>
                <c:pt idx="2289">
                  <c:v>34689</c:v>
                </c:pt>
                <c:pt idx="2290">
                  <c:v>34690</c:v>
                </c:pt>
                <c:pt idx="2291">
                  <c:v>34691</c:v>
                </c:pt>
                <c:pt idx="2292">
                  <c:v>34694</c:v>
                </c:pt>
                <c:pt idx="2293">
                  <c:v>34695</c:v>
                </c:pt>
                <c:pt idx="2294">
                  <c:v>34696</c:v>
                </c:pt>
                <c:pt idx="2295">
                  <c:v>34697</c:v>
                </c:pt>
                <c:pt idx="2296">
                  <c:v>34698</c:v>
                </c:pt>
                <c:pt idx="2297">
                  <c:v>34701</c:v>
                </c:pt>
                <c:pt idx="2298">
                  <c:v>34702</c:v>
                </c:pt>
                <c:pt idx="2299">
                  <c:v>34703</c:v>
                </c:pt>
                <c:pt idx="2300">
                  <c:v>34704</c:v>
                </c:pt>
                <c:pt idx="2301">
                  <c:v>34705</c:v>
                </c:pt>
                <c:pt idx="2302">
                  <c:v>34708</c:v>
                </c:pt>
                <c:pt idx="2303">
                  <c:v>34709</c:v>
                </c:pt>
                <c:pt idx="2304">
                  <c:v>34710</c:v>
                </c:pt>
                <c:pt idx="2305">
                  <c:v>34711</c:v>
                </c:pt>
                <c:pt idx="2306">
                  <c:v>34712</c:v>
                </c:pt>
                <c:pt idx="2307">
                  <c:v>34715</c:v>
                </c:pt>
                <c:pt idx="2308">
                  <c:v>34716</c:v>
                </c:pt>
                <c:pt idx="2309">
                  <c:v>34717</c:v>
                </c:pt>
                <c:pt idx="2310">
                  <c:v>34718</c:v>
                </c:pt>
                <c:pt idx="2311">
                  <c:v>34719</c:v>
                </c:pt>
                <c:pt idx="2312">
                  <c:v>34722</c:v>
                </c:pt>
                <c:pt idx="2313">
                  <c:v>34723</c:v>
                </c:pt>
                <c:pt idx="2314">
                  <c:v>34724</c:v>
                </c:pt>
                <c:pt idx="2315">
                  <c:v>34725</c:v>
                </c:pt>
                <c:pt idx="2316">
                  <c:v>34726</c:v>
                </c:pt>
                <c:pt idx="2317">
                  <c:v>34729</c:v>
                </c:pt>
                <c:pt idx="2318">
                  <c:v>34730</c:v>
                </c:pt>
                <c:pt idx="2319">
                  <c:v>34731</c:v>
                </c:pt>
                <c:pt idx="2320">
                  <c:v>34732</c:v>
                </c:pt>
                <c:pt idx="2321">
                  <c:v>34733</c:v>
                </c:pt>
                <c:pt idx="2322">
                  <c:v>34736</c:v>
                </c:pt>
                <c:pt idx="2323">
                  <c:v>34737</c:v>
                </c:pt>
                <c:pt idx="2324">
                  <c:v>34738</c:v>
                </c:pt>
                <c:pt idx="2325">
                  <c:v>34739</c:v>
                </c:pt>
                <c:pt idx="2326">
                  <c:v>34740</c:v>
                </c:pt>
                <c:pt idx="2327">
                  <c:v>34743</c:v>
                </c:pt>
                <c:pt idx="2328">
                  <c:v>34744</c:v>
                </c:pt>
                <c:pt idx="2329">
                  <c:v>34745</c:v>
                </c:pt>
                <c:pt idx="2330">
                  <c:v>34746</c:v>
                </c:pt>
                <c:pt idx="2331">
                  <c:v>34747</c:v>
                </c:pt>
                <c:pt idx="2332">
                  <c:v>34750</c:v>
                </c:pt>
                <c:pt idx="2333">
                  <c:v>34751</c:v>
                </c:pt>
                <c:pt idx="2334">
                  <c:v>34752</c:v>
                </c:pt>
                <c:pt idx="2335">
                  <c:v>34753</c:v>
                </c:pt>
                <c:pt idx="2336">
                  <c:v>34754</c:v>
                </c:pt>
                <c:pt idx="2337">
                  <c:v>34757</c:v>
                </c:pt>
                <c:pt idx="2338">
                  <c:v>34758</c:v>
                </c:pt>
                <c:pt idx="2339">
                  <c:v>34759</c:v>
                </c:pt>
                <c:pt idx="2340">
                  <c:v>34760</c:v>
                </c:pt>
                <c:pt idx="2341">
                  <c:v>34761</c:v>
                </c:pt>
                <c:pt idx="2342">
                  <c:v>34764</c:v>
                </c:pt>
                <c:pt idx="2343">
                  <c:v>34765</c:v>
                </c:pt>
                <c:pt idx="2344">
                  <c:v>34766</c:v>
                </c:pt>
                <c:pt idx="2345">
                  <c:v>34767</c:v>
                </c:pt>
                <c:pt idx="2346">
                  <c:v>34768</c:v>
                </c:pt>
                <c:pt idx="2347">
                  <c:v>34771</c:v>
                </c:pt>
                <c:pt idx="2348">
                  <c:v>34772</c:v>
                </c:pt>
                <c:pt idx="2349">
                  <c:v>34773</c:v>
                </c:pt>
                <c:pt idx="2350">
                  <c:v>34774</c:v>
                </c:pt>
                <c:pt idx="2351">
                  <c:v>34775</c:v>
                </c:pt>
                <c:pt idx="2352">
                  <c:v>34778</c:v>
                </c:pt>
                <c:pt idx="2353">
                  <c:v>34779</c:v>
                </c:pt>
                <c:pt idx="2354">
                  <c:v>34780</c:v>
                </c:pt>
                <c:pt idx="2355">
                  <c:v>34781</c:v>
                </c:pt>
                <c:pt idx="2356">
                  <c:v>34782</c:v>
                </c:pt>
                <c:pt idx="2357">
                  <c:v>34785</c:v>
                </c:pt>
                <c:pt idx="2358">
                  <c:v>34786</c:v>
                </c:pt>
                <c:pt idx="2359">
                  <c:v>34787</c:v>
                </c:pt>
                <c:pt idx="2360">
                  <c:v>34788</c:v>
                </c:pt>
                <c:pt idx="2361">
                  <c:v>34789</c:v>
                </c:pt>
                <c:pt idx="2362">
                  <c:v>34792</c:v>
                </c:pt>
                <c:pt idx="2363">
                  <c:v>34793</c:v>
                </c:pt>
                <c:pt idx="2364">
                  <c:v>34794</c:v>
                </c:pt>
                <c:pt idx="2365">
                  <c:v>34795</c:v>
                </c:pt>
                <c:pt idx="2366">
                  <c:v>34796</c:v>
                </c:pt>
                <c:pt idx="2367">
                  <c:v>34799</c:v>
                </c:pt>
                <c:pt idx="2368">
                  <c:v>34800</c:v>
                </c:pt>
                <c:pt idx="2369">
                  <c:v>34801</c:v>
                </c:pt>
                <c:pt idx="2370">
                  <c:v>34802</c:v>
                </c:pt>
                <c:pt idx="2371">
                  <c:v>34803</c:v>
                </c:pt>
                <c:pt idx="2372">
                  <c:v>34806</c:v>
                </c:pt>
                <c:pt idx="2373">
                  <c:v>34807</c:v>
                </c:pt>
                <c:pt idx="2374">
                  <c:v>34808</c:v>
                </c:pt>
                <c:pt idx="2375">
                  <c:v>34809</c:v>
                </c:pt>
                <c:pt idx="2376">
                  <c:v>34810</c:v>
                </c:pt>
                <c:pt idx="2377">
                  <c:v>34813</c:v>
                </c:pt>
                <c:pt idx="2378">
                  <c:v>34814</c:v>
                </c:pt>
                <c:pt idx="2379">
                  <c:v>34815</c:v>
                </c:pt>
                <c:pt idx="2380">
                  <c:v>34816</c:v>
                </c:pt>
                <c:pt idx="2381">
                  <c:v>34817</c:v>
                </c:pt>
                <c:pt idx="2382">
                  <c:v>34820</c:v>
                </c:pt>
                <c:pt idx="2383">
                  <c:v>34821</c:v>
                </c:pt>
                <c:pt idx="2384">
                  <c:v>34822</c:v>
                </c:pt>
                <c:pt idx="2385">
                  <c:v>34823</c:v>
                </c:pt>
                <c:pt idx="2386">
                  <c:v>34824</c:v>
                </c:pt>
                <c:pt idx="2387">
                  <c:v>34827</c:v>
                </c:pt>
                <c:pt idx="2388">
                  <c:v>34828</c:v>
                </c:pt>
                <c:pt idx="2389">
                  <c:v>34829</c:v>
                </c:pt>
                <c:pt idx="2390">
                  <c:v>34830</c:v>
                </c:pt>
                <c:pt idx="2391">
                  <c:v>34831</c:v>
                </c:pt>
                <c:pt idx="2392">
                  <c:v>34834</c:v>
                </c:pt>
                <c:pt idx="2393">
                  <c:v>34835</c:v>
                </c:pt>
                <c:pt idx="2394">
                  <c:v>34836</c:v>
                </c:pt>
                <c:pt idx="2395">
                  <c:v>34837</c:v>
                </c:pt>
                <c:pt idx="2396">
                  <c:v>34838</c:v>
                </c:pt>
                <c:pt idx="2397">
                  <c:v>34841</c:v>
                </c:pt>
                <c:pt idx="2398">
                  <c:v>34842</c:v>
                </c:pt>
                <c:pt idx="2399">
                  <c:v>34843</c:v>
                </c:pt>
                <c:pt idx="2400">
                  <c:v>34844</c:v>
                </c:pt>
                <c:pt idx="2401">
                  <c:v>34845</c:v>
                </c:pt>
                <c:pt idx="2402">
                  <c:v>34848</c:v>
                </c:pt>
                <c:pt idx="2403">
                  <c:v>34849</c:v>
                </c:pt>
                <c:pt idx="2404">
                  <c:v>34850</c:v>
                </c:pt>
                <c:pt idx="2405">
                  <c:v>34851</c:v>
                </c:pt>
                <c:pt idx="2406">
                  <c:v>34852</c:v>
                </c:pt>
                <c:pt idx="2407">
                  <c:v>34855</c:v>
                </c:pt>
                <c:pt idx="2408">
                  <c:v>34856</c:v>
                </c:pt>
                <c:pt idx="2409">
                  <c:v>34857</c:v>
                </c:pt>
                <c:pt idx="2410">
                  <c:v>34858</c:v>
                </c:pt>
                <c:pt idx="2411">
                  <c:v>34859</c:v>
                </c:pt>
                <c:pt idx="2412">
                  <c:v>34862</c:v>
                </c:pt>
                <c:pt idx="2413">
                  <c:v>34863</c:v>
                </c:pt>
                <c:pt idx="2414">
                  <c:v>34864</c:v>
                </c:pt>
                <c:pt idx="2415">
                  <c:v>34865</c:v>
                </c:pt>
                <c:pt idx="2416">
                  <c:v>34866</c:v>
                </c:pt>
                <c:pt idx="2417">
                  <c:v>34869</c:v>
                </c:pt>
                <c:pt idx="2418">
                  <c:v>34870</c:v>
                </c:pt>
                <c:pt idx="2419">
                  <c:v>34871</c:v>
                </c:pt>
                <c:pt idx="2420">
                  <c:v>34872</c:v>
                </c:pt>
                <c:pt idx="2421">
                  <c:v>34873</c:v>
                </c:pt>
                <c:pt idx="2422">
                  <c:v>34876</c:v>
                </c:pt>
                <c:pt idx="2423">
                  <c:v>34877</c:v>
                </c:pt>
                <c:pt idx="2424">
                  <c:v>34878</c:v>
                </c:pt>
                <c:pt idx="2425">
                  <c:v>34879</c:v>
                </c:pt>
                <c:pt idx="2426">
                  <c:v>34880</c:v>
                </c:pt>
                <c:pt idx="2427">
                  <c:v>34883</c:v>
                </c:pt>
                <c:pt idx="2428">
                  <c:v>34884</c:v>
                </c:pt>
                <c:pt idx="2429">
                  <c:v>34885</c:v>
                </c:pt>
                <c:pt idx="2430">
                  <c:v>34886</c:v>
                </c:pt>
                <c:pt idx="2431">
                  <c:v>34887</c:v>
                </c:pt>
                <c:pt idx="2432">
                  <c:v>34890</c:v>
                </c:pt>
                <c:pt idx="2433">
                  <c:v>34891</c:v>
                </c:pt>
                <c:pt idx="2434">
                  <c:v>34892</c:v>
                </c:pt>
                <c:pt idx="2435">
                  <c:v>34893</c:v>
                </c:pt>
                <c:pt idx="2436">
                  <c:v>34894</c:v>
                </c:pt>
                <c:pt idx="2437">
                  <c:v>34897</c:v>
                </c:pt>
                <c:pt idx="2438">
                  <c:v>34898</c:v>
                </c:pt>
                <c:pt idx="2439">
                  <c:v>34899</c:v>
                </c:pt>
                <c:pt idx="2440">
                  <c:v>34900</c:v>
                </c:pt>
                <c:pt idx="2441">
                  <c:v>34901</c:v>
                </c:pt>
                <c:pt idx="2442">
                  <c:v>34904</c:v>
                </c:pt>
                <c:pt idx="2443">
                  <c:v>34905</c:v>
                </c:pt>
                <c:pt idx="2444">
                  <c:v>34906</c:v>
                </c:pt>
                <c:pt idx="2445">
                  <c:v>34907</c:v>
                </c:pt>
                <c:pt idx="2446">
                  <c:v>34908</c:v>
                </c:pt>
                <c:pt idx="2447">
                  <c:v>34911</c:v>
                </c:pt>
                <c:pt idx="2448">
                  <c:v>34912</c:v>
                </c:pt>
                <c:pt idx="2449">
                  <c:v>34913</c:v>
                </c:pt>
                <c:pt idx="2450">
                  <c:v>34914</c:v>
                </c:pt>
                <c:pt idx="2451">
                  <c:v>34915</c:v>
                </c:pt>
                <c:pt idx="2452">
                  <c:v>34918</c:v>
                </c:pt>
                <c:pt idx="2453">
                  <c:v>34919</c:v>
                </c:pt>
                <c:pt idx="2454">
                  <c:v>34920</c:v>
                </c:pt>
                <c:pt idx="2455">
                  <c:v>34921</c:v>
                </c:pt>
                <c:pt idx="2456">
                  <c:v>34922</c:v>
                </c:pt>
                <c:pt idx="2457">
                  <c:v>34925</c:v>
                </c:pt>
                <c:pt idx="2458">
                  <c:v>34926</c:v>
                </c:pt>
                <c:pt idx="2459">
                  <c:v>34927</c:v>
                </c:pt>
                <c:pt idx="2460">
                  <c:v>34928</c:v>
                </c:pt>
                <c:pt idx="2461">
                  <c:v>34929</c:v>
                </c:pt>
                <c:pt idx="2462">
                  <c:v>34932</c:v>
                </c:pt>
                <c:pt idx="2463">
                  <c:v>34933</c:v>
                </c:pt>
                <c:pt idx="2464">
                  <c:v>34934</c:v>
                </c:pt>
                <c:pt idx="2465">
                  <c:v>34935</c:v>
                </c:pt>
                <c:pt idx="2466">
                  <c:v>34936</c:v>
                </c:pt>
                <c:pt idx="2467">
                  <c:v>34939</c:v>
                </c:pt>
                <c:pt idx="2468">
                  <c:v>34940</c:v>
                </c:pt>
                <c:pt idx="2469">
                  <c:v>34941</c:v>
                </c:pt>
                <c:pt idx="2470">
                  <c:v>34942</c:v>
                </c:pt>
                <c:pt idx="2471">
                  <c:v>34943</c:v>
                </c:pt>
                <c:pt idx="2472">
                  <c:v>34946</c:v>
                </c:pt>
                <c:pt idx="2473">
                  <c:v>34947</c:v>
                </c:pt>
                <c:pt idx="2474">
                  <c:v>34948</c:v>
                </c:pt>
                <c:pt idx="2475">
                  <c:v>34949</c:v>
                </c:pt>
                <c:pt idx="2476">
                  <c:v>34950</c:v>
                </c:pt>
                <c:pt idx="2477">
                  <c:v>34953</c:v>
                </c:pt>
                <c:pt idx="2478">
                  <c:v>34954</c:v>
                </c:pt>
                <c:pt idx="2479">
                  <c:v>34955</c:v>
                </c:pt>
                <c:pt idx="2480">
                  <c:v>34956</c:v>
                </c:pt>
                <c:pt idx="2481">
                  <c:v>34957</c:v>
                </c:pt>
                <c:pt idx="2482">
                  <c:v>34960</c:v>
                </c:pt>
                <c:pt idx="2483">
                  <c:v>34961</c:v>
                </c:pt>
                <c:pt idx="2484">
                  <c:v>34962</c:v>
                </c:pt>
                <c:pt idx="2485">
                  <c:v>34963</c:v>
                </c:pt>
                <c:pt idx="2486">
                  <c:v>34964</c:v>
                </c:pt>
                <c:pt idx="2487">
                  <c:v>34967</c:v>
                </c:pt>
                <c:pt idx="2488">
                  <c:v>34968</c:v>
                </c:pt>
                <c:pt idx="2489">
                  <c:v>34969</c:v>
                </c:pt>
                <c:pt idx="2490">
                  <c:v>34970</c:v>
                </c:pt>
                <c:pt idx="2491">
                  <c:v>34971</c:v>
                </c:pt>
                <c:pt idx="2492">
                  <c:v>34974</c:v>
                </c:pt>
                <c:pt idx="2493">
                  <c:v>34975</c:v>
                </c:pt>
                <c:pt idx="2494">
                  <c:v>34976</c:v>
                </c:pt>
                <c:pt idx="2495">
                  <c:v>34977</c:v>
                </c:pt>
                <c:pt idx="2496">
                  <c:v>34978</c:v>
                </c:pt>
                <c:pt idx="2497">
                  <c:v>34981</c:v>
                </c:pt>
                <c:pt idx="2498">
                  <c:v>34982</c:v>
                </c:pt>
                <c:pt idx="2499">
                  <c:v>34983</c:v>
                </c:pt>
                <c:pt idx="2500">
                  <c:v>34984</c:v>
                </c:pt>
                <c:pt idx="2501">
                  <c:v>34985</c:v>
                </c:pt>
                <c:pt idx="2502">
                  <c:v>34988</c:v>
                </c:pt>
                <c:pt idx="2503">
                  <c:v>34989</c:v>
                </c:pt>
                <c:pt idx="2504">
                  <c:v>34990</c:v>
                </c:pt>
                <c:pt idx="2505">
                  <c:v>34991</c:v>
                </c:pt>
                <c:pt idx="2506">
                  <c:v>34992</c:v>
                </c:pt>
                <c:pt idx="2507">
                  <c:v>34995</c:v>
                </c:pt>
                <c:pt idx="2508">
                  <c:v>34996</c:v>
                </c:pt>
                <c:pt idx="2509">
                  <c:v>34997</c:v>
                </c:pt>
                <c:pt idx="2510">
                  <c:v>34998</c:v>
                </c:pt>
                <c:pt idx="2511">
                  <c:v>34999</c:v>
                </c:pt>
                <c:pt idx="2512">
                  <c:v>35002</c:v>
                </c:pt>
                <c:pt idx="2513">
                  <c:v>35003</c:v>
                </c:pt>
                <c:pt idx="2514">
                  <c:v>35004</c:v>
                </c:pt>
                <c:pt idx="2515">
                  <c:v>35005</c:v>
                </c:pt>
                <c:pt idx="2516">
                  <c:v>35006</c:v>
                </c:pt>
                <c:pt idx="2517">
                  <c:v>35009</c:v>
                </c:pt>
                <c:pt idx="2518">
                  <c:v>35010</c:v>
                </c:pt>
                <c:pt idx="2519">
                  <c:v>35011</c:v>
                </c:pt>
                <c:pt idx="2520">
                  <c:v>35012</c:v>
                </c:pt>
                <c:pt idx="2521">
                  <c:v>35013</c:v>
                </c:pt>
                <c:pt idx="2522">
                  <c:v>35016</c:v>
                </c:pt>
                <c:pt idx="2523">
                  <c:v>35017</c:v>
                </c:pt>
                <c:pt idx="2524">
                  <c:v>35018</c:v>
                </c:pt>
                <c:pt idx="2525">
                  <c:v>35019</c:v>
                </c:pt>
                <c:pt idx="2526">
                  <c:v>35020</c:v>
                </c:pt>
                <c:pt idx="2527">
                  <c:v>35023</c:v>
                </c:pt>
                <c:pt idx="2528">
                  <c:v>35024</c:v>
                </c:pt>
                <c:pt idx="2529">
                  <c:v>35025</c:v>
                </c:pt>
                <c:pt idx="2530">
                  <c:v>35026</c:v>
                </c:pt>
                <c:pt idx="2531">
                  <c:v>35027</c:v>
                </c:pt>
                <c:pt idx="2532">
                  <c:v>35030</c:v>
                </c:pt>
                <c:pt idx="2533">
                  <c:v>35031</c:v>
                </c:pt>
                <c:pt idx="2534">
                  <c:v>35032</c:v>
                </c:pt>
                <c:pt idx="2535">
                  <c:v>35033</c:v>
                </c:pt>
                <c:pt idx="2536">
                  <c:v>35034</c:v>
                </c:pt>
                <c:pt idx="2537">
                  <c:v>35037</c:v>
                </c:pt>
                <c:pt idx="2538">
                  <c:v>35038</c:v>
                </c:pt>
                <c:pt idx="2539">
                  <c:v>35039</c:v>
                </c:pt>
                <c:pt idx="2540">
                  <c:v>35040</c:v>
                </c:pt>
                <c:pt idx="2541">
                  <c:v>35041</c:v>
                </c:pt>
                <c:pt idx="2542">
                  <c:v>35044</c:v>
                </c:pt>
                <c:pt idx="2543">
                  <c:v>35045</c:v>
                </c:pt>
                <c:pt idx="2544">
                  <c:v>35046</c:v>
                </c:pt>
                <c:pt idx="2545">
                  <c:v>35047</c:v>
                </c:pt>
                <c:pt idx="2546">
                  <c:v>35048</c:v>
                </c:pt>
                <c:pt idx="2547">
                  <c:v>35051</c:v>
                </c:pt>
                <c:pt idx="2548">
                  <c:v>35052</c:v>
                </c:pt>
                <c:pt idx="2549">
                  <c:v>35053</c:v>
                </c:pt>
                <c:pt idx="2550">
                  <c:v>35054</c:v>
                </c:pt>
                <c:pt idx="2551">
                  <c:v>35055</c:v>
                </c:pt>
                <c:pt idx="2552">
                  <c:v>35058</c:v>
                </c:pt>
                <c:pt idx="2553">
                  <c:v>35059</c:v>
                </c:pt>
                <c:pt idx="2554">
                  <c:v>35060</c:v>
                </c:pt>
                <c:pt idx="2555">
                  <c:v>35061</c:v>
                </c:pt>
                <c:pt idx="2556">
                  <c:v>35062</c:v>
                </c:pt>
                <c:pt idx="2557">
                  <c:v>35065</c:v>
                </c:pt>
                <c:pt idx="2558">
                  <c:v>35066</c:v>
                </c:pt>
                <c:pt idx="2559">
                  <c:v>35067</c:v>
                </c:pt>
                <c:pt idx="2560">
                  <c:v>35068</c:v>
                </c:pt>
                <c:pt idx="2561">
                  <c:v>35069</c:v>
                </c:pt>
                <c:pt idx="2562">
                  <c:v>35072</c:v>
                </c:pt>
                <c:pt idx="2563">
                  <c:v>35073</c:v>
                </c:pt>
                <c:pt idx="2564">
                  <c:v>35074</c:v>
                </c:pt>
                <c:pt idx="2565">
                  <c:v>35075</c:v>
                </c:pt>
                <c:pt idx="2566">
                  <c:v>35076</c:v>
                </c:pt>
                <c:pt idx="2567">
                  <c:v>35079</c:v>
                </c:pt>
                <c:pt idx="2568">
                  <c:v>35080</c:v>
                </c:pt>
                <c:pt idx="2569">
                  <c:v>35081</c:v>
                </c:pt>
                <c:pt idx="2570">
                  <c:v>35082</c:v>
                </c:pt>
                <c:pt idx="2571">
                  <c:v>35083</c:v>
                </c:pt>
                <c:pt idx="2572">
                  <c:v>35086</c:v>
                </c:pt>
                <c:pt idx="2573">
                  <c:v>35087</c:v>
                </c:pt>
                <c:pt idx="2574">
                  <c:v>35088</c:v>
                </c:pt>
                <c:pt idx="2575">
                  <c:v>35089</c:v>
                </c:pt>
                <c:pt idx="2576">
                  <c:v>35090</c:v>
                </c:pt>
                <c:pt idx="2577">
                  <c:v>35093</c:v>
                </c:pt>
                <c:pt idx="2578">
                  <c:v>35094</c:v>
                </c:pt>
                <c:pt idx="2579">
                  <c:v>35095</c:v>
                </c:pt>
                <c:pt idx="2580">
                  <c:v>35096</c:v>
                </c:pt>
                <c:pt idx="2581">
                  <c:v>35097</c:v>
                </c:pt>
                <c:pt idx="2582">
                  <c:v>35100</c:v>
                </c:pt>
                <c:pt idx="2583">
                  <c:v>35101</c:v>
                </c:pt>
                <c:pt idx="2584">
                  <c:v>35102</c:v>
                </c:pt>
                <c:pt idx="2585">
                  <c:v>35103</c:v>
                </c:pt>
                <c:pt idx="2586">
                  <c:v>35104</c:v>
                </c:pt>
                <c:pt idx="2587">
                  <c:v>35107</c:v>
                </c:pt>
                <c:pt idx="2588">
                  <c:v>35108</c:v>
                </c:pt>
                <c:pt idx="2589">
                  <c:v>35109</c:v>
                </c:pt>
                <c:pt idx="2590">
                  <c:v>35110</c:v>
                </c:pt>
                <c:pt idx="2591">
                  <c:v>35111</c:v>
                </c:pt>
                <c:pt idx="2592">
                  <c:v>35114</c:v>
                </c:pt>
                <c:pt idx="2593">
                  <c:v>35115</c:v>
                </c:pt>
                <c:pt idx="2594">
                  <c:v>35116</c:v>
                </c:pt>
                <c:pt idx="2595">
                  <c:v>35117</c:v>
                </c:pt>
                <c:pt idx="2596">
                  <c:v>35118</c:v>
                </c:pt>
                <c:pt idx="2597">
                  <c:v>35121</c:v>
                </c:pt>
                <c:pt idx="2598">
                  <c:v>35122</c:v>
                </c:pt>
                <c:pt idx="2599">
                  <c:v>35123</c:v>
                </c:pt>
                <c:pt idx="2600">
                  <c:v>35124</c:v>
                </c:pt>
                <c:pt idx="2601">
                  <c:v>35125</c:v>
                </c:pt>
                <c:pt idx="2602">
                  <c:v>35128</c:v>
                </c:pt>
                <c:pt idx="2603">
                  <c:v>35129</c:v>
                </c:pt>
                <c:pt idx="2604">
                  <c:v>35130</c:v>
                </c:pt>
                <c:pt idx="2605">
                  <c:v>35131</c:v>
                </c:pt>
                <c:pt idx="2606">
                  <c:v>35132</c:v>
                </c:pt>
                <c:pt idx="2607">
                  <c:v>35135</c:v>
                </c:pt>
                <c:pt idx="2608">
                  <c:v>35136</c:v>
                </c:pt>
                <c:pt idx="2609">
                  <c:v>35137</c:v>
                </c:pt>
                <c:pt idx="2610">
                  <c:v>35138</c:v>
                </c:pt>
                <c:pt idx="2611">
                  <c:v>35139</c:v>
                </c:pt>
                <c:pt idx="2612">
                  <c:v>35142</c:v>
                </c:pt>
                <c:pt idx="2613">
                  <c:v>35143</c:v>
                </c:pt>
                <c:pt idx="2614">
                  <c:v>35144</c:v>
                </c:pt>
                <c:pt idx="2615">
                  <c:v>35145</c:v>
                </c:pt>
                <c:pt idx="2616">
                  <c:v>35146</c:v>
                </c:pt>
                <c:pt idx="2617">
                  <c:v>35149</c:v>
                </c:pt>
                <c:pt idx="2618">
                  <c:v>35150</c:v>
                </c:pt>
                <c:pt idx="2619">
                  <c:v>35151</c:v>
                </c:pt>
                <c:pt idx="2620">
                  <c:v>35152</c:v>
                </c:pt>
                <c:pt idx="2621">
                  <c:v>35153</c:v>
                </c:pt>
                <c:pt idx="2622">
                  <c:v>35156</c:v>
                </c:pt>
                <c:pt idx="2623">
                  <c:v>35157</c:v>
                </c:pt>
                <c:pt idx="2624">
                  <c:v>35158</c:v>
                </c:pt>
                <c:pt idx="2625">
                  <c:v>35159</c:v>
                </c:pt>
                <c:pt idx="2626">
                  <c:v>35160</c:v>
                </c:pt>
                <c:pt idx="2627">
                  <c:v>35163</c:v>
                </c:pt>
                <c:pt idx="2628">
                  <c:v>35164</c:v>
                </c:pt>
                <c:pt idx="2629">
                  <c:v>35165</c:v>
                </c:pt>
                <c:pt idx="2630">
                  <c:v>35166</c:v>
                </c:pt>
                <c:pt idx="2631">
                  <c:v>35167</c:v>
                </c:pt>
                <c:pt idx="2632">
                  <c:v>35170</c:v>
                </c:pt>
                <c:pt idx="2633">
                  <c:v>35171</c:v>
                </c:pt>
                <c:pt idx="2634">
                  <c:v>35172</c:v>
                </c:pt>
                <c:pt idx="2635">
                  <c:v>35173</c:v>
                </c:pt>
                <c:pt idx="2636">
                  <c:v>35174</c:v>
                </c:pt>
                <c:pt idx="2637">
                  <c:v>35177</c:v>
                </c:pt>
                <c:pt idx="2638">
                  <c:v>35178</c:v>
                </c:pt>
                <c:pt idx="2639">
                  <c:v>35179</c:v>
                </c:pt>
                <c:pt idx="2640">
                  <c:v>35180</c:v>
                </c:pt>
                <c:pt idx="2641">
                  <c:v>35181</c:v>
                </c:pt>
                <c:pt idx="2642">
                  <c:v>35184</c:v>
                </c:pt>
                <c:pt idx="2643">
                  <c:v>35185</c:v>
                </c:pt>
                <c:pt idx="2644">
                  <c:v>35186</c:v>
                </c:pt>
                <c:pt idx="2645">
                  <c:v>35187</c:v>
                </c:pt>
                <c:pt idx="2646">
                  <c:v>35188</c:v>
                </c:pt>
                <c:pt idx="2647">
                  <c:v>35191</c:v>
                </c:pt>
                <c:pt idx="2648">
                  <c:v>35192</c:v>
                </c:pt>
                <c:pt idx="2649">
                  <c:v>35193</c:v>
                </c:pt>
                <c:pt idx="2650">
                  <c:v>35194</c:v>
                </c:pt>
                <c:pt idx="2651">
                  <c:v>35195</c:v>
                </c:pt>
                <c:pt idx="2652">
                  <c:v>35198</c:v>
                </c:pt>
                <c:pt idx="2653">
                  <c:v>35199</c:v>
                </c:pt>
                <c:pt idx="2654">
                  <c:v>35200</c:v>
                </c:pt>
                <c:pt idx="2655">
                  <c:v>35201</c:v>
                </c:pt>
                <c:pt idx="2656">
                  <c:v>35202</c:v>
                </c:pt>
                <c:pt idx="2657">
                  <c:v>35205</c:v>
                </c:pt>
                <c:pt idx="2658">
                  <c:v>35206</c:v>
                </c:pt>
                <c:pt idx="2659">
                  <c:v>35207</c:v>
                </c:pt>
                <c:pt idx="2660">
                  <c:v>35208</c:v>
                </c:pt>
                <c:pt idx="2661">
                  <c:v>35209</c:v>
                </c:pt>
                <c:pt idx="2662">
                  <c:v>35212</c:v>
                </c:pt>
                <c:pt idx="2663">
                  <c:v>35213</c:v>
                </c:pt>
                <c:pt idx="2664">
                  <c:v>35214</c:v>
                </c:pt>
                <c:pt idx="2665">
                  <c:v>35215</c:v>
                </c:pt>
                <c:pt idx="2666">
                  <c:v>35216</c:v>
                </c:pt>
                <c:pt idx="2667">
                  <c:v>35219</c:v>
                </c:pt>
                <c:pt idx="2668">
                  <c:v>35220</c:v>
                </c:pt>
                <c:pt idx="2669">
                  <c:v>35221</c:v>
                </c:pt>
                <c:pt idx="2670">
                  <c:v>35222</c:v>
                </c:pt>
                <c:pt idx="2671">
                  <c:v>35223</c:v>
                </c:pt>
                <c:pt idx="2672">
                  <c:v>35226</c:v>
                </c:pt>
                <c:pt idx="2673">
                  <c:v>35227</c:v>
                </c:pt>
                <c:pt idx="2674">
                  <c:v>35228</c:v>
                </c:pt>
                <c:pt idx="2675">
                  <c:v>35229</c:v>
                </c:pt>
                <c:pt idx="2676">
                  <c:v>35230</c:v>
                </c:pt>
                <c:pt idx="2677">
                  <c:v>35233</c:v>
                </c:pt>
                <c:pt idx="2678">
                  <c:v>35234</c:v>
                </c:pt>
                <c:pt idx="2679">
                  <c:v>35235</c:v>
                </c:pt>
                <c:pt idx="2680">
                  <c:v>35236</c:v>
                </c:pt>
                <c:pt idx="2681">
                  <c:v>35237</c:v>
                </c:pt>
                <c:pt idx="2682">
                  <c:v>35240</c:v>
                </c:pt>
                <c:pt idx="2683">
                  <c:v>35241</c:v>
                </c:pt>
                <c:pt idx="2684">
                  <c:v>35242</c:v>
                </c:pt>
                <c:pt idx="2685">
                  <c:v>35243</c:v>
                </c:pt>
                <c:pt idx="2686">
                  <c:v>35244</c:v>
                </c:pt>
                <c:pt idx="2687">
                  <c:v>35247</c:v>
                </c:pt>
                <c:pt idx="2688">
                  <c:v>35248</c:v>
                </c:pt>
                <c:pt idx="2689">
                  <c:v>35249</c:v>
                </c:pt>
                <c:pt idx="2690">
                  <c:v>35250</c:v>
                </c:pt>
                <c:pt idx="2691">
                  <c:v>35251</c:v>
                </c:pt>
                <c:pt idx="2692">
                  <c:v>35254</c:v>
                </c:pt>
                <c:pt idx="2693">
                  <c:v>35255</c:v>
                </c:pt>
                <c:pt idx="2694">
                  <c:v>35256</c:v>
                </c:pt>
                <c:pt idx="2695">
                  <c:v>35257</c:v>
                </c:pt>
                <c:pt idx="2696">
                  <c:v>35258</c:v>
                </c:pt>
                <c:pt idx="2697">
                  <c:v>35261</c:v>
                </c:pt>
                <c:pt idx="2698">
                  <c:v>35262</c:v>
                </c:pt>
                <c:pt idx="2699">
                  <c:v>35263</c:v>
                </c:pt>
                <c:pt idx="2700">
                  <c:v>35264</c:v>
                </c:pt>
                <c:pt idx="2701">
                  <c:v>35265</c:v>
                </c:pt>
                <c:pt idx="2702">
                  <c:v>35268</c:v>
                </c:pt>
                <c:pt idx="2703">
                  <c:v>35269</c:v>
                </c:pt>
                <c:pt idx="2704">
                  <c:v>35270</c:v>
                </c:pt>
                <c:pt idx="2705">
                  <c:v>35271</c:v>
                </c:pt>
                <c:pt idx="2706">
                  <c:v>35272</c:v>
                </c:pt>
                <c:pt idx="2707">
                  <c:v>35275</c:v>
                </c:pt>
                <c:pt idx="2708">
                  <c:v>35276</c:v>
                </c:pt>
                <c:pt idx="2709">
                  <c:v>35277</c:v>
                </c:pt>
                <c:pt idx="2710">
                  <c:v>35278</c:v>
                </c:pt>
                <c:pt idx="2711">
                  <c:v>35279</c:v>
                </c:pt>
                <c:pt idx="2712">
                  <c:v>35282</c:v>
                </c:pt>
                <c:pt idx="2713">
                  <c:v>35283</c:v>
                </c:pt>
                <c:pt idx="2714">
                  <c:v>35284</c:v>
                </c:pt>
                <c:pt idx="2715">
                  <c:v>35285</c:v>
                </c:pt>
                <c:pt idx="2716">
                  <c:v>35286</c:v>
                </c:pt>
                <c:pt idx="2717">
                  <c:v>35289</c:v>
                </c:pt>
                <c:pt idx="2718">
                  <c:v>35290</c:v>
                </c:pt>
                <c:pt idx="2719">
                  <c:v>35291</c:v>
                </c:pt>
                <c:pt idx="2720">
                  <c:v>35292</c:v>
                </c:pt>
                <c:pt idx="2721">
                  <c:v>35293</c:v>
                </c:pt>
                <c:pt idx="2722">
                  <c:v>35296</c:v>
                </c:pt>
                <c:pt idx="2723">
                  <c:v>35297</c:v>
                </c:pt>
                <c:pt idx="2724">
                  <c:v>35298</c:v>
                </c:pt>
                <c:pt idx="2725">
                  <c:v>35299</c:v>
                </c:pt>
                <c:pt idx="2726">
                  <c:v>35300</c:v>
                </c:pt>
                <c:pt idx="2727">
                  <c:v>35303</c:v>
                </c:pt>
                <c:pt idx="2728">
                  <c:v>35304</c:v>
                </c:pt>
                <c:pt idx="2729">
                  <c:v>35305</c:v>
                </c:pt>
                <c:pt idx="2730">
                  <c:v>35306</c:v>
                </c:pt>
                <c:pt idx="2731">
                  <c:v>35307</c:v>
                </c:pt>
                <c:pt idx="2732">
                  <c:v>35310</c:v>
                </c:pt>
                <c:pt idx="2733">
                  <c:v>35311</c:v>
                </c:pt>
                <c:pt idx="2734">
                  <c:v>35312</c:v>
                </c:pt>
                <c:pt idx="2735">
                  <c:v>35313</c:v>
                </c:pt>
                <c:pt idx="2736">
                  <c:v>35314</c:v>
                </c:pt>
                <c:pt idx="2737">
                  <c:v>35317</c:v>
                </c:pt>
                <c:pt idx="2738">
                  <c:v>35318</c:v>
                </c:pt>
                <c:pt idx="2739">
                  <c:v>35319</c:v>
                </c:pt>
                <c:pt idx="2740">
                  <c:v>35320</c:v>
                </c:pt>
                <c:pt idx="2741">
                  <c:v>35321</c:v>
                </c:pt>
                <c:pt idx="2742">
                  <c:v>35324</c:v>
                </c:pt>
                <c:pt idx="2743">
                  <c:v>35325</c:v>
                </c:pt>
                <c:pt idx="2744">
                  <c:v>35326</c:v>
                </c:pt>
                <c:pt idx="2745">
                  <c:v>35327</c:v>
                </c:pt>
                <c:pt idx="2746">
                  <c:v>35328</c:v>
                </c:pt>
                <c:pt idx="2747">
                  <c:v>35331</c:v>
                </c:pt>
                <c:pt idx="2748">
                  <c:v>35332</c:v>
                </c:pt>
                <c:pt idx="2749">
                  <c:v>35333</c:v>
                </c:pt>
                <c:pt idx="2750">
                  <c:v>35334</c:v>
                </c:pt>
                <c:pt idx="2751">
                  <c:v>35335</c:v>
                </c:pt>
                <c:pt idx="2752">
                  <c:v>35338</c:v>
                </c:pt>
                <c:pt idx="2753">
                  <c:v>35339</c:v>
                </c:pt>
                <c:pt idx="2754">
                  <c:v>35340</c:v>
                </c:pt>
                <c:pt idx="2755">
                  <c:v>35341</c:v>
                </c:pt>
                <c:pt idx="2756">
                  <c:v>35342</c:v>
                </c:pt>
                <c:pt idx="2757">
                  <c:v>35345</c:v>
                </c:pt>
                <c:pt idx="2758">
                  <c:v>35346</c:v>
                </c:pt>
                <c:pt idx="2759">
                  <c:v>35347</c:v>
                </c:pt>
                <c:pt idx="2760">
                  <c:v>35348</c:v>
                </c:pt>
                <c:pt idx="2761">
                  <c:v>35349</c:v>
                </c:pt>
                <c:pt idx="2762">
                  <c:v>35352</c:v>
                </c:pt>
                <c:pt idx="2763">
                  <c:v>35353</c:v>
                </c:pt>
                <c:pt idx="2764">
                  <c:v>35354</c:v>
                </c:pt>
                <c:pt idx="2765">
                  <c:v>35355</c:v>
                </c:pt>
                <c:pt idx="2766">
                  <c:v>35356</c:v>
                </c:pt>
                <c:pt idx="2767">
                  <c:v>35359</c:v>
                </c:pt>
                <c:pt idx="2768">
                  <c:v>35360</c:v>
                </c:pt>
                <c:pt idx="2769">
                  <c:v>35361</c:v>
                </c:pt>
                <c:pt idx="2770">
                  <c:v>35362</c:v>
                </c:pt>
                <c:pt idx="2771">
                  <c:v>35363</c:v>
                </c:pt>
                <c:pt idx="2772">
                  <c:v>35366</c:v>
                </c:pt>
                <c:pt idx="2773">
                  <c:v>35367</c:v>
                </c:pt>
                <c:pt idx="2774">
                  <c:v>35368</c:v>
                </c:pt>
                <c:pt idx="2775">
                  <c:v>35369</c:v>
                </c:pt>
                <c:pt idx="2776">
                  <c:v>35370</c:v>
                </c:pt>
                <c:pt idx="2777">
                  <c:v>35373</c:v>
                </c:pt>
                <c:pt idx="2778">
                  <c:v>35374</c:v>
                </c:pt>
                <c:pt idx="2779">
                  <c:v>35375</c:v>
                </c:pt>
                <c:pt idx="2780">
                  <c:v>35376</c:v>
                </c:pt>
                <c:pt idx="2781">
                  <c:v>35377</c:v>
                </c:pt>
                <c:pt idx="2782">
                  <c:v>35380</c:v>
                </c:pt>
                <c:pt idx="2783">
                  <c:v>35381</c:v>
                </c:pt>
                <c:pt idx="2784">
                  <c:v>35382</c:v>
                </c:pt>
                <c:pt idx="2785">
                  <c:v>35383</c:v>
                </c:pt>
                <c:pt idx="2786">
                  <c:v>35384</c:v>
                </c:pt>
                <c:pt idx="2787">
                  <c:v>35387</c:v>
                </c:pt>
                <c:pt idx="2788">
                  <c:v>35388</c:v>
                </c:pt>
                <c:pt idx="2789">
                  <c:v>35389</c:v>
                </c:pt>
                <c:pt idx="2790">
                  <c:v>35390</c:v>
                </c:pt>
                <c:pt idx="2791">
                  <c:v>35391</c:v>
                </c:pt>
                <c:pt idx="2792">
                  <c:v>35394</c:v>
                </c:pt>
                <c:pt idx="2793">
                  <c:v>35395</c:v>
                </c:pt>
                <c:pt idx="2794">
                  <c:v>35396</c:v>
                </c:pt>
                <c:pt idx="2795">
                  <c:v>35397</c:v>
                </c:pt>
                <c:pt idx="2796">
                  <c:v>35398</c:v>
                </c:pt>
                <c:pt idx="2797">
                  <c:v>35401</c:v>
                </c:pt>
                <c:pt idx="2798">
                  <c:v>35402</c:v>
                </c:pt>
                <c:pt idx="2799">
                  <c:v>35403</c:v>
                </c:pt>
                <c:pt idx="2800">
                  <c:v>35404</c:v>
                </c:pt>
                <c:pt idx="2801">
                  <c:v>35405</c:v>
                </c:pt>
                <c:pt idx="2802">
                  <c:v>35408</c:v>
                </c:pt>
                <c:pt idx="2803">
                  <c:v>35409</c:v>
                </c:pt>
                <c:pt idx="2804">
                  <c:v>35410</c:v>
                </c:pt>
                <c:pt idx="2805">
                  <c:v>35411</c:v>
                </c:pt>
                <c:pt idx="2806">
                  <c:v>35412</c:v>
                </c:pt>
                <c:pt idx="2807">
                  <c:v>35415</c:v>
                </c:pt>
                <c:pt idx="2808">
                  <c:v>35416</c:v>
                </c:pt>
                <c:pt idx="2809">
                  <c:v>35417</c:v>
                </c:pt>
                <c:pt idx="2810">
                  <c:v>35418</c:v>
                </c:pt>
                <c:pt idx="2811">
                  <c:v>35419</c:v>
                </c:pt>
                <c:pt idx="2812">
                  <c:v>35422</c:v>
                </c:pt>
                <c:pt idx="2813">
                  <c:v>35423</c:v>
                </c:pt>
                <c:pt idx="2814">
                  <c:v>35424</c:v>
                </c:pt>
                <c:pt idx="2815">
                  <c:v>35425</c:v>
                </c:pt>
                <c:pt idx="2816">
                  <c:v>35426</c:v>
                </c:pt>
                <c:pt idx="2817">
                  <c:v>35429</c:v>
                </c:pt>
                <c:pt idx="2818">
                  <c:v>35430</c:v>
                </c:pt>
                <c:pt idx="2819">
                  <c:v>35431</c:v>
                </c:pt>
                <c:pt idx="2820">
                  <c:v>35432</c:v>
                </c:pt>
                <c:pt idx="2821">
                  <c:v>35433</c:v>
                </c:pt>
                <c:pt idx="2822">
                  <c:v>35436</c:v>
                </c:pt>
                <c:pt idx="2823">
                  <c:v>35437</c:v>
                </c:pt>
                <c:pt idx="2824">
                  <c:v>35438</c:v>
                </c:pt>
                <c:pt idx="2825">
                  <c:v>35439</c:v>
                </c:pt>
                <c:pt idx="2826">
                  <c:v>35440</c:v>
                </c:pt>
                <c:pt idx="2827">
                  <c:v>35443</c:v>
                </c:pt>
                <c:pt idx="2828">
                  <c:v>35444</c:v>
                </c:pt>
                <c:pt idx="2829">
                  <c:v>35445</c:v>
                </c:pt>
                <c:pt idx="2830">
                  <c:v>35446</c:v>
                </c:pt>
                <c:pt idx="2831">
                  <c:v>35447</c:v>
                </c:pt>
                <c:pt idx="2832">
                  <c:v>35450</c:v>
                </c:pt>
                <c:pt idx="2833">
                  <c:v>35451</c:v>
                </c:pt>
                <c:pt idx="2834">
                  <c:v>35452</c:v>
                </c:pt>
                <c:pt idx="2835">
                  <c:v>35453</c:v>
                </c:pt>
                <c:pt idx="2836">
                  <c:v>35454</c:v>
                </c:pt>
                <c:pt idx="2837">
                  <c:v>35457</c:v>
                </c:pt>
                <c:pt idx="2838">
                  <c:v>35458</c:v>
                </c:pt>
                <c:pt idx="2839">
                  <c:v>35459</c:v>
                </c:pt>
                <c:pt idx="2840">
                  <c:v>35460</c:v>
                </c:pt>
                <c:pt idx="2841">
                  <c:v>35461</c:v>
                </c:pt>
                <c:pt idx="2842">
                  <c:v>35464</c:v>
                </c:pt>
                <c:pt idx="2843">
                  <c:v>35465</c:v>
                </c:pt>
                <c:pt idx="2844">
                  <c:v>35466</c:v>
                </c:pt>
                <c:pt idx="2845">
                  <c:v>35467</c:v>
                </c:pt>
                <c:pt idx="2846">
                  <c:v>35468</c:v>
                </c:pt>
                <c:pt idx="2847">
                  <c:v>35471</c:v>
                </c:pt>
                <c:pt idx="2848">
                  <c:v>35472</c:v>
                </c:pt>
                <c:pt idx="2849">
                  <c:v>35473</c:v>
                </c:pt>
                <c:pt idx="2850">
                  <c:v>35474</c:v>
                </c:pt>
                <c:pt idx="2851">
                  <c:v>35475</c:v>
                </c:pt>
                <c:pt idx="2852">
                  <c:v>35478</c:v>
                </c:pt>
                <c:pt idx="2853">
                  <c:v>35479</c:v>
                </c:pt>
                <c:pt idx="2854">
                  <c:v>35480</c:v>
                </c:pt>
                <c:pt idx="2855">
                  <c:v>35481</c:v>
                </c:pt>
                <c:pt idx="2856">
                  <c:v>35482</c:v>
                </c:pt>
                <c:pt idx="2857">
                  <c:v>35485</c:v>
                </c:pt>
                <c:pt idx="2858">
                  <c:v>35486</c:v>
                </c:pt>
                <c:pt idx="2859">
                  <c:v>35487</c:v>
                </c:pt>
                <c:pt idx="2860">
                  <c:v>35488</c:v>
                </c:pt>
                <c:pt idx="2861">
                  <c:v>35489</c:v>
                </c:pt>
                <c:pt idx="2862">
                  <c:v>35492</c:v>
                </c:pt>
                <c:pt idx="2863">
                  <c:v>35493</c:v>
                </c:pt>
                <c:pt idx="2864">
                  <c:v>35494</c:v>
                </c:pt>
                <c:pt idx="2865">
                  <c:v>35495</c:v>
                </c:pt>
                <c:pt idx="2866">
                  <c:v>35496</c:v>
                </c:pt>
                <c:pt idx="2867">
                  <c:v>35499</c:v>
                </c:pt>
                <c:pt idx="2868">
                  <c:v>35500</c:v>
                </c:pt>
                <c:pt idx="2869">
                  <c:v>35501</c:v>
                </c:pt>
                <c:pt idx="2870">
                  <c:v>35502</c:v>
                </c:pt>
                <c:pt idx="2871">
                  <c:v>35503</c:v>
                </c:pt>
                <c:pt idx="2872">
                  <c:v>35506</c:v>
                </c:pt>
                <c:pt idx="2873">
                  <c:v>35507</c:v>
                </c:pt>
                <c:pt idx="2874">
                  <c:v>35508</c:v>
                </c:pt>
                <c:pt idx="2875">
                  <c:v>35509</c:v>
                </c:pt>
                <c:pt idx="2876">
                  <c:v>35510</c:v>
                </c:pt>
                <c:pt idx="2877">
                  <c:v>35513</c:v>
                </c:pt>
                <c:pt idx="2878">
                  <c:v>35514</c:v>
                </c:pt>
                <c:pt idx="2879">
                  <c:v>35515</c:v>
                </c:pt>
                <c:pt idx="2880">
                  <c:v>35516</c:v>
                </c:pt>
                <c:pt idx="2881">
                  <c:v>35517</c:v>
                </c:pt>
                <c:pt idx="2882">
                  <c:v>35520</c:v>
                </c:pt>
                <c:pt idx="2883">
                  <c:v>35521</c:v>
                </c:pt>
                <c:pt idx="2884">
                  <c:v>35522</c:v>
                </c:pt>
                <c:pt idx="2885">
                  <c:v>35523</c:v>
                </c:pt>
                <c:pt idx="2886">
                  <c:v>35524</c:v>
                </c:pt>
                <c:pt idx="2887">
                  <c:v>35527</c:v>
                </c:pt>
                <c:pt idx="2888">
                  <c:v>35528</c:v>
                </c:pt>
                <c:pt idx="2889">
                  <c:v>35529</c:v>
                </c:pt>
                <c:pt idx="2890">
                  <c:v>35530</c:v>
                </c:pt>
                <c:pt idx="2891">
                  <c:v>35531</c:v>
                </c:pt>
                <c:pt idx="2892">
                  <c:v>35534</c:v>
                </c:pt>
                <c:pt idx="2893">
                  <c:v>35535</c:v>
                </c:pt>
                <c:pt idx="2894">
                  <c:v>35536</c:v>
                </c:pt>
                <c:pt idx="2895">
                  <c:v>35537</c:v>
                </c:pt>
                <c:pt idx="2896">
                  <c:v>35538</c:v>
                </c:pt>
                <c:pt idx="2897">
                  <c:v>35541</c:v>
                </c:pt>
                <c:pt idx="2898">
                  <c:v>35542</c:v>
                </c:pt>
                <c:pt idx="2899">
                  <c:v>35543</c:v>
                </c:pt>
                <c:pt idx="2900">
                  <c:v>35544</c:v>
                </c:pt>
                <c:pt idx="2901">
                  <c:v>35545</c:v>
                </c:pt>
                <c:pt idx="2902">
                  <c:v>35548</c:v>
                </c:pt>
                <c:pt idx="2903">
                  <c:v>35549</c:v>
                </c:pt>
                <c:pt idx="2904">
                  <c:v>35550</c:v>
                </c:pt>
                <c:pt idx="2905">
                  <c:v>35551</c:v>
                </c:pt>
                <c:pt idx="2906">
                  <c:v>35552</c:v>
                </c:pt>
                <c:pt idx="2907">
                  <c:v>35555</c:v>
                </c:pt>
                <c:pt idx="2908">
                  <c:v>35556</c:v>
                </c:pt>
                <c:pt idx="2909">
                  <c:v>35557</c:v>
                </c:pt>
                <c:pt idx="2910">
                  <c:v>35558</c:v>
                </c:pt>
                <c:pt idx="2911">
                  <c:v>35559</c:v>
                </c:pt>
                <c:pt idx="2912">
                  <c:v>35562</c:v>
                </c:pt>
                <c:pt idx="2913">
                  <c:v>35563</c:v>
                </c:pt>
                <c:pt idx="2914">
                  <c:v>35564</c:v>
                </c:pt>
                <c:pt idx="2915">
                  <c:v>35565</c:v>
                </c:pt>
                <c:pt idx="2916">
                  <c:v>35566</c:v>
                </c:pt>
                <c:pt idx="2917">
                  <c:v>35569</c:v>
                </c:pt>
                <c:pt idx="2918">
                  <c:v>35570</c:v>
                </c:pt>
                <c:pt idx="2919">
                  <c:v>35571</c:v>
                </c:pt>
                <c:pt idx="2920">
                  <c:v>35572</c:v>
                </c:pt>
                <c:pt idx="2921">
                  <c:v>35573</c:v>
                </c:pt>
                <c:pt idx="2922">
                  <c:v>35576</c:v>
                </c:pt>
                <c:pt idx="2923">
                  <c:v>35577</c:v>
                </c:pt>
                <c:pt idx="2924">
                  <c:v>35578</c:v>
                </c:pt>
                <c:pt idx="2925">
                  <c:v>35579</c:v>
                </c:pt>
                <c:pt idx="2926">
                  <c:v>35580</c:v>
                </c:pt>
                <c:pt idx="2927">
                  <c:v>35583</c:v>
                </c:pt>
                <c:pt idx="2928">
                  <c:v>35584</c:v>
                </c:pt>
                <c:pt idx="2929">
                  <c:v>35585</c:v>
                </c:pt>
                <c:pt idx="2930">
                  <c:v>35586</c:v>
                </c:pt>
                <c:pt idx="2931">
                  <c:v>35587</c:v>
                </c:pt>
                <c:pt idx="2932">
                  <c:v>35590</c:v>
                </c:pt>
                <c:pt idx="2933">
                  <c:v>35591</c:v>
                </c:pt>
                <c:pt idx="2934">
                  <c:v>35592</c:v>
                </c:pt>
                <c:pt idx="2935">
                  <c:v>35593</c:v>
                </c:pt>
                <c:pt idx="2936">
                  <c:v>35594</c:v>
                </c:pt>
                <c:pt idx="2937">
                  <c:v>35597</c:v>
                </c:pt>
                <c:pt idx="2938">
                  <c:v>35598</c:v>
                </c:pt>
                <c:pt idx="2939">
                  <c:v>35599</c:v>
                </c:pt>
                <c:pt idx="2940">
                  <c:v>35600</c:v>
                </c:pt>
                <c:pt idx="2941">
                  <c:v>35601</c:v>
                </c:pt>
                <c:pt idx="2942">
                  <c:v>35604</c:v>
                </c:pt>
                <c:pt idx="2943">
                  <c:v>35605</c:v>
                </c:pt>
                <c:pt idx="2944">
                  <c:v>35606</c:v>
                </c:pt>
                <c:pt idx="2945">
                  <c:v>35607</c:v>
                </c:pt>
                <c:pt idx="2946">
                  <c:v>35608</c:v>
                </c:pt>
                <c:pt idx="2947">
                  <c:v>35611</c:v>
                </c:pt>
                <c:pt idx="2948">
                  <c:v>35612</c:v>
                </c:pt>
                <c:pt idx="2949">
                  <c:v>35613</c:v>
                </c:pt>
                <c:pt idx="2950">
                  <c:v>35614</c:v>
                </c:pt>
                <c:pt idx="2951">
                  <c:v>35615</c:v>
                </c:pt>
                <c:pt idx="2952">
                  <c:v>35618</c:v>
                </c:pt>
                <c:pt idx="2953">
                  <c:v>35619</c:v>
                </c:pt>
                <c:pt idx="2954">
                  <c:v>35620</c:v>
                </c:pt>
                <c:pt idx="2955">
                  <c:v>35621</c:v>
                </c:pt>
                <c:pt idx="2956">
                  <c:v>35622</c:v>
                </c:pt>
                <c:pt idx="2957">
                  <c:v>35625</c:v>
                </c:pt>
                <c:pt idx="2958">
                  <c:v>35626</c:v>
                </c:pt>
                <c:pt idx="2959">
                  <c:v>35627</c:v>
                </c:pt>
                <c:pt idx="2960">
                  <c:v>35628</c:v>
                </c:pt>
                <c:pt idx="2961">
                  <c:v>35629</c:v>
                </c:pt>
                <c:pt idx="2962">
                  <c:v>35632</c:v>
                </c:pt>
                <c:pt idx="2963">
                  <c:v>35633</c:v>
                </c:pt>
                <c:pt idx="2964">
                  <c:v>35634</c:v>
                </c:pt>
                <c:pt idx="2965">
                  <c:v>35635</c:v>
                </c:pt>
                <c:pt idx="2966">
                  <c:v>35636</c:v>
                </c:pt>
                <c:pt idx="2967">
                  <c:v>35639</c:v>
                </c:pt>
                <c:pt idx="2968">
                  <c:v>35640</c:v>
                </c:pt>
                <c:pt idx="2969">
                  <c:v>35641</c:v>
                </c:pt>
                <c:pt idx="2970">
                  <c:v>35642</c:v>
                </c:pt>
                <c:pt idx="2971">
                  <c:v>35643</c:v>
                </c:pt>
                <c:pt idx="2972">
                  <c:v>35646</c:v>
                </c:pt>
                <c:pt idx="2973">
                  <c:v>35647</c:v>
                </c:pt>
                <c:pt idx="2974">
                  <c:v>35648</c:v>
                </c:pt>
                <c:pt idx="2975">
                  <c:v>35649</c:v>
                </c:pt>
                <c:pt idx="2976">
                  <c:v>35650</c:v>
                </c:pt>
                <c:pt idx="2977">
                  <c:v>35653</c:v>
                </c:pt>
                <c:pt idx="2978">
                  <c:v>35654</c:v>
                </c:pt>
                <c:pt idx="2979">
                  <c:v>35655</c:v>
                </c:pt>
                <c:pt idx="2980">
                  <c:v>35656</c:v>
                </c:pt>
                <c:pt idx="2981">
                  <c:v>35657</c:v>
                </c:pt>
                <c:pt idx="2982">
                  <c:v>35660</c:v>
                </c:pt>
                <c:pt idx="2983">
                  <c:v>35661</c:v>
                </c:pt>
                <c:pt idx="2984">
                  <c:v>35662</c:v>
                </c:pt>
                <c:pt idx="2985">
                  <c:v>35663</c:v>
                </c:pt>
                <c:pt idx="2986">
                  <c:v>35664</c:v>
                </c:pt>
                <c:pt idx="2987">
                  <c:v>35667</c:v>
                </c:pt>
                <c:pt idx="2988">
                  <c:v>35668</c:v>
                </c:pt>
                <c:pt idx="2989">
                  <c:v>35669</c:v>
                </c:pt>
                <c:pt idx="2990">
                  <c:v>35670</c:v>
                </c:pt>
                <c:pt idx="2991">
                  <c:v>35671</c:v>
                </c:pt>
                <c:pt idx="2992">
                  <c:v>35674</c:v>
                </c:pt>
                <c:pt idx="2993">
                  <c:v>35675</c:v>
                </c:pt>
                <c:pt idx="2994">
                  <c:v>35676</c:v>
                </c:pt>
                <c:pt idx="2995">
                  <c:v>35677</c:v>
                </c:pt>
                <c:pt idx="2996">
                  <c:v>35678</c:v>
                </c:pt>
                <c:pt idx="2997">
                  <c:v>35681</c:v>
                </c:pt>
                <c:pt idx="2998">
                  <c:v>35682</c:v>
                </c:pt>
                <c:pt idx="2999">
                  <c:v>35683</c:v>
                </c:pt>
                <c:pt idx="3000">
                  <c:v>35684</c:v>
                </c:pt>
                <c:pt idx="3001">
                  <c:v>35685</c:v>
                </c:pt>
                <c:pt idx="3002">
                  <c:v>35688</c:v>
                </c:pt>
                <c:pt idx="3003">
                  <c:v>35689</c:v>
                </c:pt>
                <c:pt idx="3004">
                  <c:v>35690</c:v>
                </c:pt>
                <c:pt idx="3005">
                  <c:v>35691</c:v>
                </c:pt>
                <c:pt idx="3006">
                  <c:v>35692</c:v>
                </c:pt>
                <c:pt idx="3007">
                  <c:v>35695</c:v>
                </c:pt>
                <c:pt idx="3008">
                  <c:v>35696</c:v>
                </c:pt>
                <c:pt idx="3009">
                  <c:v>35697</c:v>
                </c:pt>
                <c:pt idx="3010">
                  <c:v>35698</c:v>
                </c:pt>
                <c:pt idx="3011">
                  <c:v>35699</c:v>
                </c:pt>
                <c:pt idx="3012">
                  <c:v>35702</c:v>
                </c:pt>
                <c:pt idx="3013">
                  <c:v>35703</c:v>
                </c:pt>
                <c:pt idx="3014">
                  <c:v>35704</c:v>
                </c:pt>
                <c:pt idx="3015">
                  <c:v>35705</c:v>
                </c:pt>
                <c:pt idx="3016">
                  <c:v>35706</c:v>
                </c:pt>
                <c:pt idx="3017">
                  <c:v>35709</c:v>
                </c:pt>
                <c:pt idx="3018">
                  <c:v>35710</c:v>
                </c:pt>
                <c:pt idx="3019">
                  <c:v>35711</c:v>
                </c:pt>
                <c:pt idx="3020">
                  <c:v>35712</c:v>
                </c:pt>
                <c:pt idx="3021">
                  <c:v>35713</c:v>
                </c:pt>
                <c:pt idx="3022">
                  <c:v>35716</c:v>
                </c:pt>
                <c:pt idx="3023">
                  <c:v>35717</c:v>
                </c:pt>
                <c:pt idx="3024">
                  <c:v>35718</c:v>
                </c:pt>
                <c:pt idx="3025">
                  <c:v>35719</c:v>
                </c:pt>
                <c:pt idx="3026">
                  <c:v>35720</c:v>
                </c:pt>
                <c:pt idx="3027">
                  <c:v>35723</c:v>
                </c:pt>
                <c:pt idx="3028">
                  <c:v>35724</c:v>
                </c:pt>
                <c:pt idx="3029">
                  <c:v>35725</c:v>
                </c:pt>
                <c:pt idx="3030">
                  <c:v>35726</c:v>
                </c:pt>
                <c:pt idx="3031">
                  <c:v>35727</c:v>
                </c:pt>
                <c:pt idx="3032">
                  <c:v>35730</c:v>
                </c:pt>
                <c:pt idx="3033">
                  <c:v>35731</c:v>
                </c:pt>
                <c:pt idx="3034">
                  <c:v>35732</c:v>
                </c:pt>
                <c:pt idx="3035">
                  <c:v>35733</c:v>
                </c:pt>
                <c:pt idx="3036">
                  <c:v>35734</c:v>
                </c:pt>
                <c:pt idx="3037">
                  <c:v>35737</c:v>
                </c:pt>
                <c:pt idx="3038">
                  <c:v>35738</c:v>
                </c:pt>
                <c:pt idx="3039">
                  <c:v>35739</c:v>
                </c:pt>
                <c:pt idx="3040">
                  <c:v>35740</c:v>
                </c:pt>
                <c:pt idx="3041">
                  <c:v>35741</c:v>
                </c:pt>
                <c:pt idx="3042">
                  <c:v>35744</c:v>
                </c:pt>
                <c:pt idx="3043">
                  <c:v>35745</c:v>
                </c:pt>
                <c:pt idx="3044">
                  <c:v>35746</c:v>
                </c:pt>
                <c:pt idx="3045">
                  <c:v>35747</c:v>
                </c:pt>
                <c:pt idx="3046">
                  <c:v>35748</c:v>
                </c:pt>
                <c:pt idx="3047">
                  <c:v>35751</c:v>
                </c:pt>
                <c:pt idx="3048">
                  <c:v>35752</c:v>
                </c:pt>
                <c:pt idx="3049">
                  <c:v>35753</c:v>
                </c:pt>
                <c:pt idx="3050">
                  <c:v>35754</c:v>
                </c:pt>
                <c:pt idx="3051">
                  <c:v>35755</c:v>
                </c:pt>
                <c:pt idx="3052">
                  <c:v>35758</c:v>
                </c:pt>
                <c:pt idx="3053">
                  <c:v>35759</c:v>
                </c:pt>
                <c:pt idx="3054">
                  <c:v>35760</c:v>
                </c:pt>
                <c:pt idx="3055">
                  <c:v>35761</c:v>
                </c:pt>
                <c:pt idx="3056">
                  <c:v>35762</c:v>
                </c:pt>
                <c:pt idx="3057">
                  <c:v>35765</c:v>
                </c:pt>
                <c:pt idx="3058">
                  <c:v>35766</c:v>
                </c:pt>
                <c:pt idx="3059">
                  <c:v>35767</c:v>
                </c:pt>
                <c:pt idx="3060">
                  <c:v>35768</c:v>
                </c:pt>
                <c:pt idx="3061">
                  <c:v>35769</c:v>
                </c:pt>
                <c:pt idx="3062">
                  <c:v>35772</c:v>
                </c:pt>
                <c:pt idx="3063">
                  <c:v>35773</c:v>
                </c:pt>
                <c:pt idx="3064">
                  <c:v>35774</c:v>
                </c:pt>
                <c:pt idx="3065">
                  <c:v>35775</c:v>
                </c:pt>
                <c:pt idx="3066">
                  <c:v>35776</c:v>
                </c:pt>
                <c:pt idx="3067">
                  <c:v>35779</c:v>
                </c:pt>
                <c:pt idx="3068">
                  <c:v>35780</c:v>
                </c:pt>
                <c:pt idx="3069">
                  <c:v>35781</c:v>
                </c:pt>
                <c:pt idx="3070">
                  <c:v>35782</c:v>
                </c:pt>
                <c:pt idx="3071">
                  <c:v>35783</c:v>
                </c:pt>
                <c:pt idx="3072">
                  <c:v>35786</c:v>
                </c:pt>
                <c:pt idx="3073">
                  <c:v>35787</c:v>
                </c:pt>
                <c:pt idx="3074">
                  <c:v>35788</c:v>
                </c:pt>
                <c:pt idx="3075">
                  <c:v>35789</c:v>
                </c:pt>
                <c:pt idx="3076">
                  <c:v>35790</c:v>
                </c:pt>
                <c:pt idx="3077">
                  <c:v>35793</c:v>
                </c:pt>
                <c:pt idx="3078">
                  <c:v>35794</c:v>
                </c:pt>
                <c:pt idx="3079">
                  <c:v>35795</c:v>
                </c:pt>
                <c:pt idx="3080">
                  <c:v>35796</c:v>
                </c:pt>
                <c:pt idx="3081">
                  <c:v>35797</c:v>
                </c:pt>
                <c:pt idx="3082">
                  <c:v>35800</c:v>
                </c:pt>
                <c:pt idx="3083">
                  <c:v>35801</c:v>
                </c:pt>
                <c:pt idx="3084">
                  <c:v>35802</c:v>
                </c:pt>
                <c:pt idx="3085">
                  <c:v>35803</c:v>
                </c:pt>
                <c:pt idx="3086">
                  <c:v>35804</c:v>
                </c:pt>
                <c:pt idx="3087">
                  <c:v>35807</c:v>
                </c:pt>
                <c:pt idx="3088">
                  <c:v>35808</c:v>
                </c:pt>
                <c:pt idx="3089">
                  <c:v>35809</c:v>
                </c:pt>
                <c:pt idx="3090">
                  <c:v>35810</c:v>
                </c:pt>
                <c:pt idx="3091">
                  <c:v>35811</c:v>
                </c:pt>
                <c:pt idx="3092">
                  <c:v>35814</c:v>
                </c:pt>
                <c:pt idx="3093">
                  <c:v>35815</c:v>
                </c:pt>
                <c:pt idx="3094">
                  <c:v>35816</c:v>
                </c:pt>
                <c:pt idx="3095">
                  <c:v>35817</c:v>
                </c:pt>
                <c:pt idx="3096">
                  <c:v>35818</c:v>
                </c:pt>
                <c:pt idx="3097">
                  <c:v>35821</c:v>
                </c:pt>
                <c:pt idx="3098">
                  <c:v>35822</c:v>
                </c:pt>
                <c:pt idx="3099">
                  <c:v>35823</c:v>
                </c:pt>
                <c:pt idx="3100">
                  <c:v>35824</c:v>
                </c:pt>
                <c:pt idx="3101">
                  <c:v>35825</c:v>
                </c:pt>
                <c:pt idx="3102">
                  <c:v>35828</c:v>
                </c:pt>
                <c:pt idx="3103">
                  <c:v>35829</c:v>
                </c:pt>
                <c:pt idx="3104">
                  <c:v>35830</c:v>
                </c:pt>
                <c:pt idx="3105">
                  <c:v>35831</c:v>
                </c:pt>
                <c:pt idx="3106">
                  <c:v>35832</c:v>
                </c:pt>
                <c:pt idx="3107">
                  <c:v>35835</c:v>
                </c:pt>
                <c:pt idx="3108">
                  <c:v>35836</c:v>
                </c:pt>
                <c:pt idx="3109">
                  <c:v>35837</c:v>
                </c:pt>
                <c:pt idx="3110">
                  <c:v>35838</c:v>
                </c:pt>
                <c:pt idx="3111">
                  <c:v>35839</c:v>
                </c:pt>
                <c:pt idx="3112">
                  <c:v>35842</c:v>
                </c:pt>
                <c:pt idx="3113">
                  <c:v>35843</c:v>
                </c:pt>
                <c:pt idx="3114">
                  <c:v>35844</c:v>
                </c:pt>
                <c:pt idx="3115">
                  <c:v>35845</c:v>
                </c:pt>
                <c:pt idx="3116">
                  <c:v>35846</c:v>
                </c:pt>
                <c:pt idx="3117">
                  <c:v>35849</c:v>
                </c:pt>
                <c:pt idx="3118">
                  <c:v>35850</c:v>
                </c:pt>
                <c:pt idx="3119">
                  <c:v>35851</c:v>
                </c:pt>
                <c:pt idx="3120">
                  <c:v>35852</c:v>
                </c:pt>
                <c:pt idx="3121">
                  <c:v>35853</c:v>
                </c:pt>
                <c:pt idx="3122">
                  <c:v>35856</c:v>
                </c:pt>
                <c:pt idx="3123">
                  <c:v>35857</c:v>
                </c:pt>
                <c:pt idx="3124">
                  <c:v>35858</c:v>
                </c:pt>
                <c:pt idx="3125">
                  <c:v>35859</c:v>
                </c:pt>
                <c:pt idx="3126">
                  <c:v>35860</c:v>
                </c:pt>
                <c:pt idx="3127">
                  <c:v>35863</c:v>
                </c:pt>
                <c:pt idx="3128">
                  <c:v>35864</c:v>
                </c:pt>
                <c:pt idx="3129">
                  <c:v>35865</c:v>
                </c:pt>
                <c:pt idx="3130">
                  <c:v>35866</c:v>
                </c:pt>
                <c:pt idx="3131">
                  <c:v>35867</c:v>
                </c:pt>
                <c:pt idx="3132">
                  <c:v>35870</c:v>
                </c:pt>
                <c:pt idx="3133">
                  <c:v>35871</c:v>
                </c:pt>
                <c:pt idx="3134">
                  <c:v>35872</c:v>
                </c:pt>
                <c:pt idx="3135">
                  <c:v>35873</c:v>
                </c:pt>
                <c:pt idx="3136">
                  <c:v>35874</c:v>
                </c:pt>
                <c:pt idx="3137">
                  <c:v>35877</c:v>
                </c:pt>
                <c:pt idx="3138">
                  <c:v>35878</c:v>
                </c:pt>
                <c:pt idx="3139">
                  <c:v>35879</c:v>
                </c:pt>
                <c:pt idx="3140">
                  <c:v>35880</c:v>
                </c:pt>
                <c:pt idx="3141">
                  <c:v>35881</c:v>
                </c:pt>
                <c:pt idx="3142">
                  <c:v>35884</c:v>
                </c:pt>
                <c:pt idx="3143">
                  <c:v>35885</c:v>
                </c:pt>
                <c:pt idx="3144">
                  <c:v>35886</c:v>
                </c:pt>
                <c:pt idx="3145">
                  <c:v>35887</c:v>
                </c:pt>
                <c:pt idx="3146">
                  <c:v>35888</c:v>
                </c:pt>
                <c:pt idx="3147">
                  <c:v>35891</c:v>
                </c:pt>
                <c:pt idx="3148">
                  <c:v>35892</c:v>
                </c:pt>
                <c:pt idx="3149">
                  <c:v>35893</c:v>
                </c:pt>
                <c:pt idx="3150">
                  <c:v>35894</c:v>
                </c:pt>
                <c:pt idx="3151">
                  <c:v>35895</c:v>
                </c:pt>
                <c:pt idx="3152">
                  <c:v>35898</c:v>
                </c:pt>
                <c:pt idx="3153">
                  <c:v>35899</c:v>
                </c:pt>
                <c:pt idx="3154">
                  <c:v>35900</c:v>
                </c:pt>
                <c:pt idx="3155">
                  <c:v>35901</c:v>
                </c:pt>
                <c:pt idx="3156">
                  <c:v>35902</c:v>
                </c:pt>
                <c:pt idx="3157">
                  <c:v>35905</c:v>
                </c:pt>
                <c:pt idx="3158">
                  <c:v>35906</c:v>
                </c:pt>
                <c:pt idx="3159">
                  <c:v>35907</c:v>
                </c:pt>
                <c:pt idx="3160">
                  <c:v>35908</c:v>
                </c:pt>
                <c:pt idx="3161">
                  <c:v>35909</c:v>
                </c:pt>
                <c:pt idx="3162">
                  <c:v>35912</c:v>
                </c:pt>
                <c:pt idx="3163">
                  <c:v>35913</c:v>
                </c:pt>
                <c:pt idx="3164">
                  <c:v>35914</c:v>
                </c:pt>
                <c:pt idx="3165">
                  <c:v>35915</c:v>
                </c:pt>
                <c:pt idx="3166">
                  <c:v>35916</c:v>
                </c:pt>
                <c:pt idx="3167">
                  <c:v>35919</c:v>
                </c:pt>
                <c:pt idx="3168">
                  <c:v>35920</c:v>
                </c:pt>
                <c:pt idx="3169">
                  <c:v>35921</c:v>
                </c:pt>
                <c:pt idx="3170">
                  <c:v>35922</c:v>
                </c:pt>
                <c:pt idx="3171">
                  <c:v>35923</c:v>
                </c:pt>
                <c:pt idx="3172">
                  <c:v>35926</c:v>
                </c:pt>
                <c:pt idx="3173">
                  <c:v>35927</c:v>
                </c:pt>
                <c:pt idx="3174">
                  <c:v>35928</c:v>
                </c:pt>
                <c:pt idx="3175">
                  <c:v>35929</c:v>
                </c:pt>
                <c:pt idx="3176">
                  <c:v>35930</c:v>
                </c:pt>
                <c:pt idx="3177">
                  <c:v>35933</c:v>
                </c:pt>
                <c:pt idx="3178">
                  <c:v>35934</c:v>
                </c:pt>
                <c:pt idx="3179">
                  <c:v>35935</c:v>
                </c:pt>
                <c:pt idx="3180">
                  <c:v>35936</c:v>
                </c:pt>
                <c:pt idx="3181">
                  <c:v>35937</c:v>
                </c:pt>
                <c:pt idx="3182">
                  <c:v>35940</c:v>
                </c:pt>
                <c:pt idx="3183">
                  <c:v>35941</c:v>
                </c:pt>
                <c:pt idx="3184">
                  <c:v>35942</c:v>
                </c:pt>
                <c:pt idx="3185">
                  <c:v>35943</c:v>
                </c:pt>
                <c:pt idx="3186">
                  <c:v>35944</c:v>
                </c:pt>
                <c:pt idx="3187">
                  <c:v>35947</c:v>
                </c:pt>
                <c:pt idx="3188">
                  <c:v>35948</c:v>
                </c:pt>
                <c:pt idx="3189">
                  <c:v>35949</c:v>
                </c:pt>
                <c:pt idx="3190">
                  <c:v>35950</c:v>
                </c:pt>
                <c:pt idx="3191">
                  <c:v>35951</c:v>
                </c:pt>
                <c:pt idx="3192">
                  <c:v>35954</c:v>
                </c:pt>
                <c:pt idx="3193">
                  <c:v>35955</c:v>
                </c:pt>
                <c:pt idx="3194">
                  <c:v>35956</c:v>
                </c:pt>
                <c:pt idx="3195">
                  <c:v>35957</c:v>
                </c:pt>
                <c:pt idx="3196">
                  <c:v>35958</c:v>
                </c:pt>
                <c:pt idx="3197">
                  <c:v>35961</c:v>
                </c:pt>
                <c:pt idx="3198">
                  <c:v>35962</c:v>
                </c:pt>
                <c:pt idx="3199">
                  <c:v>35963</c:v>
                </c:pt>
                <c:pt idx="3200">
                  <c:v>35964</c:v>
                </c:pt>
                <c:pt idx="3201">
                  <c:v>35965</c:v>
                </c:pt>
                <c:pt idx="3202">
                  <c:v>35968</c:v>
                </c:pt>
                <c:pt idx="3203">
                  <c:v>35969</c:v>
                </c:pt>
                <c:pt idx="3204">
                  <c:v>35970</c:v>
                </c:pt>
                <c:pt idx="3205">
                  <c:v>35971</c:v>
                </c:pt>
                <c:pt idx="3206">
                  <c:v>35972</c:v>
                </c:pt>
                <c:pt idx="3207">
                  <c:v>35975</c:v>
                </c:pt>
                <c:pt idx="3208">
                  <c:v>35976</c:v>
                </c:pt>
                <c:pt idx="3209">
                  <c:v>35977</c:v>
                </c:pt>
                <c:pt idx="3210">
                  <c:v>35978</c:v>
                </c:pt>
                <c:pt idx="3211">
                  <c:v>35979</c:v>
                </c:pt>
                <c:pt idx="3212">
                  <c:v>35982</c:v>
                </c:pt>
                <c:pt idx="3213">
                  <c:v>35983</c:v>
                </c:pt>
                <c:pt idx="3214">
                  <c:v>35984</c:v>
                </c:pt>
                <c:pt idx="3215">
                  <c:v>35985</c:v>
                </c:pt>
                <c:pt idx="3216">
                  <c:v>35986</c:v>
                </c:pt>
                <c:pt idx="3217">
                  <c:v>35989</c:v>
                </c:pt>
                <c:pt idx="3218">
                  <c:v>35990</c:v>
                </c:pt>
                <c:pt idx="3219">
                  <c:v>35991</c:v>
                </c:pt>
                <c:pt idx="3220">
                  <c:v>35992</c:v>
                </c:pt>
                <c:pt idx="3221">
                  <c:v>35993</c:v>
                </c:pt>
                <c:pt idx="3222">
                  <c:v>35996</c:v>
                </c:pt>
                <c:pt idx="3223">
                  <c:v>35997</c:v>
                </c:pt>
                <c:pt idx="3224">
                  <c:v>35998</c:v>
                </c:pt>
                <c:pt idx="3225">
                  <c:v>35999</c:v>
                </c:pt>
                <c:pt idx="3226">
                  <c:v>36000</c:v>
                </c:pt>
                <c:pt idx="3227">
                  <c:v>36003</c:v>
                </c:pt>
                <c:pt idx="3228">
                  <c:v>36004</c:v>
                </c:pt>
                <c:pt idx="3229">
                  <c:v>36005</c:v>
                </c:pt>
                <c:pt idx="3230">
                  <c:v>36006</c:v>
                </c:pt>
                <c:pt idx="3231">
                  <c:v>36007</c:v>
                </c:pt>
                <c:pt idx="3232">
                  <c:v>36010</c:v>
                </c:pt>
                <c:pt idx="3233">
                  <c:v>36011</c:v>
                </c:pt>
                <c:pt idx="3234">
                  <c:v>36012</c:v>
                </c:pt>
                <c:pt idx="3235">
                  <c:v>36013</c:v>
                </c:pt>
                <c:pt idx="3236">
                  <c:v>36014</c:v>
                </c:pt>
                <c:pt idx="3237">
                  <c:v>36017</c:v>
                </c:pt>
                <c:pt idx="3238">
                  <c:v>36018</c:v>
                </c:pt>
                <c:pt idx="3239">
                  <c:v>36019</c:v>
                </c:pt>
                <c:pt idx="3240">
                  <c:v>36020</c:v>
                </c:pt>
                <c:pt idx="3241">
                  <c:v>36021</c:v>
                </c:pt>
                <c:pt idx="3242">
                  <c:v>36024</c:v>
                </c:pt>
                <c:pt idx="3243">
                  <c:v>36025</c:v>
                </c:pt>
                <c:pt idx="3244">
                  <c:v>36026</c:v>
                </c:pt>
                <c:pt idx="3245">
                  <c:v>36027</c:v>
                </c:pt>
                <c:pt idx="3246">
                  <c:v>36028</c:v>
                </c:pt>
                <c:pt idx="3247">
                  <c:v>36031</c:v>
                </c:pt>
                <c:pt idx="3248">
                  <c:v>36032</c:v>
                </c:pt>
                <c:pt idx="3249">
                  <c:v>36033</c:v>
                </c:pt>
                <c:pt idx="3250">
                  <c:v>36034</c:v>
                </c:pt>
                <c:pt idx="3251">
                  <c:v>36035</c:v>
                </c:pt>
                <c:pt idx="3252">
                  <c:v>36038</c:v>
                </c:pt>
                <c:pt idx="3253">
                  <c:v>36039</c:v>
                </c:pt>
                <c:pt idx="3254">
                  <c:v>36040</c:v>
                </c:pt>
                <c:pt idx="3255">
                  <c:v>36041</c:v>
                </c:pt>
                <c:pt idx="3256">
                  <c:v>36042</c:v>
                </c:pt>
                <c:pt idx="3257">
                  <c:v>36045</c:v>
                </c:pt>
                <c:pt idx="3258">
                  <c:v>36046</c:v>
                </c:pt>
                <c:pt idx="3259">
                  <c:v>36047</c:v>
                </c:pt>
                <c:pt idx="3260">
                  <c:v>36048</c:v>
                </c:pt>
                <c:pt idx="3261">
                  <c:v>36049</c:v>
                </c:pt>
                <c:pt idx="3262">
                  <c:v>36052</c:v>
                </c:pt>
                <c:pt idx="3263">
                  <c:v>36053</c:v>
                </c:pt>
                <c:pt idx="3264">
                  <c:v>36054</c:v>
                </c:pt>
                <c:pt idx="3265">
                  <c:v>36055</c:v>
                </c:pt>
                <c:pt idx="3266">
                  <c:v>36056</c:v>
                </c:pt>
                <c:pt idx="3267">
                  <c:v>36059</c:v>
                </c:pt>
                <c:pt idx="3268">
                  <c:v>36060</c:v>
                </c:pt>
                <c:pt idx="3269">
                  <c:v>36061</c:v>
                </c:pt>
                <c:pt idx="3270">
                  <c:v>36062</c:v>
                </c:pt>
                <c:pt idx="3271">
                  <c:v>36063</c:v>
                </c:pt>
                <c:pt idx="3272">
                  <c:v>36066</c:v>
                </c:pt>
                <c:pt idx="3273">
                  <c:v>36067</c:v>
                </c:pt>
                <c:pt idx="3274">
                  <c:v>36068</c:v>
                </c:pt>
                <c:pt idx="3275">
                  <c:v>36069</c:v>
                </c:pt>
                <c:pt idx="3276">
                  <c:v>36070</c:v>
                </c:pt>
                <c:pt idx="3277">
                  <c:v>36073</c:v>
                </c:pt>
                <c:pt idx="3278">
                  <c:v>36074</c:v>
                </c:pt>
                <c:pt idx="3279">
                  <c:v>36075</c:v>
                </c:pt>
                <c:pt idx="3280">
                  <c:v>36076</c:v>
                </c:pt>
                <c:pt idx="3281">
                  <c:v>36077</c:v>
                </c:pt>
                <c:pt idx="3282">
                  <c:v>36080</c:v>
                </c:pt>
                <c:pt idx="3283">
                  <c:v>36081</c:v>
                </c:pt>
                <c:pt idx="3284">
                  <c:v>36082</c:v>
                </c:pt>
                <c:pt idx="3285">
                  <c:v>36083</c:v>
                </c:pt>
                <c:pt idx="3286">
                  <c:v>36084</c:v>
                </c:pt>
                <c:pt idx="3287">
                  <c:v>36087</c:v>
                </c:pt>
                <c:pt idx="3288">
                  <c:v>36088</c:v>
                </c:pt>
                <c:pt idx="3289">
                  <c:v>36089</c:v>
                </c:pt>
                <c:pt idx="3290">
                  <c:v>36090</c:v>
                </c:pt>
                <c:pt idx="3291">
                  <c:v>36091</c:v>
                </c:pt>
                <c:pt idx="3292">
                  <c:v>36094</c:v>
                </c:pt>
                <c:pt idx="3293">
                  <c:v>36095</c:v>
                </c:pt>
                <c:pt idx="3294">
                  <c:v>36096</c:v>
                </c:pt>
                <c:pt idx="3295">
                  <c:v>36097</c:v>
                </c:pt>
                <c:pt idx="3296">
                  <c:v>36098</c:v>
                </c:pt>
                <c:pt idx="3297">
                  <c:v>36101</c:v>
                </c:pt>
                <c:pt idx="3298">
                  <c:v>36102</c:v>
                </c:pt>
                <c:pt idx="3299">
                  <c:v>36103</c:v>
                </c:pt>
                <c:pt idx="3300">
                  <c:v>36104</c:v>
                </c:pt>
                <c:pt idx="3301">
                  <c:v>36105</c:v>
                </c:pt>
                <c:pt idx="3302">
                  <c:v>36108</c:v>
                </c:pt>
                <c:pt idx="3303">
                  <c:v>36109</c:v>
                </c:pt>
                <c:pt idx="3304">
                  <c:v>36110</c:v>
                </c:pt>
                <c:pt idx="3305">
                  <c:v>36111</c:v>
                </c:pt>
                <c:pt idx="3306">
                  <c:v>36112</c:v>
                </c:pt>
                <c:pt idx="3307">
                  <c:v>36115</c:v>
                </c:pt>
                <c:pt idx="3308">
                  <c:v>36116</c:v>
                </c:pt>
                <c:pt idx="3309">
                  <c:v>36117</c:v>
                </c:pt>
                <c:pt idx="3310">
                  <c:v>36118</c:v>
                </c:pt>
                <c:pt idx="3311">
                  <c:v>36119</c:v>
                </c:pt>
                <c:pt idx="3312">
                  <c:v>36122</c:v>
                </c:pt>
                <c:pt idx="3313">
                  <c:v>36123</c:v>
                </c:pt>
                <c:pt idx="3314">
                  <c:v>36124</c:v>
                </c:pt>
                <c:pt idx="3315">
                  <c:v>36125</c:v>
                </c:pt>
                <c:pt idx="3316">
                  <c:v>36126</c:v>
                </c:pt>
                <c:pt idx="3317">
                  <c:v>36129</c:v>
                </c:pt>
                <c:pt idx="3318">
                  <c:v>36130</c:v>
                </c:pt>
                <c:pt idx="3319">
                  <c:v>36131</c:v>
                </c:pt>
                <c:pt idx="3320">
                  <c:v>36132</c:v>
                </c:pt>
                <c:pt idx="3321">
                  <c:v>36133</c:v>
                </c:pt>
                <c:pt idx="3322">
                  <c:v>36136</c:v>
                </c:pt>
                <c:pt idx="3323">
                  <c:v>36137</c:v>
                </c:pt>
                <c:pt idx="3324">
                  <c:v>36138</c:v>
                </c:pt>
                <c:pt idx="3325">
                  <c:v>36139</c:v>
                </c:pt>
                <c:pt idx="3326">
                  <c:v>36140</c:v>
                </c:pt>
                <c:pt idx="3327">
                  <c:v>36143</c:v>
                </c:pt>
                <c:pt idx="3328">
                  <c:v>36144</c:v>
                </c:pt>
                <c:pt idx="3329">
                  <c:v>36145</c:v>
                </c:pt>
                <c:pt idx="3330">
                  <c:v>36146</c:v>
                </c:pt>
                <c:pt idx="3331">
                  <c:v>36147</c:v>
                </c:pt>
                <c:pt idx="3332">
                  <c:v>36150</c:v>
                </c:pt>
                <c:pt idx="3333">
                  <c:v>36151</c:v>
                </c:pt>
                <c:pt idx="3334">
                  <c:v>36152</c:v>
                </c:pt>
                <c:pt idx="3335">
                  <c:v>36153</c:v>
                </c:pt>
                <c:pt idx="3336">
                  <c:v>36154</c:v>
                </c:pt>
                <c:pt idx="3337">
                  <c:v>36157</c:v>
                </c:pt>
                <c:pt idx="3338">
                  <c:v>36158</c:v>
                </c:pt>
                <c:pt idx="3339">
                  <c:v>36159</c:v>
                </c:pt>
                <c:pt idx="3340">
                  <c:v>36160</c:v>
                </c:pt>
                <c:pt idx="3341">
                  <c:v>36161</c:v>
                </c:pt>
                <c:pt idx="3342">
                  <c:v>36164</c:v>
                </c:pt>
                <c:pt idx="3343">
                  <c:v>36165</c:v>
                </c:pt>
                <c:pt idx="3344">
                  <c:v>36166</c:v>
                </c:pt>
                <c:pt idx="3345">
                  <c:v>36167</c:v>
                </c:pt>
                <c:pt idx="3346">
                  <c:v>36168</c:v>
                </c:pt>
                <c:pt idx="3347">
                  <c:v>36171</c:v>
                </c:pt>
                <c:pt idx="3348">
                  <c:v>36172</c:v>
                </c:pt>
                <c:pt idx="3349">
                  <c:v>36173</c:v>
                </c:pt>
                <c:pt idx="3350">
                  <c:v>36174</c:v>
                </c:pt>
                <c:pt idx="3351">
                  <c:v>36175</c:v>
                </c:pt>
                <c:pt idx="3352">
                  <c:v>36178</c:v>
                </c:pt>
                <c:pt idx="3353">
                  <c:v>36179</c:v>
                </c:pt>
                <c:pt idx="3354">
                  <c:v>36180</c:v>
                </c:pt>
                <c:pt idx="3355">
                  <c:v>36181</c:v>
                </c:pt>
                <c:pt idx="3356">
                  <c:v>36182</c:v>
                </c:pt>
                <c:pt idx="3357">
                  <c:v>36185</c:v>
                </c:pt>
                <c:pt idx="3358">
                  <c:v>36186</c:v>
                </c:pt>
                <c:pt idx="3359">
                  <c:v>36187</c:v>
                </c:pt>
                <c:pt idx="3360">
                  <c:v>36188</c:v>
                </c:pt>
                <c:pt idx="3361">
                  <c:v>36189</c:v>
                </c:pt>
                <c:pt idx="3362">
                  <c:v>36192</c:v>
                </c:pt>
                <c:pt idx="3363">
                  <c:v>36193</c:v>
                </c:pt>
                <c:pt idx="3364">
                  <c:v>36194</c:v>
                </c:pt>
                <c:pt idx="3365">
                  <c:v>36195</c:v>
                </c:pt>
                <c:pt idx="3366">
                  <c:v>36196</c:v>
                </c:pt>
                <c:pt idx="3367">
                  <c:v>36199</c:v>
                </c:pt>
                <c:pt idx="3368">
                  <c:v>36200</c:v>
                </c:pt>
                <c:pt idx="3369">
                  <c:v>36201</c:v>
                </c:pt>
                <c:pt idx="3370">
                  <c:v>36202</c:v>
                </c:pt>
                <c:pt idx="3371">
                  <c:v>36203</c:v>
                </c:pt>
                <c:pt idx="3372">
                  <c:v>36206</c:v>
                </c:pt>
                <c:pt idx="3373">
                  <c:v>36207</c:v>
                </c:pt>
                <c:pt idx="3374">
                  <c:v>36208</c:v>
                </c:pt>
                <c:pt idx="3375">
                  <c:v>36209</c:v>
                </c:pt>
                <c:pt idx="3376">
                  <c:v>36210</c:v>
                </c:pt>
                <c:pt idx="3377">
                  <c:v>36213</c:v>
                </c:pt>
                <c:pt idx="3378">
                  <c:v>36214</c:v>
                </c:pt>
                <c:pt idx="3379">
                  <c:v>36215</c:v>
                </c:pt>
                <c:pt idx="3380">
                  <c:v>36216</c:v>
                </c:pt>
                <c:pt idx="3381">
                  <c:v>36217</c:v>
                </c:pt>
                <c:pt idx="3382">
                  <c:v>36220</c:v>
                </c:pt>
                <c:pt idx="3383">
                  <c:v>36221</c:v>
                </c:pt>
                <c:pt idx="3384">
                  <c:v>36222</c:v>
                </c:pt>
                <c:pt idx="3385">
                  <c:v>36223</c:v>
                </c:pt>
                <c:pt idx="3386">
                  <c:v>36224</c:v>
                </c:pt>
                <c:pt idx="3387">
                  <c:v>36227</c:v>
                </c:pt>
                <c:pt idx="3388">
                  <c:v>36228</c:v>
                </c:pt>
                <c:pt idx="3389">
                  <c:v>36229</c:v>
                </c:pt>
                <c:pt idx="3390">
                  <c:v>36230</c:v>
                </c:pt>
                <c:pt idx="3391">
                  <c:v>36231</c:v>
                </c:pt>
                <c:pt idx="3392">
                  <c:v>36234</c:v>
                </c:pt>
                <c:pt idx="3393">
                  <c:v>36235</c:v>
                </c:pt>
                <c:pt idx="3394">
                  <c:v>36236</c:v>
                </c:pt>
                <c:pt idx="3395">
                  <c:v>36237</c:v>
                </c:pt>
                <c:pt idx="3396">
                  <c:v>36238</c:v>
                </c:pt>
                <c:pt idx="3397">
                  <c:v>36241</c:v>
                </c:pt>
                <c:pt idx="3398">
                  <c:v>36242</c:v>
                </c:pt>
                <c:pt idx="3399">
                  <c:v>36243</c:v>
                </c:pt>
                <c:pt idx="3400">
                  <c:v>36244</c:v>
                </c:pt>
                <c:pt idx="3401">
                  <c:v>36245</c:v>
                </c:pt>
                <c:pt idx="3402">
                  <c:v>36248</c:v>
                </c:pt>
                <c:pt idx="3403">
                  <c:v>36249</c:v>
                </c:pt>
                <c:pt idx="3404">
                  <c:v>36250</c:v>
                </c:pt>
                <c:pt idx="3405">
                  <c:v>36251</c:v>
                </c:pt>
                <c:pt idx="3406">
                  <c:v>36252</c:v>
                </c:pt>
                <c:pt idx="3407">
                  <c:v>36255</c:v>
                </c:pt>
                <c:pt idx="3408">
                  <c:v>36256</c:v>
                </c:pt>
                <c:pt idx="3409">
                  <c:v>36257</c:v>
                </c:pt>
                <c:pt idx="3410">
                  <c:v>36258</c:v>
                </c:pt>
                <c:pt idx="3411">
                  <c:v>36259</c:v>
                </c:pt>
                <c:pt idx="3412">
                  <c:v>36262</c:v>
                </c:pt>
                <c:pt idx="3413">
                  <c:v>36263</c:v>
                </c:pt>
                <c:pt idx="3414">
                  <c:v>36264</c:v>
                </c:pt>
                <c:pt idx="3415">
                  <c:v>36265</c:v>
                </c:pt>
                <c:pt idx="3416">
                  <c:v>36266</c:v>
                </c:pt>
                <c:pt idx="3417">
                  <c:v>36269</c:v>
                </c:pt>
                <c:pt idx="3418">
                  <c:v>36270</c:v>
                </c:pt>
                <c:pt idx="3419">
                  <c:v>36271</c:v>
                </c:pt>
                <c:pt idx="3420">
                  <c:v>36272</c:v>
                </c:pt>
                <c:pt idx="3421">
                  <c:v>36273</c:v>
                </c:pt>
                <c:pt idx="3422">
                  <c:v>36276</c:v>
                </c:pt>
                <c:pt idx="3423">
                  <c:v>36277</c:v>
                </c:pt>
                <c:pt idx="3424">
                  <c:v>36278</c:v>
                </c:pt>
                <c:pt idx="3425">
                  <c:v>36279</c:v>
                </c:pt>
                <c:pt idx="3426">
                  <c:v>36280</c:v>
                </c:pt>
                <c:pt idx="3427">
                  <c:v>36283</c:v>
                </c:pt>
                <c:pt idx="3428">
                  <c:v>36284</c:v>
                </c:pt>
                <c:pt idx="3429">
                  <c:v>36285</c:v>
                </c:pt>
                <c:pt idx="3430">
                  <c:v>36286</c:v>
                </c:pt>
                <c:pt idx="3431">
                  <c:v>36287</c:v>
                </c:pt>
                <c:pt idx="3432">
                  <c:v>36290</c:v>
                </c:pt>
                <c:pt idx="3433">
                  <c:v>36291</c:v>
                </c:pt>
                <c:pt idx="3434">
                  <c:v>36292</c:v>
                </c:pt>
                <c:pt idx="3435">
                  <c:v>36293</c:v>
                </c:pt>
                <c:pt idx="3436">
                  <c:v>36294</c:v>
                </c:pt>
                <c:pt idx="3437">
                  <c:v>36297</c:v>
                </c:pt>
                <c:pt idx="3438">
                  <c:v>36298</c:v>
                </c:pt>
                <c:pt idx="3439">
                  <c:v>36299</c:v>
                </c:pt>
                <c:pt idx="3440">
                  <c:v>36300</c:v>
                </c:pt>
                <c:pt idx="3441">
                  <c:v>36301</c:v>
                </c:pt>
                <c:pt idx="3442">
                  <c:v>36304</c:v>
                </c:pt>
                <c:pt idx="3443">
                  <c:v>36305</c:v>
                </c:pt>
                <c:pt idx="3444">
                  <c:v>36306</c:v>
                </c:pt>
                <c:pt idx="3445">
                  <c:v>36307</c:v>
                </c:pt>
                <c:pt idx="3446">
                  <c:v>36308</c:v>
                </c:pt>
                <c:pt idx="3447">
                  <c:v>36311</c:v>
                </c:pt>
                <c:pt idx="3448">
                  <c:v>36312</c:v>
                </c:pt>
                <c:pt idx="3449">
                  <c:v>36313</c:v>
                </c:pt>
                <c:pt idx="3450">
                  <c:v>36314</c:v>
                </c:pt>
                <c:pt idx="3451">
                  <c:v>36315</c:v>
                </c:pt>
                <c:pt idx="3452">
                  <c:v>36318</c:v>
                </c:pt>
                <c:pt idx="3453">
                  <c:v>36319</c:v>
                </c:pt>
                <c:pt idx="3454">
                  <c:v>36320</c:v>
                </c:pt>
                <c:pt idx="3455">
                  <c:v>36321</c:v>
                </c:pt>
                <c:pt idx="3456">
                  <c:v>36322</c:v>
                </c:pt>
                <c:pt idx="3457">
                  <c:v>36325</c:v>
                </c:pt>
                <c:pt idx="3458">
                  <c:v>36326</c:v>
                </c:pt>
                <c:pt idx="3459">
                  <c:v>36327</c:v>
                </c:pt>
                <c:pt idx="3460">
                  <c:v>36328</c:v>
                </c:pt>
                <c:pt idx="3461">
                  <c:v>36329</c:v>
                </c:pt>
                <c:pt idx="3462">
                  <c:v>36332</c:v>
                </c:pt>
                <c:pt idx="3463">
                  <c:v>36333</c:v>
                </c:pt>
                <c:pt idx="3464">
                  <c:v>36334</c:v>
                </c:pt>
                <c:pt idx="3465">
                  <c:v>36335</c:v>
                </c:pt>
                <c:pt idx="3466">
                  <c:v>36336</c:v>
                </c:pt>
                <c:pt idx="3467">
                  <c:v>36339</c:v>
                </c:pt>
                <c:pt idx="3468">
                  <c:v>36340</c:v>
                </c:pt>
                <c:pt idx="3469">
                  <c:v>36341</c:v>
                </c:pt>
                <c:pt idx="3470">
                  <c:v>36342</c:v>
                </c:pt>
                <c:pt idx="3471">
                  <c:v>36343</c:v>
                </c:pt>
                <c:pt idx="3472">
                  <c:v>36346</c:v>
                </c:pt>
                <c:pt idx="3473">
                  <c:v>36347</c:v>
                </c:pt>
                <c:pt idx="3474">
                  <c:v>36348</c:v>
                </c:pt>
                <c:pt idx="3475">
                  <c:v>36349</c:v>
                </c:pt>
                <c:pt idx="3476">
                  <c:v>36350</c:v>
                </c:pt>
                <c:pt idx="3477">
                  <c:v>36353</c:v>
                </c:pt>
                <c:pt idx="3478">
                  <c:v>36354</c:v>
                </c:pt>
                <c:pt idx="3479">
                  <c:v>36355</c:v>
                </c:pt>
                <c:pt idx="3480">
                  <c:v>36356</c:v>
                </c:pt>
                <c:pt idx="3481">
                  <c:v>36357</c:v>
                </c:pt>
                <c:pt idx="3482">
                  <c:v>36360</c:v>
                </c:pt>
                <c:pt idx="3483">
                  <c:v>36361</c:v>
                </c:pt>
                <c:pt idx="3484">
                  <c:v>36362</c:v>
                </c:pt>
                <c:pt idx="3485">
                  <c:v>36363</c:v>
                </c:pt>
                <c:pt idx="3486">
                  <c:v>36364</c:v>
                </c:pt>
                <c:pt idx="3487">
                  <c:v>36367</c:v>
                </c:pt>
                <c:pt idx="3488">
                  <c:v>36368</c:v>
                </c:pt>
                <c:pt idx="3489">
                  <c:v>36369</c:v>
                </c:pt>
                <c:pt idx="3490">
                  <c:v>36370</c:v>
                </c:pt>
                <c:pt idx="3491">
                  <c:v>36371</c:v>
                </c:pt>
                <c:pt idx="3492">
                  <c:v>36374</c:v>
                </c:pt>
                <c:pt idx="3493">
                  <c:v>36375</c:v>
                </c:pt>
                <c:pt idx="3494">
                  <c:v>36376</c:v>
                </c:pt>
                <c:pt idx="3495">
                  <c:v>36377</c:v>
                </c:pt>
                <c:pt idx="3496">
                  <c:v>36378</c:v>
                </c:pt>
                <c:pt idx="3497">
                  <c:v>36381</c:v>
                </c:pt>
                <c:pt idx="3498">
                  <c:v>36382</c:v>
                </c:pt>
                <c:pt idx="3499">
                  <c:v>36383</c:v>
                </c:pt>
                <c:pt idx="3500">
                  <c:v>36384</c:v>
                </c:pt>
                <c:pt idx="3501">
                  <c:v>36385</c:v>
                </c:pt>
                <c:pt idx="3502">
                  <c:v>36388</c:v>
                </c:pt>
                <c:pt idx="3503">
                  <c:v>36389</c:v>
                </c:pt>
                <c:pt idx="3504">
                  <c:v>36390</c:v>
                </c:pt>
                <c:pt idx="3505">
                  <c:v>36391</c:v>
                </c:pt>
                <c:pt idx="3506">
                  <c:v>36392</c:v>
                </c:pt>
                <c:pt idx="3507">
                  <c:v>36395</c:v>
                </c:pt>
                <c:pt idx="3508">
                  <c:v>36396</c:v>
                </c:pt>
                <c:pt idx="3509">
                  <c:v>36397</c:v>
                </c:pt>
                <c:pt idx="3510">
                  <c:v>36398</c:v>
                </c:pt>
                <c:pt idx="3511">
                  <c:v>36399</c:v>
                </c:pt>
                <c:pt idx="3512">
                  <c:v>36402</c:v>
                </c:pt>
                <c:pt idx="3513">
                  <c:v>36403</c:v>
                </c:pt>
                <c:pt idx="3514">
                  <c:v>36404</c:v>
                </c:pt>
                <c:pt idx="3515">
                  <c:v>36405</c:v>
                </c:pt>
                <c:pt idx="3516">
                  <c:v>36406</c:v>
                </c:pt>
                <c:pt idx="3517">
                  <c:v>36409</c:v>
                </c:pt>
                <c:pt idx="3518">
                  <c:v>36410</c:v>
                </c:pt>
                <c:pt idx="3519">
                  <c:v>36411</c:v>
                </c:pt>
                <c:pt idx="3520">
                  <c:v>36412</c:v>
                </c:pt>
                <c:pt idx="3521">
                  <c:v>36413</c:v>
                </c:pt>
                <c:pt idx="3522">
                  <c:v>36416</c:v>
                </c:pt>
                <c:pt idx="3523">
                  <c:v>36417</c:v>
                </c:pt>
                <c:pt idx="3524">
                  <c:v>36418</c:v>
                </c:pt>
                <c:pt idx="3525">
                  <c:v>36419</c:v>
                </c:pt>
                <c:pt idx="3526">
                  <c:v>36420</c:v>
                </c:pt>
                <c:pt idx="3527">
                  <c:v>36423</c:v>
                </c:pt>
                <c:pt idx="3528">
                  <c:v>36424</c:v>
                </c:pt>
                <c:pt idx="3529">
                  <c:v>36425</c:v>
                </c:pt>
                <c:pt idx="3530">
                  <c:v>36426</c:v>
                </c:pt>
                <c:pt idx="3531">
                  <c:v>36427</c:v>
                </c:pt>
                <c:pt idx="3532">
                  <c:v>36430</c:v>
                </c:pt>
                <c:pt idx="3533">
                  <c:v>36431</c:v>
                </c:pt>
                <c:pt idx="3534">
                  <c:v>36432</c:v>
                </c:pt>
                <c:pt idx="3535">
                  <c:v>36433</c:v>
                </c:pt>
                <c:pt idx="3536">
                  <c:v>36434</c:v>
                </c:pt>
                <c:pt idx="3537">
                  <c:v>36437</c:v>
                </c:pt>
                <c:pt idx="3538">
                  <c:v>36438</c:v>
                </c:pt>
                <c:pt idx="3539">
                  <c:v>36439</c:v>
                </c:pt>
                <c:pt idx="3540">
                  <c:v>36440</c:v>
                </c:pt>
                <c:pt idx="3541">
                  <c:v>36441</c:v>
                </c:pt>
                <c:pt idx="3542">
                  <c:v>36444</c:v>
                </c:pt>
                <c:pt idx="3543">
                  <c:v>36445</c:v>
                </c:pt>
                <c:pt idx="3544">
                  <c:v>36446</c:v>
                </c:pt>
                <c:pt idx="3545">
                  <c:v>36447</c:v>
                </c:pt>
                <c:pt idx="3546">
                  <c:v>36448</c:v>
                </c:pt>
                <c:pt idx="3547">
                  <c:v>36451</c:v>
                </c:pt>
                <c:pt idx="3548">
                  <c:v>36452</c:v>
                </c:pt>
                <c:pt idx="3549">
                  <c:v>36453</c:v>
                </c:pt>
                <c:pt idx="3550">
                  <c:v>36454</c:v>
                </c:pt>
                <c:pt idx="3551">
                  <c:v>36455</c:v>
                </c:pt>
                <c:pt idx="3552">
                  <c:v>36458</c:v>
                </c:pt>
                <c:pt idx="3553">
                  <c:v>36459</c:v>
                </c:pt>
                <c:pt idx="3554">
                  <c:v>36460</c:v>
                </c:pt>
                <c:pt idx="3555">
                  <c:v>36461</c:v>
                </c:pt>
                <c:pt idx="3556">
                  <c:v>36462</c:v>
                </c:pt>
                <c:pt idx="3557">
                  <c:v>36465</c:v>
                </c:pt>
                <c:pt idx="3558">
                  <c:v>36466</c:v>
                </c:pt>
                <c:pt idx="3559">
                  <c:v>36467</c:v>
                </c:pt>
                <c:pt idx="3560">
                  <c:v>36468</c:v>
                </c:pt>
                <c:pt idx="3561">
                  <c:v>36469</c:v>
                </c:pt>
                <c:pt idx="3562">
                  <c:v>36472</c:v>
                </c:pt>
                <c:pt idx="3563">
                  <c:v>36473</c:v>
                </c:pt>
                <c:pt idx="3564">
                  <c:v>36474</c:v>
                </c:pt>
                <c:pt idx="3565">
                  <c:v>36475</c:v>
                </c:pt>
                <c:pt idx="3566">
                  <c:v>36476</c:v>
                </c:pt>
                <c:pt idx="3567">
                  <c:v>36479</c:v>
                </c:pt>
                <c:pt idx="3568">
                  <c:v>36480</c:v>
                </c:pt>
                <c:pt idx="3569">
                  <c:v>36481</c:v>
                </c:pt>
                <c:pt idx="3570">
                  <c:v>36482</c:v>
                </c:pt>
                <c:pt idx="3571">
                  <c:v>36483</c:v>
                </c:pt>
                <c:pt idx="3572">
                  <c:v>36486</c:v>
                </c:pt>
                <c:pt idx="3573">
                  <c:v>36487</c:v>
                </c:pt>
                <c:pt idx="3574">
                  <c:v>36488</c:v>
                </c:pt>
                <c:pt idx="3575">
                  <c:v>36489</c:v>
                </c:pt>
                <c:pt idx="3576">
                  <c:v>36490</c:v>
                </c:pt>
                <c:pt idx="3577">
                  <c:v>36493</c:v>
                </c:pt>
                <c:pt idx="3578">
                  <c:v>36494</c:v>
                </c:pt>
                <c:pt idx="3579">
                  <c:v>36495</c:v>
                </c:pt>
                <c:pt idx="3580">
                  <c:v>36496</c:v>
                </c:pt>
                <c:pt idx="3581">
                  <c:v>36497</c:v>
                </c:pt>
                <c:pt idx="3582">
                  <c:v>36500</c:v>
                </c:pt>
                <c:pt idx="3583">
                  <c:v>36501</c:v>
                </c:pt>
                <c:pt idx="3584">
                  <c:v>36502</c:v>
                </c:pt>
                <c:pt idx="3585">
                  <c:v>36503</c:v>
                </c:pt>
                <c:pt idx="3586">
                  <c:v>36504</c:v>
                </c:pt>
                <c:pt idx="3587">
                  <c:v>36507</c:v>
                </c:pt>
                <c:pt idx="3588">
                  <c:v>36508</c:v>
                </c:pt>
                <c:pt idx="3589">
                  <c:v>36509</c:v>
                </c:pt>
                <c:pt idx="3590">
                  <c:v>36510</c:v>
                </c:pt>
                <c:pt idx="3591">
                  <c:v>36511</c:v>
                </c:pt>
                <c:pt idx="3592">
                  <c:v>36514</c:v>
                </c:pt>
                <c:pt idx="3593">
                  <c:v>36515</c:v>
                </c:pt>
                <c:pt idx="3594">
                  <c:v>36516</c:v>
                </c:pt>
                <c:pt idx="3595">
                  <c:v>36517</c:v>
                </c:pt>
                <c:pt idx="3596">
                  <c:v>36518</c:v>
                </c:pt>
                <c:pt idx="3597">
                  <c:v>36521</c:v>
                </c:pt>
                <c:pt idx="3598">
                  <c:v>36522</c:v>
                </c:pt>
                <c:pt idx="3599">
                  <c:v>36523</c:v>
                </c:pt>
                <c:pt idx="3600">
                  <c:v>36524</c:v>
                </c:pt>
                <c:pt idx="3601">
                  <c:v>36525</c:v>
                </c:pt>
                <c:pt idx="3602">
                  <c:v>36528</c:v>
                </c:pt>
                <c:pt idx="3603">
                  <c:v>36529</c:v>
                </c:pt>
                <c:pt idx="3604">
                  <c:v>36530</c:v>
                </c:pt>
                <c:pt idx="3605">
                  <c:v>36531</c:v>
                </c:pt>
                <c:pt idx="3606">
                  <c:v>36532</c:v>
                </c:pt>
                <c:pt idx="3607">
                  <c:v>36535</c:v>
                </c:pt>
                <c:pt idx="3608">
                  <c:v>36536</c:v>
                </c:pt>
                <c:pt idx="3609">
                  <c:v>36537</c:v>
                </c:pt>
                <c:pt idx="3610">
                  <c:v>36538</c:v>
                </c:pt>
                <c:pt idx="3611">
                  <c:v>36539</c:v>
                </c:pt>
                <c:pt idx="3612">
                  <c:v>36542</c:v>
                </c:pt>
                <c:pt idx="3613">
                  <c:v>36543</c:v>
                </c:pt>
                <c:pt idx="3614">
                  <c:v>36544</c:v>
                </c:pt>
                <c:pt idx="3615">
                  <c:v>36545</c:v>
                </c:pt>
                <c:pt idx="3616">
                  <c:v>36546</c:v>
                </c:pt>
                <c:pt idx="3617">
                  <c:v>36549</c:v>
                </c:pt>
                <c:pt idx="3618">
                  <c:v>36550</c:v>
                </c:pt>
                <c:pt idx="3619">
                  <c:v>36551</c:v>
                </c:pt>
                <c:pt idx="3620">
                  <c:v>36552</c:v>
                </c:pt>
                <c:pt idx="3621">
                  <c:v>36553</c:v>
                </c:pt>
                <c:pt idx="3622">
                  <c:v>36556</c:v>
                </c:pt>
                <c:pt idx="3623">
                  <c:v>36557</c:v>
                </c:pt>
                <c:pt idx="3624">
                  <c:v>36558</c:v>
                </c:pt>
                <c:pt idx="3625">
                  <c:v>36559</c:v>
                </c:pt>
                <c:pt idx="3626">
                  <c:v>36560</c:v>
                </c:pt>
                <c:pt idx="3627">
                  <c:v>36563</c:v>
                </c:pt>
                <c:pt idx="3628">
                  <c:v>36564</c:v>
                </c:pt>
                <c:pt idx="3629">
                  <c:v>36565</c:v>
                </c:pt>
                <c:pt idx="3630">
                  <c:v>36566</c:v>
                </c:pt>
                <c:pt idx="3631">
                  <c:v>36567</c:v>
                </c:pt>
                <c:pt idx="3632">
                  <c:v>36570</c:v>
                </c:pt>
                <c:pt idx="3633">
                  <c:v>36571</c:v>
                </c:pt>
                <c:pt idx="3634">
                  <c:v>36572</c:v>
                </c:pt>
                <c:pt idx="3635">
                  <c:v>36573</c:v>
                </c:pt>
                <c:pt idx="3636">
                  <c:v>36574</c:v>
                </c:pt>
                <c:pt idx="3637">
                  <c:v>36577</c:v>
                </c:pt>
                <c:pt idx="3638">
                  <c:v>36578</c:v>
                </c:pt>
                <c:pt idx="3639">
                  <c:v>36579</c:v>
                </c:pt>
                <c:pt idx="3640">
                  <c:v>36580</c:v>
                </c:pt>
                <c:pt idx="3641">
                  <c:v>36581</c:v>
                </c:pt>
                <c:pt idx="3642">
                  <c:v>36584</c:v>
                </c:pt>
                <c:pt idx="3643">
                  <c:v>36585</c:v>
                </c:pt>
                <c:pt idx="3644">
                  <c:v>36586</c:v>
                </c:pt>
                <c:pt idx="3645">
                  <c:v>36587</c:v>
                </c:pt>
                <c:pt idx="3646">
                  <c:v>36588</c:v>
                </c:pt>
                <c:pt idx="3647">
                  <c:v>36591</c:v>
                </c:pt>
                <c:pt idx="3648">
                  <c:v>36592</c:v>
                </c:pt>
                <c:pt idx="3649">
                  <c:v>36593</c:v>
                </c:pt>
                <c:pt idx="3650">
                  <c:v>36594</c:v>
                </c:pt>
                <c:pt idx="3651">
                  <c:v>36595</c:v>
                </c:pt>
                <c:pt idx="3652">
                  <c:v>36598</c:v>
                </c:pt>
                <c:pt idx="3653">
                  <c:v>36599</c:v>
                </c:pt>
                <c:pt idx="3654">
                  <c:v>36600</c:v>
                </c:pt>
                <c:pt idx="3655">
                  <c:v>36601</c:v>
                </c:pt>
                <c:pt idx="3656">
                  <c:v>36602</c:v>
                </c:pt>
                <c:pt idx="3657">
                  <c:v>36605</c:v>
                </c:pt>
                <c:pt idx="3658">
                  <c:v>36606</c:v>
                </c:pt>
                <c:pt idx="3659">
                  <c:v>36607</c:v>
                </c:pt>
                <c:pt idx="3660">
                  <c:v>36608</c:v>
                </c:pt>
                <c:pt idx="3661">
                  <c:v>36609</c:v>
                </c:pt>
                <c:pt idx="3662">
                  <c:v>36612</c:v>
                </c:pt>
                <c:pt idx="3663">
                  <c:v>36613</c:v>
                </c:pt>
                <c:pt idx="3664">
                  <c:v>36614</c:v>
                </c:pt>
                <c:pt idx="3665">
                  <c:v>36615</c:v>
                </c:pt>
                <c:pt idx="3666">
                  <c:v>36616</c:v>
                </c:pt>
                <c:pt idx="3667">
                  <c:v>36619</c:v>
                </c:pt>
                <c:pt idx="3668">
                  <c:v>36620</c:v>
                </c:pt>
                <c:pt idx="3669">
                  <c:v>36621</c:v>
                </c:pt>
                <c:pt idx="3670">
                  <c:v>36622</c:v>
                </c:pt>
                <c:pt idx="3671">
                  <c:v>36623</c:v>
                </c:pt>
                <c:pt idx="3672">
                  <c:v>36626</c:v>
                </c:pt>
                <c:pt idx="3673">
                  <c:v>36627</c:v>
                </c:pt>
                <c:pt idx="3674">
                  <c:v>36628</c:v>
                </c:pt>
                <c:pt idx="3675">
                  <c:v>36629</c:v>
                </c:pt>
                <c:pt idx="3676">
                  <c:v>36630</c:v>
                </c:pt>
                <c:pt idx="3677">
                  <c:v>36633</c:v>
                </c:pt>
                <c:pt idx="3678">
                  <c:v>36634</c:v>
                </c:pt>
                <c:pt idx="3679">
                  <c:v>36635</c:v>
                </c:pt>
                <c:pt idx="3680">
                  <c:v>36636</c:v>
                </c:pt>
                <c:pt idx="3681">
                  <c:v>36637</c:v>
                </c:pt>
                <c:pt idx="3682">
                  <c:v>36640</c:v>
                </c:pt>
                <c:pt idx="3683">
                  <c:v>36641</c:v>
                </c:pt>
                <c:pt idx="3684">
                  <c:v>36642</c:v>
                </c:pt>
                <c:pt idx="3685">
                  <c:v>36643</c:v>
                </c:pt>
                <c:pt idx="3686">
                  <c:v>36644</c:v>
                </c:pt>
                <c:pt idx="3687">
                  <c:v>36647</c:v>
                </c:pt>
                <c:pt idx="3688">
                  <c:v>36648</c:v>
                </c:pt>
                <c:pt idx="3689">
                  <c:v>36649</c:v>
                </c:pt>
                <c:pt idx="3690">
                  <c:v>36650</c:v>
                </c:pt>
                <c:pt idx="3691">
                  <c:v>36651</c:v>
                </c:pt>
                <c:pt idx="3692">
                  <c:v>36654</c:v>
                </c:pt>
                <c:pt idx="3693">
                  <c:v>36655</c:v>
                </c:pt>
                <c:pt idx="3694">
                  <c:v>36656</c:v>
                </c:pt>
                <c:pt idx="3695">
                  <c:v>36657</c:v>
                </c:pt>
                <c:pt idx="3696">
                  <c:v>36658</c:v>
                </c:pt>
                <c:pt idx="3697">
                  <c:v>36661</c:v>
                </c:pt>
                <c:pt idx="3698">
                  <c:v>36662</c:v>
                </c:pt>
                <c:pt idx="3699">
                  <c:v>36663</c:v>
                </c:pt>
                <c:pt idx="3700">
                  <c:v>36664</c:v>
                </c:pt>
                <c:pt idx="3701">
                  <c:v>36665</c:v>
                </c:pt>
                <c:pt idx="3702">
                  <c:v>36668</c:v>
                </c:pt>
                <c:pt idx="3703">
                  <c:v>36669</c:v>
                </c:pt>
                <c:pt idx="3704">
                  <c:v>36670</c:v>
                </c:pt>
                <c:pt idx="3705">
                  <c:v>36671</c:v>
                </c:pt>
                <c:pt idx="3706">
                  <c:v>36672</c:v>
                </c:pt>
                <c:pt idx="3707">
                  <c:v>36675</c:v>
                </c:pt>
                <c:pt idx="3708">
                  <c:v>36676</c:v>
                </c:pt>
                <c:pt idx="3709">
                  <c:v>36677</c:v>
                </c:pt>
                <c:pt idx="3710">
                  <c:v>36678</c:v>
                </c:pt>
                <c:pt idx="3711">
                  <c:v>36679</c:v>
                </c:pt>
                <c:pt idx="3712">
                  <c:v>36682</c:v>
                </c:pt>
                <c:pt idx="3713">
                  <c:v>36683</c:v>
                </c:pt>
                <c:pt idx="3714">
                  <c:v>36684</c:v>
                </c:pt>
                <c:pt idx="3715">
                  <c:v>36685</c:v>
                </c:pt>
                <c:pt idx="3716">
                  <c:v>36686</c:v>
                </c:pt>
                <c:pt idx="3717">
                  <c:v>36689</c:v>
                </c:pt>
                <c:pt idx="3718">
                  <c:v>36690</c:v>
                </c:pt>
                <c:pt idx="3719">
                  <c:v>36691</c:v>
                </c:pt>
                <c:pt idx="3720">
                  <c:v>36692</c:v>
                </c:pt>
                <c:pt idx="3721">
                  <c:v>36693</c:v>
                </c:pt>
                <c:pt idx="3722">
                  <c:v>36696</c:v>
                </c:pt>
                <c:pt idx="3723">
                  <c:v>36697</c:v>
                </c:pt>
                <c:pt idx="3724">
                  <c:v>36698</c:v>
                </c:pt>
                <c:pt idx="3725">
                  <c:v>36699</c:v>
                </c:pt>
                <c:pt idx="3726">
                  <c:v>36700</c:v>
                </c:pt>
                <c:pt idx="3727">
                  <c:v>36703</c:v>
                </c:pt>
                <c:pt idx="3728">
                  <c:v>36704</c:v>
                </c:pt>
                <c:pt idx="3729">
                  <c:v>36705</c:v>
                </c:pt>
                <c:pt idx="3730">
                  <c:v>36706</c:v>
                </c:pt>
                <c:pt idx="3731">
                  <c:v>36707</c:v>
                </c:pt>
                <c:pt idx="3732">
                  <c:v>36710</c:v>
                </c:pt>
                <c:pt idx="3733">
                  <c:v>36711</c:v>
                </c:pt>
                <c:pt idx="3734">
                  <c:v>36712</c:v>
                </c:pt>
                <c:pt idx="3735">
                  <c:v>36713</c:v>
                </c:pt>
                <c:pt idx="3736">
                  <c:v>36714</c:v>
                </c:pt>
                <c:pt idx="3737">
                  <c:v>36717</c:v>
                </c:pt>
                <c:pt idx="3738">
                  <c:v>36718</c:v>
                </c:pt>
                <c:pt idx="3739">
                  <c:v>36719</c:v>
                </c:pt>
                <c:pt idx="3740">
                  <c:v>36720</c:v>
                </c:pt>
                <c:pt idx="3741">
                  <c:v>36721</c:v>
                </c:pt>
                <c:pt idx="3742">
                  <c:v>36724</c:v>
                </c:pt>
                <c:pt idx="3743">
                  <c:v>36725</c:v>
                </c:pt>
                <c:pt idx="3744">
                  <c:v>36726</c:v>
                </c:pt>
                <c:pt idx="3745">
                  <c:v>36727</c:v>
                </c:pt>
                <c:pt idx="3746">
                  <c:v>36728</c:v>
                </c:pt>
                <c:pt idx="3747">
                  <c:v>36731</c:v>
                </c:pt>
                <c:pt idx="3748">
                  <c:v>36732</c:v>
                </c:pt>
                <c:pt idx="3749">
                  <c:v>36733</c:v>
                </c:pt>
                <c:pt idx="3750">
                  <c:v>36734</c:v>
                </c:pt>
                <c:pt idx="3751">
                  <c:v>36735</c:v>
                </c:pt>
                <c:pt idx="3752">
                  <c:v>36738</c:v>
                </c:pt>
                <c:pt idx="3753">
                  <c:v>36739</c:v>
                </c:pt>
                <c:pt idx="3754">
                  <c:v>36740</c:v>
                </c:pt>
                <c:pt idx="3755">
                  <c:v>36741</c:v>
                </c:pt>
                <c:pt idx="3756">
                  <c:v>36742</c:v>
                </c:pt>
                <c:pt idx="3757">
                  <c:v>36745</c:v>
                </c:pt>
                <c:pt idx="3758">
                  <c:v>36746</c:v>
                </c:pt>
                <c:pt idx="3759">
                  <c:v>36747</c:v>
                </c:pt>
                <c:pt idx="3760">
                  <c:v>36748</c:v>
                </c:pt>
                <c:pt idx="3761">
                  <c:v>36749</c:v>
                </c:pt>
                <c:pt idx="3762">
                  <c:v>36752</c:v>
                </c:pt>
                <c:pt idx="3763">
                  <c:v>36753</c:v>
                </c:pt>
                <c:pt idx="3764">
                  <c:v>36754</c:v>
                </c:pt>
                <c:pt idx="3765">
                  <c:v>36755</c:v>
                </c:pt>
                <c:pt idx="3766">
                  <c:v>36756</c:v>
                </c:pt>
                <c:pt idx="3767">
                  <c:v>36759</c:v>
                </c:pt>
                <c:pt idx="3768">
                  <c:v>36760</c:v>
                </c:pt>
                <c:pt idx="3769">
                  <c:v>36761</c:v>
                </c:pt>
                <c:pt idx="3770">
                  <c:v>36762</c:v>
                </c:pt>
                <c:pt idx="3771">
                  <c:v>36763</c:v>
                </c:pt>
                <c:pt idx="3772">
                  <c:v>36766</c:v>
                </c:pt>
                <c:pt idx="3773">
                  <c:v>36767</c:v>
                </c:pt>
                <c:pt idx="3774">
                  <c:v>36768</c:v>
                </c:pt>
                <c:pt idx="3775">
                  <c:v>36769</c:v>
                </c:pt>
                <c:pt idx="3776">
                  <c:v>36770</c:v>
                </c:pt>
                <c:pt idx="3777">
                  <c:v>36773</c:v>
                </c:pt>
                <c:pt idx="3778">
                  <c:v>36774</c:v>
                </c:pt>
                <c:pt idx="3779">
                  <c:v>36775</c:v>
                </c:pt>
                <c:pt idx="3780">
                  <c:v>36776</c:v>
                </c:pt>
                <c:pt idx="3781">
                  <c:v>36777</c:v>
                </c:pt>
                <c:pt idx="3782">
                  <c:v>36780</c:v>
                </c:pt>
                <c:pt idx="3783">
                  <c:v>36781</c:v>
                </c:pt>
                <c:pt idx="3784">
                  <c:v>36782</c:v>
                </c:pt>
                <c:pt idx="3785">
                  <c:v>36783</c:v>
                </c:pt>
                <c:pt idx="3786">
                  <c:v>36784</c:v>
                </c:pt>
                <c:pt idx="3787">
                  <c:v>36787</c:v>
                </c:pt>
                <c:pt idx="3788">
                  <c:v>36788</c:v>
                </c:pt>
                <c:pt idx="3789">
                  <c:v>36789</c:v>
                </c:pt>
                <c:pt idx="3790">
                  <c:v>36790</c:v>
                </c:pt>
                <c:pt idx="3791">
                  <c:v>36791</c:v>
                </c:pt>
                <c:pt idx="3792">
                  <c:v>36794</c:v>
                </c:pt>
                <c:pt idx="3793">
                  <c:v>36795</c:v>
                </c:pt>
                <c:pt idx="3794">
                  <c:v>36796</c:v>
                </c:pt>
                <c:pt idx="3795">
                  <c:v>36797</c:v>
                </c:pt>
                <c:pt idx="3796">
                  <c:v>36798</c:v>
                </c:pt>
                <c:pt idx="3797">
                  <c:v>36801</c:v>
                </c:pt>
                <c:pt idx="3798">
                  <c:v>36802</c:v>
                </c:pt>
                <c:pt idx="3799">
                  <c:v>36803</c:v>
                </c:pt>
                <c:pt idx="3800">
                  <c:v>36804</c:v>
                </c:pt>
                <c:pt idx="3801">
                  <c:v>36805</c:v>
                </c:pt>
                <c:pt idx="3802">
                  <c:v>36808</c:v>
                </c:pt>
                <c:pt idx="3803">
                  <c:v>36809</c:v>
                </c:pt>
                <c:pt idx="3804">
                  <c:v>36810</c:v>
                </c:pt>
                <c:pt idx="3805">
                  <c:v>36811</c:v>
                </c:pt>
                <c:pt idx="3806">
                  <c:v>36812</c:v>
                </c:pt>
                <c:pt idx="3807">
                  <c:v>36815</c:v>
                </c:pt>
                <c:pt idx="3808">
                  <c:v>36816</c:v>
                </c:pt>
                <c:pt idx="3809">
                  <c:v>36817</c:v>
                </c:pt>
                <c:pt idx="3810">
                  <c:v>36818</c:v>
                </c:pt>
                <c:pt idx="3811">
                  <c:v>36819</c:v>
                </c:pt>
                <c:pt idx="3812">
                  <c:v>36822</c:v>
                </c:pt>
                <c:pt idx="3813">
                  <c:v>36823</c:v>
                </c:pt>
                <c:pt idx="3814">
                  <c:v>36824</c:v>
                </c:pt>
                <c:pt idx="3815">
                  <c:v>36825</c:v>
                </c:pt>
                <c:pt idx="3816">
                  <c:v>36826</c:v>
                </c:pt>
                <c:pt idx="3817">
                  <c:v>36829</c:v>
                </c:pt>
                <c:pt idx="3818">
                  <c:v>36830</c:v>
                </c:pt>
                <c:pt idx="3819">
                  <c:v>36831</c:v>
                </c:pt>
                <c:pt idx="3820">
                  <c:v>36832</c:v>
                </c:pt>
                <c:pt idx="3821">
                  <c:v>36833</c:v>
                </c:pt>
                <c:pt idx="3822">
                  <c:v>36836</c:v>
                </c:pt>
                <c:pt idx="3823">
                  <c:v>36837</c:v>
                </c:pt>
                <c:pt idx="3824">
                  <c:v>36838</c:v>
                </c:pt>
                <c:pt idx="3825">
                  <c:v>36839</c:v>
                </c:pt>
                <c:pt idx="3826">
                  <c:v>36840</c:v>
                </c:pt>
                <c:pt idx="3827">
                  <c:v>36843</c:v>
                </c:pt>
                <c:pt idx="3828">
                  <c:v>36844</c:v>
                </c:pt>
                <c:pt idx="3829">
                  <c:v>36845</c:v>
                </c:pt>
                <c:pt idx="3830">
                  <c:v>36846</c:v>
                </c:pt>
                <c:pt idx="3831">
                  <c:v>36847</c:v>
                </c:pt>
                <c:pt idx="3832">
                  <c:v>36850</c:v>
                </c:pt>
                <c:pt idx="3833">
                  <c:v>36851</c:v>
                </c:pt>
                <c:pt idx="3834">
                  <c:v>36852</c:v>
                </c:pt>
                <c:pt idx="3835">
                  <c:v>36853</c:v>
                </c:pt>
                <c:pt idx="3836">
                  <c:v>36854</c:v>
                </c:pt>
                <c:pt idx="3837">
                  <c:v>36857</c:v>
                </c:pt>
                <c:pt idx="3838">
                  <c:v>36858</c:v>
                </c:pt>
                <c:pt idx="3839">
                  <c:v>36859</c:v>
                </c:pt>
                <c:pt idx="3840">
                  <c:v>36860</c:v>
                </c:pt>
                <c:pt idx="3841">
                  <c:v>36861</c:v>
                </c:pt>
                <c:pt idx="3842">
                  <c:v>36864</c:v>
                </c:pt>
                <c:pt idx="3843">
                  <c:v>36865</c:v>
                </c:pt>
                <c:pt idx="3844">
                  <c:v>36866</c:v>
                </c:pt>
                <c:pt idx="3845">
                  <c:v>36867</c:v>
                </c:pt>
                <c:pt idx="3846">
                  <c:v>36868</c:v>
                </c:pt>
                <c:pt idx="3847">
                  <c:v>36871</c:v>
                </c:pt>
                <c:pt idx="3848">
                  <c:v>36872</c:v>
                </c:pt>
                <c:pt idx="3849">
                  <c:v>36873</c:v>
                </c:pt>
                <c:pt idx="3850">
                  <c:v>36874</c:v>
                </c:pt>
                <c:pt idx="3851">
                  <c:v>36875</c:v>
                </c:pt>
                <c:pt idx="3852">
                  <c:v>36878</c:v>
                </c:pt>
                <c:pt idx="3853">
                  <c:v>36879</c:v>
                </c:pt>
                <c:pt idx="3854">
                  <c:v>36880</c:v>
                </c:pt>
                <c:pt idx="3855">
                  <c:v>36881</c:v>
                </c:pt>
                <c:pt idx="3856">
                  <c:v>36882</c:v>
                </c:pt>
                <c:pt idx="3857">
                  <c:v>36885</c:v>
                </c:pt>
                <c:pt idx="3858">
                  <c:v>36886</c:v>
                </c:pt>
                <c:pt idx="3859">
                  <c:v>36887</c:v>
                </c:pt>
                <c:pt idx="3860">
                  <c:v>36888</c:v>
                </c:pt>
                <c:pt idx="3861">
                  <c:v>36889</c:v>
                </c:pt>
                <c:pt idx="3862">
                  <c:v>36892</c:v>
                </c:pt>
                <c:pt idx="3863">
                  <c:v>36893</c:v>
                </c:pt>
                <c:pt idx="3864">
                  <c:v>36894</c:v>
                </c:pt>
                <c:pt idx="3865">
                  <c:v>36895</c:v>
                </c:pt>
                <c:pt idx="3866">
                  <c:v>36896</c:v>
                </c:pt>
                <c:pt idx="3867">
                  <c:v>36899</c:v>
                </c:pt>
                <c:pt idx="3868">
                  <c:v>36900</c:v>
                </c:pt>
                <c:pt idx="3869">
                  <c:v>36901</c:v>
                </c:pt>
                <c:pt idx="3870">
                  <c:v>36902</c:v>
                </c:pt>
                <c:pt idx="3871">
                  <c:v>36903</c:v>
                </c:pt>
                <c:pt idx="3872">
                  <c:v>36906</c:v>
                </c:pt>
                <c:pt idx="3873">
                  <c:v>36907</c:v>
                </c:pt>
                <c:pt idx="3874">
                  <c:v>36908</c:v>
                </c:pt>
                <c:pt idx="3875">
                  <c:v>36909</c:v>
                </c:pt>
                <c:pt idx="3876">
                  <c:v>36910</c:v>
                </c:pt>
                <c:pt idx="3877">
                  <c:v>36913</c:v>
                </c:pt>
                <c:pt idx="3878">
                  <c:v>36914</c:v>
                </c:pt>
                <c:pt idx="3879">
                  <c:v>36915</c:v>
                </c:pt>
                <c:pt idx="3880">
                  <c:v>36916</c:v>
                </c:pt>
                <c:pt idx="3881">
                  <c:v>36917</c:v>
                </c:pt>
                <c:pt idx="3882">
                  <c:v>36920</c:v>
                </c:pt>
                <c:pt idx="3883">
                  <c:v>36921</c:v>
                </c:pt>
                <c:pt idx="3884">
                  <c:v>36922</c:v>
                </c:pt>
                <c:pt idx="3885">
                  <c:v>36923</c:v>
                </c:pt>
                <c:pt idx="3886">
                  <c:v>36924</c:v>
                </c:pt>
                <c:pt idx="3887">
                  <c:v>36927</c:v>
                </c:pt>
                <c:pt idx="3888">
                  <c:v>36928</c:v>
                </c:pt>
                <c:pt idx="3889">
                  <c:v>36929</c:v>
                </c:pt>
                <c:pt idx="3890">
                  <c:v>36930</c:v>
                </c:pt>
                <c:pt idx="3891">
                  <c:v>36931</c:v>
                </c:pt>
                <c:pt idx="3892">
                  <c:v>36934</c:v>
                </c:pt>
                <c:pt idx="3893">
                  <c:v>36935</c:v>
                </c:pt>
                <c:pt idx="3894">
                  <c:v>36936</c:v>
                </c:pt>
                <c:pt idx="3895">
                  <c:v>36937</c:v>
                </c:pt>
                <c:pt idx="3896">
                  <c:v>36938</c:v>
                </c:pt>
                <c:pt idx="3897">
                  <c:v>36941</c:v>
                </c:pt>
                <c:pt idx="3898">
                  <c:v>36942</c:v>
                </c:pt>
                <c:pt idx="3899">
                  <c:v>36943</c:v>
                </c:pt>
                <c:pt idx="3900">
                  <c:v>36944</c:v>
                </c:pt>
                <c:pt idx="3901">
                  <c:v>36945</c:v>
                </c:pt>
                <c:pt idx="3902">
                  <c:v>36948</c:v>
                </c:pt>
                <c:pt idx="3903">
                  <c:v>36949</c:v>
                </c:pt>
                <c:pt idx="3904">
                  <c:v>36950</c:v>
                </c:pt>
                <c:pt idx="3905">
                  <c:v>36951</c:v>
                </c:pt>
                <c:pt idx="3906">
                  <c:v>36952</c:v>
                </c:pt>
                <c:pt idx="3907">
                  <c:v>36955</c:v>
                </c:pt>
                <c:pt idx="3908">
                  <c:v>36956</c:v>
                </c:pt>
                <c:pt idx="3909">
                  <c:v>36957</c:v>
                </c:pt>
                <c:pt idx="3910">
                  <c:v>36958</c:v>
                </c:pt>
                <c:pt idx="3911">
                  <c:v>36959</c:v>
                </c:pt>
                <c:pt idx="3912">
                  <c:v>36962</c:v>
                </c:pt>
                <c:pt idx="3913">
                  <c:v>36963</c:v>
                </c:pt>
                <c:pt idx="3914">
                  <c:v>36964</c:v>
                </c:pt>
                <c:pt idx="3915">
                  <c:v>36965</c:v>
                </c:pt>
                <c:pt idx="3916">
                  <c:v>36966</c:v>
                </c:pt>
                <c:pt idx="3917">
                  <c:v>36969</c:v>
                </c:pt>
                <c:pt idx="3918">
                  <c:v>36970</c:v>
                </c:pt>
                <c:pt idx="3919">
                  <c:v>36971</c:v>
                </c:pt>
                <c:pt idx="3920">
                  <c:v>36972</c:v>
                </c:pt>
                <c:pt idx="3921">
                  <c:v>36973</c:v>
                </c:pt>
                <c:pt idx="3922">
                  <c:v>36976</c:v>
                </c:pt>
                <c:pt idx="3923">
                  <c:v>36977</c:v>
                </c:pt>
                <c:pt idx="3924">
                  <c:v>36978</c:v>
                </c:pt>
                <c:pt idx="3925">
                  <c:v>36979</c:v>
                </c:pt>
                <c:pt idx="3926">
                  <c:v>36980</c:v>
                </c:pt>
                <c:pt idx="3927">
                  <c:v>36983</c:v>
                </c:pt>
                <c:pt idx="3928">
                  <c:v>36984</c:v>
                </c:pt>
                <c:pt idx="3929">
                  <c:v>36985</c:v>
                </c:pt>
                <c:pt idx="3930">
                  <c:v>36986</c:v>
                </c:pt>
                <c:pt idx="3931">
                  <c:v>36987</c:v>
                </c:pt>
                <c:pt idx="3932">
                  <c:v>36990</c:v>
                </c:pt>
                <c:pt idx="3933">
                  <c:v>36991</c:v>
                </c:pt>
                <c:pt idx="3934">
                  <c:v>36992</c:v>
                </c:pt>
                <c:pt idx="3935">
                  <c:v>36993</c:v>
                </c:pt>
                <c:pt idx="3936">
                  <c:v>36994</c:v>
                </c:pt>
                <c:pt idx="3937">
                  <c:v>36997</c:v>
                </c:pt>
                <c:pt idx="3938">
                  <c:v>36998</c:v>
                </c:pt>
                <c:pt idx="3939">
                  <c:v>36999</c:v>
                </c:pt>
                <c:pt idx="3940">
                  <c:v>37000</c:v>
                </c:pt>
                <c:pt idx="3941">
                  <c:v>37001</c:v>
                </c:pt>
                <c:pt idx="3942">
                  <c:v>37004</c:v>
                </c:pt>
                <c:pt idx="3943">
                  <c:v>37005</c:v>
                </c:pt>
                <c:pt idx="3944">
                  <c:v>37006</c:v>
                </c:pt>
                <c:pt idx="3945">
                  <c:v>37007</c:v>
                </c:pt>
                <c:pt idx="3946">
                  <c:v>37008</c:v>
                </c:pt>
                <c:pt idx="3947">
                  <c:v>37011</c:v>
                </c:pt>
                <c:pt idx="3948">
                  <c:v>37012</c:v>
                </c:pt>
                <c:pt idx="3949">
                  <c:v>37013</c:v>
                </c:pt>
                <c:pt idx="3950">
                  <c:v>37014</c:v>
                </c:pt>
                <c:pt idx="3951">
                  <c:v>37015</c:v>
                </c:pt>
                <c:pt idx="3952">
                  <c:v>37018</c:v>
                </c:pt>
                <c:pt idx="3953">
                  <c:v>37019</c:v>
                </c:pt>
                <c:pt idx="3954">
                  <c:v>37020</c:v>
                </c:pt>
                <c:pt idx="3955">
                  <c:v>37021</c:v>
                </c:pt>
                <c:pt idx="3956">
                  <c:v>37022</c:v>
                </c:pt>
                <c:pt idx="3957">
                  <c:v>37025</c:v>
                </c:pt>
                <c:pt idx="3958">
                  <c:v>37026</c:v>
                </c:pt>
                <c:pt idx="3959">
                  <c:v>37027</c:v>
                </c:pt>
                <c:pt idx="3960">
                  <c:v>37028</c:v>
                </c:pt>
                <c:pt idx="3961">
                  <c:v>37029</c:v>
                </c:pt>
                <c:pt idx="3962">
                  <c:v>37032</c:v>
                </c:pt>
                <c:pt idx="3963">
                  <c:v>37033</c:v>
                </c:pt>
                <c:pt idx="3964">
                  <c:v>37034</c:v>
                </c:pt>
                <c:pt idx="3965">
                  <c:v>37035</c:v>
                </c:pt>
                <c:pt idx="3966">
                  <c:v>37036</c:v>
                </c:pt>
                <c:pt idx="3967">
                  <c:v>37039</c:v>
                </c:pt>
                <c:pt idx="3968">
                  <c:v>37040</c:v>
                </c:pt>
                <c:pt idx="3969">
                  <c:v>37041</c:v>
                </c:pt>
                <c:pt idx="3970">
                  <c:v>37042</c:v>
                </c:pt>
                <c:pt idx="3971">
                  <c:v>37043</c:v>
                </c:pt>
                <c:pt idx="3972">
                  <c:v>37046</c:v>
                </c:pt>
                <c:pt idx="3973">
                  <c:v>37047</c:v>
                </c:pt>
                <c:pt idx="3974">
                  <c:v>37048</c:v>
                </c:pt>
                <c:pt idx="3975">
                  <c:v>37049</c:v>
                </c:pt>
                <c:pt idx="3976">
                  <c:v>37050</c:v>
                </c:pt>
                <c:pt idx="3977">
                  <c:v>37053</c:v>
                </c:pt>
                <c:pt idx="3978">
                  <c:v>37054</c:v>
                </c:pt>
                <c:pt idx="3979">
                  <c:v>37055</c:v>
                </c:pt>
                <c:pt idx="3980">
                  <c:v>37056</c:v>
                </c:pt>
                <c:pt idx="3981">
                  <c:v>37057</c:v>
                </c:pt>
                <c:pt idx="3982">
                  <c:v>37060</c:v>
                </c:pt>
                <c:pt idx="3983">
                  <c:v>37061</c:v>
                </c:pt>
                <c:pt idx="3984">
                  <c:v>37062</c:v>
                </c:pt>
                <c:pt idx="3985">
                  <c:v>37063</c:v>
                </c:pt>
                <c:pt idx="3986">
                  <c:v>37064</c:v>
                </c:pt>
                <c:pt idx="3987">
                  <c:v>37067</c:v>
                </c:pt>
                <c:pt idx="3988">
                  <c:v>37068</c:v>
                </c:pt>
                <c:pt idx="3989">
                  <c:v>37069</c:v>
                </c:pt>
                <c:pt idx="3990">
                  <c:v>37070</c:v>
                </c:pt>
                <c:pt idx="3991">
                  <c:v>37071</c:v>
                </c:pt>
                <c:pt idx="3992">
                  <c:v>37074</c:v>
                </c:pt>
                <c:pt idx="3993">
                  <c:v>37075</c:v>
                </c:pt>
                <c:pt idx="3994">
                  <c:v>37076</c:v>
                </c:pt>
                <c:pt idx="3995">
                  <c:v>37077</c:v>
                </c:pt>
                <c:pt idx="3996">
                  <c:v>37078</c:v>
                </c:pt>
                <c:pt idx="3997">
                  <c:v>37081</c:v>
                </c:pt>
                <c:pt idx="3998">
                  <c:v>37082</c:v>
                </c:pt>
                <c:pt idx="3999">
                  <c:v>37083</c:v>
                </c:pt>
                <c:pt idx="4000">
                  <c:v>37084</c:v>
                </c:pt>
                <c:pt idx="4001">
                  <c:v>37085</c:v>
                </c:pt>
                <c:pt idx="4002">
                  <c:v>37088</c:v>
                </c:pt>
                <c:pt idx="4003">
                  <c:v>37089</c:v>
                </c:pt>
                <c:pt idx="4004">
                  <c:v>37090</c:v>
                </c:pt>
                <c:pt idx="4005">
                  <c:v>37091</c:v>
                </c:pt>
                <c:pt idx="4006">
                  <c:v>37092</c:v>
                </c:pt>
                <c:pt idx="4007">
                  <c:v>37095</c:v>
                </c:pt>
                <c:pt idx="4008">
                  <c:v>37096</c:v>
                </c:pt>
                <c:pt idx="4009">
                  <c:v>37097</c:v>
                </c:pt>
                <c:pt idx="4010">
                  <c:v>37098</c:v>
                </c:pt>
                <c:pt idx="4011">
                  <c:v>37099</c:v>
                </c:pt>
                <c:pt idx="4012">
                  <c:v>37102</c:v>
                </c:pt>
                <c:pt idx="4013">
                  <c:v>37103</c:v>
                </c:pt>
                <c:pt idx="4014">
                  <c:v>37104</c:v>
                </c:pt>
                <c:pt idx="4015">
                  <c:v>37105</c:v>
                </c:pt>
                <c:pt idx="4016">
                  <c:v>37106</c:v>
                </c:pt>
                <c:pt idx="4017">
                  <c:v>37109</c:v>
                </c:pt>
                <c:pt idx="4018">
                  <c:v>37110</c:v>
                </c:pt>
                <c:pt idx="4019">
                  <c:v>37111</c:v>
                </c:pt>
                <c:pt idx="4020">
                  <c:v>37112</c:v>
                </c:pt>
                <c:pt idx="4021">
                  <c:v>37113</c:v>
                </c:pt>
                <c:pt idx="4022">
                  <c:v>37116</c:v>
                </c:pt>
                <c:pt idx="4023">
                  <c:v>37117</c:v>
                </c:pt>
                <c:pt idx="4024">
                  <c:v>37118</c:v>
                </c:pt>
                <c:pt idx="4025">
                  <c:v>37119</c:v>
                </c:pt>
                <c:pt idx="4026">
                  <c:v>37120</c:v>
                </c:pt>
                <c:pt idx="4027">
                  <c:v>37123</c:v>
                </c:pt>
                <c:pt idx="4028">
                  <c:v>37124</c:v>
                </c:pt>
                <c:pt idx="4029">
                  <c:v>37125</c:v>
                </c:pt>
                <c:pt idx="4030">
                  <c:v>37126</c:v>
                </c:pt>
                <c:pt idx="4031">
                  <c:v>37127</c:v>
                </c:pt>
                <c:pt idx="4032">
                  <c:v>37130</c:v>
                </c:pt>
                <c:pt idx="4033">
                  <c:v>37131</c:v>
                </c:pt>
                <c:pt idx="4034">
                  <c:v>37132</c:v>
                </c:pt>
                <c:pt idx="4035">
                  <c:v>37133</c:v>
                </c:pt>
                <c:pt idx="4036">
                  <c:v>37134</c:v>
                </c:pt>
                <c:pt idx="4037">
                  <c:v>37137</c:v>
                </c:pt>
                <c:pt idx="4038">
                  <c:v>37138</c:v>
                </c:pt>
                <c:pt idx="4039">
                  <c:v>37139</c:v>
                </c:pt>
                <c:pt idx="4040">
                  <c:v>37140</c:v>
                </c:pt>
                <c:pt idx="4041">
                  <c:v>37141</c:v>
                </c:pt>
                <c:pt idx="4042">
                  <c:v>37144</c:v>
                </c:pt>
                <c:pt idx="4043">
                  <c:v>37145</c:v>
                </c:pt>
                <c:pt idx="4044">
                  <c:v>37146</c:v>
                </c:pt>
                <c:pt idx="4045">
                  <c:v>37147</c:v>
                </c:pt>
                <c:pt idx="4046">
                  <c:v>37148</c:v>
                </c:pt>
                <c:pt idx="4047">
                  <c:v>37151</c:v>
                </c:pt>
                <c:pt idx="4048">
                  <c:v>37152</c:v>
                </c:pt>
                <c:pt idx="4049">
                  <c:v>37153</c:v>
                </c:pt>
                <c:pt idx="4050">
                  <c:v>37154</c:v>
                </c:pt>
                <c:pt idx="4051">
                  <c:v>37155</c:v>
                </c:pt>
                <c:pt idx="4052">
                  <c:v>37158</c:v>
                </c:pt>
                <c:pt idx="4053">
                  <c:v>37159</c:v>
                </c:pt>
                <c:pt idx="4054">
                  <c:v>37160</c:v>
                </c:pt>
                <c:pt idx="4055">
                  <c:v>37161</c:v>
                </c:pt>
                <c:pt idx="4056">
                  <c:v>37162</c:v>
                </c:pt>
                <c:pt idx="4057">
                  <c:v>37165</c:v>
                </c:pt>
                <c:pt idx="4058">
                  <c:v>37166</c:v>
                </c:pt>
                <c:pt idx="4059">
                  <c:v>37167</c:v>
                </c:pt>
                <c:pt idx="4060">
                  <c:v>37168</c:v>
                </c:pt>
                <c:pt idx="4061">
                  <c:v>37169</c:v>
                </c:pt>
                <c:pt idx="4062">
                  <c:v>37172</c:v>
                </c:pt>
                <c:pt idx="4063">
                  <c:v>37173</c:v>
                </c:pt>
                <c:pt idx="4064">
                  <c:v>37174</c:v>
                </c:pt>
                <c:pt idx="4065">
                  <c:v>37175</c:v>
                </c:pt>
                <c:pt idx="4066">
                  <c:v>37176</c:v>
                </c:pt>
                <c:pt idx="4067">
                  <c:v>37179</c:v>
                </c:pt>
                <c:pt idx="4068">
                  <c:v>37180</c:v>
                </c:pt>
                <c:pt idx="4069">
                  <c:v>37181</c:v>
                </c:pt>
                <c:pt idx="4070">
                  <c:v>37182</c:v>
                </c:pt>
                <c:pt idx="4071">
                  <c:v>37183</c:v>
                </c:pt>
                <c:pt idx="4072">
                  <c:v>37186</c:v>
                </c:pt>
                <c:pt idx="4073">
                  <c:v>37187</c:v>
                </c:pt>
                <c:pt idx="4074">
                  <c:v>37188</c:v>
                </c:pt>
                <c:pt idx="4075">
                  <c:v>37189</c:v>
                </c:pt>
                <c:pt idx="4076">
                  <c:v>37190</c:v>
                </c:pt>
                <c:pt idx="4077">
                  <c:v>37193</c:v>
                </c:pt>
                <c:pt idx="4078">
                  <c:v>37194</c:v>
                </c:pt>
                <c:pt idx="4079">
                  <c:v>37195</c:v>
                </c:pt>
                <c:pt idx="4080">
                  <c:v>37196</c:v>
                </c:pt>
                <c:pt idx="4081">
                  <c:v>37197</c:v>
                </c:pt>
                <c:pt idx="4082">
                  <c:v>37200</c:v>
                </c:pt>
                <c:pt idx="4083">
                  <c:v>37201</c:v>
                </c:pt>
                <c:pt idx="4084">
                  <c:v>37202</c:v>
                </c:pt>
                <c:pt idx="4085">
                  <c:v>37203</c:v>
                </c:pt>
                <c:pt idx="4086">
                  <c:v>37204</c:v>
                </c:pt>
                <c:pt idx="4087">
                  <c:v>37207</c:v>
                </c:pt>
                <c:pt idx="4088">
                  <c:v>37208</c:v>
                </c:pt>
                <c:pt idx="4089">
                  <c:v>37209</c:v>
                </c:pt>
                <c:pt idx="4090">
                  <c:v>37210</c:v>
                </c:pt>
                <c:pt idx="4091">
                  <c:v>37211</c:v>
                </c:pt>
                <c:pt idx="4092">
                  <c:v>37214</c:v>
                </c:pt>
                <c:pt idx="4093">
                  <c:v>37215</c:v>
                </c:pt>
                <c:pt idx="4094">
                  <c:v>37216</c:v>
                </c:pt>
                <c:pt idx="4095">
                  <c:v>37217</c:v>
                </c:pt>
                <c:pt idx="4096">
                  <c:v>37218</c:v>
                </c:pt>
                <c:pt idx="4097">
                  <c:v>37221</c:v>
                </c:pt>
                <c:pt idx="4098">
                  <c:v>37222</c:v>
                </c:pt>
                <c:pt idx="4099">
                  <c:v>37223</c:v>
                </c:pt>
                <c:pt idx="4100">
                  <c:v>37224</c:v>
                </c:pt>
                <c:pt idx="4101">
                  <c:v>37225</c:v>
                </c:pt>
                <c:pt idx="4102">
                  <c:v>37228</c:v>
                </c:pt>
                <c:pt idx="4103">
                  <c:v>37229</c:v>
                </c:pt>
                <c:pt idx="4104">
                  <c:v>37230</c:v>
                </c:pt>
                <c:pt idx="4105">
                  <c:v>37231</c:v>
                </c:pt>
                <c:pt idx="4106">
                  <c:v>37232</c:v>
                </c:pt>
                <c:pt idx="4107">
                  <c:v>37235</c:v>
                </c:pt>
                <c:pt idx="4108">
                  <c:v>37236</c:v>
                </c:pt>
                <c:pt idx="4109">
                  <c:v>37237</c:v>
                </c:pt>
                <c:pt idx="4110">
                  <c:v>37238</c:v>
                </c:pt>
                <c:pt idx="4111">
                  <c:v>37239</c:v>
                </c:pt>
                <c:pt idx="4112">
                  <c:v>37242</c:v>
                </c:pt>
                <c:pt idx="4113">
                  <c:v>37243</c:v>
                </c:pt>
                <c:pt idx="4114">
                  <c:v>37244</c:v>
                </c:pt>
                <c:pt idx="4115">
                  <c:v>37245</c:v>
                </c:pt>
                <c:pt idx="4116">
                  <c:v>37246</c:v>
                </c:pt>
                <c:pt idx="4117">
                  <c:v>37249</c:v>
                </c:pt>
                <c:pt idx="4118">
                  <c:v>37250</c:v>
                </c:pt>
                <c:pt idx="4119">
                  <c:v>37251</c:v>
                </c:pt>
                <c:pt idx="4120">
                  <c:v>37252</c:v>
                </c:pt>
                <c:pt idx="4121">
                  <c:v>37253</c:v>
                </c:pt>
                <c:pt idx="4122">
                  <c:v>37256</c:v>
                </c:pt>
                <c:pt idx="4123">
                  <c:v>37257</c:v>
                </c:pt>
                <c:pt idx="4124">
                  <c:v>37258</c:v>
                </c:pt>
                <c:pt idx="4125">
                  <c:v>37259</c:v>
                </c:pt>
                <c:pt idx="4126">
                  <c:v>37260</c:v>
                </c:pt>
                <c:pt idx="4127">
                  <c:v>37263</c:v>
                </c:pt>
                <c:pt idx="4128">
                  <c:v>37264</c:v>
                </c:pt>
                <c:pt idx="4129">
                  <c:v>37265</c:v>
                </c:pt>
                <c:pt idx="4130">
                  <c:v>37266</c:v>
                </c:pt>
                <c:pt idx="4131">
                  <c:v>37267</c:v>
                </c:pt>
                <c:pt idx="4132">
                  <c:v>37270</c:v>
                </c:pt>
                <c:pt idx="4133">
                  <c:v>37271</c:v>
                </c:pt>
                <c:pt idx="4134">
                  <c:v>37272</c:v>
                </c:pt>
                <c:pt idx="4135">
                  <c:v>37273</c:v>
                </c:pt>
                <c:pt idx="4136">
                  <c:v>37274</c:v>
                </c:pt>
                <c:pt idx="4137">
                  <c:v>37277</c:v>
                </c:pt>
                <c:pt idx="4138">
                  <c:v>37278</c:v>
                </c:pt>
                <c:pt idx="4139">
                  <c:v>37279</c:v>
                </c:pt>
                <c:pt idx="4140">
                  <c:v>37280</c:v>
                </c:pt>
                <c:pt idx="4141">
                  <c:v>37281</c:v>
                </c:pt>
                <c:pt idx="4142">
                  <c:v>37284</c:v>
                </c:pt>
                <c:pt idx="4143">
                  <c:v>37285</c:v>
                </c:pt>
                <c:pt idx="4144">
                  <c:v>37286</c:v>
                </c:pt>
                <c:pt idx="4145">
                  <c:v>37287</c:v>
                </c:pt>
                <c:pt idx="4146">
                  <c:v>37288</c:v>
                </c:pt>
                <c:pt idx="4147">
                  <c:v>37291</c:v>
                </c:pt>
                <c:pt idx="4148">
                  <c:v>37292</c:v>
                </c:pt>
                <c:pt idx="4149">
                  <c:v>37293</c:v>
                </c:pt>
                <c:pt idx="4150">
                  <c:v>37294</c:v>
                </c:pt>
                <c:pt idx="4151">
                  <c:v>37295</c:v>
                </c:pt>
                <c:pt idx="4152">
                  <c:v>37298</c:v>
                </c:pt>
                <c:pt idx="4153">
                  <c:v>37299</c:v>
                </c:pt>
                <c:pt idx="4154">
                  <c:v>37300</c:v>
                </c:pt>
                <c:pt idx="4155">
                  <c:v>37301</c:v>
                </c:pt>
                <c:pt idx="4156">
                  <c:v>37302</c:v>
                </c:pt>
                <c:pt idx="4157">
                  <c:v>37305</c:v>
                </c:pt>
                <c:pt idx="4158">
                  <c:v>37306</c:v>
                </c:pt>
                <c:pt idx="4159">
                  <c:v>37307</c:v>
                </c:pt>
                <c:pt idx="4160">
                  <c:v>37308</c:v>
                </c:pt>
                <c:pt idx="4161">
                  <c:v>37309</c:v>
                </c:pt>
                <c:pt idx="4162">
                  <c:v>37312</c:v>
                </c:pt>
                <c:pt idx="4163">
                  <c:v>37313</c:v>
                </c:pt>
                <c:pt idx="4164">
                  <c:v>37314</c:v>
                </c:pt>
                <c:pt idx="4165">
                  <c:v>37315</c:v>
                </c:pt>
                <c:pt idx="4166">
                  <c:v>37316</c:v>
                </c:pt>
                <c:pt idx="4167">
                  <c:v>37319</c:v>
                </c:pt>
                <c:pt idx="4168">
                  <c:v>37320</c:v>
                </c:pt>
                <c:pt idx="4169">
                  <c:v>37321</c:v>
                </c:pt>
                <c:pt idx="4170">
                  <c:v>37322</c:v>
                </c:pt>
                <c:pt idx="4171">
                  <c:v>37323</c:v>
                </c:pt>
                <c:pt idx="4172">
                  <c:v>37326</c:v>
                </c:pt>
                <c:pt idx="4173">
                  <c:v>37327</c:v>
                </c:pt>
                <c:pt idx="4174">
                  <c:v>37328</c:v>
                </c:pt>
                <c:pt idx="4175">
                  <c:v>37329</c:v>
                </c:pt>
                <c:pt idx="4176">
                  <c:v>37330</c:v>
                </c:pt>
                <c:pt idx="4177">
                  <c:v>37333</c:v>
                </c:pt>
                <c:pt idx="4178">
                  <c:v>37334</c:v>
                </c:pt>
                <c:pt idx="4179">
                  <c:v>37335</c:v>
                </c:pt>
                <c:pt idx="4180">
                  <c:v>37336</c:v>
                </c:pt>
                <c:pt idx="4181">
                  <c:v>37337</c:v>
                </c:pt>
                <c:pt idx="4182">
                  <c:v>37340</c:v>
                </c:pt>
                <c:pt idx="4183">
                  <c:v>37341</c:v>
                </c:pt>
                <c:pt idx="4184">
                  <c:v>37342</c:v>
                </c:pt>
                <c:pt idx="4185">
                  <c:v>37343</c:v>
                </c:pt>
                <c:pt idx="4186">
                  <c:v>37344</c:v>
                </c:pt>
                <c:pt idx="4187">
                  <c:v>37347</c:v>
                </c:pt>
                <c:pt idx="4188">
                  <c:v>37348</c:v>
                </c:pt>
                <c:pt idx="4189">
                  <c:v>37349</c:v>
                </c:pt>
                <c:pt idx="4190">
                  <c:v>37350</c:v>
                </c:pt>
                <c:pt idx="4191">
                  <c:v>37351</c:v>
                </c:pt>
                <c:pt idx="4192">
                  <c:v>37354</c:v>
                </c:pt>
                <c:pt idx="4193">
                  <c:v>37355</c:v>
                </c:pt>
                <c:pt idx="4194">
                  <c:v>37356</c:v>
                </c:pt>
                <c:pt idx="4195">
                  <c:v>37357</c:v>
                </c:pt>
                <c:pt idx="4196">
                  <c:v>37358</c:v>
                </c:pt>
                <c:pt idx="4197">
                  <c:v>37361</c:v>
                </c:pt>
                <c:pt idx="4198">
                  <c:v>37362</c:v>
                </c:pt>
                <c:pt idx="4199">
                  <c:v>37363</c:v>
                </c:pt>
                <c:pt idx="4200">
                  <c:v>37364</c:v>
                </c:pt>
                <c:pt idx="4201">
                  <c:v>37365</c:v>
                </c:pt>
                <c:pt idx="4202">
                  <c:v>37368</c:v>
                </c:pt>
                <c:pt idx="4203">
                  <c:v>37369</c:v>
                </c:pt>
                <c:pt idx="4204">
                  <c:v>37370</c:v>
                </c:pt>
                <c:pt idx="4205">
                  <c:v>37371</c:v>
                </c:pt>
                <c:pt idx="4206">
                  <c:v>37372</c:v>
                </c:pt>
                <c:pt idx="4207">
                  <c:v>37375</c:v>
                </c:pt>
                <c:pt idx="4208">
                  <c:v>37376</c:v>
                </c:pt>
                <c:pt idx="4209">
                  <c:v>37377</c:v>
                </c:pt>
                <c:pt idx="4210">
                  <c:v>37378</c:v>
                </c:pt>
                <c:pt idx="4211">
                  <c:v>37379</c:v>
                </c:pt>
                <c:pt idx="4212">
                  <c:v>37382</c:v>
                </c:pt>
                <c:pt idx="4213">
                  <c:v>37383</c:v>
                </c:pt>
                <c:pt idx="4214">
                  <c:v>37384</c:v>
                </c:pt>
                <c:pt idx="4215">
                  <c:v>37385</c:v>
                </c:pt>
                <c:pt idx="4216">
                  <c:v>37386</c:v>
                </c:pt>
                <c:pt idx="4217">
                  <c:v>37389</c:v>
                </c:pt>
                <c:pt idx="4218">
                  <c:v>37390</c:v>
                </c:pt>
                <c:pt idx="4219">
                  <c:v>37391</c:v>
                </c:pt>
                <c:pt idx="4220">
                  <c:v>37392</c:v>
                </c:pt>
                <c:pt idx="4221">
                  <c:v>37393</c:v>
                </c:pt>
                <c:pt idx="4222">
                  <c:v>37396</c:v>
                </c:pt>
                <c:pt idx="4223">
                  <c:v>37397</c:v>
                </c:pt>
                <c:pt idx="4224">
                  <c:v>37398</c:v>
                </c:pt>
                <c:pt idx="4225">
                  <c:v>37399</c:v>
                </c:pt>
                <c:pt idx="4226">
                  <c:v>37400</c:v>
                </c:pt>
                <c:pt idx="4227">
                  <c:v>37403</c:v>
                </c:pt>
                <c:pt idx="4228">
                  <c:v>37404</c:v>
                </c:pt>
                <c:pt idx="4229">
                  <c:v>37405</c:v>
                </c:pt>
                <c:pt idx="4230">
                  <c:v>37406</c:v>
                </c:pt>
                <c:pt idx="4231">
                  <c:v>37407</c:v>
                </c:pt>
                <c:pt idx="4232">
                  <c:v>37410</c:v>
                </c:pt>
                <c:pt idx="4233">
                  <c:v>37411</c:v>
                </c:pt>
                <c:pt idx="4234">
                  <c:v>37412</c:v>
                </c:pt>
                <c:pt idx="4235">
                  <c:v>37413</c:v>
                </c:pt>
                <c:pt idx="4236">
                  <c:v>37414</c:v>
                </c:pt>
                <c:pt idx="4237">
                  <c:v>37417</c:v>
                </c:pt>
                <c:pt idx="4238">
                  <c:v>37418</c:v>
                </c:pt>
                <c:pt idx="4239">
                  <c:v>37419</c:v>
                </c:pt>
                <c:pt idx="4240">
                  <c:v>37420</c:v>
                </c:pt>
                <c:pt idx="4241">
                  <c:v>37421</c:v>
                </c:pt>
                <c:pt idx="4242">
                  <c:v>37424</c:v>
                </c:pt>
                <c:pt idx="4243">
                  <c:v>37425</c:v>
                </c:pt>
                <c:pt idx="4244">
                  <c:v>37426</c:v>
                </c:pt>
                <c:pt idx="4245">
                  <c:v>37427</c:v>
                </c:pt>
                <c:pt idx="4246">
                  <c:v>37428</c:v>
                </c:pt>
                <c:pt idx="4247">
                  <c:v>37431</c:v>
                </c:pt>
                <c:pt idx="4248">
                  <c:v>37432</c:v>
                </c:pt>
                <c:pt idx="4249">
                  <c:v>37433</c:v>
                </c:pt>
                <c:pt idx="4250">
                  <c:v>37434</c:v>
                </c:pt>
                <c:pt idx="4251">
                  <c:v>37435</c:v>
                </c:pt>
                <c:pt idx="4252">
                  <c:v>37438</c:v>
                </c:pt>
                <c:pt idx="4253">
                  <c:v>37439</c:v>
                </c:pt>
                <c:pt idx="4254">
                  <c:v>37440</c:v>
                </c:pt>
                <c:pt idx="4255">
                  <c:v>37441</c:v>
                </c:pt>
                <c:pt idx="4256">
                  <c:v>37442</c:v>
                </c:pt>
                <c:pt idx="4257">
                  <c:v>37445</c:v>
                </c:pt>
                <c:pt idx="4258">
                  <c:v>37446</c:v>
                </c:pt>
                <c:pt idx="4259">
                  <c:v>37447</c:v>
                </c:pt>
                <c:pt idx="4260">
                  <c:v>37448</c:v>
                </c:pt>
                <c:pt idx="4261">
                  <c:v>37449</c:v>
                </c:pt>
                <c:pt idx="4262">
                  <c:v>37452</c:v>
                </c:pt>
                <c:pt idx="4263">
                  <c:v>37453</c:v>
                </c:pt>
                <c:pt idx="4264">
                  <c:v>37454</c:v>
                </c:pt>
                <c:pt idx="4265">
                  <c:v>37455</c:v>
                </c:pt>
                <c:pt idx="4266">
                  <c:v>37456</c:v>
                </c:pt>
                <c:pt idx="4267">
                  <c:v>37459</c:v>
                </c:pt>
                <c:pt idx="4268">
                  <c:v>37460</c:v>
                </c:pt>
                <c:pt idx="4269">
                  <c:v>37461</c:v>
                </c:pt>
                <c:pt idx="4270">
                  <c:v>37462</c:v>
                </c:pt>
                <c:pt idx="4271">
                  <c:v>37463</c:v>
                </c:pt>
                <c:pt idx="4272">
                  <c:v>37466</c:v>
                </c:pt>
                <c:pt idx="4273">
                  <c:v>37467</c:v>
                </c:pt>
                <c:pt idx="4274">
                  <c:v>37468</c:v>
                </c:pt>
                <c:pt idx="4275">
                  <c:v>37469</c:v>
                </c:pt>
                <c:pt idx="4276">
                  <c:v>37470</c:v>
                </c:pt>
                <c:pt idx="4277">
                  <c:v>37473</c:v>
                </c:pt>
                <c:pt idx="4278">
                  <c:v>37474</c:v>
                </c:pt>
                <c:pt idx="4279">
                  <c:v>37475</c:v>
                </c:pt>
                <c:pt idx="4280">
                  <c:v>37476</c:v>
                </c:pt>
                <c:pt idx="4281">
                  <c:v>37477</c:v>
                </c:pt>
                <c:pt idx="4282">
                  <c:v>37480</c:v>
                </c:pt>
                <c:pt idx="4283">
                  <c:v>37481</c:v>
                </c:pt>
                <c:pt idx="4284">
                  <c:v>37482</c:v>
                </c:pt>
                <c:pt idx="4285">
                  <c:v>37483</c:v>
                </c:pt>
                <c:pt idx="4286">
                  <c:v>37484</c:v>
                </c:pt>
                <c:pt idx="4287">
                  <c:v>37487</c:v>
                </c:pt>
                <c:pt idx="4288">
                  <c:v>37488</c:v>
                </c:pt>
                <c:pt idx="4289">
                  <c:v>37489</c:v>
                </c:pt>
                <c:pt idx="4290">
                  <c:v>37490</c:v>
                </c:pt>
                <c:pt idx="4291">
                  <c:v>37491</c:v>
                </c:pt>
                <c:pt idx="4292">
                  <c:v>37494</c:v>
                </c:pt>
                <c:pt idx="4293">
                  <c:v>37495</c:v>
                </c:pt>
                <c:pt idx="4294">
                  <c:v>37496</c:v>
                </c:pt>
                <c:pt idx="4295">
                  <c:v>37497</c:v>
                </c:pt>
                <c:pt idx="4296">
                  <c:v>37498</c:v>
                </c:pt>
                <c:pt idx="4297">
                  <c:v>37501</c:v>
                </c:pt>
                <c:pt idx="4298">
                  <c:v>37502</c:v>
                </c:pt>
                <c:pt idx="4299">
                  <c:v>37503</c:v>
                </c:pt>
                <c:pt idx="4300">
                  <c:v>37504</c:v>
                </c:pt>
                <c:pt idx="4301">
                  <c:v>37505</c:v>
                </c:pt>
                <c:pt idx="4302">
                  <c:v>37508</c:v>
                </c:pt>
                <c:pt idx="4303">
                  <c:v>37509</c:v>
                </c:pt>
                <c:pt idx="4304">
                  <c:v>37510</c:v>
                </c:pt>
                <c:pt idx="4305">
                  <c:v>37511</c:v>
                </c:pt>
                <c:pt idx="4306">
                  <c:v>37512</c:v>
                </c:pt>
                <c:pt idx="4307">
                  <c:v>37515</c:v>
                </c:pt>
                <c:pt idx="4308">
                  <c:v>37516</c:v>
                </c:pt>
                <c:pt idx="4309">
                  <c:v>37517</c:v>
                </c:pt>
                <c:pt idx="4310">
                  <c:v>37518</c:v>
                </c:pt>
                <c:pt idx="4311">
                  <c:v>37519</c:v>
                </c:pt>
                <c:pt idx="4312">
                  <c:v>37522</c:v>
                </c:pt>
                <c:pt idx="4313">
                  <c:v>37523</c:v>
                </c:pt>
                <c:pt idx="4314">
                  <c:v>37524</c:v>
                </c:pt>
                <c:pt idx="4315">
                  <c:v>37525</c:v>
                </c:pt>
                <c:pt idx="4316">
                  <c:v>37526</c:v>
                </c:pt>
                <c:pt idx="4317">
                  <c:v>37529</c:v>
                </c:pt>
                <c:pt idx="4318">
                  <c:v>37530</c:v>
                </c:pt>
                <c:pt idx="4319">
                  <c:v>37531</c:v>
                </c:pt>
                <c:pt idx="4320">
                  <c:v>37532</c:v>
                </c:pt>
                <c:pt idx="4321">
                  <c:v>37533</c:v>
                </c:pt>
                <c:pt idx="4322">
                  <c:v>37536</c:v>
                </c:pt>
                <c:pt idx="4323">
                  <c:v>37537</c:v>
                </c:pt>
                <c:pt idx="4324">
                  <c:v>37538</c:v>
                </c:pt>
                <c:pt idx="4325">
                  <c:v>37539</c:v>
                </c:pt>
                <c:pt idx="4326">
                  <c:v>37540</c:v>
                </c:pt>
                <c:pt idx="4327">
                  <c:v>37543</c:v>
                </c:pt>
                <c:pt idx="4328">
                  <c:v>37544</c:v>
                </c:pt>
                <c:pt idx="4329">
                  <c:v>37545</c:v>
                </c:pt>
                <c:pt idx="4330">
                  <c:v>37546</c:v>
                </c:pt>
                <c:pt idx="4331">
                  <c:v>37547</c:v>
                </c:pt>
                <c:pt idx="4332">
                  <c:v>37550</c:v>
                </c:pt>
                <c:pt idx="4333">
                  <c:v>37551</c:v>
                </c:pt>
                <c:pt idx="4334">
                  <c:v>37552</c:v>
                </c:pt>
                <c:pt idx="4335">
                  <c:v>37553</c:v>
                </c:pt>
                <c:pt idx="4336">
                  <c:v>37554</c:v>
                </c:pt>
                <c:pt idx="4337">
                  <c:v>37557</c:v>
                </c:pt>
                <c:pt idx="4338">
                  <c:v>37558</c:v>
                </c:pt>
                <c:pt idx="4339">
                  <c:v>37559</c:v>
                </c:pt>
                <c:pt idx="4340">
                  <c:v>37560</c:v>
                </c:pt>
                <c:pt idx="4341">
                  <c:v>37561</c:v>
                </c:pt>
                <c:pt idx="4342">
                  <c:v>37564</c:v>
                </c:pt>
                <c:pt idx="4343">
                  <c:v>37565</c:v>
                </c:pt>
                <c:pt idx="4344">
                  <c:v>37566</c:v>
                </c:pt>
                <c:pt idx="4345">
                  <c:v>37567</c:v>
                </c:pt>
                <c:pt idx="4346">
                  <c:v>37568</c:v>
                </c:pt>
                <c:pt idx="4347">
                  <c:v>37571</c:v>
                </c:pt>
                <c:pt idx="4348">
                  <c:v>37572</c:v>
                </c:pt>
                <c:pt idx="4349">
                  <c:v>37573</c:v>
                </c:pt>
                <c:pt idx="4350">
                  <c:v>37574</c:v>
                </c:pt>
                <c:pt idx="4351">
                  <c:v>37575</c:v>
                </c:pt>
                <c:pt idx="4352">
                  <c:v>37578</c:v>
                </c:pt>
                <c:pt idx="4353">
                  <c:v>37579</c:v>
                </c:pt>
                <c:pt idx="4354">
                  <c:v>37580</c:v>
                </c:pt>
                <c:pt idx="4355">
                  <c:v>37581</c:v>
                </c:pt>
                <c:pt idx="4356">
                  <c:v>37582</c:v>
                </c:pt>
                <c:pt idx="4357">
                  <c:v>37585</c:v>
                </c:pt>
                <c:pt idx="4358">
                  <c:v>37586</c:v>
                </c:pt>
                <c:pt idx="4359">
                  <c:v>37587</c:v>
                </c:pt>
                <c:pt idx="4360">
                  <c:v>37588</c:v>
                </c:pt>
                <c:pt idx="4361">
                  <c:v>37589</c:v>
                </c:pt>
                <c:pt idx="4362">
                  <c:v>37592</c:v>
                </c:pt>
                <c:pt idx="4363">
                  <c:v>37593</c:v>
                </c:pt>
                <c:pt idx="4364">
                  <c:v>37594</c:v>
                </c:pt>
                <c:pt idx="4365">
                  <c:v>37595</c:v>
                </c:pt>
                <c:pt idx="4366">
                  <c:v>37596</c:v>
                </c:pt>
                <c:pt idx="4367">
                  <c:v>37599</c:v>
                </c:pt>
                <c:pt idx="4368">
                  <c:v>37600</c:v>
                </c:pt>
                <c:pt idx="4369">
                  <c:v>37601</c:v>
                </c:pt>
                <c:pt idx="4370">
                  <c:v>37602</c:v>
                </c:pt>
                <c:pt idx="4371">
                  <c:v>37603</c:v>
                </c:pt>
                <c:pt idx="4372">
                  <c:v>37606</c:v>
                </c:pt>
                <c:pt idx="4373">
                  <c:v>37607</c:v>
                </c:pt>
                <c:pt idx="4374">
                  <c:v>37608</c:v>
                </c:pt>
                <c:pt idx="4375">
                  <c:v>37609</c:v>
                </c:pt>
                <c:pt idx="4376">
                  <c:v>37610</c:v>
                </c:pt>
                <c:pt idx="4377">
                  <c:v>37613</c:v>
                </c:pt>
                <c:pt idx="4378">
                  <c:v>37614</c:v>
                </c:pt>
                <c:pt idx="4379">
                  <c:v>37615</c:v>
                </c:pt>
                <c:pt idx="4380">
                  <c:v>37616</c:v>
                </c:pt>
                <c:pt idx="4381">
                  <c:v>37617</c:v>
                </c:pt>
                <c:pt idx="4382">
                  <c:v>37620</c:v>
                </c:pt>
                <c:pt idx="4383">
                  <c:v>37621</c:v>
                </c:pt>
                <c:pt idx="4384">
                  <c:v>37622</c:v>
                </c:pt>
                <c:pt idx="4385">
                  <c:v>37623</c:v>
                </c:pt>
                <c:pt idx="4386">
                  <c:v>37624</c:v>
                </c:pt>
                <c:pt idx="4387">
                  <c:v>37627</c:v>
                </c:pt>
                <c:pt idx="4388">
                  <c:v>37628</c:v>
                </c:pt>
                <c:pt idx="4389">
                  <c:v>37629</c:v>
                </c:pt>
                <c:pt idx="4390">
                  <c:v>37630</c:v>
                </c:pt>
                <c:pt idx="4391">
                  <c:v>37631</c:v>
                </c:pt>
                <c:pt idx="4392">
                  <c:v>37634</c:v>
                </c:pt>
                <c:pt idx="4393">
                  <c:v>37635</c:v>
                </c:pt>
                <c:pt idx="4394">
                  <c:v>37636</c:v>
                </c:pt>
                <c:pt idx="4395">
                  <c:v>37637</c:v>
                </c:pt>
                <c:pt idx="4396">
                  <c:v>37638</c:v>
                </c:pt>
                <c:pt idx="4397">
                  <c:v>37641</c:v>
                </c:pt>
                <c:pt idx="4398">
                  <c:v>37642</c:v>
                </c:pt>
                <c:pt idx="4399">
                  <c:v>37643</c:v>
                </c:pt>
                <c:pt idx="4400">
                  <c:v>37644</c:v>
                </c:pt>
                <c:pt idx="4401">
                  <c:v>37645</c:v>
                </c:pt>
                <c:pt idx="4402">
                  <c:v>37648</c:v>
                </c:pt>
                <c:pt idx="4403">
                  <c:v>37649</c:v>
                </c:pt>
                <c:pt idx="4404">
                  <c:v>37650</c:v>
                </c:pt>
                <c:pt idx="4405">
                  <c:v>37651</c:v>
                </c:pt>
                <c:pt idx="4406">
                  <c:v>37652</c:v>
                </c:pt>
                <c:pt idx="4407">
                  <c:v>37655</c:v>
                </c:pt>
                <c:pt idx="4408">
                  <c:v>37656</c:v>
                </c:pt>
                <c:pt idx="4409">
                  <c:v>37657</c:v>
                </c:pt>
                <c:pt idx="4410">
                  <c:v>37658</c:v>
                </c:pt>
                <c:pt idx="4411">
                  <c:v>37659</c:v>
                </c:pt>
                <c:pt idx="4412">
                  <c:v>37662</c:v>
                </c:pt>
                <c:pt idx="4413">
                  <c:v>37663</c:v>
                </c:pt>
                <c:pt idx="4414">
                  <c:v>37664</c:v>
                </c:pt>
                <c:pt idx="4415">
                  <c:v>37665</c:v>
                </c:pt>
                <c:pt idx="4416">
                  <c:v>37666</c:v>
                </c:pt>
                <c:pt idx="4417">
                  <c:v>37669</c:v>
                </c:pt>
                <c:pt idx="4418">
                  <c:v>37670</c:v>
                </c:pt>
                <c:pt idx="4419">
                  <c:v>37671</c:v>
                </c:pt>
                <c:pt idx="4420">
                  <c:v>37672</c:v>
                </c:pt>
                <c:pt idx="4421">
                  <c:v>37673</c:v>
                </c:pt>
                <c:pt idx="4422">
                  <c:v>37676</c:v>
                </c:pt>
                <c:pt idx="4423">
                  <c:v>37677</c:v>
                </c:pt>
                <c:pt idx="4424">
                  <c:v>37678</c:v>
                </c:pt>
                <c:pt idx="4425">
                  <c:v>37679</c:v>
                </c:pt>
                <c:pt idx="4426">
                  <c:v>37680</c:v>
                </c:pt>
                <c:pt idx="4427">
                  <c:v>37683</c:v>
                </c:pt>
                <c:pt idx="4428">
                  <c:v>37684</c:v>
                </c:pt>
                <c:pt idx="4429">
                  <c:v>37685</c:v>
                </c:pt>
                <c:pt idx="4430">
                  <c:v>37686</c:v>
                </c:pt>
                <c:pt idx="4431">
                  <c:v>37687</c:v>
                </c:pt>
                <c:pt idx="4432">
                  <c:v>37690</c:v>
                </c:pt>
                <c:pt idx="4433">
                  <c:v>37691</c:v>
                </c:pt>
                <c:pt idx="4434">
                  <c:v>37692</c:v>
                </c:pt>
                <c:pt idx="4435">
                  <c:v>37693</c:v>
                </c:pt>
                <c:pt idx="4436">
                  <c:v>37694</c:v>
                </c:pt>
                <c:pt idx="4437">
                  <c:v>37697</c:v>
                </c:pt>
                <c:pt idx="4438">
                  <c:v>37698</c:v>
                </c:pt>
                <c:pt idx="4439">
                  <c:v>37699</c:v>
                </c:pt>
                <c:pt idx="4440">
                  <c:v>37700</c:v>
                </c:pt>
                <c:pt idx="4441">
                  <c:v>37701</c:v>
                </c:pt>
                <c:pt idx="4442">
                  <c:v>37704</c:v>
                </c:pt>
                <c:pt idx="4443">
                  <c:v>37705</c:v>
                </c:pt>
                <c:pt idx="4444">
                  <c:v>37706</c:v>
                </c:pt>
                <c:pt idx="4445">
                  <c:v>37707</c:v>
                </c:pt>
                <c:pt idx="4446">
                  <c:v>37708</c:v>
                </c:pt>
                <c:pt idx="4447">
                  <c:v>37711</c:v>
                </c:pt>
                <c:pt idx="4448">
                  <c:v>37712</c:v>
                </c:pt>
                <c:pt idx="4449">
                  <c:v>37713</c:v>
                </c:pt>
                <c:pt idx="4450">
                  <c:v>37714</c:v>
                </c:pt>
                <c:pt idx="4451">
                  <c:v>37715</c:v>
                </c:pt>
                <c:pt idx="4452">
                  <c:v>37718</c:v>
                </c:pt>
                <c:pt idx="4453">
                  <c:v>37719</c:v>
                </c:pt>
                <c:pt idx="4454">
                  <c:v>37720</c:v>
                </c:pt>
                <c:pt idx="4455">
                  <c:v>37721</c:v>
                </c:pt>
                <c:pt idx="4456">
                  <c:v>37722</c:v>
                </c:pt>
                <c:pt idx="4457">
                  <c:v>37725</c:v>
                </c:pt>
                <c:pt idx="4458">
                  <c:v>37726</c:v>
                </c:pt>
                <c:pt idx="4459">
                  <c:v>37727</c:v>
                </c:pt>
                <c:pt idx="4460">
                  <c:v>37728</c:v>
                </c:pt>
                <c:pt idx="4461">
                  <c:v>37729</c:v>
                </c:pt>
                <c:pt idx="4462">
                  <c:v>37732</c:v>
                </c:pt>
                <c:pt idx="4463">
                  <c:v>37733</c:v>
                </c:pt>
                <c:pt idx="4464">
                  <c:v>37734</c:v>
                </c:pt>
                <c:pt idx="4465">
                  <c:v>37735</c:v>
                </c:pt>
                <c:pt idx="4466">
                  <c:v>37736</c:v>
                </c:pt>
                <c:pt idx="4467">
                  <c:v>37739</c:v>
                </c:pt>
                <c:pt idx="4468">
                  <c:v>37740</c:v>
                </c:pt>
                <c:pt idx="4469">
                  <c:v>37741</c:v>
                </c:pt>
                <c:pt idx="4470">
                  <c:v>37742</c:v>
                </c:pt>
                <c:pt idx="4471">
                  <c:v>37743</c:v>
                </c:pt>
                <c:pt idx="4472">
                  <c:v>37746</c:v>
                </c:pt>
                <c:pt idx="4473">
                  <c:v>37747</c:v>
                </c:pt>
                <c:pt idx="4474">
                  <c:v>37748</c:v>
                </c:pt>
                <c:pt idx="4475">
                  <c:v>37749</c:v>
                </c:pt>
                <c:pt idx="4476">
                  <c:v>37750</c:v>
                </c:pt>
                <c:pt idx="4477">
                  <c:v>37753</c:v>
                </c:pt>
                <c:pt idx="4478">
                  <c:v>37754</c:v>
                </c:pt>
                <c:pt idx="4479">
                  <c:v>37755</c:v>
                </c:pt>
                <c:pt idx="4480">
                  <c:v>37756</c:v>
                </c:pt>
                <c:pt idx="4481">
                  <c:v>37757</c:v>
                </c:pt>
                <c:pt idx="4482">
                  <c:v>37760</c:v>
                </c:pt>
                <c:pt idx="4483">
                  <c:v>37761</c:v>
                </c:pt>
                <c:pt idx="4484">
                  <c:v>37762</c:v>
                </c:pt>
                <c:pt idx="4485">
                  <c:v>37763</c:v>
                </c:pt>
                <c:pt idx="4486">
                  <c:v>37764</c:v>
                </c:pt>
                <c:pt idx="4487">
                  <c:v>37767</c:v>
                </c:pt>
                <c:pt idx="4488">
                  <c:v>37768</c:v>
                </c:pt>
                <c:pt idx="4489">
                  <c:v>37769</c:v>
                </c:pt>
                <c:pt idx="4490">
                  <c:v>37770</c:v>
                </c:pt>
                <c:pt idx="4491">
                  <c:v>37771</c:v>
                </c:pt>
                <c:pt idx="4492">
                  <c:v>37774</c:v>
                </c:pt>
                <c:pt idx="4493">
                  <c:v>37775</c:v>
                </c:pt>
                <c:pt idx="4494">
                  <c:v>37776</c:v>
                </c:pt>
                <c:pt idx="4495">
                  <c:v>37777</c:v>
                </c:pt>
                <c:pt idx="4496">
                  <c:v>37778</c:v>
                </c:pt>
                <c:pt idx="4497">
                  <c:v>37781</c:v>
                </c:pt>
                <c:pt idx="4498">
                  <c:v>37782</c:v>
                </c:pt>
                <c:pt idx="4499">
                  <c:v>37783</c:v>
                </c:pt>
                <c:pt idx="4500">
                  <c:v>37784</c:v>
                </c:pt>
                <c:pt idx="4501">
                  <c:v>37785</c:v>
                </c:pt>
                <c:pt idx="4502">
                  <c:v>37788</c:v>
                </c:pt>
                <c:pt idx="4503">
                  <c:v>37789</c:v>
                </c:pt>
                <c:pt idx="4504">
                  <c:v>37790</c:v>
                </c:pt>
                <c:pt idx="4505">
                  <c:v>37791</c:v>
                </c:pt>
                <c:pt idx="4506">
                  <c:v>37792</c:v>
                </c:pt>
                <c:pt idx="4507">
                  <c:v>37795</c:v>
                </c:pt>
                <c:pt idx="4508">
                  <c:v>37796</c:v>
                </c:pt>
                <c:pt idx="4509">
                  <c:v>37797</c:v>
                </c:pt>
                <c:pt idx="4510">
                  <c:v>37798</c:v>
                </c:pt>
                <c:pt idx="4511">
                  <c:v>37799</c:v>
                </c:pt>
                <c:pt idx="4512">
                  <c:v>37802</c:v>
                </c:pt>
                <c:pt idx="4513">
                  <c:v>37803</c:v>
                </c:pt>
                <c:pt idx="4514">
                  <c:v>37804</c:v>
                </c:pt>
                <c:pt idx="4515">
                  <c:v>37805</c:v>
                </c:pt>
                <c:pt idx="4516">
                  <c:v>37806</c:v>
                </c:pt>
                <c:pt idx="4517">
                  <c:v>37809</c:v>
                </c:pt>
                <c:pt idx="4518">
                  <c:v>37810</c:v>
                </c:pt>
                <c:pt idx="4519">
                  <c:v>37811</c:v>
                </c:pt>
                <c:pt idx="4520">
                  <c:v>37812</c:v>
                </c:pt>
                <c:pt idx="4521">
                  <c:v>37813</c:v>
                </c:pt>
                <c:pt idx="4522">
                  <c:v>37816</c:v>
                </c:pt>
                <c:pt idx="4523">
                  <c:v>37817</c:v>
                </c:pt>
                <c:pt idx="4524">
                  <c:v>37818</c:v>
                </c:pt>
                <c:pt idx="4525">
                  <c:v>37819</c:v>
                </c:pt>
                <c:pt idx="4526">
                  <c:v>37820</c:v>
                </c:pt>
                <c:pt idx="4527">
                  <c:v>37823</c:v>
                </c:pt>
                <c:pt idx="4528">
                  <c:v>37824</c:v>
                </c:pt>
                <c:pt idx="4529">
                  <c:v>37825</c:v>
                </c:pt>
                <c:pt idx="4530">
                  <c:v>37826</c:v>
                </c:pt>
                <c:pt idx="4531">
                  <c:v>37827</c:v>
                </c:pt>
                <c:pt idx="4532">
                  <c:v>37830</c:v>
                </c:pt>
                <c:pt idx="4533">
                  <c:v>37831</c:v>
                </c:pt>
                <c:pt idx="4534">
                  <c:v>37832</c:v>
                </c:pt>
                <c:pt idx="4535">
                  <c:v>37833</c:v>
                </c:pt>
                <c:pt idx="4536">
                  <c:v>37834</c:v>
                </c:pt>
                <c:pt idx="4537">
                  <c:v>37837</c:v>
                </c:pt>
                <c:pt idx="4538">
                  <c:v>37838</c:v>
                </c:pt>
                <c:pt idx="4539">
                  <c:v>37839</c:v>
                </c:pt>
                <c:pt idx="4540">
                  <c:v>37840</c:v>
                </c:pt>
                <c:pt idx="4541">
                  <c:v>37841</c:v>
                </c:pt>
                <c:pt idx="4542">
                  <c:v>37844</c:v>
                </c:pt>
                <c:pt idx="4543">
                  <c:v>37845</c:v>
                </c:pt>
                <c:pt idx="4544">
                  <c:v>37846</c:v>
                </c:pt>
                <c:pt idx="4545">
                  <c:v>37847</c:v>
                </c:pt>
                <c:pt idx="4546">
                  <c:v>37848</c:v>
                </c:pt>
                <c:pt idx="4547">
                  <c:v>37851</c:v>
                </c:pt>
                <c:pt idx="4548">
                  <c:v>37852</c:v>
                </c:pt>
                <c:pt idx="4549">
                  <c:v>37853</c:v>
                </c:pt>
                <c:pt idx="4550">
                  <c:v>37854</c:v>
                </c:pt>
                <c:pt idx="4551">
                  <c:v>37855</c:v>
                </c:pt>
                <c:pt idx="4552">
                  <c:v>37858</c:v>
                </c:pt>
                <c:pt idx="4553">
                  <c:v>37859</c:v>
                </c:pt>
                <c:pt idx="4554">
                  <c:v>37860</c:v>
                </c:pt>
                <c:pt idx="4555">
                  <c:v>37861</c:v>
                </c:pt>
                <c:pt idx="4556">
                  <c:v>37862</c:v>
                </c:pt>
                <c:pt idx="4557">
                  <c:v>37865</c:v>
                </c:pt>
                <c:pt idx="4558">
                  <c:v>37866</c:v>
                </c:pt>
                <c:pt idx="4559">
                  <c:v>37867</c:v>
                </c:pt>
                <c:pt idx="4560">
                  <c:v>37868</c:v>
                </c:pt>
                <c:pt idx="4561">
                  <c:v>37869</c:v>
                </c:pt>
                <c:pt idx="4562">
                  <c:v>37872</c:v>
                </c:pt>
                <c:pt idx="4563">
                  <c:v>37873</c:v>
                </c:pt>
                <c:pt idx="4564">
                  <c:v>37874</c:v>
                </c:pt>
                <c:pt idx="4565">
                  <c:v>37875</c:v>
                </c:pt>
                <c:pt idx="4566">
                  <c:v>37876</c:v>
                </c:pt>
                <c:pt idx="4567">
                  <c:v>37879</c:v>
                </c:pt>
                <c:pt idx="4568">
                  <c:v>37880</c:v>
                </c:pt>
                <c:pt idx="4569">
                  <c:v>37881</c:v>
                </c:pt>
                <c:pt idx="4570">
                  <c:v>37882</c:v>
                </c:pt>
                <c:pt idx="4571">
                  <c:v>37883</c:v>
                </c:pt>
                <c:pt idx="4572">
                  <c:v>37886</c:v>
                </c:pt>
                <c:pt idx="4573">
                  <c:v>37887</c:v>
                </c:pt>
                <c:pt idx="4574">
                  <c:v>37888</c:v>
                </c:pt>
                <c:pt idx="4575">
                  <c:v>37889</c:v>
                </c:pt>
                <c:pt idx="4576">
                  <c:v>37890</c:v>
                </c:pt>
                <c:pt idx="4577">
                  <c:v>37893</c:v>
                </c:pt>
                <c:pt idx="4578">
                  <c:v>37894</c:v>
                </c:pt>
                <c:pt idx="4579">
                  <c:v>37895</c:v>
                </c:pt>
                <c:pt idx="4580">
                  <c:v>37896</c:v>
                </c:pt>
                <c:pt idx="4581">
                  <c:v>37897</c:v>
                </c:pt>
                <c:pt idx="4582">
                  <c:v>37900</c:v>
                </c:pt>
                <c:pt idx="4583">
                  <c:v>37901</c:v>
                </c:pt>
                <c:pt idx="4584">
                  <c:v>37902</c:v>
                </c:pt>
                <c:pt idx="4585">
                  <c:v>37903</c:v>
                </c:pt>
                <c:pt idx="4586">
                  <c:v>37904</c:v>
                </c:pt>
                <c:pt idx="4587">
                  <c:v>37907</c:v>
                </c:pt>
                <c:pt idx="4588">
                  <c:v>37908</c:v>
                </c:pt>
                <c:pt idx="4589">
                  <c:v>37909</c:v>
                </c:pt>
                <c:pt idx="4590">
                  <c:v>37910</c:v>
                </c:pt>
                <c:pt idx="4591">
                  <c:v>37911</c:v>
                </c:pt>
                <c:pt idx="4592">
                  <c:v>37914</c:v>
                </c:pt>
                <c:pt idx="4593">
                  <c:v>37915</c:v>
                </c:pt>
                <c:pt idx="4594">
                  <c:v>37916</c:v>
                </c:pt>
                <c:pt idx="4595">
                  <c:v>37917</c:v>
                </c:pt>
                <c:pt idx="4596">
                  <c:v>37918</c:v>
                </c:pt>
                <c:pt idx="4597">
                  <c:v>37921</c:v>
                </c:pt>
                <c:pt idx="4598">
                  <c:v>37922</c:v>
                </c:pt>
                <c:pt idx="4599">
                  <c:v>37923</c:v>
                </c:pt>
                <c:pt idx="4600">
                  <c:v>37924</c:v>
                </c:pt>
                <c:pt idx="4601">
                  <c:v>37925</c:v>
                </c:pt>
                <c:pt idx="4602">
                  <c:v>37928</c:v>
                </c:pt>
                <c:pt idx="4603">
                  <c:v>37929</c:v>
                </c:pt>
                <c:pt idx="4604">
                  <c:v>37930</c:v>
                </c:pt>
                <c:pt idx="4605">
                  <c:v>37931</c:v>
                </c:pt>
                <c:pt idx="4606">
                  <c:v>37932</c:v>
                </c:pt>
                <c:pt idx="4607">
                  <c:v>37935</c:v>
                </c:pt>
                <c:pt idx="4608">
                  <c:v>37936</c:v>
                </c:pt>
                <c:pt idx="4609">
                  <c:v>37937</c:v>
                </c:pt>
                <c:pt idx="4610">
                  <c:v>37938</c:v>
                </c:pt>
                <c:pt idx="4611">
                  <c:v>37939</c:v>
                </c:pt>
                <c:pt idx="4612">
                  <c:v>37942</c:v>
                </c:pt>
                <c:pt idx="4613">
                  <c:v>37943</c:v>
                </c:pt>
                <c:pt idx="4614">
                  <c:v>37944</c:v>
                </c:pt>
                <c:pt idx="4615">
                  <c:v>37945</c:v>
                </c:pt>
                <c:pt idx="4616">
                  <c:v>37946</c:v>
                </c:pt>
                <c:pt idx="4617">
                  <c:v>37949</c:v>
                </c:pt>
                <c:pt idx="4618">
                  <c:v>37950</c:v>
                </c:pt>
                <c:pt idx="4619">
                  <c:v>37951</c:v>
                </c:pt>
                <c:pt idx="4620">
                  <c:v>37952</c:v>
                </c:pt>
                <c:pt idx="4621">
                  <c:v>37953</c:v>
                </c:pt>
                <c:pt idx="4622">
                  <c:v>37956</c:v>
                </c:pt>
                <c:pt idx="4623">
                  <c:v>37957</c:v>
                </c:pt>
                <c:pt idx="4624">
                  <c:v>37958</c:v>
                </c:pt>
                <c:pt idx="4625">
                  <c:v>37959</c:v>
                </c:pt>
                <c:pt idx="4626">
                  <c:v>37960</c:v>
                </c:pt>
                <c:pt idx="4627">
                  <c:v>37963</c:v>
                </c:pt>
                <c:pt idx="4628">
                  <c:v>37964</c:v>
                </c:pt>
                <c:pt idx="4629">
                  <c:v>37965</c:v>
                </c:pt>
                <c:pt idx="4630">
                  <c:v>37966</c:v>
                </c:pt>
                <c:pt idx="4631">
                  <c:v>37967</c:v>
                </c:pt>
                <c:pt idx="4632">
                  <c:v>37970</c:v>
                </c:pt>
                <c:pt idx="4633">
                  <c:v>37971</c:v>
                </c:pt>
                <c:pt idx="4634">
                  <c:v>37972</c:v>
                </c:pt>
                <c:pt idx="4635">
                  <c:v>37973</c:v>
                </c:pt>
                <c:pt idx="4636">
                  <c:v>37974</c:v>
                </c:pt>
                <c:pt idx="4637">
                  <c:v>37977</c:v>
                </c:pt>
                <c:pt idx="4638">
                  <c:v>37978</c:v>
                </c:pt>
                <c:pt idx="4639">
                  <c:v>37979</c:v>
                </c:pt>
                <c:pt idx="4640">
                  <c:v>37980</c:v>
                </c:pt>
                <c:pt idx="4641">
                  <c:v>37981</c:v>
                </c:pt>
                <c:pt idx="4642">
                  <c:v>37984</c:v>
                </c:pt>
                <c:pt idx="4643">
                  <c:v>37985</c:v>
                </c:pt>
                <c:pt idx="4644">
                  <c:v>37986</c:v>
                </c:pt>
                <c:pt idx="4645">
                  <c:v>37987</c:v>
                </c:pt>
                <c:pt idx="4646">
                  <c:v>37988</c:v>
                </c:pt>
                <c:pt idx="4647">
                  <c:v>37991</c:v>
                </c:pt>
                <c:pt idx="4648">
                  <c:v>37992</c:v>
                </c:pt>
                <c:pt idx="4649">
                  <c:v>37993</c:v>
                </c:pt>
                <c:pt idx="4650">
                  <c:v>37994</c:v>
                </c:pt>
                <c:pt idx="4651">
                  <c:v>37995</c:v>
                </c:pt>
                <c:pt idx="4652">
                  <c:v>37998</c:v>
                </c:pt>
                <c:pt idx="4653">
                  <c:v>37999</c:v>
                </c:pt>
                <c:pt idx="4654">
                  <c:v>38000</c:v>
                </c:pt>
                <c:pt idx="4655">
                  <c:v>38001</c:v>
                </c:pt>
                <c:pt idx="4656">
                  <c:v>38002</c:v>
                </c:pt>
                <c:pt idx="4657">
                  <c:v>38005</c:v>
                </c:pt>
                <c:pt idx="4658">
                  <c:v>38006</c:v>
                </c:pt>
                <c:pt idx="4659">
                  <c:v>38007</c:v>
                </c:pt>
                <c:pt idx="4660">
                  <c:v>38008</c:v>
                </c:pt>
                <c:pt idx="4661">
                  <c:v>38009</c:v>
                </c:pt>
                <c:pt idx="4662">
                  <c:v>38012</c:v>
                </c:pt>
                <c:pt idx="4663">
                  <c:v>38013</c:v>
                </c:pt>
                <c:pt idx="4664">
                  <c:v>38014</c:v>
                </c:pt>
                <c:pt idx="4665">
                  <c:v>38015</c:v>
                </c:pt>
                <c:pt idx="4666">
                  <c:v>38016</c:v>
                </c:pt>
                <c:pt idx="4667">
                  <c:v>38019</c:v>
                </c:pt>
                <c:pt idx="4668">
                  <c:v>38020</c:v>
                </c:pt>
                <c:pt idx="4669">
                  <c:v>38021</c:v>
                </c:pt>
                <c:pt idx="4670">
                  <c:v>38022</c:v>
                </c:pt>
                <c:pt idx="4671">
                  <c:v>38023</c:v>
                </c:pt>
                <c:pt idx="4672">
                  <c:v>38026</c:v>
                </c:pt>
                <c:pt idx="4673">
                  <c:v>38027</c:v>
                </c:pt>
                <c:pt idx="4674">
                  <c:v>38028</c:v>
                </c:pt>
                <c:pt idx="4675">
                  <c:v>38029</c:v>
                </c:pt>
                <c:pt idx="4676">
                  <c:v>38030</c:v>
                </c:pt>
                <c:pt idx="4677">
                  <c:v>38033</c:v>
                </c:pt>
                <c:pt idx="4678">
                  <c:v>38034</c:v>
                </c:pt>
                <c:pt idx="4679">
                  <c:v>38035</c:v>
                </c:pt>
                <c:pt idx="4680">
                  <c:v>38036</c:v>
                </c:pt>
                <c:pt idx="4681">
                  <c:v>38037</c:v>
                </c:pt>
                <c:pt idx="4682">
                  <c:v>38040</c:v>
                </c:pt>
                <c:pt idx="4683">
                  <c:v>38041</c:v>
                </c:pt>
                <c:pt idx="4684">
                  <c:v>38042</c:v>
                </c:pt>
                <c:pt idx="4685">
                  <c:v>38043</c:v>
                </c:pt>
                <c:pt idx="4686">
                  <c:v>38044</c:v>
                </c:pt>
                <c:pt idx="4687">
                  <c:v>38047</c:v>
                </c:pt>
                <c:pt idx="4688">
                  <c:v>38048</c:v>
                </c:pt>
                <c:pt idx="4689">
                  <c:v>38049</c:v>
                </c:pt>
                <c:pt idx="4690">
                  <c:v>38050</c:v>
                </c:pt>
                <c:pt idx="4691">
                  <c:v>38051</c:v>
                </c:pt>
                <c:pt idx="4692">
                  <c:v>38054</c:v>
                </c:pt>
                <c:pt idx="4693">
                  <c:v>38055</c:v>
                </c:pt>
                <c:pt idx="4694">
                  <c:v>38056</c:v>
                </c:pt>
                <c:pt idx="4695">
                  <c:v>38057</c:v>
                </c:pt>
                <c:pt idx="4696">
                  <c:v>38058</c:v>
                </c:pt>
                <c:pt idx="4697">
                  <c:v>38061</c:v>
                </c:pt>
                <c:pt idx="4698">
                  <c:v>38062</c:v>
                </c:pt>
                <c:pt idx="4699">
                  <c:v>38063</c:v>
                </c:pt>
                <c:pt idx="4700">
                  <c:v>38064</c:v>
                </c:pt>
                <c:pt idx="4701">
                  <c:v>38065</c:v>
                </c:pt>
                <c:pt idx="4702">
                  <c:v>38068</c:v>
                </c:pt>
                <c:pt idx="4703">
                  <c:v>38069</c:v>
                </c:pt>
                <c:pt idx="4704">
                  <c:v>38070</c:v>
                </c:pt>
                <c:pt idx="4705">
                  <c:v>38071</c:v>
                </c:pt>
                <c:pt idx="4706">
                  <c:v>38072</c:v>
                </c:pt>
                <c:pt idx="4707">
                  <c:v>38075</c:v>
                </c:pt>
                <c:pt idx="4708">
                  <c:v>38076</c:v>
                </c:pt>
                <c:pt idx="4709">
                  <c:v>38077</c:v>
                </c:pt>
                <c:pt idx="4710">
                  <c:v>38078</c:v>
                </c:pt>
                <c:pt idx="4711">
                  <c:v>38079</c:v>
                </c:pt>
                <c:pt idx="4712">
                  <c:v>38082</c:v>
                </c:pt>
                <c:pt idx="4713">
                  <c:v>38083</c:v>
                </c:pt>
                <c:pt idx="4714">
                  <c:v>38084</c:v>
                </c:pt>
                <c:pt idx="4715">
                  <c:v>38085</c:v>
                </c:pt>
                <c:pt idx="4716">
                  <c:v>38086</c:v>
                </c:pt>
                <c:pt idx="4717">
                  <c:v>38089</c:v>
                </c:pt>
                <c:pt idx="4718">
                  <c:v>38090</c:v>
                </c:pt>
                <c:pt idx="4719">
                  <c:v>38091</c:v>
                </c:pt>
                <c:pt idx="4720">
                  <c:v>38092</c:v>
                </c:pt>
                <c:pt idx="4721">
                  <c:v>38093</c:v>
                </c:pt>
                <c:pt idx="4722">
                  <c:v>38096</c:v>
                </c:pt>
                <c:pt idx="4723">
                  <c:v>38097</c:v>
                </c:pt>
                <c:pt idx="4724">
                  <c:v>38098</c:v>
                </c:pt>
                <c:pt idx="4725">
                  <c:v>38099</c:v>
                </c:pt>
                <c:pt idx="4726">
                  <c:v>38100</c:v>
                </c:pt>
                <c:pt idx="4727">
                  <c:v>38103</c:v>
                </c:pt>
                <c:pt idx="4728">
                  <c:v>38104</c:v>
                </c:pt>
                <c:pt idx="4729">
                  <c:v>38105</c:v>
                </c:pt>
                <c:pt idx="4730">
                  <c:v>38106</c:v>
                </c:pt>
                <c:pt idx="4731">
                  <c:v>38107</c:v>
                </c:pt>
                <c:pt idx="4732">
                  <c:v>38110</c:v>
                </c:pt>
                <c:pt idx="4733">
                  <c:v>38111</c:v>
                </c:pt>
                <c:pt idx="4734">
                  <c:v>38112</c:v>
                </c:pt>
                <c:pt idx="4735">
                  <c:v>38113</c:v>
                </c:pt>
                <c:pt idx="4736">
                  <c:v>38114</c:v>
                </c:pt>
                <c:pt idx="4737">
                  <c:v>38117</c:v>
                </c:pt>
                <c:pt idx="4738">
                  <c:v>38118</c:v>
                </c:pt>
                <c:pt idx="4739">
                  <c:v>38119</c:v>
                </c:pt>
                <c:pt idx="4740">
                  <c:v>38120</c:v>
                </c:pt>
                <c:pt idx="4741">
                  <c:v>38121</c:v>
                </c:pt>
                <c:pt idx="4742">
                  <c:v>38124</c:v>
                </c:pt>
                <c:pt idx="4743">
                  <c:v>38125</c:v>
                </c:pt>
                <c:pt idx="4744">
                  <c:v>38126</c:v>
                </c:pt>
                <c:pt idx="4745">
                  <c:v>38127</c:v>
                </c:pt>
                <c:pt idx="4746">
                  <c:v>38128</c:v>
                </c:pt>
                <c:pt idx="4747">
                  <c:v>38131</c:v>
                </c:pt>
                <c:pt idx="4748">
                  <c:v>38132</c:v>
                </c:pt>
                <c:pt idx="4749">
                  <c:v>38133</c:v>
                </c:pt>
                <c:pt idx="4750">
                  <c:v>38134</c:v>
                </c:pt>
                <c:pt idx="4751">
                  <c:v>38135</c:v>
                </c:pt>
                <c:pt idx="4752">
                  <c:v>38138</c:v>
                </c:pt>
                <c:pt idx="4753">
                  <c:v>38139</c:v>
                </c:pt>
                <c:pt idx="4754">
                  <c:v>38140</c:v>
                </c:pt>
                <c:pt idx="4755">
                  <c:v>38141</c:v>
                </c:pt>
                <c:pt idx="4756">
                  <c:v>38142</c:v>
                </c:pt>
                <c:pt idx="4757">
                  <c:v>38145</c:v>
                </c:pt>
                <c:pt idx="4758">
                  <c:v>38146</c:v>
                </c:pt>
                <c:pt idx="4759">
                  <c:v>38147</c:v>
                </c:pt>
                <c:pt idx="4760">
                  <c:v>38148</c:v>
                </c:pt>
                <c:pt idx="4761">
                  <c:v>38149</c:v>
                </c:pt>
                <c:pt idx="4762">
                  <c:v>38152</c:v>
                </c:pt>
                <c:pt idx="4763">
                  <c:v>38153</c:v>
                </c:pt>
                <c:pt idx="4764">
                  <c:v>38154</c:v>
                </c:pt>
                <c:pt idx="4765">
                  <c:v>38155</c:v>
                </c:pt>
                <c:pt idx="4766">
                  <c:v>38156</c:v>
                </c:pt>
                <c:pt idx="4767">
                  <c:v>38159</c:v>
                </c:pt>
                <c:pt idx="4768">
                  <c:v>38160</c:v>
                </c:pt>
                <c:pt idx="4769">
                  <c:v>38161</c:v>
                </c:pt>
                <c:pt idx="4770">
                  <c:v>38162</c:v>
                </c:pt>
                <c:pt idx="4771">
                  <c:v>38163</c:v>
                </c:pt>
                <c:pt idx="4772">
                  <c:v>38166</c:v>
                </c:pt>
                <c:pt idx="4773">
                  <c:v>38167</c:v>
                </c:pt>
                <c:pt idx="4774">
                  <c:v>38168</c:v>
                </c:pt>
                <c:pt idx="4775">
                  <c:v>38169</c:v>
                </c:pt>
                <c:pt idx="4776">
                  <c:v>38170</c:v>
                </c:pt>
                <c:pt idx="4777">
                  <c:v>38173</c:v>
                </c:pt>
                <c:pt idx="4778">
                  <c:v>38174</c:v>
                </c:pt>
                <c:pt idx="4779">
                  <c:v>38175</c:v>
                </c:pt>
                <c:pt idx="4780">
                  <c:v>38176</c:v>
                </c:pt>
                <c:pt idx="4781">
                  <c:v>38177</c:v>
                </c:pt>
                <c:pt idx="4782">
                  <c:v>38180</c:v>
                </c:pt>
                <c:pt idx="4783">
                  <c:v>38181</c:v>
                </c:pt>
                <c:pt idx="4784">
                  <c:v>38182</c:v>
                </c:pt>
                <c:pt idx="4785">
                  <c:v>38183</c:v>
                </c:pt>
                <c:pt idx="4786">
                  <c:v>38184</c:v>
                </c:pt>
                <c:pt idx="4787">
                  <c:v>38187</c:v>
                </c:pt>
                <c:pt idx="4788">
                  <c:v>38188</c:v>
                </c:pt>
                <c:pt idx="4789">
                  <c:v>38189</c:v>
                </c:pt>
                <c:pt idx="4790">
                  <c:v>38190</c:v>
                </c:pt>
                <c:pt idx="4791">
                  <c:v>38191</c:v>
                </c:pt>
                <c:pt idx="4792">
                  <c:v>38194</c:v>
                </c:pt>
                <c:pt idx="4793">
                  <c:v>38195</c:v>
                </c:pt>
                <c:pt idx="4794">
                  <c:v>38196</c:v>
                </c:pt>
                <c:pt idx="4795">
                  <c:v>38197</c:v>
                </c:pt>
                <c:pt idx="4796">
                  <c:v>38198</c:v>
                </c:pt>
                <c:pt idx="4797">
                  <c:v>38201</c:v>
                </c:pt>
                <c:pt idx="4798">
                  <c:v>38202</c:v>
                </c:pt>
                <c:pt idx="4799">
                  <c:v>38203</c:v>
                </c:pt>
                <c:pt idx="4800">
                  <c:v>38204</c:v>
                </c:pt>
                <c:pt idx="4801">
                  <c:v>38205</c:v>
                </c:pt>
                <c:pt idx="4802">
                  <c:v>38208</c:v>
                </c:pt>
                <c:pt idx="4803">
                  <c:v>38209</c:v>
                </c:pt>
                <c:pt idx="4804">
                  <c:v>38210</c:v>
                </c:pt>
                <c:pt idx="4805">
                  <c:v>38211</c:v>
                </c:pt>
                <c:pt idx="4806">
                  <c:v>38212</c:v>
                </c:pt>
                <c:pt idx="4807">
                  <c:v>38215</c:v>
                </c:pt>
                <c:pt idx="4808">
                  <c:v>38216</c:v>
                </c:pt>
                <c:pt idx="4809">
                  <c:v>38217</c:v>
                </c:pt>
                <c:pt idx="4810">
                  <c:v>38218</c:v>
                </c:pt>
                <c:pt idx="4811">
                  <c:v>38219</c:v>
                </c:pt>
                <c:pt idx="4812">
                  <c:v>38222</c:v>
                </c:pt>
                <c:pt idx="4813">
                  <c:v>38223</c:v>
                </c:pt>
                <c:pt idx="4814">
                  <c:v>38224</c:v>
                </c:pt>
                <c:pt idx="4815">
                  <c:v>38225</c:v>
                </c:pt>
                <c:pt idx="4816">
                  <c:v>38226</c:v>
                </c:pt>
                <c:pt idx="4817">
                  <c:v>38229</c:v>
                </c:pt>
                <c:pt idx="4818">
                  <c:v>38230</c:v>
                </c:pt>
                <c:pt idx="4819">
                  <c:v>38231</c:v>
                </c:pt>
                <c:pt idx="4820">
                  <c:v>38232</c:v>
                </c:pt>
                <c:pt idx="4821">
                  <c:v>38233</c:v>
                </c:pt>
                <c:pt idx="4822">
                  <c:v>38236</c:v>
                </c:pt>
                <c:pt idx="4823">
                  <c:v>38237</c:v>
                </c:pt>
                <c:pt idx="4824">
                  <c:v>38238</c:v>
                </c:pt>
                <c:pt idx="4825">
                  <c:v>38239</c:v>
                </c:pt>
                <c:pt idx="4826">
                  <c:v>38240</c:v>
                </c:pt>
                <c:pt idx="4827">
                  <c:v>38243</c:v>
                </c:pt>
                <c:pt idx="4828">
                  <c:v>38244</c:v>
                </c:pt>
                <c:pt idx="4829">
                  <c:v>38245</c:v>
                </c:pt>
                <c:pt idx="4830">
                  <c:v>38246</c:v>
                </c:pt>
                <c:pt idx="4831">
                  <c:v>38247</c:v>
                </c:pt>
                <c:pt idx="4832">
                  <c:v>38250</c:v>
                </c:pt>
                <c:pt idx="4833">
                  <c:v>38251</c:v>
                </c:pt>
                <c:pt idx="4834">
                  <c:v>38252</c:v>
                </c:pt>
                <c:pt idx="4835">
                  <c:v>38253</c:v>
                </c:pt>
                <c:pt idx="4836">
                  <c:v>38254</c:v>
                </c:pt>
                <c:pt idx="4837">
                  <c:v>38257</c:v>
                </c:pt>
                <c:pt idx="4838">
                  <c:v>38258</c:v>
                </c:pt>
                <c:pt idx="4839">
                  <c:v>38259</c:v>
                </c:pt>
                <c:pt idx="4840">
                  <c:v>38260</c:v>
                </c:pt>
                <c:pt idx="4841">
                  <c:v>38261</c:v>
                </c:pt>
                <c:pt idx="4842">
                  <c:v>38264</c:v>
                </c:pt>
                <c:pt idx="4843">
                  <c:v>38265</c:v>
                </c:pt>
                <c:pt idx="4844">
                  <c:v>38266</c:v>
                </c:pt>
                <c:pt idx="4845">
                  <c:v>38267</c:v>
                </c:pt>
                <c:pt idx="4846">
                  <c:v>38268</c:v>
                </c:pt>
                <c:pt idx="4847">
                  <c:v>38271</c:v>
                </c:pt>
                <c:pt idx="4848">
                  <c:v>38272</c:v>
                </c:pt>
                <c:pt idx="4849">
                  <c:v>38273</c:v>
                </c:pt>
                <c:pt idx="4850">
                  <c:v>38274</c:v>
                </c:pt>
                <c:pt idx="4851">
                  <c:v>38275</c:v>
                </c:pt>
                <c:pt idx="4852">
                  <c:v>38278</c:v>
                </c:pt>
                <c:pt idx="4853">
                  <c:v>38279</c:v>
                </c:pt>
                <c:pt idx="4854">
                  <c:v>38280</c:v>
                </c:pt>
                <c:pt idx="4855">
                  <c:v>38281</c:v>
                </c:pt>
                <c:pt idx="4856">
                  <c:v>38282</c:v>
                </c:pt>
                <c:pt idx="4857">
                  <c:v>38285</c:v>
                </c:pt>
                <c:pt idx="4858">
                  <c:v>38286</c:v>
                </c:pt>
                <c:pt idx="4859">
                  <c:v>38287</c:v>
                </c:pt>
                <c:pt idx="4860">
                  <c:v>38288</c:v>
                </c:pt>
                <c:pt idx="4861">
                  <c:v>38289</c:v>
                </c:pt>
                <c:pt idx="4862">
                  <c:v>38292</c:v>
                </c:pt>
                <c:pt idx="4863">
                  <c:v>38293</c:v>
                </c:pt>
                <c:pt idx="4864">
                  <c:v>38294</c:v>
                </c:pt>
                <c:pt idx="4865">
                  <c:v>38295</c:v>
                </c:pt>
                <c:pt idx="4866">
                  <c:v>38296</c:v>
                </c:pt>
                <c:pt idx="4867">
                  <c:v>38299</c:v>
                </c:pt>
                <c:pt idx="4868">
                  <c:v>38300</c:v>
                </c:pt>
                <c:pt idx="4869">
                  <c:v>38301</c:v>
                </c:pt>
                <c:pt idx="4870">
                  <c:v>38302</c:v>
                </c:pt>
                <c:pt idx="4871">
                  <c:v>38303</c:v>
                </c:pt>
                <c:pt idx="4872">
                  <c:v>38306</c:v>
                </c:pt>
                <c:pt idx="4873">
                  <c:v>38307</c:v>
                </c:pt>
                <c:pt idx="4874">
                  <c:v>38308</c:v>
                </c:pt>
                <c:pt idx="4875">
                  <c:v>38309</c:v>
                </c:pt>
                <c:pt idx="4876">
                  <c:v>38310</c:v>
                </c:pt>
                <c:pt idx="4877">
                  <c:v>38313</c:v>
                </c:pt>
                <c:pt idx="4878">
                  <c:v>38314</c:v>
                </c:pt>
                <c:pt idx="4879">
                  <c:v>38315</c:v>
                </c:pt>
                <c:pt idx="4880">
                  <c:v>38316</c:v>
                </c:pt>
                <c:pt idx="4881">
                  <c:v>38317</c:v>
                </c:pt>
                <c:pt idx="4882">
                  <c:v>38320</c:v>
                </c:pt>
                <c:pt idx="4883">
                  <c:v>38321</c:v>
                </c:pt>
                <c:pt idx="4884">
                  <c:v>38322</c:v>
                </c:pt>
                <c:pt idx="4885">
                  <c:v>38323</c:v>
                </c:pt>
                <c:pt idx="4886">
                  <c:v>38324</c:v>
                </c:pt>
                <c:pt idx="4887">
                  <c:v>38327</c:v>
                </c:pt>
                <c:pt idx="4888">
                  <c:v>38328</c:v>
                </c:pt>
                <c:pt idx="4889">
                  <c:v>38329</c:v>
                </c:pt>
                <c:pt idx="4890">
                  <c:v>38330</c:v>
                </c:pt>
                <c:pt idx="4891">
                  <c:v>38331</c:v>
                </c:pt>
                <c:pt idx="4892">
                  <c:v>38334</c:v>
                </c:pt>
                <c:pt idx="4893">
                  <c:v>38335</c:v>
                </c:pt>
                <c:pt idx="4894">
                  <c:v>38336</c:v>
                </c:pt>
                <c:pt idx="4895">
                  <c:v>38337</c:v>
                </c:pt>
                <c:pt idx="4896">
                  <c:v>38338</c:v>
                </c:pt>
                <c:pt idx="4897">
                  <c:v>38341</c:v>
                </c:pt>
                <c:pt idx="4898">
                  <c:v>38342</c:v>
                </c:pt>
                <c:pt idx="4899">
                  <c:v>38343</c:v>
                </c:pt>
                <c:pt idx="4900">
                  <c:v>38344</c:v>
                </c:pt>
                <c:pt idx="4901">
                  <c:v>38345</c:v>
                </c:pt>
                <c:pt idx="4902">
                  <c:v>38348</c:v>
                </c:pt>
                <c:pt idx="4903">
                  <c:v>38349</c:v>
                </c:pt>
                <c:pt idx="4904">
                  <c:v>38350</c:v>
                </c:pt>
                <c:pt idx="4905">
                  <c:v>38351</c:v>
                </c:pt>
                <c:pt idx="4906">
                  <c:v>38352</c:v>
                </c:pt>
                <c:pt idx="4907">
                  <c:v>38355</c:v>
                </c:pt>
                <c:pt idx="4908">
                  <c:v>38356</c:v>
                </c:pt>
                <c:pt idx="4909">
                  <c:v>38357</c:v>
                </c:pt>
                <c:pt idx="4910">
                  <c:v>38358</c:v>
                </c:pt>
                <c:pt idx="4911">
                  <c:v>38359</c:v>
                </c:pt>
                <c:pt idx="4912">
                  <c:v>38362</c:v>
                </c:pt>
                <c:pt idx="4913">
                  <c:v>38363</c:v>
                </c:pt>
                <c:pt idx="4914">
                  <c:v>38364</c:v>
                </c:pt>
                <c:pt idx="4915">
                  <c:v>38365</c:v>
                </c:pt>
                <c:pt idx="4916">
                  <c:v>38366</c:v>
                </c:pt>
                <c:pt idx="4917">
                  <c:v>38369</c:v>
                </c:pt>
                <c:pt idx="4918">
                  <c:v>38370</c:v>
                </c:pt>
                <c:pt idx="4919">
                  <c:v>38371</c:v>
                </c:pt>
                <c:pt idx="4920">
                  <c:v>38372</c:v>
                </c:pt>
                <c:pt idx="4921">
                  <c:v>38373</c:v>
                </c:pt>
                <c:pt idx="4922">
                  <c:v>38376</c:v>
                </c:pt>
                <c:pt idx="4923">
                  <c:v>38377</c:v>
                </c:pt>
                <c:pt idx="4924">
                  <c:v>38378</c:v>
                </c:pt>
                <c:pt idx="4925">
                  <c:v>38379</c:v>
                </c:pt>
                <c:pt idx="4926">
                  <c:v>38380</c:v>
                </c:pt>
                <c:pt idx="4927">
                  <c:v>38383</c:v>
                </c:pt>
                <c:pt idx="4928">
                  <c:v>38384</c:v>
                </c:pt>
                <c:pt idx="4929">
                  <c:v>38385</c:v>
                </c:pt>
                <c:pt idx="4930">
                  <c:v>38386</c:v>
                </c:pt>
                <c:pt idx="4931">
                  <c:v>38387</c:v>
                </c:pt>
                <c:pt idx="4932">
                  <c:v>38390</c:v>
                </c:pt>
                <c:pt idx="4933">
                  <c:v>38391</c:v>
                </c:pt>
                <c:pt idx="4934">
                  <c:v>38392</c:v>
                </c:pt>
                <c:pt idx="4935">
                  <c:v>38393</c:v>
                </c:pt>
                <c:pt idx="4936">
                  <c:v>38394</c:v>
                </c:pt>
                <c:pt idx="4937">
                  <c:v>38397</c:v>
                </c:pt>
                <c:pt idx="4938">
                  <c:v>38398</c:v>
                </c:pt>
                <c:pt idx="4939">
                  <c:v>38399</c:v>
                </c:pt>
                <c:pt idx="4940">
                  <c:v>38400</c:v>
                </c:pt>
                <c:pt idx="4941">
                  <c:v>38401</c:v>
                </c:pt>
                <c:pt idx="4942">
                  <c:v>38404</c:v>
                </c:pt>
                <c:pt idx="4943">
                  <c:v>38405</c:v>
                </c:pt>
                <c:pt idx="4944">
                  <c:v>38406</c:v>
                </c:pt>
                <c:pt idx="4945">
                  <c:v>38407</c:v>
                </c:pt>
                <c:pt idx="4946">
                  <c:v>38408</c:v>
                </c:pt>
                <c:pt idx="4947">
                  <c:v>38411</c:v>
                </c:pt>
                <c:pt idx="4948">
                  <c:v>38412</c:v>
                </c:pt>
                <c:pt idx="4949">
                  <c:v>38413</c:v>
                </c:pt>
                <c:pt idx="4950">
                  <c:v>38414</c:v>
                </c:pt>
                <c:pt idx="4951">
                  <c:v>38415</c:v>
                </c:pt>
                <c:pt idx="4952">
                  <c:v>38418</c:v>
                </c:pt>
                <c:pt idx="4953">
                  <c:v>38419</c:v>
                </c:pt>
                <c:pt idx="4954">
                  <c:v>38420</c:v>
                </c:pt>
                <c:pt idx="4955">
                  <c:v>38421</c:v>
                </c:pt>
                <c:pt idx="4956">
                  <c:v>38422</c:v>
                </c:pt>
                <c:pt idx="4957">
                  <c:v>38425</c:v>
                </c:pt>
                <c:pt idx="4958">
                  <c:v>38426</c:v>
                </c:pt>
                <c:pt idx="4959">
                  <c:v>38427</c:v>
                </c:pt>
                <c:pt idx="4960">
                  <c:v>38428</c:v>
                </c:pt>
                <c:pt idx="4961">
                  <c:v>38429</c:v>
                </c:pt>
                <c:pt idx="4962">
                  <c:v>38432</c:v>
                </c:pt>
                <c:pt idx="4963">
                  <c:v>38433</c:v>
                </c:pt>
                <c:pt idx="4964">
                  <c:v>38434</c:v>
                </c:pt>
                <c:pt idx="4965">
                  <c:v>38435</c:v>
                </c:pt>
                <c:pt idx="4966">
                  <c:v>38436</c:v>
                </c:pt>
                <c:pt idx="4967">
                  <c:v>38439</c:v>
                </c:pt>
                <c:pt idx="4968">
                  <c:v>38440</c:v>
                </c:pt>
                <c:pt idx="4969">
                  <c:v>38441</c:v>
                </c:pt>
                <c:pt idx="4970">
                  <c:v>38442</c:v>
                </c:pt>
                <c:pt idx="4971">
                  <c:v>38443</c:v>
                </c:pt>
                <c:pt idx="4972">
                  <c:v>38446</c:v>
                </c:pt>
                <c:pt idx="4973">
                  <c:v>38447</c:v>
                </c:pt>
                <c:pt idx="4974">
                  <c:v>38448</c:v>
                </c:pt>
                <c:pt idx="4975">
                  <c:v>38449</c:v>
                </c:pt>
                <c:pt idx="4976">
                  <c:v>38450</c:v>
                </c:pt>
                <c:pt idx="4977">
                  <c:v>38453</c:v>
                </c:pt>
                <c:pt idx="4978">
                  <c:v>38454</c:v>
                </c:pt>
                <c:pt idx="4979">
                  <c:v>38455</c:v>
                </c:pt>
                <c:pt idx="4980">
                  <c:v>38456</c:v>
                </c:pt>
                <c:pt idx="4981">
                  <c:v>38457</c:v>
                </c:pt>
                <c:pt idx="4982">
                  <c:v>38460</c:v>
                </c:pt>
                <c:pt idx="4983">
                  <c:v>38461</c:v>
                </c:pt>
                <c:pt idx="4984">
                  <c:v>38462</c:v>
                </c:pt>
                <c:pt idx="4985">
                  <c:v>38463</c:v>
                </c:pt>
                <c:pt idx="4986">
                  <c:v>38464</c:v>
                </c:pt>
                <c:pt idx="4987">
                  <c:v>38467</c:v>
                </c:pt>
                <c:pt idx="4988">
                  <c:v>38468</c:v>
                </c:pt>
                <c:pt idx="4989">
                  <c:v>38469</c:v>
                </c:pt>
                <c:pt idx="4990">
                  <c:v>38470</c:v>
                </c:pt>
                <c:pt idx="4991">
                  <c:v>38471</c:v>
                </c:pt>
                <c:pt idx="4992">
                  <c:v>38474</c:v>
                </c:pt>
                <c:pt idx="4993">
                  <c:v>38475</c:v>
                </c:pt>
                <c:pt idx="4994">
                  <c:v>38476</c:v>
                </c:pt>
                <c:pt idx="4995">
                  <c:v>38477</c:v>
                </c:pt>
                <c:pt idx="4996">
                  <c:v>38478</c:v>
                </c:pt>
                <c:pt idx="4997">
                  <c:v>38481</c:v>
                </c:pt>
                <c:pt idx="4998">
                  <c:v>38482</c:v>
                </c:pt>
                <c:pt idx="4999">
                  <c:v>38483</c:v>
                </c:pt>
                <c:pt idx="5000">
                  <c:v>38484</c:v>
                </c:pt>
                <c:pt idx="5001">
                  <c:v>38485</c:v>
                </c:pt>
                <c:pt idx="5002">
                  <c:v>38488</c:v>
                </c:pt>
                <c:pt idx="5003">
                  <c:v>38489</c:v>
                </c:pt>
                <c:pt idx="5004">
                  <c:v>38490</c:v>
                </c:pt>
                <c:pt idx="5005">
                  <c:v>38491</c:v>
                </c:pt>
                <c:pt idx="5006">
                  <c:v>38492</c:v>
                </c:pt>
                <c:pt idx="5007">
                  <c:v>38495</c:v>
                </c:pt>
                <c:pt idx="5008">
                  <c:v>38496</c:v>
                </c:pt>
                <c:pt idx="5009">
                  <c:v>38497</c:v>
                </c:pt>
                <c:pt idx="5010">
                  <c:v>38498</c:v>
                </c:pt>
                <c:pt idx="5011">
                  <c:v>38499</c:v>
                </c:pt>
                <c:pt idx="5012">
                  <c:v>38502</c:v>
                </c:pt>
                <c:pt idx="5013">
                  <c:v>38503</c:v>
                </c:pt>
                <c:pt idx="5014">
                  <c:v>38504</c:v>
                </c:pt>
                <c:pt idx="5015">
                  <c:v>38505</c:v>
                </c:pt>
                <c:pt idx="5016">
                  <c:v>38506</c:v>
                </c:pt>
                <c:pt idx="5017">
                  <c:v>38509</c:v>
                </c:pt>
                <c:pt idx="5018">
                  <c:v>38510</c:v>
                </c:pt>
                <c:pt idx="5019">
                  <c:v>38511</c:v>
                </c:pt>
                <c:pt idx="5020">
                  <c:v>38512</c:v>
                </c:pt>
                <c:pt idx="5021">
                  <c:v>38513</c:v>
                </c:pt>
                <c:pt idx="5022">
                  <c:v>38516</c:v>
                </c:pt>
                <c:pt idx="5023">
                  <c:v>38517</c:v>
                </c:pt>
                <c:pt idx="5024">
                  <c:v>38518</c:v>
                </c:pt>
                <c:pt idx="5025">
                  <c:v>38519</c:v>
                </c:pt>
                <c:pt idx="5026">
                  <c:v>38520</c:v>
                </c:pt>
                <c:pt idx="5027">
                  <c:v>38523</c:v>
                </c:pt>
                <c:pt idx="5028">
                  <c:v>38524</c:v>
                </c:pt>
                <c:pt idx="5029">
                  <c:v>38525</c:v>
                </c:pt>
                <c:pt idx="5030">
                  <c:v>38526</c:v>
                </c:pt>
                <c:pt idx="5031">
                  <c:v>38527</c:v>
                </c:pt>
                <c:pt idx="5032">
                  <c:v>38530</c:v>
                </c:pt>
                <c:pt idx="5033">
                  <c:v>38531</c:v>
                </c:pt>
                <c:pt idx="5034">
                  <c:v>38532</c:v>
                </c:pt>
                <c:pt idx="5035">
                  <c:v>38533</c:v>
                </c:pt>
                <c:pt idx="5036">
                  <c:v>38534</c:v>
                </c:pt>
                <c:pt idx="5037">
                  <c:v>38537</c:v>
                </c:pt>
                <c:pt idx="5038">
                  <c:v>38538</c:v>
                </c:pt>
                <c:pt idx="5039">
                  <c:v>38539</c:v>
                </c:pt>
                <c:pt idx="5040">
                  <c:v>38540</c:v>
                </c:pt>
                <c:pt idx="5041">
                  <c:v>38541</c:v>
                </c:pt>
                <c:pt idx="5042">
                  <c:v>38544</c:v>
                </c:pt>
                <c:pt idx="5043">
                  <c:v>38545</c:v>
                </c:pt>
                <c:pt idx="5044">
                  <c:v>38546</c:v>
                </c:pt>
                <c:pt idx="5045">
                  <c:v>38547</c:v>
                </c:pt>
                <c:pt idx="5046">
                  <c:v>38548</c:v>
                </c:pt>
                <c:pt idx="5047">
                  <c:v>38551</c:v>
                </c:pt>
                <c:pt idx="5048">
                  <c:v>38552</c:v>
                </c:pt>
                <c:pt idx="5049">
                  <c:v>38553</c:v>
                </c:pt>
                <c:pt idx="5050">
                  <c:v>38554</c:v>
                </c:pt>
                <c:pt idx="5051">
                  <c:v>38555</c:v>
                </c:pt>
                <c:pt idx="5052">
                  <c:v>38558</c:v>
                </c:pt>
                <c:pt idx="5053">
                  <c:v>38559</c:v>
                </c:pt>
                <c:pt idx="5054">
                  <c:v>38560</c:v>
                </c:pt>
                <c:pt idx="5055">
                  <c:v>38561</c:v>
                </c:pt>
                <c:pt idx="5056">
                  <c:v>38562</c:v>
                </c:pt>
                <c:pt idx="5057">
                  <c:v>38565</c:v>
                </c:pt>
                <c:pt idx="5058">
                  <c:v>38566</c:v>
                </c:pt>
                <c:pt idx="5059">
                  <c:v>38567</c:v>
                </c:pt>
                <c:pt idx="5060">
                  <c:v>38568</c:v>
                </c:pt>
                <c:pt idx="5061">
                  <c:v>38569</c:v>
                </c:pt>
                <c:pt idx="5062">
                  <c:v>38572</c:v>
                </c:pt>
                <c:pt idx="5063">
                  <c:v>38573</c:v>
                </c:pt>
                <c:pt idx="5064">
                  <c:v>38574</c:v>
                </c:pt>
                <c:pt idx="5065">
                  <c:v>38575</c:v>
                </c:pt>
                <c:pt idx="5066">
                  <c:v>38576</c:v>
                </c:pt>
                <c:pt idx="5067">
                  <c:v>38579</c:v>
                </c:pt>
                <c:pt idx="5068">
                  <c:v>38580</c:v>
                </c:pt>
                <c:pt idx="5069">
                  <c:v>38581</c:v>
                </c:pt>
                <c:pt idx="5070">
                  <c:v>38582</c:v>
                </c:pt>
                <c:pt idx="5071">
                  <c:v>38583</c:v>
                </c:pt>
                <c:pt idx="5072">
                  <c:v>38586</c:v>
                </c:pt>
                <c:pt idx="5073">
                  <c:v>38587</c:v>
                </c:pt>
                <c:pt idx="5074">
                  <c:v>38588</c:v>
                </c:pt>
                <c:pt idx="5075">
                  <c:v>38589</c:v>
                </c:pt>
                <c:pt idx="5076">
                  <c:v>38590</c:v>
                </c:pt>
                <c:pt idx="5077">
                  <c:v>38593</c:v>
                </c:pt>
                <c:pt idx="5078">
                  <c:v>38594</c:v>
                </c:pt>
                <c:pt idx="5079">
                  <c:v>38595</c:v>
                </c:pt>
                <c:pt idx="5080">
                  <c:v>38596</c:v>
                </c:pt>
                <c:pt idx="5081">
                  <c:v>38597</c:v>
                </c:pt>
                <c:pt idx="5082">
                  <c:v>38600</c:v>
                </c:pt>
                <c:pt idx="5083">
                  <c:v>38601</c:v>
                </c:pt>
                <c:pt idx="5084">
                  <c:v>38602</c:v>
                </c:pt>
                <c:pt idx="5085">
                  <c:v>38603</c:v>
                </c:pt>
                <c:pt idx="5086">
                  <c:v>38604</c:v>
                </c:pt>
                <c:pt idx="5087">
                  <c:v>38607</c:v>
                </c:pt>
                <c:pt idx="5088">
                  <c:v>38608</c:v>
                </c:pt>
                <c:pt idx="5089">
                  <c:v>38609</c:v>
                </c:pt>
                <c:pt idx="5090">
                  <c:v>38610</c:v>
                </c:pt>
                <c:pt idx="5091">
                  <c:v>38611</c:v>
                </c:pt>
                <c:pt idx="5092">
                  <c:v>38614</c:v>
                </c:pt>
                <c:pt idx="5093">
                  <c:v>38615</c:v>
                </c:pt>
                <c:pt idx="5094">
                  <c:v>38616</c:v>
                </c:pt>
                <c:pt idx="5095">
                  <c:v>38617</c:v>
                </c:pt>
                <c:pt idx="5096">
                  <c:v>38618</c:v>
                </c:pt>
                <c:pt idx="5097">
                  <c:v>38621</c:v>
                </c:pt>
                <c:pt idx="5098">
                  <c:v>38622</c:v>
                </c:pt>
                <c:pt idx="5099">
                  <c:v>38623</c:v>
                </c:pt>
                <c:pt idx="5100">
                  <c:v>38624</c:v>
                </c:pt>
                <c:pt idx="5101">
                  <c:v>38625</c:v>
                </c:pt>
                <c:pt idx="5102">
                  <c:v>38628</c:v>
                </c:pt>
                <c:pt idx="5103">
                  <c:v>38629</c:v>
                </c:pt>
                <c:pt idx="5104">
                  <c:v>38630</c:v>
                </c:pt>
                <c:pt idx="5105">
                  <c:v>38631</c:v>
                </c:pt>
                <c:pt idx="5106">
                  <c:v>38632</c:v>
                </c:pt>
                <c:pt idx="5107">
                  <c:v>38635</c:v>
                </c:pt>
                <c:pt idx="5108">
                  <c:v>38636</c:v>
                </c:pt>
                <c:pt idx="5109">
                  <c:v>38637</c:v>
                </c:pt>
                <c:pt idx="5110">
                  <c:v>38638</c:v>
                </c:pt>
                <c:pt idx="5111">
                  <c:v>38639</c:v>
                </c:pt>
                <c:pt idx="5112">
                  <c:v>38642</c:v>
                </c:pt>
                <c:pt idx="5113">
                  <c:v>38643</c:v>
                </c:pt>
                <c:pt idx="5114">
                  <c:v>38644</c:v>
                </c:pt>
                <c:pt idx="5115">
                  <c:v>38645</c:v>
                </c:pt>
                <c:pt idx="5116">
                  <c:v>38646</c:v>
                </c:pt>
                <c:pt idx="5117">
                  <c:v>38649</c:v>
                </c:pt>
                <c:pt idx="5118">
                  <c:v>38650</c:v>
                </c:pt>
                <c:pt idx="5119">
                  <c:v>38651</c:v>
                </c:pt>
                <c:pt idx="5120">
                  <c:v>38652</c:v>
                </c:pt>
                <c:pt idx="5121">
                  <c:v>38653</c:v>
                </c:pt>
                <c:pt idx="5122">
                  <c:v>38656</c:v>
                </c:pt>
                <c:pt idx="5123">
                  <c:v>38657</c:v>
                </c:pt>
                <c:pt idx="5124">
                  <c:v>38658</c:v>
                </c:pt>
                <c:pt idx="5125">
                  <c:v>38659</c:v>
                </c:pt>
                <c:pt idx="5126">
                  <c:v>38660</c:v>
                </c:pt>
                <c:pt idx="5127">
                  <c:v>38663</c:v>
                </c:pt>
                <c:pt idx="5128">
                  <c:v>38664</c:v>
                </c:pt>
                <c:pt idx="5129">
                  <c:v>38665</c:v>
                </c:pt>
                <c:pt idx="5130">
                  <c:v>38666</c:v>
                </c:pt>
                <c:pt idx="5131">
                  <c:v>38667</c:v>
                </c:pt>
                <c:pt idx="5132">
                  <c:v>38670</c:v>
                </c:pt>
                <c:pt idx="5133">
                  <c:v>38671</c:v>
                </c:pt>
                <c:pt idx="5134">
                  <c:v>38672</c:v>
                </c:pt>
                <c:pt idx="5135">
                  <c:v>38673</c:v>
                </c:pt>
                <c:pt idx="5136">
                  <c:v>38674</c:v>
                </c:pt>
                <c:pt idx="5137">
                  <c:v>38677</c:v>
                </c:pt>
                <c:pt idx="5138">
                  <c:v>38678</c:v>
                </c:pt>
                <c:pt idx="5139">
                  <c:v>38679</c:v>
                </c:pt>
                <c:pt idx="5140">
                  <c:v>38680</c:v>
                </c:pt>
                <c:pt idx="5141">
                  <c:v>38681</c:v>
                </c:pt>
                <c:pt idx="5142">
                  <c:v>38684</c:v>
                </c:pt>
                <c:pt idx="5143">
                  <c:v>38685</c:v>
                </c:pt>
                <c:pt idx="5144">
                  <c:v>38686</c:v>
                </c:pt>
                <c:pt idx="5145">
                  <c:v>38687</c:v>
                </c:pt>
                <c:pt idx="5146">
                  <c:v>38688</c:v>
                </c:pt>
                <c:pt idx="5147">
                  <c:v>38691</c:v>
                </c:pt>
                <c:pt idx="5148">
                  <c:v>38692</c:v>
                </c:pt>
                <c:pt idx="5149">
                  <c:v>38693</c:v>
                </c:pt>
                <c:pt idx="5150">
                  <c:v>38694</c:v>
                </c:pt>
                <c:pt idx="5151">
                  <c:v>38695</c:v>
                </c:pt>
                <c:pt idx="5152">
                  <c:v>38698</c:v>
                </c:pt>
                <c:pt idx="5153">
                  <c:v>38699</c:v>
                </c:pt>
                <c:pt idx="5154">
                  <c:v>38700</c:v>
                </c:pt>
                <c:pt idx="5155">
                  <c:v>38701</c:v>
                </c:pt>
                <c:pt idx="5156">
                  <c:v>38702</c:v>
                </c:pt>
                <c:pt idx="5157">
                  <c:v>38705</c:v>
                </c:pt>
                <c:pt idx="5158">
                  <c:v>38706</c:v>
                </c:pt>
                <c:pt idx="5159">
                  <c:v>38707</c:v>
                </c:pt>
                <c:pt idx="5160">
                  <c:v>38708</c:v>
                </c:pt>
                <c:pt idx="5161">
                  <c:v>38709</c:v>
                </c:pt>
                <c:pt idx="5162">
                  <c:v>38712</c:v>
                </c:pt>
                <c:pt idx="5163">
                  <c:v>38713</c:v>
                </c:pt>
                <c:pt idx="5164">
                  <c:v>38714</c:v>
                </c:pt>
                <c:pt idx="5165">
                  <c:v>38715</c:v>
                </c:pt>
                <c:pt idx="5166">
                  <c:v>38716</c:v>
                </c:pt>
                <c:pt idx="5167">
                  <c:v>38719</c:v>
                </c:pt>
                <c:pt idx="5168">
                  <c:v>38720</c:v>
                </c:pt>
                <c:pt idx="5169">
                  <c:v>38721</c:v>
                </c:pt>
                <c:pt idx="5170">
                  <c:v>38722</c:v>
                </c:pt>
                <c:pt idx="5171">
                  <c:v>38723</c:v>
                </c:pt>
                <c:pt idx="5172">
                  <c:v>38726</c:v>
                </c:pt>
                <c:pt idx="5173">
                  <c:v>38727</c:v>
                </c:pt>
                <c:pt idx="5174">
                  <c:v>38728</c:v>
                </c:pt>
                <c:pt idx="5175">
                  <c:v>38729</c:v>
                </c:pt>
                <c:pt idx="5176">
                  <c:v>38730</c:v>
                </c:pt>
                <c:pt idx="5177">
                  <c:v>38733</c:v>
                </c:pt>
                <c:pt idx="5178">
                  <c:v>38734</c:v>
                </c:pt>
                <c:pt idx="5179">
                  <c:v>38735</c:v>
                </c:pt>
                <c:pt idx="5180">
                  <c:v>38736</c:v>
                </c:pt>
                <c:pt idx="5181">
                  <c:v>38737</c:v>
                </c:pt>
                <c:pt idx="5182">
                  <c:v>38740</c:v>
                </c:pt>
                <c:pt idx="5183">
                  <c:v>38741</c:v>
                </c:pt>
                <c:pt idx="5184">
                  <c:v>38742</c:v>
                </c:pt>
                <c:pt idx="5185">
                  <c:v>38743</c:v>
                </c:pt>
                <c:pt idx="5186">
                  <c:v>38744</c:v>
                </c:pt>
                <c:pt idx="5187">
                  <c:v>38747</c:v>
                </c:pt>
                <c:pt idx="5188">
                  <c:v>38748</c:v>
                </c:pt>
                <c:pt idx="5189">
                  <c:v>38749</c:v>
                </c:pt>
                <c:pt idx="5190">
                  <c:v>38750</c:v>
                </c:pt>
                <c:pt idx="5191">
                  <c:v>38751</c:v>
                </c:pt>
                <c:pt idx="5192">
                  <c:v>38754</c:v>
                </c:pt>
                <c:pt idx="5193">
                  <c:v>38755</c:v>
                </c:pt>
                <c:pt idx="5194">
                  <c:v>38756</c:v>
                </c:pt>
                <c:pt idx="5195">
                  <c:v>38757</c:v>
                </c:pt>
                <c:pt idx="5196">
                  <c:v>38758</c:v>
                </c:pt>
                <c:pt idx="5197">
                  <c:v>38761</c:v>
                </c:pt>
                <c:pt idx="5198">
                  <c:v>38762</c:v>
                </c:pt>
                <c:pt idx="5199">
                  <c:v>38763</c:v>
                </c:pt>
                <c:pt idx="5200">
                  <c:v>38764</c:v>
                </c:pt>
                <c:pt idx="5201">
                  <c:v>38765</c:v>
                </c:pt>
                <c:pt idx="5202">
                  <c:v>38768</c:v>
                </c:pt>
                <c:pt idx="5203">
                  <c:v>38769</c:v>
                </c:pt>
                <c:pt idx="5204">
                  <c:v>38770</c:v>
                </c:pt>
                <c:pt idx="5205">
                  <c:v>38771</c:v>
                </c:pt>
                <c:pt idx="5206">
                  <c:v>38772</c:v>
                </c:pt>
                <c:pt idx="5207">
                  <c:v>38775</c:v>
                </c:pt>
                <c:pt idx="5208">
                  <c:v>38776</c:v>
                </c:pt>
                <c:pt idx="5209">
                  <c:v>38777</c:v>
                </c:pt>
                <c:pt idx="5210">
                  <c:v>38778</c:v>
                </c:pt>
                <c:pt idx="5211">
                  <c:v>38779</c:v>
                </c:pt>
                <c:pt idx="5212">
                  <c:v>38782</c:v>
                </c:pt>
                <c:pt idx="5213">
                  <c:v>38783</c:v>
                </c:pt>
                <c:pt idx="5214">
                  <c:v>38784</c:v>
                </c:pt>
                <c:pt idx="5215">
                  <c:v>38785</c:v>
                </c:pt>
                <c:pt idx="5216">
                  <c:v>38786</c:v>
                </c:pt>
                <c:pt idx="5217">
                  <c:v>38789</c:v>
                </c:pt>
                <c:pt idx="5218">
                  <c:v>38790</c:v>
                </c:pt>
                <c:pt idx="5219">
                  <c:v>38791</c:v>
                </c:pt>
                <c:pt idx="5220">
                  <c:v>38792</c:v>
                </c:pt>
                <c:pt idx="5221">
                  <c:v>38793</c:v>
                </c:pt>
                <c:pt idx="5222">
                  <c:v>38796</c:v>
                </c:pt>
                <c:pt idx="5223">
                  <c:v>38797</c:v>
                </c:pt>
                <c:pt idx="5224">
                  <c:v>38798</c:v>
                </c:pt>
                <c:pt idx="5225">
                  <c:v>38799</c:v>
                </c:pt>
                <c:pt idx="5226">
                  <c:v>38800</c:v>
                </c:pt>
                <c:pt idx="5227">
                  <c:v>38803</c:v>
                </c:pt>
                <c:pt idx="5228">
                  <c:v>38804</c:v>
                </c:pt>
                <c:pt idx="5229">
                  <c:v>38805</c:v>
                </c:pt>
                <c:pt idx="5230">
                  <c:v>38806</c:v>
                </c:pt>
                <c:pt idx="5231">
                  <c:v>38807</c:v>
                </c:pt>
                <c:pt idx="5232">
                  <c:v>38810</c:v>
                </c:pt>
                <c:pt idx="5233">
                  <c:v>38811</c:v>
                </c:pt>
                <c:pt idx="5234">
                  <c:v>38812</c:v>
                </c:pt>
                <c:pt idx="5235">
                  <c:v>38813</c:v>
                </c:pt>
                <c:pt idx="5236">
                  <c:v>38814</c:v>
                </c:pt>
                <c:pt idx="5237">
                  <c:v>38817</c:v>
                </c:pt>
                <c:pt idx="5238">
                  <c:v>38818</c:v>
                </c:pt>
                <c:pt idx="5239">
                  <c:v>38819</c:v>
                </c:pt>
                <c:pt idx="5240">
                  <c:v>38820</c:v>
                </c:pt>
                <c:pt idx="5241">
                  <c:v>38821</c:v>
                </c:pt>
                <c:pt idx="5242">
                  <c:v>38824</c:v>
                </c:pt>
                <c:pt idx="5243">
                  <c:v>38825</c:v>
                </c:pt>
                <c:pt idx="5244">
                  <c:v>38826</c:v>
                </c:pt>
                <c:pt idx="5245">
                  <c:v>38827</c:v>
                </c:pt>
                <c:pt idx="5246">
                  <c:v>38828</c:v>
                </c:pt>
                <c:pt idx="5247">
                  <c:v>38831</c:v>
                </c:pt>
                <c:pt idx="5248">
                  <c:v>38832</c:v>
                </c:pt>
                <c:pt idx="5249">
                  <c:v>38833</c:v>
                </c:pt>
                <c:pt idx="5250">
                  <c:v>38834</c:v>
                </c:pt>
                <c:pt idx="5251">
                  <c:v>38835</c:v>
                </c:pt>
                <c:pt idx="5252">
                  <c:v>38838</c:v>
                </c:pt>
                <c:pt idx="5253">
                  <c:v>38839</c:v>
                </c:pt>
                <c:pt idx="5254">
                  <c:v>38840</c:v>
                </c:pt>
                <c:pt idx="5255">
                  <c:v>38841</c:v>
                </c:pt>
                <c:pt idx="5256">
                  <c:v>38842</c:v>
                </c:pt>
                <c:pt idx="5257">
                  <c:v>38845</c:v>
                </c:pt>
                <c:pt idx="5258">
                  <c:v>38846</c:v>
                </c:pt>
                <c:pt idx="5259">
                  <c:v>38847</c:v>
                </c:pt>
                <c:pt idx="5260">
                  <c:v>38848</c:v>
                </c:pt>
                <c:pt idx="5261">
                  <c:v>38849</c:v>
                </c:pt>
                <c:pt idx="5262">
                  <c:v>38852</c:v>
                </c:pt>
                <c:pt idx="5263">
                  <c:v>38853</c:v>
                </c:pt>
                <c:pt idx="5264">
                  <c:v>38854</c:v>
                </c:pt>
                <c:pt idx="5265">
                  <c:v>38855</c:v>
                </c:pt>
                <c:pt idx="5266">
                  <c:v>38856</c:v>
                </c:pt>
                <c:pt idx="5267">
                  <c:v>38859</c:v>
                </c:pt>
                <c:pt idx="5268">
                  <c:v>38860</c:v>
                </c:pt>
                <c:pt idx="5269">
                  <c:v>38861</c:v>
                </c:pt>
                <c:pt idx="5270">
                  <c:v>38862</c:v>
                </c:pt>
                <c:pt idx="5271">
                  <c:v>38863</c:v>
                </c:pt>
                <c:pt idx="5272">
                  <c:v>38866</c:v>
                </c:pt>
                <c:pt idx="5273">
                  <c:v>38867</c:v>
                </c:pt>
                <c:pt idx="5274">
                  <c:v>38868</c:v>
                </c:pt>
                <c:pt idx="5275">
                  <c:v>38869</c:v>
                </c:pt>
                <c:pt idx="5276">
                  <c:v>38870</c:v>
                </c:pt>
                <c:pt idx="5277">
                  <c:v>38873</c:v>
                </c:pt>
                <c:pt idx="5278">
                  <c:v>38874</c:v>
                </c:pt>
                <c:pt idx="5279">
                  <c:v>38875</c:v>
                </c:pt>
                <c:pt idx="5280">
                  <c:v>38876</c:v>
                </c:pt>
                <c:pt idx="5281">
                  <c:v>38877</c:v>
                </c:pt>
                <c:pt idx="5282">
                  <c:v>38880</c:v>
                </c:pt>
                <c:pt idx="5283">
                  <c:v>38881</c:v>
                </c:pt>
                <c:pt idx="5284">
                  <c:v>38882</c:v>
                </c:pt>
                <c:pt idx="5285">
                  <c:v>38883</c:v>
                </c:pt>
                <c:pt idx="5286">
                  <c:v>38884</c:v>
                </c:pt>
                <c:pt idx="5287">
                  <c:v>38887</c:v>
                </c:pt>
                <c:pt idx="5288">
                  <c:v>38888</c:v>
                </c:pt>
                <c:pt idx="5289">
                  <c:v>38889</c:v>
                </c:pt>
                <c:pt idx="5290">
                  <c:v>38890</c:v>
                </c:pt>
                <c:pt idx="5291">
                  <c:v>38891</c:v>
                </c:pt>
                <c:pt idx="5292">
                  <c:v>38894</c:v>
                </c:pt>
                <c:pt idx="5293">
                  <c:v>38895</c:v>
                </c:pt>
                <c:pt idx="5294">
                  <c:v>38896</c:v>
                </c:pt>
                <c:pt idx="5295">
                  <c:v>38897</c:v>
                </c:pt>
                <c:pt idx="5296">
                  <c:v>38898</c:v>
                </c:pt>
                <c:pt idx="5297">
                  <c:v>38901</c:v>
                </c:pt>
                <c:pt idx="5298">
                  <c:v>38902</c:v>
                </c:pt>
                <c:pt idx="5299">
                  <c:v>38903</c:v>
                </c:pt>
                <c:pt idx="5300">
                  <c:v>38904</c:v>
                </c:pt>
                <c:pt idx="5301">
                  <c:v>38905</c:v>
                </c:pt>
                <c:pt idx="5302">
                  <c:v>38908</c:v>
                </c:pt>
                <c:pt idx="5303">
                  <c:v>38909</c:v>
                </c:pt>
                <c:pt idx="5304">
                  <c:v>38910</c:v>
                </c:pt>
                <c:pt idx="5305">
                  <c:v>38911</c:v>
                </c:pt>
                <c:pt idx="5306">
                  <c:v>38912</c:v>
                </c:pt>
                <c:pt idx="5307">
                  <c:v>38915</c:v>
                </c:pt>
                <c:pt idx="5308">
                  <c:v>38916</c:v>
                </c:pt>
                <c:pt idx="5309">
                  <c:v>38917</c:v>
                </c:pt>
                <c:pt idx="5310">
                  <c:v>38918</c:v>
                </c:pt>
                <c:pt idx="5311">
                  <c:v>38919</c:v>
                </c:pt>
                <c:pt idx="5312">
                  <c:v>38922</c:v>
                </c:pt>
                <c:pt idx="5313">
                  <c:v>38923</c:v>
                </c:pt>
                <c:pt idx="5314">
                  <c:v>38924</c:v>
                </c:pt>
                <c:pt idx="5315">
                  <c:v>38925</c:v>
                </c:pt>
                <c:pt idx="5316">
                  <c:v>38926</c:v>
                </c:pt>
                <c:pt idx="5317">
                  <c:v>38929</c:v>
                </c:pt>
                <c:pt idx="5318">
                  <c:v>38930</c:v>
                </c:pt>
                <c:pt idx="5319">
                  <c:v>38931</c:v>
                </c:pt>
                <c:pt idx="5320">
                  <c:v>38932</c:v>
                </c:pt>
                <c:pt idx="5321">
                  <c:v>38933</c:v>
                </c:pt>
                <c:pt idx="5322">
                  <c:v>38936</c:v>
                </c:pt>
                <c:pt idx="5323">
                  <c:v>38937</c:v>
                </c:pt>
                <c:pt idx="5324">
                  <c:v>38938</c:v>
                </c:pt>
                <c:pt idx="5325">
                  <c:v>38939</c:v>
                </c:pt>
                <c:pt idx="5326">
                  <c:v>38940</c:v>
                </c:pt>
                <c:pt idx="5327">
                  <c:v>38943</c:v>
                </c:pt>
                <c:pt idx="5328">
                  <c:v>38944</c:v>
                </c:pt>
                <c:pt idx="5329">
                  <c:v>38945</c:v>
                </c:pt>
                <c:pt idx="5330">
                  <c:v>38946</c:v>
                </c:pt>
                <c:pt idx="5331">
                  <c:v>38947</c:v>
                </c:pt>
                <c:pt idx="5332">
                  <c:v>38950</c:v>
                </c:pt>
                <c:pt idx="5333">
                  <c:v>38951</c:v>
                </c:pt>
                <c:pt idx="5334">
                  <c:v>38952</c:v>
                </c:pt>
                <c:pt idx="5335">
                  <c:v>38953</c:v>
                </c:pt>
                <c:pt idx="5336">
                  <c:v>38954</c:v>
                </c:pt>
                <c:pt idx="5337">
                  <c:v>38957</c:v>
                </c:pt>
                <c:pt idx="5338">
                  <c:v>38958</c:v>
                </c:pt>
                <c:pt idx="5339">
                  <c:v>38959</c:v>
                </c:pt>
                <c:pt idx="5340">
                  <c:v>38960</c:v>
                </c:pt>
                <c:pt idx="5341">
                  <c:v>38961</c:v>
                </c:pt>
                <c:pt idx="5342">
                  <c:v>38964</c:v>
                </c:pt>
                <c:pt idx="5343">
                  <c:v>38965</c:v>
                </c:pt>
                <c:pt idx="5344">
                  <c:v>38966</c:v>
                </c:pt>
                <c:pt idx="5345">
                  <c:v>38967</c:v>
                </c:pt>
                <c:pt idx="5346">
                  <c:v>38968</c:v>
                </c:pt>
                <c:pt idx="5347">
                  <c:v>38971</c:v>
                </c:pt>
                <c:pt idx="5348">
                  <c:v>38972</c:v>
                </c:pt>
                <c:pt idx="5349">
                  <c:v>38973</c:v>
                </c:pt>
                <c:pt idx="5350">
                  <c:v>38974</c:v>
                </c:pt>
                <c:pt idx="5351">
                  <c:v>38975</c:v>
                </c:pt>
                <c:pt idx="5352">
                  <c:v>38978</c:v>
                </c:pt>
                <c:pt idx="5353">
                  <c:v>38979</c:v>
                </c:pt>
                <c:pt idx="5354">
                  <c:v>38980</c:v>
                </c:pt>
                <c:pt idx="5355">
                  <c:v>38981</c:v>
                </c:pt>
                <c:pt idx="5356">
                  <c:v>38982</c:v>
                </c:pt>
                <c:pt idx="5357">
                  <c:v>38985</c:v>
                </c:pt>
                <c:pt idx="5358">
                  <c:v>38986</c:v>
                </c:pt>
                <c:pt idx="5359">
                  <c:v>38987</c:v>
                </c:pt>
                <c:pt idx="5360">
                  <c:v>38988</c:v>
                </c:pt>
                <c:pt idx="5361">
                  <c:v>38989</c:v>
                </c:pt>
                <c:pt idx="5362">
                  <c:v>38992</c:v>
                </c:pt>
                <c:pt idx="5363">
                  <c:v>38993</c:v>
                </c:pt>
                <c:pt idx="5364">
                  <c:v>38994</c:v>
                </c:pt>
                <c:pt idx="5365">
                  <c:v>38995</c:v>
                </c:pt>
                <c:pt idx="5366">
                  <c:v>38996</c:v>
                </c:pt>
                <c:pt idx="5367">
                  <c:v>38999</c:v>
                </c:pt>
                <c:pt idx="5368">
                  <c:v>39000</c:v>
                </c:pt>
                <c:pt idx="5369">
                  <c:v>39001</c:v>
                </c:pt>
                <c:pt idx="5370">
                  <c:v>39002</c:v>
                </c:pt>
                <c:pt idx="5371">
                  <c:v>39003</c:v>
                </c:pt>
                <c:pt idx="5372">
                  <c:v>39006</c:v>
                </c:pt>
                <c:pt idx="5373">
                  <c:v>39007</c:v>
                </c:pt>
                <c:pt idx="5374">
                  <c:v>39008</c:v>
                </c:pt>
                <c:pt idx="5375">
                  <c:v>39009</c:v>
                </c:pt>
                <c:pt idx="5376">
                  <c:v>39010</c:v>
                </c:pt>
                <c:pt idx="5377">
                  <c:v>39013</c:v>
                </c:pt>
                <c:pt idx="5378">
                  <c:v>39014</c:v>
                </c:pt>
                <c:pt idx="5379">
                  <c:v>39015</c:v>
                </c:pt>
                <c:pt idx="5380">
                  <c:v>39016</c:v>
                </c:pt>
                <c:pt idx="5381">
                  <c:v>39017</c:v>
                </c:pt>
                <c:pt idx="5382">
                  <c:v>39020</c:v>
                </c:pt>
                <c:pt idx="5383">
                  <c:v>39021</c:v>
                </c:pt>
                <c:pt idx="5384">
                  <c:v>39022</c:v>
                </c:pt>
                <c:pt idx="5385">
                  <c:v>39023</c:v>
                </c:pt>
                <c:pt idx="5386">
                  <c:v>39024</c:v>
                </c:pt>
                <c:pt idx="5387">
                  <c:v>39027</c:v>
                </c:pt>
                <c:pt idx="5388">
                  <c:v>39028</c:v>
                </c:pt>
                <c:pt idx="5389">
                  <c:v>39029</c:v>
                </c:pt>
                <c:pt idx="5390">
                  <c:v>39030</c:v>
                </c:pt>
                <c:pt idx="5391">
                  <c:v>39031</c:v>
                </c:pt>
                <c:pt idx="5392">
                  <c:v>39034</c:v>
                </c:pt>
                <c:pt idx="5393">
                  <c:v>39035</c:v>
                </c:pt>
                <c:pt idx="5394">
                  <c:v>39036</c:v>
                </c:pt>
                <c:pt idx="5395">
                  <c:v>39037</c:v>
                </c:pt>
                <c:pt idx="5396">
                  <c:v>39038</c:v>
                </c:pt>
                <c:pt idx="5397">
                  <c:v>39041</c:v>
                </c:pt>
                <c:pt idx="5398">
                  <c:v>39042</c:v>
                </c:pt>
                <c:pt idx="5399">
                  <c:v>39043</c:v>
                </c:pt>
                <c:pt idx="5400">
                  <c:v>39044</c:v>
                </c:pt>
                <c:pt idx="5401">
                  <c:v>39045</c:v>
                </c:pt>
                <c:pt idx="5402">
                  <c:v>39048</c:v>
                </c:pt>
                <c:pt idx="5403">
                  <c:v>39049</c:v>
                </c:pt>
                <c:pt idx="5404">
                  <c:v>39050</c:v>
                </c:pt>
                <c:pt idx="5405">
                  <c:v>39051</c:v>
                </c:pt>
                <c:pt idx="5406">
                  <c:v>39052</c:v>
                </c:pt>
                <c:pt idx="5407">
                  <c:v>39055</c:v>
                </c:pt>
                <c:pt idx="5408">
                  <c:v>39056</c:v>
                </c:pt>
                <c:pt idx="5409">
                  <c:v>39057</c:v>
                </c:pt>
                <c:pt idx="5410">
                  <c:v>39058</c:v>
                </c:pt>
                <c:pt idx="5411">
                  <c:v>39059</c:v>
                </c:pt>
                <c:pt idx="5412">
                  <c:v>39062</c:v>
                </c:pt>
                <c:pt idx="5413">
                  <c:v>39063</c:v>
                </c:pt>
                <c:pt idx="5414">
                  <c:v>39064</c:v>
                </c:pt>
                <c:pt idx="5415">
                  <c:v>39065</c:v>
                </c:pt>
                <c:pt idx="5416">
                  <c:v>39066</c:v>
                </c:pt>
                <c:pt idx="5417">
                  <c:v>39069</c:v>
                </c:pt>
                <c:pt idx="5418">
                  <c:v>39070</c:v>
                </c:pt>
                <c:pt idx="5419">
                  <c:v>39071</c:v>
                </c:pt>
                <c:pt idx="5420">
                  <c:v>39072</c:v>
                </c:pt>
                <c:pt idx="5421">
                  <c:v>39073</c:v>
                </c:pt>
                <c:pt idx="5422">
                  <c:v>39076</c:v>
                </c:pt>
                <c:pt idx="5423">
                  <c:v>39077</c:v>
                </c:pt>
                <c:pt idx="5424">
                  <c:v>39078</c:v>
                </c:pt>
                <c:pt idx="5425">
                  <c:v>39079</c:v>
                </c:pt>
                <c:pt idx="5426">
                  <c:v>39080</c:v>
                </c:pt>
                <c:pt idx="5427">
                  <c:v>39083</c:v>
                </c:pt>
                <c:pt idx="5428">
                  <c:v>39084</c:v>
                </c:pt>
                <c:pt idx="5429">
                  <c:v>39085</c:v>
                </c:pt>
                <c:pt idx="5430">
                  <c:v>39086</c:v>
                </c:pt>
                <c:pt idx="5431">
                  <c:v>39087</c:v>
                </c:pt>
                <c:pt idx="5432">
                  <c:v>39090</c:v>
                </c:pt>
                <c:pt idx="5433">
                  <c:v>39091</c:v>
                </c:pt>
                <c:pt idx="5434">
                  <c:v>39092</c:v>
                </c:pt>
                <c:pt idx="5435">
                  <c:v>39093</c:v>
                </c:pt>
                <c:pt idx="5436">
                  <c:v>39094</c:v>
                </c:pt>
                <c:pt idx="5437">
                  <c:v>39097</c:v>
                </c:pt>
                <c:pt idx="5438">
                  <c:v>39098</c:v>
                </c:pt>
                <c:pt idx="5439">
                  <c:v>39099</c:v>
                </c:pt>
                <c:pt idx="5440">
                  <c:v>39100</c:v>
                </c:pt>
                <c:pt idx="5441">
                  <c:v>39101</c:v>
                </c:pt>
                <c:pt idx="5442">
                  <c:v>39104</c:v>
                </c:pt>
                <c:pt idx="5443">
                  <c:v>39105</c:v>
                </c:pt>
                <c:pt idx="5444">
                  <c:v>39106</c:v>
                </c:pt>
                <c:pt idx="5445">
                  <c:v>39107</c:v>
                </c:pt>
                <c:pt idx="5446">
                  <c:v>39108</c:v>
                </c:pt>
                <c:pt idx="5447">
                  <c:v>39111</c:v>
                </c:pt>
                <c:pt idx="5448">
                  <c:v>39112</c:v>
                </c:pt>
                <c:pt idx="5449">
                  <c:v>39113</c:v>
                </c:pt>
                <c:pt idx="5450">
                  <c:v>39114</c:v>
                </c:pt>
                <c:pt idx="5451">
                  <c:v>39115</c:v>
                </c:pt>
                <c:pt idx="5452">
                  <c:v>39118</c:v>
                </c:pt>
                <c:pt idx="5453">
                  <c:v>39119</c:v>
                </c:pt>
                <c:pt idx="5454">
                  <c:v>39120</c:v>
                </c:pt>
                <c:pt idx="5455">
                  <c:v>39121</c:v>
                </c:pt>
                <c:pt idx="5456">
                  <c:v>39122</c:v>
                </c:pt>
                <c:pt idx="5457">
                  <c:v>39125</c:v>
                </c:pt>
                <c:pt idx="5458">
                  <c:v>39126</c:v>
                </c:pt>
                <c:pt idx="5459">
                  <c:v>39127</c:v>
                </c:pt>
                <c:pt idx="5460">
                  <c:v>39128</c:v>
                </c:pt>
                <c:pt idx="5461">
                  <c:v>39129</c:v>
                </c:pt>
                <c:pt idx="5462">
                  <c:v>39132</c:v>
                </c:pt>
                <c:pt idx="5463">
                  <c:v>39133</c:v>
                </c:pt>
                <c:pt idx="5464">
                  <c:v>39134</c:v>
                </c:pt>
                <c:pt idx="5465">
                  <c:v>39135</c:v>
                </c:pt>
                <c:pt idx="5466">
                  <c:v>39136</c:v>
                </c:pt>
                <c:pt idx="5467">
                  <c:v>39139</c:v>
                </c:pt>
                <c:pt idx="5468">
                  <c:v>39140</c:v>
                </c:pt>
                <c:pt idx="5469">
                  <c:v>39141</c:v>
                </c:pt>
                <c:pt idx="5470">
                  <c:v>39142</c:v>
                </c:pt>
                <c:pt idx="5471">
                  <c:v>39143</c:v>
                </c:pt>
                <c:pt idx="5472">
                  <c:v>39146</c:v>
                </c:pt>
                <c:pt idx="5473">
                  <c:v>39147</c:v>
                </c:pt>
                <c:pt idx="5474">
                  <c:v>39148</c:v>
                </c:pt>
                <c:pt idx="5475">
                  <c:v>39149</c:v>
                </c:pt>
                <c:pt idx="5476">
                  <c:v>39150</c:v>
                </c:pt>
                <c:pt idx="5477">
                  <c:v>39153</c:v>
                </c:pt>
                <c:pt idx="5478">
                  <c:v>39154</c:v>
                </c:pt>
                <c:pt idx="5479">
                  <c:v>39155</c:v>
                </c:pt>
                <c:pt idx="5480">
                  <c:v>39156</c:v>
                </c:pt>
                <c:pt idx="5481">
                  <c:v>39157</c:v>
                </c:pt>
                <c:pt idx="5482">
                  <c:v>39160</c:v>
                </c:pt>
                <c:pt idx="5483">
                  <c:v>39161</c:v>
                </c:pt>
                <c:pt idx="5484">
                  <c:v>39162</c:v>
                </c:pt>
                <c:pt idx="5485">
                  <c:v>39163</c:v>
                </c:pt>
                <c:pt idx="5486">
                  <c:v>39164</c:v>
                </c:pt>
                <c:pt idx="5487">
                  <c:v>39167</c:v>
                </c:pt>
                <c:pt idx="5488">
                  <c:v>39168</c:v>
                </c:pt>
                <c:pt idx="5489">
                  <c:v>39169</c:v>
                </c:pt>
                <c:pt idx="5490">
                  <c:v>39170</c:v>
                </c:pt>
                <c:pt idx="5491">
                  <c:v>39171</c:v>
                </c:pt>
                <c:pt idx="5492">
                  <c:v>39174</c:v>
                </c:pt>
                <c:pt idx="5493">
                  <c:v>39175</c:v>
                </c:pt>
                <c:pt idx="5494">
                  <c:v>39176</c:v>
                </c:pt>
                <c:pt idx="5495">
                  <c:v>39177</c:v>
                </c:pt>
                <c:pt idx="5496">
                  <c:v>39178</c:v>
                </c:pt>
                <c:pt idx="5497">
                  <c:v>39181</c:v>
                </c:pt>
                <c:pt idx="5498">
                  <c:v>39182</c:v>
                </c:pt>
                <c:pt idx="5499">
                  <c:v>39183</c:v>
                </c:pt>
                <c:pt idx="5500">
                  <c:v>39184</c:v>
                </c:pt>
                <c:pt idx="5501">
                  <c:v>39185</c:v>
                </c:pt>
                <c:pt idx="5502">
                  <c:v>39188</c:v>
                </c:pt>
                <c:pt idx="5503">
                  <c:v>39189</c:v>
                </c:pt>
                <c:pt idx="5504">
                  <c:v>39190</c:v>
                </c:pt>
                <c:pt idx="5505">
                  <c:v>39191</c:v>
                </c:pt>
                <c:pt idx="5506">
                  <c:v>39192</c:v>
                </c:pt>
                <c:pt idx="5507">
                  <c:v>39195</c:v>
                </c:pt>
                <c:pt idx="5508">
                  <c:v>39196</c:v>
                </c:pt>
                <c:pt idx="5509">
                  <c:v>39197</c:v>
                </c:pt>
                <c:pt idx="5510">
                  <c:v>39198</c:v>
                </c:pt>
                <c:pt idx="5511">
                  <c:v>39199</c:v>
                </c:pt>
                <c:pt idx="5512">
                  <c:v>39202</c:v>
                </c:pt>
                <c:pt idx="5513">
                  <c:v>39203</c:v>
                </c:pt>
                <c:pt idx="5514">
                  <c:v>39204</c:v>
                </c:pt>
                <c:pt idx="5515">
                  <c:v>39205</c:v>
                </c:pt>
                <c:pt idx="5516">
                  <c:v>39206</c:v>
                </c:pt>
                <c:pt idx="5517">
                  <c:v>39209</c:v>
                </c:pt>
                <c:pt idx="5518">
                  <c:v>39210</c:v>
                </c:pt>
                <c:pt idx="5519">
                  <c:v>39211</c:v>
                </c:pt>
                <c:pt idx="5520">
                  <c:v>39212</c:v>
                </c:pt>
                <c:pt idx="5521">
                  <c:v>39213</c:v>
                </c:pt>
                <c:pt idx="5522">
                  <c:v>39216</c:v>
                </c:pt>
                <c:pt idx="5523">
                  <c:v>39217</c:v>
                </c:pt>
                <c:pt idx="5524">
                  <c:v>39218</c:v>
                </c:pt>
                <c:pt idx="5525">
                  <c:v>39219</c:v>
                </c:pt>
                <c:pt idx="5526">
                  <c:v>39220</c:v>
                </c:pt>
                <c:pt idx="5527">
                  <c:v>39223</c:v>
                </c:pt>
                <c:pt idx="5528">
                  <c:v>39224</c:v>
                </c:pt>
                <c:pt idx="5529">
                  <c:v>39225</c:v>
                </c:pt>
                <c:pt idx="5530">
                  <c:v>39226</c:v>
                </c:pt>
                <c:pt idx="5531">
                  <c:v>39227</c:v>
                </c:pt>
                <c:pt idx="5532">
                  <c:v>39230</c:v>
                </c:pt>
                <c:pt idx="5533">
                  <c:v>39231</c:v>
                </c:pt>
                <c:pt idx="5534">
                  <c:v>39232</c:v>
                </c:pt>
                <c:pt idx="5535">
                  <c:v>39233</c:v>
                </c:pt>
                <c:pt idx="5536">
                  <c:v>39234</c:v>
                </c:pt>
                <c:pt idx="5537">
                  <c:v>39237</c:v>
                </c:pt>
                <c:pt idx="5538">
                  <c:v>39238</c:v>
                </c:pt>
                <c:pt idx="5539">
                  <c:v>39239</c:v>
                </c:pt>
                <c:pt idx="5540">
                  <c:v>39240</c:v>
                </c:pt>
                <c:pt idx="5541">
                  <c:v>39241</c:v>
                </c:pt>
                <c:pt idx="5542">
                  <c:v>39244</c:v>
                </c:pt>
                <c:pt idx="5543">
                  <c:v>39245</c:v>
                </c:pt>
                <c:pt idx="5544">
                  <c:v>39246</c:v>
                </c:pt>
                <c:pt idx="5545">
                  <c:v>39247</c:v>
                </c:pt>
                <c:pt idx="5546">
                  <c:v>39248</c:v>
                </c:pt>
                <c:pt idx="5547">
                  <c:v>39251</c:v>
                </c:pt>
                <c:pt idx="5548">
                  <c:v>39252</c:v>
                </c:pt>
                <c:pt idx="5549">
                  <c:v>39253</c:v>
                </c:pt>
                <c:pt idx="5550">
                  <c:v>39254</c:v>
                </c:pt>
                <c:pt idx="5551">
                  <c:v>39255</c:v>
                </c:pt>
                <c:pt idx="5552">
                  <c:v>39258</c:v>
                </c:pt>
                <c:pt idx="5553">
                  <c:v>39259</c:v>
                </c:pt>
                <c:pt idx="5554">
                  <c:v>39260</c:v>
                </c:pt>
                <c:pt idx="5555">
                  <c:v>39261</c:v>
                </c:pt>
                <c:pt idx="5556">
                  <c:v>39262</c:v>
                </c:pt>
                <c:pt idx="5557">
                  <c:v>39265</c:v>
                </c:pt>
                <c:pt idx="5558">
                  <c:v>39266</c:v>
                </c:pt>
                <c:pt idx="5559">
                  <c:v>39267</c:v>
                </c:pt>
                <c:pt idx="5560">
                  <c:v>39268</c:v>
                </c:pt>
                <c:pt idx="5561">
                  <c:v>39269</c:v>
                </c:pt>
                <c:pt idx="5562">
                  <c:v>39272</c:v>
                </c:pt>
                <c:pt idx="5563">
                  <c:v>39273</c:v>
                </c:pt>
                <c:pt idx="5564">
                  <c:v>39274</c:v>
                </c:pt>
                <c:pt idx="5565">
                  <c:v>39275</c:v>
                </c:pt>
                <c:pt idx="5566">
                  <c:v>39276</c:v>
                </c:pt>
                <c:pt idx="5567">
                  <c:v>39279</c:v>
                </c:pt>
                <c:pt idx="5568">
                  <c:v>39280</c:v>
                </c:pt>
                <c:pt idx="5569">
                  <c:v>39281</c:v>
                </c:pt>
                <c:pt idx="5570">
                  <c:v>39282</c:v>
                </c:pt>
                <c:pt idx="5571">
                  <c:v>39283</c:v>
                </c:pt>
                <c:pt idx="5572">
                  <c:v>39286</c:v>
                </c:pt>
                <c:pt idx="5573">
                  <c:v>39287</c:v>
                </c:pt>
                <c:pt idx="5574">
                  <c:v>39288</c:v>
                </c:pt>
                <c:pt idx="5575">
                  <c:v>39289</c:v>
                </c:pt>
                <c:pt idx="5576">
                  <c:v>39290</c:v>
                </c:pt>
                <c:pt idx="5577">
                  <c:v>39293</c:v>
                </c:pt>
                <c:pt idx="5578">
                  <c:v>39294</c:v>
                </c:pt>
                <c:pt idx="5579">
                  <c:v>39295</c:v>
                </c:pt>
                <c:pt idx="5580">
                  <c:v>39296</c:v>
                </c:pt>
                <c:pt idx="5581">
                  <c:v>39297</c:v>
                </c:pt>
                <c:pt idx="5582">
                  <c:v>39300</c:v>
                </c:pt>
                <c:pt idx="5583">
                  <c:v>39301</c:v>
                </c:pt>
                <c:pt idx="5584">
                  <c:v>39302</c:v>
                </c:pt>
                <c:pt idx="5585">
                  <c:v>39303</c:v>
                </c:pt>
                <c:pt idx="5586">
                  <c:v>39304</c:v>
                </c:pt>
                <c:pt idx="5587">
                  <c:v>39307</c:v>
                </c:pt>
                <c:pt idx="5588">
                  <c:v>39308</c:v>
                </c:pt>
                <c:pt idx="5589">
                  <c:v>39309</c:v>
                </c:pt>
                <c:pt idx="5590">
                  <c:v>39310</c:v>
                </c:pt>
                <c:pt idx="5591">
                  <c:v>39311</c:v>
                </c:pt>
                <c:pt idx="5592">
                  <c:v>39314</c:v>
                </c:pt>
                <c:pt idx="5593">
                  <c:v>39315</c:v>
                </c:pt>
                <c:pt idx="5594">
                  <c:v>39316</c:v>
                </c:pt>
                <c:pt idx="5595">
                  <c:v>39317</c:v>
                </c:pt>
                <c:pt idx="5596">
                  <c:v>39318</c:v>
                </c:pt>
                <c:pt idx="5597">
                  <c:v>39321</c:v>
                </c:pt>
                <c:pt idx="5598">
                  <c:v>39322</c:v>
                </c:pt>
                <c:pt idx="5599">
                  <c:v>39323</c:v>
                </c:pt>
                <c:pt idx="5600">
                  <c:v>39324</c:v>
                </c:pt>
                <c:pt idx="5601">
                  <c:v>39325</c:v>
                </c:pt>
                <c:pt idx="5602">
                  <c:v>39328</c:v>
                </c:pt>
                <c:pt idx="5603">
                  <c:v>39329</c:v>
                </c:pt>
                <c:pt idx="5604">
                  <c:v>39330</c:v>
                </c:pt>
                <c:pt idx="5605">
                  <c:v>39331</c:v>
                </c:pt>
                <c:pt idx="5606">
                  <c:v>39332</c:v>
                </c:pt>
                <c:pt idx="5607">
                  <c:v>39335</c:v>
                </c:pt>
                <c:pt idx="5608">
                  <c:v>39336</c:v>
                </c:pt>
                <c:pt idx="5609">
                  <c:v>39337</c:v>
                </c:pt>
                <c:pt idx="5610">
                  <c:v>39338</c:v>
                </c:pt>
                <c:pt idx="5611">
                  <c:v>39339</c:v>
                </c:pt>
                <c:pt idx="5612">
                  <c:v>39342</c:v>
                </c:pt>
                <c:pt idx="5613">
                  <c:v>39343</c:v>
                </c:pt>
                <c:pt idx="5614">
                  <c:v>39344</c:v>
                </c:pt>
                <c:pt idx="5615">
                  <c:v>39345</c:v>
                </c:pt>
                <c:pt idx="5616">
                  <c:v>39346</c:v>
                </c:pt>
                <c:pt idx="5617">
                  <c:v>39349</c:v>
                </c:pt>
                <c:pt idx="5618">
                  <c:v>39350</c:v>
                </c:pt>
                <c:pt idx="5619">
                  <c:v>39351</c:v>
                </c:pt>
                <c:pt idx="5620">
                  <c:v>39352</c:v>
                </c:pt>
                <c:pt idx="5621">
                  <c:v>39353</c:v>
                </c:pt>
                <c:pt idx="5622">
                  <c:v>39356</c:v>
                </c:pt>
                <c:pt idx="5623">
                  <c:v>39357</c:v>
                </c:pt>
                <c:pt idx="5624">
                  <c:v>39358</c:v>
                </c:pt>
                <c:pt idx="5625">
                  <c:v>39359</c:v>
                </c:pt>
                <c:pt idx="5626">
                  <c:v>39360</c:v>
                </c:pt>
                <c:pt idx="5627">
                  <c:v>39363</c:v>
                </c:pt>
                <c:pt idx="5628">
                  <c:v>39364</c:v>
                </c:pt>
                <c:pt idx="5629">
                  <c:v>39365</c:v>
                </c:pt>
                <c:pt idx="5630">
                  <c:v>39366</c:v>
                </c:pt>
                <c:pt idx="5631">
                  <c:v>39367</c:v>
                </c:pt>
                <c:pt idx="5632">
                  <c:v>39370</c:v>
                </c:pt>
                <c:pt idx="5633">
                  <c:v>39371</c:v>
                </c:pt>
                <c:pt idx="5634">
                  <c:v>39372</c:v>
                </c:pt>
                <c:pt idx="5635">
                  <c:v>39373</c:v>
                </c:pt>
                <c:pt idx="5636">
                  <c:v>39374</c:v>
                </c:pt>
                <c:pt idx="5637">
                  <c:v>39377</c:v>
                </c:pt>
                <c:pt idx="5638">
                  <c:v>39378</c:v>
                </c:pt>
                <c:pt idx="5639">
                  <c:v>39379</c:v>
                </c:pt>
                <c:pt idx="5640">
                  <c:v>39380</c:v>
                </c:pt>
                <c:pt idx="5641">
                  <c:v>39381</c:v>
                </c:pt>
                <c:pt idx="5642">
                  <c:v>39384</c:v>
                </c:pt>
                <c:pt idx="5643">
                  <c:v>39385</c:v>
                </c:pt>
                <c:pt idx="5644">
                  <c:v>39386</c:v>
                </c:pt>
                <c:pt idx="5645">
                  <c:v>39387</c:v>
                </c:pt>
                <c:pt idx="5646">
                  <c:v>39388</c:v>
                </c:pt>
                <c:pt idx="5647">
                  <c:v>39391</c:v>
                </c:pt>
                <c:pt idx="5648">
                  <c:v>39392</c:v>
                </c:pt>
                <c:pt idx="5649">
                  <c:v>39393</c:v>
                </c:pt>
                <c:pt idx="5650">
                  <c:v>39394</c:v>
                </c:pt>
                <c:pt idx="5651">
                  <c:v>39395</c:v>
                </c:pt>
                <c:pt idx="5652">
                  <c:v>39398</c:v>
                </c:pt>
                <c:pt idx="5653">
                  <c:v>39399</c:v>
                </c:pt>
                <c:pt idx="5654">
                  <c:v>39400</c:v>
                </c:pt>
                <c:pt idx="5655">
                  <c:v>39401</c:v>
                </c:pt>
                <c:pt idx="5656">
                  <c:v>39402</c:v>
                </c:pt>
                <c:pt idx="5657">
                  <c:v>39405</c:v>
                </c:pt>
                <c:pt idx="5658">
                  <c:v>39406</c:v>
                </c:pt>
                <c:pt idx="5659">
                  <c:v>39407</c:v>
                </c:pt>
                <c:pt idx="5660">
                  <c:v>39408</c:v>
                </c:pt>
                <c:pt idx="5661">
                  <c:v>39409</c:v>
                </c:pt>
                <c:pt idx="5662">
                  <c:v>39412</c:v>
                </c:pt>
                <c:pt idx="5663">
                  <c:v>39413</c:v>
                </c:pt>
                <c:pt idx="5664">
                  <c:v>39414</c:v>
                </c:pt>
                <c:pt idx="5665">
                  <c:v>39415</c:v>
                </c:pt>
                <c:pt idx="5666">
                  <c:v>39416</c:v>
                </c:pt>
                <c:pt idx="5667">
                  <c:v>39419</c:v>
                </c:pt>
                <c:pt idx="5668">
                  <c:v>39420</c:v>
                </c:pt>
                <c:pt idx="5669">
                  <c:v>39421</c:v>
                </c:pt>
                <c:pt idx="5670">
                  <c:v>39422</c:v>
                </c:pt>
                <c:pt idx="5671">
                  <c:v>39423</c:v>
                </c:pt>
                <c:pt idx="5672">
                  <c:v>39426</c:v>
                </c:pt>
                <c:pt idx="5673">
                  <c:v>39427</c:v>
                </c:pt>
                <c:pt idx="5674">
                  <c:v>39428</c:v>
                </c:pt>
                <c:pt idx="5675">
                  <c:v>39429</c:v>
                </c:pt>
                <c:pt idx="5676">
                  <c:v>39430</c:v>
                </c:pt>
                <c:pt idx="5677">
                  <c:v>39433</c:v>
                </c:pt>
                <c:pt idx="5678">
                  <c:v>39434</c:v>
                </c:pt>
                <c:pt idx="5679">
                  <c:v>39435</c:v>
                </c:pt>
                <c:pt idx="5680">
                  <c:v>39436</c:v>
                </c:pt>
                <c:pt idx="5681">
                  <c:v>39437</c:v>
                </c:pt>
                <c:pt idx="5682">
                  <c:v>39440</c:v>
                </c:pt>
                <c:pt idx="5683">
                  <c:v>39441</c:v>
                </c:pt>
                <c:pt idx="5684">
                  <c:v>39442</c:v>
                </c:pt>
                <c:pt idx="5685">
                  <c:v>39443</c:v>
                </c:pt>
                <c:pt idx="5686">
                  <c:v>39444</c:v>
                </c:pt>
                <c:pt idx="5687">
                  <c:v>39447</c:v>
                </c:pt>
                <c:pt idx="5688">
                  <c:v>39448</c:v>
                </c:pt>
                <c:pt idx="5689">
                  <c:v>39449</c:v>
                </c:pt>
                <c:pt idx="5690">
                  <c:v>39450</c:v>
                </c:pt>
                <c:pt idx="5691">
                  <c:v>39451</c:v>
                </c:pt>
                <c:pt idx="5692">
                  <c:v>39454</c:v>
                </c:pt>
                <c:pt idx="5693">
                  <c:v>39455</c:v>
                </c:pt>
                <c:pt idx="5694">
                  <c:v>39456</c:v>
                </c:pt>
                <c:pt idx="5695">
                  <c:v>39457</c:v>
                </c:pt>
                <c:pt idx="5696">
                  <c:v>39458</c:v>
                </c:pt>
                <c:pt idx="5697">
                  <c:v>39461</c:v>
                </c:pt>
                <c:pt idx="5698">
                  <c:v>39462</c:v>
                </c:pt>
                <c:pt idx="5699">
                  <c:v>39463</c:v>
                </c:pt>
                <c:pt idx="5700">
                  <c:v>39464</c:v>
                </c:pt>
                <c:pt idx="5701">
                  <c:v>39465</c:v>
                </c:pt>
                <c:pt idx="5702">
                  <c:v>39468</c:v>
                </c:pt>
                <c:pt idx="5703">
                  <c:v>39469</c:v>
                </c:pt>
                <c:pt idx="5704">
                  <c:v>39470</c:v>
                </c:pt>
                <c:pt idx="5705">
                  <c:v>39471</c:v>
                </c:pt>
                <c:pt idx="5706">
                  <c:v>39472</c:v>
                </c:pt>
                <c:pt idx="5707">
                  <c:v>39475</c:v>
                </c:pt>
                <c:pt idx="5708">
                  <c:v>39476</c:v>
                </c:pt>
                <c:pt idx="5709">
                  <c:v>39477</c:v>
                </c:pt>
                <c:pt idx="5710">
                  <c:v>39478</c:v>
                </c:pt>
                <c:pt idx="5711">
                  <c:v>39479</c:v>
                </c:pt>
                <c:pt idx="5712">
                  <c:v>39482</c:v>
                </c:pt>
                <c:pt idx="5713">
                  <c:v>39483</c:v>
                </c:pt>
                <c:pt idx="5714">
                  <c:v>39484</c:v>
                </c:pt>
                <c:pt idx="5715">
                  <c:v>39485</c:v>
                </c:pt>
                <c:pt idx="5716">
                  <c:v>39486</c:v>
                </c:pt>
                <c:pt idx="5717">
                  <c:v>39489</c:v>
                </c:pt>
                <c:pt idx="5718">
                  <c:v>39490</c:v>
                </c:pt>
                <c:pt idx="5719">
                  <c:v>39491</c:v>
                </c:pt>
                <c:pt idx="5720">
                  <c:v>39492</c:v>
                </c:pt>
                <c:pt idx="5721">
                  <c:v>39493</c:v>
                </c:pt>
                <c:pt idx="5722">
                  <c:v>39496</c:v>
                </c:pt>
                <c:pt idx="5723">
                  <c:v>39497</c:v>
                </c:pt>
                <c:pt idx="5724">
                  <c:v>39498</c:v>
                </c:pt>
                <c:pt idx="5725">
                  <c:v>39499</c:v>
                </c:pt>
                <c:pt idx="5726">
                  <c:v>39500</c:v>
                </c:pt>
                <c:pt idx="5727">
                  <c:v>39503</c:v>
                </c:pt>
                <c:pt idx="5728">
                  <c:v>39504</c:v>
                </c:pt>
                <c:pt idx="5729">
                  <c:v>39505</c:v>
                </c:pt>
                <c:pt idx="5730">
                  <c:v>39506</c:v>
                </c:pt>
                <c:pt idx="5731">
                  <c:v>39507</c:v>
                </c:pt>
                <c:pt idx="5732">
                  <c:v>39510</c:v>
                </c:pt>
                <c:pt idx="5733">
                  <c:v>39511</c:v>
                </c:pt>
                <c:pt idx="5734">
                  <c:v>39512</c:v>
                </c:pt>
                <c:pt idx="5735">
                  <c:v>39513</c:v>
                </c:pt>
                <c:pt idx="5736">
                  <c:v>39514</c:v>
                </c:pt>
                <c:pt idx="5737">
                  <c:v>39517</c:v>
                </c:pt>
                <c:pt idx="5738">
                  <c:v>39518</c:v>
                </c:pt>
                <c:pt idx="5739">
                  <c:v>39519</c:v>
                </c:pt>
                <c:pt idx="5740">
                  <c:v>39520</c:v>
                </c:pt>
                <c:pt idx="5741">
                  <c:v>39521</c:v>
                </c:pt>
                <c:pt idx="5742">
                  <c:v>39524</c:v>
                </c:pt>
                <c:pt idx="5743">
                  <c:v>39525</c:v>
                </c:pt>
                <c:pt idx="5744">
                  <c:v>39526</c:v>
                </c:pt>
                <c:pt idx="5745">
                  <c:v>39527</c:v>
                </c:pt>
                <c:pt idx="5746">
                  <c:v>39528</c:v>
                </c:pt>
                <c:pt idx="5747">
                  <c:v>39531</c:v>
                </c:pt>
                <c:pt idx="5748">
                  <c:v>39532</c:v>
                </c:pt>
                <c:pt idx="5749">
                  <c:v>39533</c:v>
                </c:pt>
                <c:pt idx="5750">
                  <c:v>39534</c:v>
                </c:pt>
                <c:pt idx="5751">
                  <c:v>39535</c:v>
                </c:pt>
                <c:pt idx="5752">
                  <c:v>39538</c:v>
                </c:pt>
                <c:pt idx="5753">
                  <c:v>39539</c:v>
                </c:pt>
                <c:pt idx="5754">
                  <c:v>39540</c:v>
                </c:pt>
                <c:pt idx="5755">
                  <c:v>39541</c:v>
                </c:pt>
                <c:pt idx="5756">
                  <c:v>39542</c:v>
                </c:pt>
                <c:pt idx="5757">
                  <c:v>39545</c:v>
                </c:pt>
                <c:pt idx="5758">
                  <c:v>39546</c:v>
                </c:pt>
                <c:pt idx="5759">
                  <c:v>39547</c:v>
                </c:pt>
                <c:pt idx="5760">
                  <c:v>39548</c:v>
                </c:pt>
                <c:pt idx="5761">
                  <c:v>39549</c:v>
                </c:pt>
                <c:pt idx="5762">
                  <c:v>39552</c:v>
                </c:pt>
                <c:pt idx="5763">
                  <c:v>39553</c:v>
                </c:pt>
                <c:pt idx="5764">
                  <c:v>39554</c:v>
                </c:pt>
                <c:pt idx="5765">
                  <c:v>39555</c:v>
                </c:pt>
                <c:pt idx="5766">
                  <c:v>39556</c:v>
                </c:pt>
                <c:pt idx="5767">
                  <c:v>39559</c:v>
                </c:pt>
                <c:pt idx="5768">
                  <c:v>39560</c:v>
                </c:pt>
                <c:pt idx="5769">
                  <c:v>39561</c:v>
                </c:pt>
                <c:pt idx="5770">
                  <c:v>39562</c:v>
                </c:pt>
                <c:pt idx="5771">
                  <c:v>39563</c:v>
                </c:pt>
                <c:pt idx="5772">
                  <c:v>39566</c:v>
                </c:pt>
                <c:pt idx="5773">
                  <c:v>39567</c:v>
                </c:pt>
                <c:pt idx="5774">
                  <c:v>39568</c:v>
                </c:pt>
                <c:pt idx="5775">
                  <c:v>39569</c:v>
                </c:pt>
                <c:pt idx="5776">
                  <c:v>39570</c:v>
                </c:pt>
                <c:pt idx="5777">
                  <c:v>39573</c:v>
                </c:pt>
                <c:pt idx="5778">
                  <c:v>39574</c:v>
                </c:pt>
                <c:pt idx="5779">
                  <c:v>39575</c:v>
                </c:pt>
                <c:pt idx="5780">
                  <c:v>39576</c:v>
                </c:pt>
                <c:pt idx="5781">
                  <c:v>39577</c:v>
                </c:pt>
                <c:pt idx="5782">
                  <c:v>39580</c:v>
                </c:pt>
                <c:pt idx="5783">
                  <c:v>39581</c:v>
                </c:pt>
                <c:pt idx="5784">
                  <c:v>39582</c:v>
                </c:pt>
                <c:pt idx="5785">
                  <c:v>39583</c:v>
                </c:pt>
                <c:pt idx="5786">
                  <c:v>39584</c:v>
                </c:pt>
                <c:pt idx="5787">
                  <c:v>39587</c:v>
                </c:pt>
                <c:pt idx="5788">
                  <c:v>39588</c:v>
                </c:pt>
                <c:pt idx="5789">
                  <c:v>39589</c:v>
                </c:pt>
                <c:pt idx="5790">
                  <c:v>39590</c:v>
                </c:pt>
                <c:pt idx="5791">
                  <c:v>39591</c:v>
                </c:pt>
                <c:pt idx="5792">
                  <c:v>39594</c:v>
                </c:pt>
                <c:pt idx="5793">
                  <c:v>39595</c:v>
                </c:pt>
                <c:pt idx="5794">
                  <c:v>39596</c:v>
                </c:pt>
                <c:pt idx="5795">
                  <c:v>39597</c:v>
                </c:pt>
                <c:pt idx="5796">
                  <c:v>39598</c:v>
                </c:pt>
                <c:pt idx="5797">
                  <c:v>39601</c:v>
                </c:pt>
                <c:pt idx="5798">
                  <c:v>39602</c:v>
                </c:pt>
                <c:pt idx="5799">
                  <c:v>39603</c:v>
                </c:pt>
                <c:pt idx="5800">
                  <c:v>39604</c:v>
                </c:pt>
                <c:pt idx="5801">
                  <c:v>39605</c:v>
                </c:pt>
                <c:pt idx="5802">
                  <c:v>39608</c:v>
                </c:pt>
                <c:pt idx="5803">
                  <c:v>39609</c:v>
                </c:pt>
                <c:pt idx="5804">
                  <c:v>39610</c:v>
                </c:pt>
                <c:pt idx="5805">
                  <c:v>39611</c:v>
                </c:pt>
                <c:pt idx="5806">
                  <c:v>39612</c:v>
                </c:pt>
                <c:pt idx="5807">
                  <c:v>39615</c:v>
                </c:pt>
                <c:pt idx="5808">
                  <c:v>39616</c:v>
                </c:pt>
                <c:pt idx="5809">
                  <c:v>39617</c:v>
                </c:pt>
                <c:pt idx="5810">
                  <c:v>39618</c:v>
                </c:pt>
                <c:pt idx="5811">
                  <c:v>39619</c:v>
                </c:pt>
                <c:pt idx="5812">
                  <c:v>39622</c:v>
                </c:pt>
                <c:pt idx="5813">
                  <c:v>39623</c:v>
                </c:pt>
                <c:pt idx="5814">
                  <c:v>39624</c:v>
                </c:pt>
                <c:pt idx="5815">
                  <c:v>39625</c:v>
                </c:pt>
                <c:pt idx="5816">
                  <c:v>39626</c:v>
                </c:pt>
                <c:pt idx="5817">
                  <c:v>39629</c:v>
                </c:pt>
                <c:pt idx="5818">
                  <c:v>39630</c:v>
                </c:pt>
                <c:pt idx="5819">
                  <c:v>39631</c:v>
                </c:pt>
                <c:pt idx="5820">
                  <c:v>39632</c:v>
                </c:pt>
                <c:pt idx="5821">
                  <c:v>39633</c:v>
                </c:pt>
                <c:pt idx="5822">
                  <c:v>39636</c:v>
                </c:pt>
                <c:pt idx="5823">
                  <c:v>39637</c:v>
                </c:pt>
                <c:pt idx="5824">
                  <c:v>39638</c:v>
                </c:pt>
                <c:pt idx="5825">
                  <c:v>39639</c:v>
                </c:pt>
                <c:pt idx="5826">
                  <c:v>39640</c:v>
                </c:pt>
                <c:pt idx="5827">
                  <c:v>39643</c:v>
                </c:pt>
                <c:pt idx="5828">
                  <c:v>39644</c:v>
                </c:pt>
                <c:pt idx="5829">
                  <c:v>39645</c:v>
                </c:pt>
                <c:pt idx="5830">
                  <c:v>39646</c:v>
                </c:pt>
                <c:pt idx="5831">
                  <c:v>39647</c:v>
                </c:pt>
                <c:pt idx="5832">
                  <c:v>39650</c:v>
                </c:pt>
                <c:pt idx="5833">
                  <c:v>39651</c:v>
                </c:pt>
                <c:pt idx="5834">
                  <c:v>39652</c:v>
                </c:pt>
                <c:pt idx="5835">
                  <c:v>39653</c:v>
                </c:pt>
                <c:pt idx="5836">
                  <c:v>39654</c:v>
                </c:pt>
                <c:pt idx="5837">
                  <c:v>39657</c:v>
                </c:pt>
                <c:pt idx="5838">
                  <c:v>39658</c:v>
                </c:pt>
                <c:pt idx="5839">
                  <c:v>39659</c:v>
                </c:pt>
                <c:pt idx="5840">
                  <c:v>39660</c:v>
                </c:pt>
                <c:pt idx="5841">
                  <c:v>39661</c:v>
                </c:pt>
                <c:pt idx="5842">
                  <c:v>39664</c:v>
                </c:pt>
                <c:pt idx="5843">
                  <c:v>39665</c:v>
                </c:pt>
                <c:pt idx="5844">
                  <c:v>39666</c:v>
                </c:pt>
                <c:pt idx="5845">
                  <c:v>39667</c:v>
                </c:pt>
                <c:pt idx="5846">
                  <c:v>39668</c:v>
                </c:pt>
                <c:pt idx="5847">
                  <c:v>39671</c:v>
                </c:pt>
                <c:pt idx="5848">
                  <c:v>39672</c:v>
                </c:pt>
                <c:pt idx="5849">
                  <c:v>39673</c:v>
                </c:pt>
                <c:pt idx="5850">
                  <c:v>39674</c:v>
                </c:pt>
                <c:pt idx="5851">
                  <c:v>39675</c:v>
                </c:pt>
                <c:pt idx="5852">
                  <c:v>39678</c:v>
                </c:pt>
                <c:pt idx="5853">
                  <c:v>39679</c:v>
                </c:pt>
                <c:pt idx="5854">
                  <c:v>39680</c:v>
                </c:pt>
                <c:pt idx="5855">
                  <c:v>39681</c:v>
                </c:pt>
                <c:pt idx="5856">
                  <c:v>39682</c:v>
                </c:pt>
                <c:pt idx="5857">
                  <c:v>39685</c:v>
                </c:pt>
                <c:pt idx="5858">
                  <c:v>39686</c:v>
                </c:pt>
                <c:pt idx="5859">
                  <c:v>39687</c:v>
                </c:pt>
                <c:pt idx="5860">
                  <c:v>39688</c:v>
                </c:pt>
                <c:pt idx="5861">
                  <c:v>39689</c:v>
                </c:pt>
                <c:pt idx="5862">
                  <c:v>39692</c:v>
                </c:pt>
                <c:pt idx="5863">
                  <c:v>39693</c:v>
                </c:pt>
                <c:pt idx="5864">
                  <c:v>39694</c:v>
                </c:pt>
                <c:pt idx="5865">
                  <c:v>39695</c:v>
                </c:pt>
                <c:pt idx="5866">
                  <c:v>39696</c:v>
                </c:pt>
                <c:pt idx="5867">
                  <c:v>39699</c:v>
                </c:pt>
                <c:pt idx="5868">
                  <c:v>39700</c:v>
                </c:pt>
                <c:pt idx="5869">
                  <c:v>39701</c:v>
                </c:pt>
                <c:pt idx="5870">
                  <c:v>39702</c:v>
                </c:pt>
                <c:pt idx="5871">
                  <c:v>39703</c:v>
                </c:pt>
                <c:pt idx="5872">
                  <c:v>39706</c:v>
                </c:pt>
                <c:pt idx="5873">
                  <c:v>39707</c:v>
                </c:pt>
                <c:pt idx="5874">
                  <c:v>39708</c:v>
                </c:pt>
                <c:pt idx="5875">
                  <c:v>39709</c:v>
                </c:pt>
                <c:pt idx="5876">
                  <c:v>39710</c:v>
                </c:pt>
                <c:pt idx="5877">
                  <c:v>39713</c:v>
                </c:pt>
                <c:pt idx="5878">
                  <c:v>39714</c:v>
                </c:pt>
                <c:pt idx="5879">
                  <c:v>39715</c:v>
                </c:pt>
                <c:pt idx="5880">
                  <c:v>39716</c:v>
                </c:pt>
                <c:pt idx="5881">
                  <c:v>39717</c:v>
                </c:pt>
                <c:pt idx="5882">
                  <c:v>39720</c:v>
                </c:pt>
                <c:pt idx="5883">
                  <c:v>39721</c:v>
                </c:pt>
                <c:pt idx="5884">
                  <c:v>39722</c:v>
                </c:pt>
                <c:pt idx="5885">
                  <c:v>39723</c:v>
                </c:pt>
                <c:pt idx="5886">
                  <c:v>39724</c:v>
                </c:pt>
                <c:pt idx="5887">
                  <c:v>39727</c:v>
                </c:pt>
                <c:pt idx="5888">
                  <c:v>39728</c:v>
                </c:pt>
                <c:pt idx="5889">
                  <c:v>39729</c:v>
                </c:pt>
                <c:pt idx="5890">
                  <c:v>39730</c:v>
                </c:pt>
                <c:pt idx="5891">
                  <c:v>39731</c:v>
                </c:pt>
                <c:pt idx="5892">
                  <c:v>39734</c:v>
                </c:pt>
                <c:pt idx="5893">
                  <c:v>39735</c:v>
                </c:pt>
                <c:pt idx="5894">
                  <c:v>39736</c:v>
                </c:pt>
                <c:pt idx="5895">
                  <c:v>39737</c:v>
                </c:pt>
                <c:pt idx="5896">
                  <c:v>39738</c:v>
                </c:pt>
                <c:pt idx="5897">
                  <c:v>39741</c:v>
                </c:pt>
                <c:pt idx="5898">
                  <c:v>39742</c:v>
                </c:pt>
                <c:pt idx="5899">
                  <c:v>39743</c:v>
                </c:pt>
                <c:pt idx="5900">
                  <c:v>39744</c:v>
                </c:pt>
                <c:pt idx="5901">
                  <c:v>39745</c:v>
                </c:pt>
                <c:pt idx="5902">
                  <c:v>39748</c:v>
                </c:pt>
                <c:pt idx="5903">
                  <c:v>39749</c:v>
                </c:pt>
                <c:pt idx="5904">
                  <c:v>39750</c:v>
                </c:pt>
                <c:pt idx="5905">
                  <c:v>39751</c:v>
                </c:pt>
                <c:pt idx="5906">
                  <c:v>39752</c:v>
                </c:pt>
                <c:pt idx="5907">
                  <c:v>39755</c:v>
                </c:pt>
                <c:pt idx="5908">
                  <c:v>39756</c:v>
                </c:pt>
                <c:pt idx="5909">
                  <c:v>39757</c:v>
                </c:pt>
                <c:pt idx="5910">
                  <c:v>39758</c:v>
                </c:pt>
                <c:pt idx="5911">
                  <c:v>39759</c:v>
                </c:pt>
                <c:pt idx="5912">
                  <c:v>39762</c:v>
                </c:pt>
                <c:pt idx="5913">
                  <c:v>39763</c:v>
                </c:pt>
                <c:pt idx="5914">
                  <c:v>39764</c:v>
                </c:pt>
                <c:pt idx="5915">
                  <c:v>39765</c:v>
                </c:pt>
                <c:pt idx="5916">
                  <c:v>39766</c:v>
                </c:pt>
                <c:pt idx="5917">
                  <c:v>39769</c:v>
                </c:pt>
                <c:pt idx="5918">
                  <c:v>39770</c:v>
                </c:pt>
                <c:pt idx="5919">
                  <c:v>39771</c:v>
                </c:pt>
                <c:pt idx="5920">
                  <c:v>39772</c:v>
                </c:pt>
                <c:pt idx="5921">
                  <c:v>39773</c:v>
                </c:pt>
                <c:pt idx="5922">
                  <c:v>39776</c:v>
                </c:pt>
                <c:pt idx="5923">
                  <c:v>39777</c:v>
                </c:pt>
                <c:pt idx="5924">
                  <c:v>39778</c:v>
                </c:pt>
                <c:pt idx="5925">
                  <c:v>39779</c:v>
                </c:pt>
                <c:pt idx="5926">
                  <c:v>39780</c:v>
                </c:pt>
                <c:pt idx="5927">
                  <c:v>39783</c:v>
                </c:pt>
                <c:pt idx="5928">
                  <c:v>39784</c:v>
                </c:pt>
                <c:pt idx="5929">
                  <c:v>39785</c:v>
                </c:pt>
                <c:pt idx="5930">
                  <c:v>39786</c:v>
                </c:pt>
                <c:pt idx="5931">
                  <c:v>39787</c:v>
                </c:pt>
                <c:pt idx="5932">
                  <c:v>39790</c:v>
                </c:pt>
                <c:pt idx="5933">
                  <c:v>39791</c:v>
                </c:pt>
                <c:pt idx="5934">
                  <c:v>39792</c:v>
                </c:pt>
                <c:pt idx="5935">
                  <c:v>39793</c:v>
                </c:pt>
                <c:pt idx="5936">
                  <c:v>39794</c:v>
                </c:pt>
                <c:pt idx="5937">
                  <c:v>39797</c:v>
                </c:pt>
                <c:pt idx="5938">
                  <c:v>39798</c:v>
                </c:pt>
                <c:pt idx="5939">
                  <c:v>39799</c:v>
                </c:pt>
                <c:pt idx="5940">
                  <c:v>39800</c:v>
                </c:pt>
                <c:pt idx="5941">
                  <c:v>39801</c:v>
                </c:pt>
                <c:pt idx="5942">
                  <c:v>39804</c:v>
                </c:pt>
                <c:pt idx="5943">
                  <c:v>39805</c:v>
                </c:pt>
                <c:pt idx="5944">
                  <c:v>39806</c:v>
                </c:pt>
                <c:pt idx="5945">
                  <c:v>39807</c:v>
                </c:pt>
                <c:pt idx="5946">
                  <c:v>39808</c:v>
                </c:pt>
                <c:pt idx="5947">
                  <c:v>39811</c:v>
                </c:pt>
                <c:pt idx="5948">
                  <c:v>39812</c:v>
                </c:pt>
                <c:pt idx="5949">
                  <c:v>39813</c:v>
                </c:pt>
                <c:pt idx="5950">
                  <c:v>39814</c:v>
                </c:pt>
                <c:pt idx="5951">
                  <c:v>39815</c:v>
                </c:pt>
                <c:pt idx="5952">
                  <c:v>39818</c:v>
                </c:pt>
                <c:pt idx="5953">
                  <c:v>39819</c:v>
                </c:pt>
                <c:pt idx="5954">
                  <c:v>39820</c:v>
                </c:pt>
                <c:pt idx="5955">
                  <c:v>39821</c:v>
                </c:pt>
                <c:pt idx="5956">
                  <c:v>39822</c:v>
                </c:pt>
                <c:pt idx="5957">
                  <c:v>39825</c:v>
                </c:pt>
                <c:pt idx="5958">
                  <c:v>39826</c:v>
                </c:pt>
                <c:pt idx="5959">
                  <c:v>39827</c:v>
                </c:pt>
                <c:pt idx="5960">
                  <c:v>39828</c:v>
                </c:pt>
                <c:pt idx="5961">
                  <c:v>39829</c:v>
                </c:pt>
                <c:pt idx="5962">
                  <c:v>39832</c:v>
                </c:pt>
                <c:pt idx="5963">
                  <c:v>39833</c:v>
                </c:pt>
                <c:pt idx="5964">
                  <c:v>39834</c:v>
                </c:pt>
                <c:pt idx="5965">
                  <c:v>39835</c:v>
                </c:pt>
                <c:pt idx="5966">
                  <c:v>39836</c:v>
                </c:pt>
                <c:pt idx="5967">
                  <c:v>39839</c:v>
                </c:pt>
                <c:pt idx="5968">
                  <c:v>39840</c:v>
                </c:pt>
                <c:pt idx="5969">
                  <c:v>39841</c:v>
                </c:pt>
                <c:pt idx="5970">
                  <c:v>39842</c:v>
                </c:pt>
                <c:pt idx="5971">
                  <c:v>39843</c:v>
                </c:pt>
                <c:pt idx="5972">
                  <c:v>39846</c:v>
                </c:pt>
                <c:pt idx="5973">
                  <c:v>39847</c:v>
                </c:pt>
                <c:pt idx="5974">
                  <c:v>39848</c:v>
                </c:pt>
                <c:pt idx="5975">
                  <c:v>39849</c:v>
                </c:pt>
                <c:pt idx="5976">
                  <c:v>39850</c:v>
                </c:pt>
                <c:pt idx="5977">
                  <c:v>39853</c:v>
                </c:pt>
                <c:pt idx="5978">
                  <c:v>39854</c:v>
                </c:pt>
                <c:pt idx="5979">
                  <c:v>39855</c:v>
                </c:pt>
                <c:pt idx="5980">
                  <c:v>39856</c:v>
                </c:pt>
                <c:pt idx="5981">
                  <c:v>39857</c:v>
                </c:pt>
                <c:pt idx="5982">
                  <c:v>39860</c:v>
                </c:pt>
                <c:pt idx="5983">
                  <c:v>39861</c:v>
                </c:pt>
                <c:pt idx="5984">
                  <c:v>39862</c:v>
                </c:pt>
                <c:pt idx="5985">
                  <c:v>39863</c:v>
                </c:pt>
                <c:pt idx="5986">
                  <c:v>39864</c:v>
                </c:pt>
                <c:pt idx="5987">
                  <c:v>39867</c:v>
                </c:pt>
                <c:pt idx="5988">
                  <c:v>39868</c:v>
                </c:pt>
                <c:pt idx="5989">
                  <c:v>39869</c:v>
                </c:pt>
                <c:pt idx="5990">
                  <c:v>39870</c:v>
                </c:pt>
                <c:pt idx="5991">
                  <c:v>39871</c:v>
                </c:pt>
                <c:pt idx="5992">
                  <c:v>39874</c:v>
                </c:pt>
                <c:pt idx="5993">
                  <c:v>39875</c:v>
                </c:pt>
                <c:pt idx="5994">
                  <c:v>39876</c:v>
                </c:pt>
                <c:pt idx="5995">
                  <c:v>39877</c:v>
                </c:pt>
                <c:pt idx="5996">
                  <c:v>39878</c:v>
                </c:pt>
                <c:pt idx="5997">
                  <c:v>39881</c:v>
                </c:pt>
                <c:pt idx="5998">
                  <c:v>39882</c:v>
                </c:pt>
                <c:pt idx="5999">
                  <c:v>39883</c:v>
                </c:pt>
                <c:pt idx="6000">
                  <c:v>39884</c:v>
                </c:pt>
                <c:pt idx="6001">
                  <c:v>39885</c:v>
                </c:pt>
                <c:pt idx="6002">
                  <c:v>39888</c:v>
                </c:pt>
                <c:pt idx="6003">
                  <c:v>39889</c:v>
                </c:pt>
                <c:pt idx="6004">
                  <c:v>39890</c:v>
                </c:pt>
                <c:pt idx="6005">
                  <c:v>39891</c:v>
                </c:pt>
                <c:pt idx="6006">
                  <c:v>39892</c:v>
                </c:pt>
                <c:pt idx="6007">
                  <c:v>39895</c:v>
                </c:pt>
                <c:pt idx="6008">
                  <c:v>39896</c:v>
                </c:pt>
                <c:pt idx="6009">
                  <c:v>39897</c:v>
                </c:pt>
                <c:pt idx="6010">
                  <c:v>39898</c:v>
                </c:pt>
                <c:pt idx="6011">
                  <c:v>39899</c:v>
                </c:pt>
                <c:pt idx="6012">
                  <c:v>39902</c:v>
                </c:pt>
                <c:pt idx="6013">
                  <c:v>39903</c:v>
                </c:pt>
                <c:pt idx="6014">
                  <c:v>39904</c:v>
                </c:pt>
                <c:pt idx="6015">
                  <c:v>39905</c:v>
                </c:pt>
                <c:pt idx="6016">
                  <c:v>39906</c:v>
                </c:pt>
                <c:pt idx="6017">
                  <c:v>39909</c:v>
                </c:pt>
                <c:pt idx="6018">
                  <c:v>39910</c:v>
                </c:pt>
                <c:pt idx="6019">
                  <c:v>39911</c:v>
                </c:pt>
                <c:pt idx="6020">
                  <c:v>39912</c:v>
                </c:pt>
                <c:pt idx="6021">
                  <c:v>39913</c:v>
                </c:pt>
                <c:pt idx="6022">
                  <c:v>39916</c:v>
                </c:pt>
                <c:pt idx="6023">
                  <c:v>39917</c:v>
                </c:pt>
                <c:pt idx="6024">
                  <c:v>39918</c:v>
                </c:pt>
                <c:pt idx="6025">
                  <c:v>39919</c:v>
                </c:pt>
                <c:pt idx="6026">
                  <c:v>39920</c:v>
                </c:pt>
                <c:pt idx="6027">
                  <c:v>39923</c:v>
                </c:pt>
                <c:pt idx="6028">
                  <c:v>39924</c:v>
                </c:pt>
                <c:pt idx="6029">
                  <c:v>39925</c:v>
                </c:pt>
                <c:pt idx="6030">
                  <c:v>39926</c:v>
                </c:pt>
                <c:pt idx="6031">
                  <c:v>39927</c:v>
                </c:pt>
                <c:pt idx="6032">
                  <c:v>39930</c:v>
                </c:pt>
                <c:pt idx="6033">
                  <c:v>39931</c:v>
                </c:pt>
                <c:pt idx="6034">
                  <c:v>39932</c:v>
                </c:pt>
                <c:pt idx="6035">
                  <c:v>39933</c:v>
                </c:pt>
                <c:pt idx="6036">
                  <c:v>39934</c:v>
                </c:pt>
                <c:pt idx="6037">
                  <c:v>39937</c:v>
                </c:pt>
                <c:pt idx="6038">
                  <c:v>39938</c:v>
                </c:pt>
                <c:pt idx="6039">
                  <c:v>39939</c:v>
                </c:pt>
                <c:pt idx="6040">
                  <c:v>39940</c:v>
                </c:pt>
                <c:pt idx="6041">
                  <c:v>39941</c:v>
                </c:pt>
                <c:pt idx="6042">
                  <c:v>39944</c:v>
                </c:pt>
                <c:pt idx="6043">
                  <c:v>39945</c:v>
                </c:pt>
                <c:pt idx="6044">
                  <c:v>39946</c:v>
                </c:pt>
                <c:pt idx="6045">
                  <c:v>39947</c:v>
                </c:pt>
                <c:pt idx="6046">
                  <c:v>39948</c:v>
                </c:pt>
                <c:pt idx="6047">
                  <c:v>39951</c:v>
                </c:pt>
                <c:pt idx="6048">
                  <c:v>39952</c:v>
                </c:pt>
                <c:pt idx="6049">
                  <c:v>39953</c:v>
                </c:pt>
                <c:pt idx="6050">
                  <c:v>39954</c:v>
                </c:pt>
                <c:pt idx="6051">
                  <c:v>39955</c:v>
                </c:pt>
                <c:pt idx="6052">
                  <c:v>39958</c:v>
                </c:pt>
                <c:pt idx="6053">
                  <c:v>39959</c:v>
                </c:pt>
                <c:pt idx="6054">
                  <c:v>39960</c:v>
                </c:pt>
                <c:pt idx="6055">
                  <c:v>39961</c:v>
                </c:pt>
                <c:pt idx="6056">
                  <c:v>39962</c:v>
                </c:pt>
                <c:pt idx="6057">
                  <c:v>39965</c:v>
                </c:pt>
                <c:pt idx="6058">
                  <c:v>39966</c:v>
                </c:pt>
                <c:pt idx="6059">
                  <c:v>39967</c:v>
                </c:pt>
                <c:pt idx="6060">
                  <c:v>39968</c:v>
                </c:pt>
                <c:pt idx="6061">
                  <c:v>39969</c:v>
                </c:pt>
                <c:pt idx="6062">
                  <c:v>39972</c:v>
                </c:pt>
                <c:pt idx="6063">
                  <c:v>39973</c:v>
                </c:pt>
                <c:pt idx="6064">
                  <c:v>39974</c:v>
                </c:pt>
                <c:pt idx="6065">
                  <c:v>39975</c:v>
                </c:pt>
                <c:pt idx="6066">
                  <c:v>39976</c:v>
                </c:pt>
                <c:pt idx="6067">
                  <c:v>39979</c:v>
                </c:pt>
                <c:pt idx="6068">
                  <c:v>39980</c:v>
                </c:pt>
                <c:pt idx="6069">
                  <c:v>39981</c:v>
                </c:pt>
                <c:pt idx="6070">
                  <c:v>39982</c:v>
                </c:pt>
                <c:pt idx="6071">
                  <c:v>39983</c:v>
                </c:pt>
                <c:pt idx="6072">
                  <c:v>39986</c:v>
                </c:pt>
                <c:pt idx="6073">
                  <c:v>39987</c:v>
                </c:pt>
                <c:pt idx="6074">
                  <c:v>39988</c:v>
                </c:pt>
                <c:pt idx="6075">
                  <c:v>39989</c:v>
                </c:pt>
                <c:pt idx="6076">
                  <c:v>39990</c:v>
                </c:pt>
                <c:pt idx="6077">
                  <c:v>39993</c:v>
                </c:pt>
                <c:pt idx="6078">
                  <c:v>39994</c:v>
                </c:pt>
                <c:pt idx="6079">
                  <c:v>39995</c:v>
                </c:pt>
                <c:pt idx="6080">
                  <c:v>39996</c:v>
                </c:pt>
                <c:pt idx="6081">
                  <c:v>39997</c:v>
                </c:pt>
                <c:pt idx="6082">
                  <c:v>40000</c:v>
                </c:pt>
                <c:pt idx="6083">
                  <c:v>40001</c:v>
                </c:pt>
                <c:pt idx="6084">
                  <c:v>40002</c:v>
                </c:pt>
                <c:pt idx="6085">
                  <c:v>40003</c:v>
                </c:pt>
                <c:pt idx="6086">
                  <c:v>40004</c:v>
                </c:pt>
                <c:pt idx="6087">
                  <c:v>40007</c:v>
                </c:pt>
                <c:pt idx="6088">
                  <c:v>40008</c:v>
                </c:pt>
                <c:pt idx="6089">
                  <c:v>40009</c:v>
                </c:pt>
                <c:pt idx="6090">
                  <c:v>40010</c:v>
                </c:pt>
                <c:pt idx="6091">
                  <c:v>40011</c:v>
                </c:pt>
                <c:pt idx="6092">
                  <c:v>40014</c:v>
                </c:pt>
                <c:pt idx="6093">
                  <c:v>40015</c:v>
                </c:pt>
                <c:pt idx="6094">
                  <c:v>40016</c:v>
                </c:pt>
                <c:pt idx="6095">
                  <c:v>40017</c:v>
                </c:pt>
                <c:pt idx="6096">
                  <c:v>40018</c:v>
                </c:pt>
                <c:pt idx="6097">
                  <c:v>40021</c:v>
                </c:pt>
                <c:pt idx="6098">
                  <c:v>40022</c:v>
                </c:pt>
                <c:pt idx="6099">
                  <c:v>40023</c:v>
                </c:pt>
                <c:pt idx="6100">
                  <c:v>40024</c:v>
                </c:pt>
                <c:pt idx="6101">
                  <c:v>40025</c:v>
                </c:pt>
                <c:pt idx="6102">
                  <c:v>40028</c:v>
                </c:pt>
                <c:pt idx="6103">
                  <c:v>40029</c:v>
                </c:pt>
                <c:pt idx="6104">
                  <c:v>40030</c:v>
                </c:pt>
                <c:pt idx="6105">
                  <c:v>40031</c:v>
                </c:pt>
                <c:pt idx="6106">
                  <c:v>40032</c:v>
                </c:pt>
                <c:pt idx="6107">
                  <c:v>40035</c:v>
                </c:pt>
                <c:pt idx="6108">
                  <c:v>40036</c:v>
                </c:pt>
                <c:pt idx="6109">
                  <c:v>40037</c:v>
                </c:pt>
                <c:pt idx="6110">
                  <c:v>40038</c:v>
                </c:pt>
                <c:pt idx="6111">
                  <c:v>40039</c:v>
                </c:pt>
                <c:pt idx="6112">
                  <c:v>40042</c:v>
                </c:pt>
                <c:pt idx="6113">
                  <c:v>40043</c:v>
                </c:pt>
                <c:pt idx="6114">
                  <c:v>40044</c:v>
                </c:pt>
                <c:pt idx="6115">
                  <c:v>40045</c:v>
                </c:pt>
                <c:pt idx="6116">
                  <c:v>40046</c:v>
                </c:pt>
                <c:pt idx="6117">
                  <c:v>40049</c:v>
                </c:pt>
                <c:pt idx="6118">
                  <c:v>40050</c:v>
                </c:pt>
                <c:pt idx="6119">
                  <c:v>40051</c:v>
                </c:pt>
                <c:pt idx="6120">
                  <c:v>40052</c:v>
                </c:pt>
                <c:pt idx="6121">
                  <c:v>40053</c:v>
                </c:pt>
                <c:pt idx="6122">
                  <c:v>40056</c:v>
                </c:pt>
                <c:pt idx="6123">
                  <c:v>40057</c:v>
                </c:pt>
                <c:pt idx="6124">
                  <c:v>40058</c:v>
                </c:pt>
                <c:pt idx="6125">
                  <c:v>40059</c:v>
                </c:pt>
                <c:pt idx="6126">
                  <c:v>40060</c:v>
                </c:pt>
                <c:pt idx="6127">
                  <c:v>40063</c:v>
                </c:pt>
                <c:pt idx="6128">
                  <c:v>40064</c:v>
                </c:pt>
                <c:pt idx="6129">
                  <c:v>40065</c:v>
                </c:pt>
                <c:pt idx="6130">
                  <c:v>40066</c:v>
                </c:pt>
                <c:pt idx="6131">
                  <c:v>40067</c:v>
                </c:pt>
                <c:pt idx="6132">
                  <c:v>40070</c:v>
                </c:pt>
                <c:pt idx="6133">
                  <c:v>40071</c:v>
                </c:pt>
                <c:pt idx="6134">
                  <c:v>40072</c:v>
                </c:pt>
                <c:pt idx="6135">
                  <c:v>40073</c:v>
                </c:pt>
                <c:pt idx="6136">
                  <c:v>40074</c:v>
                </c:pt>
                <c:pt idx="6137">
                  <c:v>40077</c:v>
                </c:pt>
                <c:pt idx="6138">
                  <c:v>40078</c:v>
                </c:pt>
                <c:pt idx="6139">
                  <c:v>40079</c:v>
                </c:pt>
                <c:pt idx="6140">
                  <c:v>40080</c:v>
                </c:pt>
                <c:pt idx="6141">
                  <c:v>40081</c:v>
                </c:pt>
                <c:pt idx="6142">
                  <c:v>40084</c:v>
                </c:pt>
                <c:pt idx="6143">
                  <c:v>40085</c:v>
                </c:pt>
                <c:pt idx="6144">
                  <c:v>40086</c:v>
                </c:pt>
                <c:pt idx="6145">
                  <c:v>40087</c:v>
                </c:pt>
                <c:pt idx="6146">
                  <c:v>40088</c:v>
                </c:pt>
                <c:pt idx="6147">
                  <c:v>40091</c:v>
                </c:pt>
                <c:pt idx="6148">
                  <c:v>40092</c:v>
                </c:pt>
                <c:pt idx="6149">
                  <c:v>40093</c:v>
                </c:pt>
                <c:pt idx="6150">
                  <c:v>40094</c:v>
                </c:pt>
                <c:pt idx="6151">
                  <c:v>40095</c:v>
                </c:pt>
                <c:pt idx="6152">
                  <c:v>40098</c:v>
                </c:pt>
                <c:pt idx="6153">
                  <c:v>40099</c:v>
                </c:pt>
                <c:pt idx="6154">
                  <c:v>40100</c:v>
                </c:pt>
                <c:pt idx="6155">
                  <c:v>40101</c:v>
                </c:pt>
                <c:pt idx="6156">
                  <c:v>40102</c:v>
                </c:pt>
                <c:pt idx="6157">
                  <c:v>40105</c:v>
                </c:pt>
                <c:pt idx="6158">
                  <c:v>40106</c:v>
                </c:pt>
                <c:pt idx="6159">
                  <c:v>40107</c:v>
                </c:pt>
                <c:pt idx="6160">
                  <c:v>40108</c:v>
                </c:pt>
                <c:pt idx="6161">
                  <c:v>40109</c:v>
                </c:pt>
                <c:pt idx="6162">
                  <c:v>40112</c:v>
                </c:pt>
                <c:pt idx="6163">
                  <c:v>40113</c:v>
                </c:pt>
                <c:pt idx="6164">
                  <c:v>40114</c:v>
                </c:pt>
                <c:pt idx="6165">
                  <c:v>40115</c:v>
                </c:pt>
                <c:pt idx="6166">
                  <c:v>40116</c:v>
                </c:pt>
                <c:pt idx="6167">
                  <c:v>40119</c:v>
                </c:pt>
                <c:pt idx="6168">
                  <c:v>40120</c:v>
                </c:pt>
                <c:pt idx="6169">
                  <c:v>40121</c:v>
                </c:pt>
                <c:pt idx="6170">
                  <c:v>40122</c:v>
                </c:pt>
                <c:pt idx="6171">
                  <c:v>40123</c:v>
                </c:pt>
                <c:pt idx="6172">
                  <c:v>40126</c:v>
                </c:pt>
                <c:pt idx="6173">
                  <c:v>40127</c:v>
                </c:pt>
                <c:pt idx="6174">
                  <c:v>40128</c:v>
                </c:pt>
                <c:pt idx="6175">
                  <c:v>40129</c:v>
                </c:pt>
                <c:pt idx="6176">
                  <c:v>40130</c:v>
                </c:pt>
                <c:pt idx="6177">
                  <c:v>40133</c:v>
                </c:pt>
                <c:pt idx="6178">
                  <c:v>40134</c:v>
                </c:pt>
                <c:pt idx="6179">
                  <c:v>40135</c:v>
                </c:pt>
                <c:pt idx="6180">
                  <c:v>40136</c:v>
                </c:pt>
                <c:pt idx="6181">
                  <c:v>40137</c:v>
                </c:pt>
                <c:pt idx="6182">
                  <c:v>40140</c:v>
                </c:pt>
                <c:pt idx="6183">
                  <c:v>40141</c:v>
                </c:pt>
                <c:pt idx="6184">
                  <c:v>40142</c:v>
                </c:pt>
                <c:pt idx="6185">
                  <c:v>40143</c:v>
                </c:pt>
                <c:pt idx="6186">
                  <c:v>40144</c:v>
                </c:pt>
                <c:pt idx="6187">
                  <c:v>40147</c:v>
                </c:pt>
                <c:pt idx="6188">
                  <c:v>40148</c:v>
                </c:pt>
                <c:pt idx="6189">
                  <c:v>40149</c:v>
                </c:pt>
                <c:pt idx="6190">
                  <c:v>40150</c:v>
                </c:pt>
                <c:pt idx="6191">
                  <c:v>40151</c:v>
                </c:pt>
                <c:pt idx="6192">
                  <c:v>40154</c:v>
                </c:pt>
                <c:pt idx="6193">
                  <c:v>40155</c:v>
                </c:pt>
                <c:pt idx="6194">
                  <c:v>40156</c:v>
                </c:pt>
                <c:pt idx="6195">
                  <c:v>40157</c:v>
                </c:pt>
                <c:pt idx="6196">
                  <c:v>40158</c:v>
                </c:pt>
                <c:pt idx="6197">
                  <c:v>40161</c:v>
                </c:pt>
                <c:pt idx="6198">
                  <c:v>40162</c:v>
                </c:pt>
                <c:pt idx="6199">
                  <c:v>40163</c:v>
                </c:pt>
                <c:pt idx="6200">
                  <c:v>40164</c:v>
                </c:pt>
                <c:pt idx="6201">
                  <c:v>40165</c:v>
                </c:pt>
                <c:pt idx="6202">
                  <c:v>40168</c:v>
                </c:pt>
                <c:pt idx="6203">
                  <c:v>40169</c:v>
                </c:pt>
                <c:pt idx="6204">
                  <c:v>40170</c:v>
                </c:pt>
                <c:pt idx="6205">
                  <c:v>40171</c:v>
                </c:pt>
                <c:pt idx="6206">
                  <c:v>40172</c:v>
                </c:pt>
                <c:pt idx="6207">
                  <c:v>40175</c:v>
                </c:pt>
                <c:pt idx="6208">
                  <c:v>40176</c:v>
                </c:pt>
                <c:pt idx="6209">
                  <c:v>40177</c:v>
                </c:pt>
                <c:pt idx="6210">
                  <c:v>40178</c:v>
                </c:pt>
                <c:pt idx="6211">
                  <c:v>40179</c:v>
                </c:pt>
                <c:pt idx="6212">
                  <c:v>40182</c:v>
                </c:pt>
                <c:pt idx="6213">
                  <c:v>40183</c:v>
                </c:pt>
                <c:pt idx="6214">
                  <c:v>40184</c:v>
                </c:pt>
                <c:pt idx="6215">
                  <c:v>40185</c:v>
                </c:pt>
                <c:pt idx="6216">
                  <c:v>40186</c:v>
                </c:pt>
                <c:pt idx="6217">
                  <c:v>40189</c:v>
                </c:pt>
                <c:pt idx="6218">
                  <c:v>40190</c:v>
                </c:pt>
                <c:pt idx="6219">
                  <c:v>40191</c:v>
                </c:pt>
                <c:pt idx="6220">
                  <c:v>40192</c:v>
                </c:pt>
                <c:pt idx="6221">
                  <c:v>40193</c:v>
                </c:pt>
                <c:pt idx="6222">
                  <c:v>40196</c:v>
                </c:pt>
                <c:pt idx="6223">
                  <c:v>40197</c:v>
                </c:pt>
                <c:pt idx="6224">
                  <c:v>40198</c:v>
                </c:pt>
                <c:pt idx="6225">
                  <c:v>40199</c:v>
                </c:pt>
                <c:pt idx="6226">
                  <c:v>40200</c:v>
                </c:pt>
                <c:pt idx="6227">
                  <c:v>40203</c:v>
                </c:pt>
                <c:pt idx="6228">
                  <c:v>40204</c:v>
                </c:pt>
                <c:pt idx="6229">
                  <c:v>40205</c:v>
                </c:pt>
                <c:pt idx="6230">
                  <c:v>40206</c:v>
                </c:pt>
                <c:pt idx="6231">
                  <c:v>40207</c:v>
                </c:pt>
                <c:pt idx="6232">
                  <c:v>40210</c:v>
                </c:pt>
                <c:pt idx="6233">
                  <c:v>40211</c:v>
                </c:pt>
                <c:pt idx="6234">
                  <c:v>40212</c:v>
                </c:pt>
                <c:pt idx="6235">
                  <c:v>40213</c:v>
                </c:pt>
                <c:pt idx="6236">
                  <c:v>40214</c:v>
                </c:pt>
                <c:pt idx="6237">
                  <c:v>40217</c:v>
                </c:pt>
                <c:pt idx="6238">
                  <c:v>40218</c:v>
                </c:pt>
                <c:pt idx="6239">
                  <c:v>40219</c:v>
                </c:pt>
                <c:pt idx="6240">
                  <c:v>40220</c:v>
                </c:pt>
                <c:pt idx="6241">
                  <c:v>40221</c:v>
                </c:pt>
                <c:pt idx="6242">
                  <c:v>40224</c:v>
                </c:pt>
                <c:pt idx="6243">
                  <c:v>40225</c:v>
                </c:pt>
                <c:pt idx="6244">
                  <c:v>40226</c:v>
                </c:pt>
                <c:pt idx="6245">
                  <c:v>40227</c:v>
                </c:pt>
                <c:pt idx="6246">
                  <c:v>40228</c:v>
                </c:pt>
                <c:pt idx="6247">
                  <c:v>40231</c:v>
                </c:pt>
                <c:pt idx="6248">
                  <c:v>40232</c:v>
                </c:pt>
                <c:pt idx="6249">
                  <c:v>40233</c:v>
                </c:pt>
                <c:pt idx="6250">
                  <c:v>40234</c:v>
                </c:pt>
                <c:pt idx="6251">
                  <c:v>40235</c:v>
                </c:pt>
                <c:pt idx="6252">
                  <c:v>40238</c:v>
                </c:pt>
                <c:pt idx="6253">
                  <c:v>40239</c:v>
                </c:pt>
                <c:pt idx="6254">
                  <c:v>40240</c:v>
                </c:pt>
                <c:pt idx="6255">
                  <c:v>40241</c:v>
                </c:pt>
                <c:pt idx="6256">
                  <c:v>40242</c:v>
                </c:pt>
                <c:pt idx="6257">
                  <c:v>40245</c:v>
                </c:pt>
                <c:pt idx="6258">
                  <c:v>40246</c:v>
                </c:pt>
                <c:pt idx="6259">
                  <c:v>40247</c:v>
                </c:pt>
                <c:pt idx="6260">
                  <c:v>40248</c:v>
                </c:pt>
                <c:pt idx="6261">
                  <c:v>40249</c:v>
                </c:pt>
                <c:pt idx="6262">
                  <c:v>40252</c:v>
                </c:pt>
                <c:pt idx="6263">
                  <c:v>40253</c:v>
                </c:pt>
                <c:pt idx="6264">
                  <c:v>40254</c:v>
                </c:pt>
                <c:pt idx="6265">
                  <c:v>40255</c:v>
                </c:pt>
                <c:pt idx="6266">
                  <c:v>40256</c:v>
                </c:pt>
                <c:pt idx="6267">
                  <c:v>40259</c:v>
                </c:pt>
                <c:pt idx="6268">
                  <c:v>40260</c:v>
                </c:pt>
                <c:pt idx="6269">
                  <c:v>40261</c:v>
                </c:pt>
                <c:pt idx="6270">
                  <c:v>40262</c:v>
                </c:pt>
                <c:pt idx="6271">
                  <c:v>40263</c:v>
                </c:pt>
                <c:pt idx="6272">
                  <c:v>40266</c:v>
                </c:pt>
                <c:pt idx="6273">
                  <c:v>40267</c:v>
                </c:pt>
                <c:pt idx="6274">
                  <c:v>40268</c:v>
                </c:pt>
                <c:pt idx="6275">
                  <c:v>40269</c:v>
                </c:pt>
                <c:pt idx="6276">
                  <c:v>40270</c:v>
                </c:pt>
                <c:pt idx="6277">
                  <c:v>40273</c:v>
                </c:pt>
                <c:pt idx="6278">
                  <c:v>40274</c:v>
                </c:pt>
                <c:pt idx="6279">
                  <c:v>40275</c:v>
                </c:pt>
                <c:pt idx="6280">
                  <c:v>40276</c:v>
                </c:pt>
                <c:pt idx="6281">
                  <c:v>40277</c:v>
                </c:pt>
                <c:pt idx="6282">
                  <c:v>40280</c:v>
                </c:pt>
                <c:pt idx="6283">
                  <c:v>40281</c:v>
                </c:pt>
                <c:pt idx="6284">
                  <c:v>40282</c:v>
                </c:pt>
                <c:pt idx="6285">
                  <c:v>40283</c:v>
                </c:pt>
                <c:pt idx="6286">
                  <c:v>40284</c:v>
                </c:pt>
                <c:pt idx="6287">
                  <c:v>40287</c:v>
                </c:pt>
                <c:pt idx="6288">
                  <c:v>40288</c:v>
                </c:pt>
                <c:pt idx="6289">
                  <c:v>40289</c:v>
                </c:pt>
                <c:pt idx="6290">
                  <c:v>40290</c:v>
                </c:pt>
                <c:pt idx="6291">
                  <c:v>40291</c:v>
                </c:pt>
                <c:pt idx="6292">
                  <c:v>40294</c:v>
                </c:pt>
                <c:pt idx="6293">
                  <c:v>40295</c:v>
                </c:pt>
                <c:pt idx="6294">
                  <c:v>40296</c:v>
                </c:pt>
                <c:pt idx="6295">
                  <c:v>40297</c:v>
                </c:pt>
                <c:pt idx="6296">
                  <c:v>40298</c:v>
                </c:pt>
                <c:pt idx="6297">
                  <c:v>40301</c:v>
                </c:pt>
                <c:pt idx="6298">
                  <c:v>40302</c:v>
                </c:pt>
                <c:pt idx="6299">
                  <c:v>40303</c:v>
                </c:pt>
                <c:pt idx="6300">
                  <c:v>40304</c:v>
                </c:pt>
                <c:pt idx="6301">
                  <c:v>40305</c:v>
                </c:pt>
                <c:pt idx="6302">
                  <c:v>40308</c:v>
                </c:pt>
                <c:pt idx="6303">
                  <c:v>40309</c:v>
                </c:pt>
                <c:pt idx="6304">
                  <c:v>40310</c:v>
                </c:pt>
                <c:pt idx="6305">
                  <c:v>40311</c:v>
                </c:pt>
                <c:pt idx="6306">
                  <c:v>40312</c:v>
                </c:pt>
                <c:pt idx="6307">
                  <c:v>40315</c:v>
                </c:pt>
                <c:pt idx="6308">
                  <c:v>40316</c:v>
                </c:pt>
                <c:pt idx="6309">
                  <c:v>40317</c:v>
                </c:pt>
                <c:pt idx="6310">
                  <c:v>40318</c:v>
                </c:pt>
                <c:pt idx="6311">
                  <c:v>40319</c:v>
                </c:pt>
                <c:pt idx="6312">
                  <c:v>40322</c:v>
                </c:pt>
                <c:pt idx="6313">
                  <c:v>40323</c:v>
                </c:pt>
                <c:pt idx="6314">
                  <c:v>40324</c:v>
                </c:pt>
                <c:pt idx="6315">
                  <c:v>40325</c:v>
                </c:pt>
                <c:pt idx="6316">
                  <c:v>40326</c:v>
                </c:pt>
                <c:pt idx="6317">
                  <c:v>40329</c:v>
                </c:pt>
                <c:pt idx="6318">
                  <c:v>40330</c:v>
                </c:pt>
                <c:pt idx="6319">
                  <c:v>40331</c:v>
                </c:pt>
                <c:pt idx="6320">
                  <c:v>40332</c:v>
                </c:pt>
                <c:pt idx="6321">
                  <c:v>40333</c:v>
                </c:pt>
                <c:pt idx="6322">
                  <c:v>40336</c:v>
                </c:pt>
                <c:pt idx="6323">
                  <c:v>40337</c:v>
                </c:pt>
                <c:pt idx="6324">
                  <c:v>40338</c:v>
                </c:pt>
                <c:pt idx="6325">
                  <c:v>40339</c:v>
                </c:pt>
                <c:pt idx="6326">
                  <c:v>40340</c:v>
                </c:pt>
                <c:pt idx="6327">
                  <c:v>40343</c:v>
                </c:pt>
                <c:pt idx="6328">
                  <c:v>40344</c:v>
                </c:pt>
                <c:pt idx="6329">
                  <c:v>40345</c:v>
                </c:pt>
                <c:pt idx="6330">
                  <c:v>40346</c:v>
                </c:pt>
                <c:pt idx="6331">
                  <c:v>40347</c:v>
                </c:pt>
                <c:pt idx="6332">
                  <c:v>40350</c:v>
                </c:pt>
                <c:pt idx="6333">
                  <c:v>40351</c:v>
                </c:pt>
                <c:pt idx="6334">
                  <c:v>40352</c:v>
                </c:pt>
                <c:pt idx="6335">
                  <c:v>40353</c:v>
                </c:pt>
                <c:pt idx="6336">
                  <c:v>40354</c:v>
                </c:pt>
                <c:pt idx="6337">
                  <c:v>40357</c:v>
                </c:pt>
                <c:pt idx="6338">
                  <c:v>40358</c:v>
                </c:pt>
                <c:pt idx="6339">
                  <c:v>40359</c:v>
                </c:pt>
                <c:pt idx="6340">
                  <c:v>40360</c:v>
                </c:pt>
                <c:pt idx="6341">
                  <c:v>40361</c:v>
                </c:pt>
                <c:pt idx="6342">
                  <c:v>40364</c:v>
                </c:pt>
                <c:pt idx="6343">
                  <c:v>40365</c:v>
                </c:pt>
                <c:pt idx="6344">
                  <c:v>40366</c:v>
                </c:pt>
                <c:pt idx="6345">
                  <c:v>40367</c:v>
                </c:pt>
                <c:pt idx="6346">
                  <c:v>40368</c:v>
                </c:pt>
                <c:pt idx="6347">
                  <c:v>40371</c:v>
                </c:pt>
                <c:pt idx="6348">
                  <c:v>40372</c:v>
                </c:pt>
                <c:pt idx="6349">
                  <c:v>40373</c:v>
                </c:pt>
                <c:pt idx="6350">
                  <c:v>40374</c:v>
                </c:pt>
                <c:pt idx="6351">
                  <c:v>40375</c:v>
                </c:pt>
                <c:pt idx="6352">
                  <c:v>40378</c:v>
                </c:pt>
                <c:pt idx="6353">
                  <c:v>40379</c:v>
                </c:pt>
                <c:pt idx="6354">
                  <c:v>40380</c:v>
                </c:pt>
                <c:pt idx="6355">
                  <c:v>40381</c:v>
                </c:pt>
                <c:pt idx="6356">
                  <c:v>40382</c:v>
                </c:pt>
                <c:pt idx="6357">
                  <c:v>40385</c:v>
                </c:pt>
                <c:pt idx="6358">
                  <c:v>40386</c:v>
                </c:pt>
                <c:pt idx="6359">
                  <c:v>40387</c:v>
                </c:pt>
                <c:pt idx="6360">
                  <c:v>40388</c:v>
                </c:pt>
                <c:pt idx="6361">
                  <c:v>40389</c:v>
                </c:pt>
                <c:pt idx="6362">
                  <c:v>40392</c:v>
                </c:pt>
                <c:pt idx="6363">
                  <c:v>40393</c:v>
                </c:pt>
                <c:pt idx="6364">
                  <c:v>40394</c:v>
                </c:pt>
                <c:pt idx="6365">
                  <c:v>40395</c:v>
                </c:pt>
                <c:pt idx="6366">
                  <c:v>40396</c:v>
                </c:pt>
                <c:pt idx="6367">
                  <c:v>40399</c:v>
                </c:pt>
                <c:pt idx="6368">
                  <c:v>40400</c:v>
                </c:pt>
                <c:pt idx="6369">
                  <c:v>40401</c:v>
                </c:pt>
                <c:pt idx="6370">
                  <c:v>40402</c:v>
                </c:pt>
                <c:pt idx="6371">
                  <c:v>40403</c:v>
                </c:pt>
                <c:pt idx="6372">
                  <c:v>40406</c:v>
                </c:pt>
                <c:pt idx="6373">
                  <c:v>40407</c:v>
                </c:pt>
                <c:pt idx="6374">
                  <c:v>40408</c:v>
                </c:pt>
                <c:pt idx="6375">
                  <c:v>40409</c:v>
                </c:pt>
                <c:pt idx="6376">
                  <c:v>40410</c:v>
                </c:pt>
                <c:pt idx="6377">
                  <c:v>40413</c:v>
                </c:pt>
                <c:pt idx="6378">
                  <c:v>40414</c:v>
                </c:pt>
                <c:pt idx="6379">
                  <c:v>40415</c:v>
                </c:pt>
                <c:pt idx="6380">
                  <c:v>40416</c:v>
                </c:pt>
                <c:pt idx="6381">
                  <c:v>40417</c:v>
                </c:pt>
                <c:pt idx="6382">
                  <c:v>40420</c:v>
                </c:pt>
                <c:pt idx="6383">
                  <c:v>40421</c:v>
                </c:pt>
                <c:pt idx="6384">
                  <c:v>40422</c:v>
                </c:pt>
                <c:pt idx="6385">
                  <c:v>40423</c:v>
                </c:pt>
                <c:pt idx="6386">
                  <c:v>40424</c:v>
                </c:pt>
                <c:pt idx="6387">
                  <c:v>40427</c:v>
                </c:pt>
                <c:pt idx="6388">
                  <c:v>40428</c:v>
                </c:pt>
                <c:pt idx="6389">
                  <c:v>40429</c:v>
                </c:pt>
                <c:pt idx="6390">
                  <c:v>40430</c:v>
                </c:pt>
                <c:pt idx="6391">
                  <c:v>40431</c:v>
                </c:pt>
                <c:pt idx="6392">
                  <c:v>40434</c:v>
                </c:pt>
                <c:pt idx="6393">
                  <c:v>40435</c:v>
                </c:pt>
                <c:pt idx="6394">
                  <c:v>40436</c:v>
                </c:pt>
                <c:pt idx="6395">
                  <c:v>40437</c:v>
                </c:pt>
                <c:pt idx="6396">
                  <c:v>40438</c:v>
                </c:pt>
                <c:pt idx="6397">
                  <c:v>40441</c:v>
                </c:pt>
                <c:pt idx="6398">
                  <c:v>40442</c:v>
                </c:pt>
                <c:pt idx="6399">
                  <c:v>40443</c:v>
                </c:pt>
                <c:pt idx="6400">
                  <c:v>40444</c:v>
                </c:pt>
                <c:pt idx="6401">
                  <c:v>40445</c:v>
                </c:pt>
                <c:pt idx="6402">
                  <c:v>40448</c:v>
                </c:pt>
                <c:pt idx="6403">
                  <c:v>40449</c:v>
                </c:pt>
                <c:pt idx="6404">
                  <c:v>40450</c:v>
                </c:pt>
                <c:pt idx="6405">
                  <c:v>40451</c:v>
                </c:pt>
                <c:pt idx="6406">
                  <c:v>40452</c:v>
                </c:pt>
                <c:pt idx="6407">
                  <c:v>40455</c:v>
                </c:pt>
                <c:pt idx="6408">
                  <c:v>40456</c:v>
                </c:pt>
                <c:pt idx="6409">
                  <c:v>40457</c:v>
                </c:pt>
                <c:pt idx="6410">
                  <c:v>40458</c:v>
                </c:pt>
                <c:pt idx="6411">
                  <c:v>40459</c:v>
                </c:pt>
                <c:pt idx="6412">
                  <c:v>40462</c:v>
                </c:pt>
                <c:pt idx="6413">
                  <c:v>40463</c:v>
                </c:pt>
                <c:pt idx="6414">
                  <c:v>40464</c:v>
                </c:pt>
                <c:pt idx="6415">
                  <c:v>40465</c:v>
                </c:pt>
                <c:pt idx="6416">
                  <c:v>40466</c:v>
                </c:pt>
                <c:pt idx="6417">
                  <c:v>40469</c:v>
                </c:pt>
                <c:pt idx="6418">
                  <c:v>40470</c:v>
                </c:pt>
                <c:pt idx="6419">
                  <c:v>40471</c:v>
                </c:pt>
                <c:pt idx="6420">
                  <c:v>40472</c:v>
                </c:pt>
                <c:pt idx="6421">
                  <c:v>40473</c:v>
                </c:pt>
                <c:pt idx="6422">
                  <c:v>40476</c:v>
                </c:pt>
                <c:pt idx="6423">
                  <c:v>40477</c:v>
                </c:pt>
                <c:pt idx="6424">
                  <c:v>40478</c:v>
                </c:pt>
                <c:pt idx="6425">
                  <c:v>40479</c:v>
                </c:pt>
                <c:pt idx="6426">
                  <c:v>40480</c:v>
                </c:pt>
                <c:pt idx="6427">
                  <c:v>40483</c:v>
                </c:pt>
                <c:pt idx="6428">
                  <c:v>40484</c:v>
                </c:pt>
                <c:pt idx="6429">
                  <c:v>40485</c:v>
                </c:pt>
                <c:pt idx="6430">
                  <c:v>40486</c:v>
                </c:pt>
                <c:pt idx="6431">
                  <c:v>40487</c:v>
                </c:pt>
                <c:pt idx="6432">
                  <c:v>40490</c:v>
                </c:pt>
                <c:pt idx="6433">
                  <c:v>40491</c:v>
                </c:pt>
                <c:pt idx="6434">
                  <c:v>40492</c:v>
                </c:pt>
                <c:pt idx="6435">
                  <c:v>40493</c:v>
                </c:pt>
                <c:pt idx="6436">
                  <c:v>40494</c:v>
                </c:pt>
                <c:pt idx="6437">
                  <c:v>40497</c:v>
                </c:pt>
                <c:pt idx="6438">
                  <c:v>40498</c:v>
                </c:pt>
                <c:pt idx="6439">
                  <c:v>40499</c:v>
                </c:pt>
                <c:pt idx="6440">
                  <c:v>40500</c:v>
                </c:pt>
                <c:pt idx="6441">
                  <c:v>40501</c:v>
                </c:pt>
                <c:pt idx="6442">
                  <c:v>40504</c:v>
                </c:pt>
                <c:pt idx="6443">
                  <c:v>40505</c:v>
                </c:pt>
                <c:pt idx="6444">
                  <c:v>40506</c:v>
                </c:pt>
                <c:pt idx="6445">
                  <c:v>40507</c:v>
                </c:pt>
                <c:pt idx="6446">
                  <c:v>40508</c:v>
                </c:pt>
                <c:pt idx="6447">
                  <c:v>40511</c:v>
                </c:pt>
                <c:pt idx="6448">
                  <c:v>40512</c:v>
                </c:pt>
                <c:pt idx="6449">
                  <c:v>40513</c:v>
                </c:pt>
                <c:pt idx="6450">
                  <c:v>40514</c:v>
                </c:pt>
                <c:pt idx="6451">
                  <c:v>40515</c:v>
                </c:pt>
                <c:pt idx="6452">
                  <c:v>40518</c:v>
                </c:pt>
                <c:pt idx="6453">
                  <c:v>40519</c:v>
                </c:pt>
                <c:pt idx="6454">
                  <c:v>40520</c:v>
                </c:pt>
                <c:pt idx="6455">
                  <c:v>40521</c:v>
                </c:pt>
                <c:pt idx="6456">
                  <c:v>40522</c:v>
                </c:pt>
                <c:pt idx="6457">
                  <c:v>40525</c:v>
                </c:pt>
                <c:pt idx="6458">
                  <c:v>40526</c:v>
                </c:pt>
                <c:pt idx="6459">
                  <c:v>40527</c:v>
                </c:pt>
                <c:pt idx="6460">
                  <c:v>40528</c:v>
                </c:pt>
                <c:pt idx="6461">
                  <c:v>40529</c:v>
                </c:pt>
                <c:pt idx="6462">
                  <c:v>40532</c:v>
                </c:pt>
                <c:pt idx="6463">
                  <c:v>40533</c:v>
                </c:pt>
                <c:pt idx="6464">
                  <c:v>40534</c:v>
                </c:pt>
                <c:pt idx="6465">
                  <c:v>40535</c:v>
                </c:pt>
                <c:pt idx="6466">
                  <c:v>40536</c:v>
                </c:pt>
                <c:pt idx="6467">
                  <c:v>40539</c:v>
                </c:pt>
                <c:pt idx="6468">
                  <c:v>40540</c:v>
                </c:pt>
                <c:pt idx="6469">
                  <c:v>40541</c:v>
                </c:pt>
                <c:pt idx="6470">
                  <c:v>40542</c:v>
                </c:pt>
                <c:pt idx="6471">
                  <c:v>40543</c:v>
                </c:pt>
                <c:pt idx="6472">
                  <c:v>40546</c:v>
                </c:pt>
                <c:pt idx="6473">
                  <c:v>40547</c:v>
                </c:pt>
                <c:pt idx="6474">
                  <c:v>40548</c:v>
                </c:pt>
                <c:pt idx="6475">
                  <c:v>40549</c:v>
                </c:pt>
                <c:pt idx="6476">
                  <c:v>40550</c:v>
                </c:pt>
                <c:pt idx="6477">
                  <c:v>40553</c:v>
                </c:pt>
                <c:pt idx="6478">
                  <c:v>40554</c:v>
                </c:pt>
                <c:pt idx="6479">
                  <c:v>40555</c:v>
                </c:pt>
                <c:pt idx="6480">
                  <c:v>40556</c:v>
                </c:pt>
                <c:pt idx="6481">
                  <c:v>40557</c:v>
                </c:pt>
                <c:pt idx="6482">
                  <c:v>40560</c:v>
                </c:pt>
                <c:pt idx="6483">
                  <c:v>40561</c:v>
                </c:pt>
                <c:pt idx="6484">
                  <c:v>40562</c:v>
                </c:pt>
                <c:pt idx="6485">
                  <c:v>40563</c:v>
                </c:pt>
                <c:pt idx="6486">
                  <c:v>40564</c:v>
                </c:pt>
                <c:pt idx="6487">
                  <c:v>40567</c:v>
                </c:pt>
                <c:pt idx="6488">
                  <c:v>40568</c:v>
                </c:pt>
                <c:pt idx="6489">
                  <c:v>40569</c:v>
                </c:pt>
                <c:pt idx="6490">
                  <c:v>40570</c:v>
                </c:pt>
                <c:pt idx="6491">
                  <c:v>40571</c:v>
                </c:pt>
                <c:pt idx="6492">
                  <c:v>40574</c:v>
                </c:pt>
                <c:pt idx="6493">
                  <c:v>40575</c:v>
                </c:pt>
                <c:pt idx="6494">
                  <c:v>40576</c:v>
                </c:pt>
                <c:pt idx="6495">
                  <c:v>40577</c:v>
                </c:pt>
                <c:pt idx="6496">
                  <c:v>40578</c:v>
                </c:pt>
                <c:pt idx="6497">
                  <c:v>40581</c:v>
                </c:pt>
                <c:pt idx="6498">
                  <c:v>40582</c:v>
                </c:pt>
                <c:pt idx="6499">
                  <c:v>40583</c:v>
                </c:pt>
                <c:pt idx="6500">
                  <c:v>40584</c:v>
                </c:pt>
                <c:pt idx="6501">
                  <c:v>40585</c:v>
                </c:pt>
                <c:pt idx="6502">
                  <c:v>40588</c:v>
                </c:pt>
                <c:pt idx="6503">
                  <c:v>40589</c:v>
                </c:pt>
                <c:pt idx="6504">
                  <c:v>40590</c:v>
                </c:pt>
                <c:pt idx="6505">
                  <c:v>40591</c:v>
                </c:pt>
                <c:pt idx="6506">
                  <c:v>40592</c:v>
                </c:pt>
                <c:pt idx="6507">
                  <c:v>40595</c:v>
                </c:pt>
                <c:pt idx="6508">
                  <c:v>40596</c:v>
                </c:pt>
                <c:pt idx="6509">
                  <c:v>40597</c:v>
                </c:pt>
                <c:pt idx="6510">
                  <c:v>40598</c:v>
                </c:pt>
                <c:pt idx="6511">
                  <c:v>40599</c:v>
                </c:pt>
                <c:pt idx="6512">
                  <c:v>40602</c:v>
                </c:pt>
                <c:pt idx="6513">
                  <c:v>40603</c:v>
                </c:pt>
                <c:pt idx="6514">
                  <c:v>40604</c:v>
                </c:pt>
                <c:pt idx="6515">
                  <c:v>40605</c:v>
                </c:pt>
                <c:pt idx="6516">
                  <c:v>40606</c:v>
                </c:pt>
                <c:pt idx="6517">
                  <c:v>40609</c:v>
                </c:pt>
                <c:pt idx="6518">
                  <c:v>40610</c:v>
                </c:pt>
                <c:pt idx="6519">
                  <c:v>40611</c:v>
                </c:pt>
                <c:pt idx="6520">
                  <c:v>40612</c:v>
                </c:pt>
                <c:pt idx="6521">
                  <c:v>40613</c:v>
                </c:pt>
                <c:pt idx="6522">
                  <c:v>40616</c:v>
                </c:pt>
                <c:pt idx="6523">
                  <c:v>40617</c:v>
                </c:pt>
                <c:pt idx="6524">
                  <c:v>40618</c:v>
                </c:pt>
                <c:pt idx="6525">
                  <c:v>40619</c:v>
                </c:pt>
                <c:pt idx="6526">
                  <c:v>40620</c:v>
                </c:pt>
                <c:pt idx="6527">
                  <c:v>40623</c:v>
                </c:pt>
                <c:pt idx="6528">
                  <c:v>40624</c:v>
                </c:pt>
                <c:pt idx="6529">
                  <c:v>40625</c:v>
                </c:pt>
                <c:pt idx="6530">
                  <c:v>40626</c:v>
                </c:pt>
                <c:pt idx="6531">
                  <c:v>40627</c:v>
                </c:pt>
                <c:pt idx="6532">
                  <c:v>40630</c:v>
                </c:pt>
                <c:pt idx="6533">
                  <c:v>40631</c:v>
                </c:pt>
                <c:pt idx="6534">
                  <c:v>40632</c:v>
                </c:pt>
                <c:pt idx="6535">
                  <c:v>40633</c:v>
                </c:pt>
                <c:pt idx="6536">
                  <c:v>40634</c:v>
                </c:pt>
                <c:pt idx="6537">
                  <c:v>40637</c:v>
                </c:pt>
                <c:pt idx="6538">
                  <c:v>40638</c:v>
                </c:pt>
                <c:pt idx="6539">
                  <c:v>40639</c:v>
                </c:pt>
                <c:pt idx="6540">
                  <c:v>40640</c:v>
                </c:pt>
                <c:pt idx="6541">
                  <c:v>40641</c:v>
                </c:pt>
                <c:pt idx="6542">
                  <c:v>40644</c:v>
                </c:pt>
                <c:pt idx="6543">
                  <c:v>40645</c:v>
                </c:pt>
                <c:pt idx="6544">
                  <c:v>40646</c:v>
                </c:pt>
                <c:pt idx="6545">
                  <c:v>40647</c:v>
                </c:pt>
                <c:pt idx="6546">
                  <c:v>40648</c:v>
                </c:pt>
                <c:pt idx="6547">
                  <c:v>40651</c:v>
                </c:pt>
                <c:pt idx="6548">
                  <c:v>40652</c:v>
                </c:pt>
                <c:pt idx="6549">
                  <c:v>40653</c:v>
                </c:pt>
                <c:pt idx="6550">
                  <c:v>40654</c:v>
                </c:pt>
                <c:pt idx="6551">
                  <c:v>40655</c:v>
                </c:pt>
                <c:pt idx="6552">
                  <c:v>40658</c:v>
                </c:pt>
                <c:pt idx="6553">
                  <c:v>40659</c:v>
                </c:pt>
                <c:pt idx="6554">
                  <c:v>40660</c:v>
                </c:pt>
                <c:pt idx="6555">
                  <c:v>40661</c:v>
                </c:pt>
                <c:pt idx="6556">
                  <c:v>40662</c:v>
                </c:pt>
                <c:pt idx="6557">
                  <c:v>40665</c:v>
                </c:pt>
                <c:pt idx="6558">
                  <c:v>40666</c:v>
                </c:pt>
                <c:pt idx="6559">
                  <c:v>40667</c:v>
                </c:pt>
                <c:pt idx="6560">
                  <c:v>40668</c:v>
                </c:pt>
                <c:pt idx="6561">
                  <c:v>40669</c:v>
                </c:pt>
                <c:pt idx="6562">
                  <c:v>40672</c:v>
                </c:pt>
                <c:pt idx="6563">
                  <c:v>40673</c:v>
                </c:pt>
                <c:pt idx="6564">
                  <c:v>40674</c:v>
                </c:pt>
                <c:pt idx="6565">
                  <c:v>40675</c:v>
                </c:pt>
                <c:pt idx="6566">
                  <c:v>40676</c:v>
                </c:pt>
                <c:pt idx="6567">
                  <c:v>40679</c:v>
                </c:pt>
                <c:pt idx="6568">
                  <c:v>40680</c:v>
                </c:pt>
                <c:pt idx="6569">
                  <c:v>40681</c:v>
                </c:pt>
                <c:pt idx="6570">
                  <c:v>40682</c:v>
                </c:pt>
                <c:pt idx="6571">
                  <c:v>40683</c:v>
                </c:pt>
                <c:pt idx="6572">
                  <c:v>40686</c:v>
                </c:pt>
                <c:pt idx="6573">
                  <c:v>40687</c:v>
                </c:pt>
                <c:pt idx="6574">
                  <c:v>40688</c:v>
                </c:pt>
                <c:pt idx="6575">
                  <c:v>40689</c:v>
                </c:pt>
                <c:pt idx="6576">
                  <c:v>40690</c:v>
                </c:pt>
                <c:pt idx="6577">
                  <c:v>40693</c:v>
                </c:pt>
                <c:pt idx="6578">
                  <c:v>40694</c:v>
                </c:pt>
                <c:pt idx="6579">
                  <c:v>40695</c:v>
                </c:pt>
                <c:pt idx="6580">
                  <c:v>40696</c:v>
                </c:pt>
                <c:pt idx="6581">
                  <c:v>40697</c:v>
                </c:pt>
                <c:pt idx="6582">
                  <c:v>40700</c:v>
                </c:pt>
                <c:pt idx="6583">
                  <c:v>40701</c:v>
                </c:pt>
                <c:pt idx="6584">
                  <c:v>40702</c:v>
                </c:pt>
                <c:pt idx="6585">
                  <c:v>40703</c:v>
                </c:pt>
                <c:pt idx="6586">
                  <c:v>40704</c:v>
                </c:pt>
                <c:pt idx="6587">
                  <c:v>40707</c:v>
                </c:pt>
                <c:pt idx="6588">
                  <c:v>40708</c:v>
                </c:pt>
                <c:pt idx="6589">
                  <c:v>40709</c:v>
                </c:pt>
                <c:pt idx="6590">
                  <c:v>40710</c:v>
                </c:pt>
                <c:pt idx="6591">
                  <c:v>40711</c:v>
                </c:pt>
                <c:pt idx="6592">
                  <c:v>40714</c:v>
                </c:pt>
                <c:pt idx="6593">
                  <c:v>40715</c:v>
                </c:pt>
                <c:pt idx="6594">
                  <c:v>40716</c:v>
                </c:pt>
                <c:pt idx="6595">
                  <c:v>40717</c:v>
                </c:pt>
                <c:pt idx="6596">
                  <c:v>40718</c:v>
                </c:pt>
                <c:pt idx="6597">
                  <c:v>40721</c:v>
                </c:pt>
                <c:pt idx="6598">
                  <c:v>40722</c:v>
                </c:pt>
                <c:pt idx="6599">
                  <c:v>40723</c:v>
                </c:pt>
                <c:pt idx="6600">
                  <c:v>40724</c:v>
                </c:pt>
                <c:pt idx="6601">
                  <c:v>40725</c:v>
                </c:pt>
                <c:pt idx="6602">
                  <c:v>40728</c:v>
                </c:pt>
                <c:pt idx="6603">
                  <c:v>40729</c:v>
                </c:pt>
                <c:pt idx="6604">
                  <c:v>40730</c:v>
                </c:pt>
                <c:pt idx="6605">
                  <c:v>40731</c:v>
                </c:pt>
                <c:pt idx="6606">
                  <c:v>40732</c:v>
                </c:pt>
                <c:pt idx="6607">
                  <c:v>40735</c:v>
                </c:pt>
                <c:pt idx="6608">
                  <c:v>40736</c:v>
                </c:pt>
                <c:pt idx="6609">
                  <c:v>40737</c:v>
                </c:pt>
                <c:pt idx="6610">
                  <c:v>40738</c:v>
                </c:pt>
                <c:pt idx="6611">
                  <c:v>40739</c:v>
                </c:pt>
                <c:pt idx="6612">
                  <c:v>40742</c:v>
                </c:pt>
                <c:pt idx="6613">
                  <c:v>40743</c:v>
                </c:pt>
                <c:pt idx="6614">
                  <c:v>40744</c:v>
                </c:pt>
                <c:pt idx="6615">
                  <c:v>40745</c:v>
                </c:pt>
                <c:pt idx="6616">
                  <c:v>40746</c:v>
                </c:pt>
                <c:pt idx="6617">
                  <c:v>40749</c:v>
                </c:pt>
                <c:pt idx="6618">
                  <c:v>40750</c:v>
                </c:pt>
                <c:pt idx="6619">
                  <c:v>40751</c:v>
                </c:pt>
                <c:pt idx="6620">
                  <c:v>40752</c:v>
                </c:pt>
                <c:pt idx="6621">
                  <c:v>40753</c:v>
                </c:pt>
                <c:pt idx="6622">
                  <c:v>40756</c:v>
                </c:pt>
                <c:pt idx="6623">
                  <c:v>40757</c:v>
                </c:pt>
                <c:pt idx="6624">
                  <c:v>40758</c:v>
                </c:pt>
                <c:pt idx="6625">
                  <c:v>40759</c:v>
                </c:pt>
                <c:pt idx="6626">
                  <c:v>40760</c:v>
                </c:pt>
                <c:pt idx="6627">
                  <c:v>40763</c:v>
                </c:pt>
                <c:pt idx="6628">
                  <c:v>40764</c:v>
                </c:pt>
                <c:pt idx="6629">
                  <c:v>40765</c:v>
                </c:pt>
                <c:pt idx="6630">
                  <c:v>40766</c:v>
                </c:pt>
                <c:pt idx="6631">
                  <c:v>40767</c:v>
                </c:pt>
                <c:pt idx="6632">
                  <c:v>40770</c:v>
                </c:pt>
                <c:pt idx="6633">
                  <c:v>40771</c:v>
                </c:pt>
                <c:pt idx="6634">
                  <c:v>40772</c:v>
                </c:pt>
                <c:pt idx="6635">
                  <c:v>40773</c:v>
                </c:pt>
                <c:pt idx="6636">
                  <c:v>40774</c:v>
                </c:pt>
                <c:pt idx="6637">
                  <c:v>40777</c:v>
                </c:pt>
                <c:pt idx="6638">
                  <c:v>40778</c:v>
                </c:pt>
                <c:pt idx="6639">
                  <c:v>40779</c:v>
                </c:pt>
                <c:pt idx="6640">
                  <c:v>40780</c:v>
                </c:pt>
                <c:pt idx="6641">
                  <c:v>40781</c:v>
                </c:pt>
                <c:pt idx="6642">
                  <c:v>40784</c:v>
                </c:pt>
                <c:pt idx="6643">
                  <c:v>40785</c:v>
                </c:pt>
                <c:pt idx="6644">
                  <c:v>40786</c:v>
                </c:pt>
                <c:pt idx="6645">
                  <c:v>40787</c:v>
                </c:pt>
                <c:pt idx="6646">
                  <c:v>40788</c:v>
                </c:pt>
                <c:pt idx="6647">
                  <c:v>40791</c:v>
                </c:pt>
                <c:pt idx="6648">
                  <c:v>40792</c:v>
                </c:pt>
                <c:pt idx="6649">
                  <c:v>40793</c:v>
                </c:pt>
                <c:pt idx="6650">
                  <c:v>40794</c:v>
                </c:pt>
                <c:pt idx="6651">
                  <c:v>40795</c:v>
                </c:pt>
                <c:pt idx="6652">
                  <c:v>40798</c:v>
                </c:pt>
                <c:pt idx="6653">
                  <c:v>40799</c:v>
                </c:pt>
                <c:pt idx="6654">
                  <c:v>40800</c:v>
                </c:pt>
                <c:pt idx="6655">
                  <c:v>40801</c:v>
                </c:pt>
                <c:pt idx="6656">
                  <c:v>40802</c:v>
                </c:pt>
                <c:pt idx="6657">
                  <c:v>40805</c:v>
                </c:pt>
                <c:pt idx="6658">
                  <c:v>40806</c:v>
                </c:pt>
                <c:pt idx="6659">
                  <c:v>40807</c:v>
                </c:pt>
                <c:pt idx="6660">
                  <c:v>40808</c:v>
                </c:pt>
                <c:pt idx="6661">
                  <c:v>40809</c:v>
                </c:pt>
                <c:pt idx="6662">
                  <c:v>40812</c:v>
                </c:pt>
                <c:pt idx="6663">
                  <c:v>40813</c:v>
                </c:pt>
                <c:pt idx="6664">
                  <c:v>40814</c:v>
                </c:pt>
                <c:pt idx="6665">
                  <c:v>40815</c:v>
                </c:pt>
                <c:pt idx="6666">
                  <c:v>40816</c:v>
                </c:pt>
                <c:pt idx="6667">
                  <c:v>40819</c:v>
                </c:pt>
                <c:pt idx="6668">
                  <c:v>40820</c:v>
                </c:pt>
                <c:pt idx="6669">
                  <c:v>40821</c:v>
                </c:pt>
                <c:pt idx="6670">
                  <c:v>40822</c:v>
                </c:pt>
                <c:pt idx="6671">
                  <c:v>40823</c:v>
                </c:pt>
                <c:pt idx="6672">
                  <c:v>40826</c:v>
                </c:pt>
                <c:pt idx="6673">
                  <c:v>40827</c:v>
                </c:pt>
                <c:pt idx="6674">
                  <c:v>40828</c:v>
                </c:pt>
                <c:pt idx="6675">
                  <c:v>40829</c:v>
                </c:pt>
                <c:pt idx="6676">
                  <c:v>40830</c:v>
                </c:pt>
                <c:pt idx="6677">
                  <c:v>40833</c:v>
                </c:pt>
                <c:pt idx="6678">
                  <c:v>40834</c:v>
                </c:pt>
                <c:pt idx="6679">
                  <c:v>40835</c:v>
                </c:pt>
                <c:pt idx="6680">
                  <c:v>40836</c:v>
                </c:pt>
                <c:pt idx="6681">
                  <c:v>40837</c:v>
                </c:pt>
                <c:pt idx="6682">
                  <c:v>40840</c:v>
                </c:pt>
                <c:pt idx="6683">
                  <c:v>40841</c:v>
                </c:pt>
                <c:pt idx="6684">
                  <c:v>40842</c:v>
                </c:pt>
                <c:pt idx="6685">
                  <c:v>40843</c:v>
                </c:pt>
                <c:pt idx="6686">
                  <c:v>40844</c:v>
                </c:pt>
                <c:pt idx="6687">
                  <c:v>40847</c:v>
                </c:pt>
                <c:pt idx="6688">
                  <c:v>40848</c:v>
                </c:pt>
                <c:pt idx="6689">
                  <c:v>40849</c:v>
                </c:pt>
                <c:pt idx="6690">
                  <c:v>40850</c:v>
                </c:pt>
                <c:pt idx="6691">
                  <c:v>40851</c:v>
                </c:pt>
                <c:pt idx="6692">
                  <c:v>40854</c:v>
                </c:pt>
                <c:pt idx="6693">
                  <c:v>40855</c:v>
                </c:pt>
                <c:pt idx="6694">
                  <c:v>40856</c:v>
                </c:pt>
                <c:pt idx="6695">
                  <c:v>40857</c:v>
                </c:pt>
                <c:pt idx="6696">
                  <c:v>40858</c:v>
                </c:pt>
                <c:pt idx="6697">
                  <c:v>40861</c:v>
                </c:pt>
                <c:pt idx="6698">
                  <c:v>40862</c:v>
                </c:pt>
                <c:pt idx="6699">
                  <c:v>40863</c:v>
                </c:pt>
                <c:pt idx="6700">
                  <c:v>40864</c:v>
                </c:pt>
                <c:pt idx="6701">
                  <c:v>40865</c:v>
                </c:pt>
                <c:pt idx="6702">
                  <c:v>40868</c:v>
                </c:pt>
                <c:pt idx="6703">
                  <c:v>40869</c:v>
                </c:pt>
                <c:pt idx="6704">
                  <c:v>40870</c:v>
                </c:pt>
                <c:pt idx="6705">
                  <c:v>40871</c:v>
                </c:pt>
                <c:pt idx="6706">
                  <c:v>40872</c:v>
                </c:pt>
                <c:pt idx="6707">
                  <c:v>40875</c:v>
                </c:pt>
                <c:pt idx="6708">
                  <c:v>40876</c:v>
                </c:pt>
                <c:pt idx="6709">
                  <c:v>40877</c:v>
                </c:pt>
                <c:pt idx="6710">
                  <c:v>40878</c:v>
                </c:pt>
                <c:pt idx="6711">
                  <c:v>40879</c:v>
                </c:pt>
                <c:pt idx="6712">
                  <c:v>40882</c:v>
                </c:pt>
                <c:pt idx="6713">
                  <c:v>40883</c:v>
                </c:pt>
                <c:pt idx="6714">
                  <c:v>40884</c:v>
                </c:pt>
                <c:pt idx="6715">
                  <c:v>40885</c:v>
                </c:pt>
                <c:pt idx="6716">
                  <c:v>40886</c:v>
                </c:pt>
                <c:pt idx="6717">
                  <c:v>40889</c:v>
                </c:pt>
                <c:pt idx="6718">
                  <c:v>40890</c:v>
                </c:pt>
                <c:pt idx="6719">
                  <c:v>40891</c:v>
                </c:pt>
                <c:pt idx="6720">
                  <c:v>40892</c:v>
                </c:pt>
                <c:pt idx="6721">
                  <c:v>40893</c:v>
                </c:pt>
                <c:pt idx="6722">
                  <c:v>40896</c:v>
                </c:pt>
                <c:pt idx="6723">
                  <c:v>40897</c:v>
                </c:pt>
                <c:pt idx="6724">
                  <c:v>40898</c:v>
                </c:pt>
                <c:pt idx="6725">
                  <c:v>40899</c:v>
                </c:pt>
                <c:pt idx="6726">
                  <c:v>40900</c:v>
                </c:pt>
                <c:pt idx="6727">
                  <c:v>40903</c:v>
                </c:pt>
                <c:pt idx="6728">
                  <c:v>40904</c:v>
                </c:pt>
                <c:pt idx="6729">
                  <c:v>40905</c:v>
                </c:pt>
                <c:pt idx="6730">
                  <c:v>40906</c:v>
                </c:pt>
                <c:pt idx="6731">
                  <c:v>40907</c:v>
                </c:pt>
                <c:pt idx="6732">
                  <c:v>40910</c:v>
                </c:pt>
                <c:pt idx="6733">
                  <c:v>40911</c:v>
                </c:pt>
                <c:pt idx="6734">
                  <c:v>40912</c:v>
                </c:pt>
                <c:pt idx="6735">
                  <c:v>40913</c:v>
                </c:pt>
                <c:pt idx="6736">
                  <c:v>40914</c:v>
                </c:pt>
                <c:pt idx="6737">
                  <c:v>40917</c:v>
                </c:pt>
                <c:pt idx="6738">
                  <c:v>40918</c:v>
                </c:pt>
                <c:pt idx="6739">
                  <c:v>40919</c:v>
                </c:pt>
                <c:pt idx="6740">
                  <c:v>40920</c:v>
                </c:pt>
                <c:pt idx="6741">
                  <c:v>40921</c:v>
                </c:pt>
                <c:pt idx="6742">
                  <c:v>40924</c:v>
                </c:pt>
                <c:pt idx="6743">
                  <c:v>40925</c:v>
                </c:pt>
                <c:pt idx="6744">
                  <c:v>40926</c:v>
                </c:pt>
                <c:pt idx="6745">
                  <c:v>40927</c:v>
                </c:pt>
                <c:pt idx="6746">
                  <c:v>40928</c:v>
                </c:pt>
                <c:pt idx="6747">
                  <c:v>40931</c:v>
                </c:pt>
                <c:pt idx="6748">
                  <c:v>40932</c:v>
                </c:pt>
                <c:pt idx="6749">
                  <c:v>40933</c:v>
                </c:pt>
                <c:pt idx="6750">
                  <c:v>40934</c:v>
                </c:pt>
                <c:pt idx="6751">
                  <c:v>40935</c:v>
                </c:pt>
                <c:pt idx="6752">
                  <c:v>40938</c:v>
                </c:pt>
                <c:pt idx="6753">
                  <c:v>40939</c:v>
                </c:pt>
                <c:pt idx="6754">
                  <c:v>40940</c:v>
                </c:pt>
                <c:pt idx="6755">
                  <c:v>40941</c:v>
                </c:pt>
                <c:pt idx="6756">
                  <c:v>40942</c:v>
                </c:pt>
                <c:pt idx="6757">
                  <c:v>40945</c:v>
                </c:pt>
                <c:pt idx="6758">
                  <c:v>40946</c:v>
                </c:pt>
                <c:pt idx="6759">
                  <c:v>40947</c:v>
                </c:pt>
                <c:pt idx="6760">
                  <c:v>40948</c:v>
                </c:pt>
                <c:pt idx="6761">
                  <c:v>40949</c:v>
                </c:pt>
                <c:pt idx="6762">
                  <c:v>40952</c:v>
                </c:pt>
                <c:pt idx="6763">
                  <c:v>40953</c:v>
                </c:pt>
                <c:pt idx="6764">
                  <c:v>40954</c:v>
                </c:pt>
                <c:pt idx="6765">
                  <c:v>40955</c:v>
                </c:pt>
                <c:pt idx="6766">
                  <c:v>40956</c:v>
                </c:pt>
                <c:pt idx="6767">
                  <c:v>40959</c:v>
                </c:pt>
                <c:pt idx="6768">
                  <c:v>40960</c:v>
                </c:pt>
                <c:pt idx="6769">
                  <c:v>40961</c:v>
                </c:pt>
                <c:pt idx="6770">
                  <c:v>40962</c:v>
                </c:pt>
                <c:pt idx="6771">
                  <c:v>40963</c:v>
                </c:pt>
                <c:pt idx="6772">
                  <c:v>40966</c:v>
                </c:pt>
                <c:pt idx="6773">
                  <c:v>40967</c:v>
                </c:pt>
                <c:pt idx="6774">
                  <c:v>40968</c:v>
                </c:pt>
                <c:pt idx="6775">
                  <c:v>40969</c:v>
                </c:pt>
                <c:pt idx="6776">
                  <c:v>40970</c:v>
                </c:pt>
                <c:pt idx="6777">
                  <c:v>40973</c:v>
                </c:pt>
                <c:pt idx="6778">
                  <c:v>40974</c:v>
                </c:pt>
                <c:pt idx="6779">
                  <c:v>40975</c:v>
                </c:pt>
                <c:pt idx="6780">
                  <c:v>40976</c:v>
                </c:pt>
                <c:pt idx="6781">
                  <c:v>40977</c:v>
                </c:pt>
                <c:pt idx="6782">
                  <c:v>40980</c:v>
                </c:pt>
                <c:pt idx="6783">
                  <c:v>40981</c:v>
                </c:pt>
                <c:pt idx="6784">
                  <c:v>40982</c:v>
                </c:pt>
                <c:pt idx="6785">
                  <c:v>40983</c:v>
                </c:pt>
                <c:pt idx="6786">
                  <c:v>40984</c:v>
                </c:pt>
                <c:pt idx="6787">
                  <c:v>40987</c:v>
                </c:pt>
                <c:pt idx="6788">
                  <c:v>40988</c:v>
                </c:pt>
                <c:pt idx="6789">
                  <c:v>40989</c:v>
                </c:pt>
                <c:pt idx="6790">
                  <c:v>40990</c:v>
                </c:pt>
                <c:pt idx="6791">
                  <c:v>40991</c:v>
                </c:pt>
                <c:pt idx="6792">
                  <c:v>40994</c:v>
                </c:pt>
                <c:pt idx="6793">
                  <c:v>40995</c:v>
                </c:pt>
                <c:pt idx="6794">
                  <c:v>40996</c:v>
                </c:pt>
                <c:pt idx="6795">
                  <c:v>40997</c:v>
                </c:pt>
                <c:pt idx="6796">
                  <c:v>40998</c:v>
                </c:pt>
                <c:pt idx="6797">
                  <c:v>41001</c:v>
                </c:pt>
                <c:pt idx="6798">
                  <c:v>41002</c:v>
                </c:pt>
                <c:pt idx="6799">
                  <c:v>41003</c:v>
                </c:pt>
                <c:pt idx="6800">
                  <c:v>41004</c:v>
                </c:pt>
                <c:pt idx="6801">
                  <c:v>41005</c:v>
                </c:pt>
                <c:pt idx="6802">
                  <c:v>41008</c:v>
                </c:pt>
                <c:pt idx="6803">
                  <c:v>41009</c:v>
                </c:pt>
                <c:pt idx="6804">
                  <c:v>41010</c:v>
                </c:pt>
                <c:pt idx="6805">
                  <c:v>41011</c:v>
                </c:pt>
                <c:pt idx="6806">
                  <c:v>41012</c:v>
                </c:pt>
                <c:pt idx="6807">
                  <c:v>41015</c:v>
                </c:pt>
                <c:pt idx="6808">
                  <c:v>41016</c:v>
                </c:pt>
                <c:pt idx="6809">
                  <c:v>41017</c:v>
                </c:pt>
                <c:pt idx="6810">
                  <c:v>41018</c:v>
                </c:pt>
                <c:pt idx="6811">
                  <c:v>41019</c:v>
                </c:pt>
                <c:pt idx="6812">
                  <c:v>41022</c:v>
                </c:pt>
                <c:pt idx="6813">
                  <c:v>41023</c:v>
                </c:pt>
                <c:pt idx="6814">
                  <c:v>41024</c:v>
                </c:pt>
                <c:pt idx="6815">
                  <c:v>41025</c:v>
                </c:pt>
                <c:pt idx="6816">
                  <c:v>41026</c:v>
                </c:pt>
                <c:pt idx="6817">
                  <c:v>41029</c:v>
                </c:pt>
                <c:pt idx="6818">
                  <c:v>41030</c:v>
                </c:pt>
                <c:pt idx="6819">
                  <c:v>41031</c:v>
                </c:pt>
                <c:pt idx="6820">
                  <c:v>41032</c:v>
                </c:pt>
                <c:pt idx="6821">
                  <c:v>41033</c:v>
                </c:pt>
                <c:pt idx="6822">
                  <c:v>41036</c:v>
                </c:pt>
                <c:pt idx="6823">
                  <c:v>41037</c:v>
                </c:pt>
                <c:pt idx="6824">
                  <c:v>41038</c:v>
                </c:pt>
                <c:pt idx="6825">
                  <c:v>41039</c:v>
                </c:pt>
                <c:pt idx="6826">
                  <c:v>41040</c:v>
                </c:pt>
                <c:pt idx="6827">
                  <c:v>41043</c:v>
                </c:pt>
                <c:pt idx="6828">
                  <c:v>41044</c:v>
                </c:pt>
                <c:pt idx="6829">
                  <c:v>41045</c:v>
                </c:pt>
                <c:pt idx="6830">
                  <c:v>41046</c:v>
                </c:pt>
                <c:pt idx="6831">
                  <c:v>41047</c:v>
                </c:pt>
                <c:pt idx="6832">
                  <c:v>41050</c:v>
                </c:pt>
                <c:pt idx="6833">
                  <c:v>41051</c:v>
                </c:pt>
                <c:pt idx="6834">
                  <c:v>41052</c:v>
                </c:pt>
                <c:pt idx="6835">
                  <c:v>41053</c:v>
                </c:pt>
                <c:pt idx="6836">
                  <c:v>41054</c:v>
                </c:pt>
                <c:pt idx="6837">
                  <c:v>41057</c:v>
                </c:pt>
                <c:pt idx="6838">
                  <c:v>41058</c:v>
                </c:pt>
                <c:pt idx="6839">
                  <c:v>41059</c:v>
                </c:pt>
                <c:pt idx="6840">
                  <c:v>41060</c:v>
                </c:pt>
                <c:pt idx="6841">
                  <c:v>41061</c:v>
                </c:pt>
                <c:pt idx="6842">
                  <c:v>41064</c:v>
                </c:pt>
                <c:pt idx="6843">
                  <c:v>41065</c:v>
                </c:pt>
                <c:pt idx="6844">
                  <c:v>41066</c:v>
                </c:pt>
                <c:pt idx="6845">
                  <c:v>41067</c:v>
                </c:pt>
                <c:pt idx="6846">
                  <c:v>41068</c:v>
                </c:pt>
                <c:pt idx="6847">
                  <c:v>41071</c:v>
                </c:pt>
                <c:pt idx="6848">
                  <c:v>41072</c:v>
                </c:pt>
                <c:pt idx="6849">
                  <c:v>41073</c:v>
                </c:pt>
                <c:pt idx="6850">
                  <c:v>41074</c:v>
                </c:pt>
                <c:pt idx="6851">
                  <c:v>41075</c:v>
                </c:pt>
                <c:pt idx="6852">
                  <c:v>41078</c:v>
                </c:pt>
                <c:pt idx="6853">
                  <c:v>41079</c:v>
                </c:pt>
                <c:pt idx="6854">
                  <c:v>41080</c:v>
                </c:pt>
                <c:pt idx="6855">
                  <c:v>41081</c:v>
                </c:pt>
                <c:pt idx="6856">
                  <c:v>41082</c:v>
                </c:pt>
                <c:pt idx="6857">
                  <c:v>41085</c:v>
                </c:pt>
                <c:pt idx="6858">
                  <c:v>41086</c:v>
                </c:pt>
                <c:pt idx="6859">
                  <c:v>41087</c:v>
                </c:pt>
                <c:pt idx="6860">
                  <c:v>41088</c:v>
                </c:pt>
                <c:pt idx="6861">
                  <c:v>41089</c:v>
                </c:pt>
                <c:pt idx="6862">
                  <c:v>41092</c:v>
                </c:pt>
                <c:pt idx="6863">
                  <c:v>41093</c:v>
                </c:pt>
                <c:pt idx="6864">
                  <c:v>41094</c:v>
                </c:pt>
                <c:pt idx="6865">
                  <c:v>41095</c:v>
                </c:pt>
                <c:pt idx="6866">
                  <c:v>41096</c:v>
                </c:pt>
                <c:pt idx="6867">
                  <c:v>41099</c:v>
                </c:pt>
                <c:pt idx="6868">
                  <c:v>41100</c:v>
                </c:pt>
                <c:pt idx="6869">
                  <c:v>41101</c:v>
                </c:pt>
                <c:pt idx="6870">
                  <c:v>41102</c:v>
                </c:pt>
                <c:pt idx="6871">
                  <c:v>41103</c:v>
                </c:pt>
                <c:pt idx="6872">
                  <c:v>41106</c:v>
                </c:pt>
                <c:pt idx="6873">
                  <c:v>41107</c:v>
                </c:pt>
                <c:pt idx="6874">
                  <c:v>41108</c:v>
                </c:pt>
                <c:pt idx="6875">
                  <c:v>41109</c:v>
                </c:pt>
                <c:pt idx="6876">
                  <c:v>41110</c:v>
                </c:pt>
                <c:pt idx="6877">
                  <c:v>41113</c:v>
                </c:pt>
                <c:pt idx="6878">
                  <c:v>41114</c:v>
                </c:pt>
                <c:pt idx="6879">
                  <c:v>41115</c:v>
                </c:pt>
                <c:pt idx="6880">
                  <c:v>41116</c:v>
                </c:pt>
                <c:pt idx="6881">
                  <c:v>41117</c:v>
                </c:pt>
                <c:pt idx="6882">
                  <c:v>41120</c:v>
                </c:pt>
                <c:pt idx="6883">
                  <c:v>41121</c:v>
                </c:pt>
                <c:pt idx="6884">
                  <c:v>41122</c:v>
                </c:pt>
                <c:pt idx="6885">
                  <c:v>41123</c:v>
                </c:pt>
                <c:pt idx="6886">
                  <c:v>41124</c:v>
                </c:pt>
                <c:pt idx="6887">
                  <c:v>41127</c:v>
                </c:pt>
                <c:pt idx="6888">
                  <c:v>41128</c:v>
                </c:pt>
                <c:pt idx="6889">
                  <c:v>41129</c:v>
                </c:pt>
                <c:pt idx="6890">
                  <c:v>41130</c:v>
                </c:pt>
                <c:pt idx="6891">
                  <c:v>41131</c:v>
                </c:pt>
                <c:pt idx="6892">
                  <c:v>41134</c:v>
                </c:pt>
                <c:pt idx="6893">
                  <c:v>41135</c:v>
                </c:pt>
                <c:pt idx="6894">
                  <c:v>41136</c:v>
                </c:pt>
                <c:pt idx="6895">
                  <c:v>41137</c:v>
                </c:pt>
                <c:pt idx="6896">
                  <c:v>41138</c:v>
                </c:pt>
                <c:pt idx="6897">
                  <c:v>41141</c:v>
                </c:pt>
                <c:pt idx="6898">
                  <c:v>41142</c:v>
                </c:pt>
                <c:pt idx="6899">
                  <c:v>41143</c:v>
                </c:pt>
                <c:pt idx="6900">
                  <c:v>41144</c:v>
                </c:pt>
                <c:pt idx="6901">
                  <c:v>41145</c:v>
                </c:pt>
                <c:pt idx="6902">
                  <c:v>41148</c:v>
                </c:pt>
                <c:pt idx="6903">
                  <c:v>41149</c:v>
                </c:pt>
                <c:pt idx="6904">
                  <c:v>41150</c:v>
                </c:pt>
                <c:pt idx="6905">
                  <c:v>41151</c:v>
                </c:pt>
                <c:pt idx="6906">
                  <c:v>41152</c:v>
                </c:pt>
                <c:pt idx="6907">
                  <c:v>41155</c:v>
                </c:pt>
                <c:pt idx="6908">
                  <c:v>41156</c:v>
                </c:pt>
                <c:pt idx="6909">
                  <c:v>41157</c:v>
                </c:pt>
                <c:pt idx="6910">
                  <c:v>41158</c:v>
                </c:pt>
                <c:pt idx="6911">
                  <c:v>41159</c:v>
                </c:pt>
                <c:pt idx="6912">
                  <c:v>41162</c:v>
                </c:pt>
                <c:pt idx="6913">
                  <c:v>41163</c:v>
                </c:pt>
                <c:pt idx="6914">
                  <c:v>41164</c:v>
                </c:pt>
                <c:pt idx="6915">
                  <c:v>41165</c:v>
                </c:pt>
                <c:pt idx="6916">
                  <c:v>41166</c:v>
                </c:pt>
                <c:pt idx="6917">
                  <c:v>41169</c:v>
                </c:pt>
                <c:pt idx="6918">
                  <c:v>41170</c:v>
                </c:pt>
                <c:pt idx="6919">
                  <c:v>41171</c:v>
                </c:pt>
                <c:pt idx="6920">
                  <c:v>41172</c:v>
                </c:pt>
                <c:pt idx="6921">
                  <c:v>41173</c:v>
                </c:pt>
                <c:pt idx="6922">
                  <c:v>41176</c:v>
                </c:pt>
                <c:pt idx="6923">
                  <c:v>41177</c:v>
                </c:pt>
                <c:pt idx="6924">
                  <c:v>41178</c:v>
                </c:pt>
                <c:pt idx="6925">
                  <c:v>41179</c:v>
                </c:pt>
                <c:pt idx="6926">
                  <c:v>41180</c:v>
                </c:pt>
                <c:pt idx="6927">
                  <c:v>41183</c:v>
                </c:pt>
                <c:pt idx="6928">
                  <c:v>41184</c:v>
                </c:pt>
                <c:pt idx="6929">
                  <c:v>41185</c:v>
                </c:pt>
                <c:pt idx="6930">
                  <c:v>41186</c:v>
                </c:pt>
                <c:pt idx="6931">
                  <c:v>41187</c:v>
                </c:pt>
                <c:pt idx="6932">
                  <c:v>41190</c:v>
                </c:pt>
                <c:pt idx="6933">
                  <c:v>41191</c:v>
                </c:pt>
                <c:pt idx="6934">
                  <c:v>41192</c:v>
                </c:pt>
                <c:pt idx="6935">
                  <c:v>41193</c:v>
                </c:pt>
                <c:pt idx="6936">
                  <c:v>41194</c:v>
                </c:pt>
                <c:pt idx="6937">
                  <c:v>41197</c:v>
                </c:pt>
                <c:pt idx="6938">
                  <c:v>41198</c:v>
                </c:pt>
                <c:pt idx="6939">
                  <c:v>41199</c:v>
                </c:pt>
                <c:pt idx="6940">
                  <c:v>41200</c:v>
                </c:pt>
                <c:pt idx="6941">
                  <c:v>41201</c:v>
                </c:pt>
                <c:pt idx="6942">
                  <c:v>41204</c:v>
                </c:pt>
                <c:pt idx="6943">
                  <c:v>41205</c:v>
                </c:pt>
                <c:pt idx="6944">
                  <c:v>41206</c:v>
                </c:pt>
                <c:pt idx="6945">
                  <c:v>41207</c:v>
                </c:pt>
                <c:pt idx="6946">
                  <c:v>41208</c:v>
                </c:pt>
                <c:pt idx="6947">
                  <c:v>41211</c:v>
                </c:pt>
                <c:pt idx="6948">
                  <c:v>41212</c:v>
                </c:pt>
                <c:pt idx="6949">
                  <c:v>41213</c:v>
                </c:pt>
                <c:pt idx="6950">
                  <c:v>41214</c:v>
                </c:pt>
                <c:pt idx="6951">
                  <c:v>41215</c:v>
                </c:pt>
                <c:pt idx="6952">
                  <c:v>41218</c:v>
                </c:pt>
                <c:pt idx="6953">
                  <c:v>41219</c:v>
                </c:pt>
                <c:pt idx="6954">
                  <c:v>41220</c:v>
                </c:pt>
                <c:pt idx="6955">
                  <c:v>41221</c:v>
                </c:pt>
                <c:pt idx="6956">
                  <c:v>41222</c:v>
                </c:pt>
                <c:pt idx="6957">
                  <c:v>41225</c:v>
                </c:pt>
                <c:pt idx="6958">
                  <c:v>41226</c:v>
                </c:pt>
                <c:pt idx="6959">
                  <c:v>41227</c:v>
                </c:pt>
                <c:pt idx="6960">
                  <c:v>41228</c:v>
                </c:pt>
                <c:pt idx="6961">
                  <c:v>41229</c:v>
                </c:pt>
                <c:pt idx="6962">
                  <c:v>41232</c:v>
                </c:pt>
                <c:pt idx="6963">
                  <c:v>41233</c:v>
                </c:pt>
                <c:pt idx="6964">
                  <c:v>41234</c:v>
                </c:pt>
                <c:pt idx="6965">
                  <c:v>41235</c:v>
                </c:pt>
                <c:pt idx="6966">
                  <c:v>41236</c:v>
                </c:pt>
                <c:pt idx="6967">
                  <c:v>41239</c:v>
                </c:pt>
                <c:pt idx="6968">
                  <c:v>41240</c:v>
                </c:pt>
                <c:pt idx="6969">
                  <c:v>41241</c:v>
                </c:pt>
                <c:pt idx="6970">
                  <c:v>41242</c:v>
                </c:pt>
                <c:pt idx="6971">
                  <c:v>41243</c:v>
                </c:pt>
                <c:pt idx="6972">
                  <c:v>41246</c:v>
                </c:pt>
                <c:pt idx="6973">
                  <c:v>41247</c:v>
                </c:pt>
                <c:pt idx="6974">
                  <c:v>41248</c:v>
                </c:pt>
                <c:pt idx="6975">
                  <c:v>41249</c:v>
                </c:pt>
                <c:pt idx="6976">
                  <c:v>41250</c:v>
                </c:pt>
                <c:pt idx="6977">
                  <c:v>41253</c:v>
                </c:pt>
                <c:pt idx="6978">
                  <c:v>41254</c:v>
                </c:pt>
                <c:pt idx="6979">
                  <c:v>41255</c:v>
                </c:pt>
                <c:pt idx="6980">
                  <c:v>41256</c:v>
                </c:pt>
                <c:pt idx="6981">
                  <c:v>41257</c:v>
                </c:pt>
                <c:pt idx="6982">
                  <c:v>41260</c:v>
                </c:pt>
                <c:pt idx="6983">
                  <c:v>41261</c:v>
                </c:pt>
                <c:pt idx="6984">
                  <c:v>41262</c:v>
                </c:pt>
                <c:pt idx="6985">
                  <c:v>41263</c:v>
                </c:pt>
                <c:pt idx="6986">
                  <c:v>41264</c:v>
                </c:pt>
                <c:pt idx="6987">
                  <c:v>41267</c:v>
                </c:pt>
                <c:pt idx="6988">
                  <c:v>41268</c:v>
                </c:pt>
                <c:pt idx="6989">
                  <c:v>41269</c:v>
                </c:pt>
                <c:pt idx="6990">
                  <c:v>41270</c:v>
                </c:pt>
                <c:pt idx="6991">
                  <c:v>41271</c:v>
                </c:pt>
                <c:pt idx="6992">
                  <c:v>41274</c:v>
                </c:pt>
                <c:pt idx="6993">
                  <c:v>41275</c:v>
                </c:pt>
                <c:pt idx="6994">
                  <c:v>41276</c:v>
                </c:pt>
                <c:pt idx="6995">
                  <c:v>41277</c:v>
                </c:pt>
                <c:pt idx="6996">
                  <c:v>41278</c:v>
                </c:pt>
                <c:pt idx="6997">
                  <c:v>41281</c:v>
                </c:pt>
                <c:pt idx="6998">
                  <c:v>41282</c:v>
                </c:pt>
                <c:pt idx="6999">
                  <c:v>41283</c:v>
                </c:pt>
                <c:pt idx="7000">
                  <c:v>41284</c:v>
                </c:pt>
                <c:pt idx="7001">
                  <c:v>41285</c:v>
                </c:pt>
                <c:pt idx="7002">
                  <c:v>41288</c:v>
                </c:pt>
                <c:pt idx="7003">
                  <c:v>41289</c:v>
                </c:pt>
                <c:pt idx="7004">
                  <c:v>41290</c:v>
                </c:pt>
                <c:pt idx="7005">
                  <c:v>41291</c:v>
                </c:pt>
                <c:pt idx="7006">
                  <c:v>41292</c:v>
                </c:pt>
                <c:pt idx="7007">
                  <c:v>41295</c:v>
                </c:pt>
                <c:pt idx="7008">
                  <c:v>41296</c:v>
                </c:pt>
                <c:pt idx="7009">
                  <c:v>41297</c:v>
                </c:pt>
                <c:pt idx="7010">
                  <c:v>41298</c:v>
                </c:pt>
                <c:pt idx="7011">
                  <c:v>41299</c:v>
                </c:pt>
                <c:pt idx="7012">
                  <c:v>41302</c:v>
                </c:pt>
                <c:pt idx="7013">
                  <c:v>41303</c:v>
                </c:pt>
                <c:pt idx="7014">
                  <c:v>41304</c:v>
                </c:pt>
                <c:pt idx="7015">
                  <c:v>41305</c:v>
                </c:pt>
                <c:pt idx="7016">
                  <c:v>41306</c:v>
                </c:pt>
                <c:pt idx="7017">
                  <c:v>41309</c:v>
                </c:pt>
                <c:pt idx="7018">
                  <c:v>41310</c:v>
                </c:pt>
                <c:pt idx="7019">
                  <c:v>41311</c:v>
                </c:pt>
                <c:pt idx="7020">
                  <c:v>41312</c:v>
                </c:pt>
                <c:pt idx="7021">
                  <c:v>41313</c:v>
                </c:pt>
                <c:pt idx="7022">
                  <c:v>41316</c:v>
                </c:pt>
                <c:pt idx="7023">
                  <c:v>41317</c:v>
                </c:pt>
                <c:pt idx="7024">
                  <c:v>41318</c:v>
                </c:pt>
                <c:pt idx="7025">
                  <c:v>41319</c:v>
                </c:pt>
                <c:pt idx="7026">
                  <c:v>41320</c:v>
                </c:pt>
                <c:pt idx="7027">
                  <c:v>41323</c:v>
                </c:pt>
                <c:pt idx="7028">
                  <c:v>41324</c:v>
                </c:pt>
                <c:pt idx="7029">
                  <c:v>41325</c:v>
                </c:pt>
                <c:pt idx="7030">
                  <c:v>41326</c:v>
                </c:pt>
                <c:pt idx="7031">
                  <c:v>41327</c:v>
                </c:pt>
                <c:pt idx="7032">
                  <c:v>41330</c:v>
                </c:pt>
                <c:pt idx="7033">
                  <c:v>41331</c:v>
                </c:pt>
                <c:pt idx="7034">
                  <c:v>41332</c:v>
                </c:pt>
                <c:pt idx="7035">
                  <c:v>41333</c:v>
                </c:pt>
                <c:pt idx="7036">
                  <c:v>41334</c:v>
                </c:pt>
                <c:pt idx="7037">
                  <c:v>41337</c:v>
                </c:pt>
                <c:pt idx="7038">
                  <c:v>41338</c:v>
                </c:pt>
                <c:pt idx="7039">
                  <c:v>41339</c:v>
                </c:pt>
                <c:pt idx="7040">
                  <c:v>41340</c:v>
                </c:pt>
                <c:pt idx="7041">
                  <c:v>41341</c:v>
                </c:pt>
                <c:pt idx="7042">
                  <c:v>41344</c:v>
                </c:pt>
                <c:pt idx="7043">
                  <c:v>41345</c:v>
                </c:pt>
                <c:pt idx="7044">
                  <c:v>41346</c:v>
                </c:pt>
                <c:pt idx="7045">
                  <c:v>41347</c:v>
                </c:pt>
                <c:pt idx="7046">
                  <c:v>41348</c:v>
                </c:pt>
                <c:pt idx="7047">
                  <c:v>41351</c:v>
                </c:pt>
                <c:pt idx="7048">
                  <c:v>41352</c:v>
                </c:pt>
                <c:pt idx="7049">
                  <c:v>41353</c:v>
                </c:pt>
                <c:pt idx="7050">
                  <c:v>41354</c:v>
                </c:pt>
                <c:pt idx="7051">
                  <c:v>41355</c:v>
                </c:pt>
                <c:pt idx="7052">
                  <c:v>41358</c:v>
                </c:pt>
                <c:pt idx="7053">
                  <c:v>41359</c:v>
                </c:pt>
                <c:pt idx="7054">
                  <c:v>41360</c:v>
                </c:pt>
                <c:pt idx="7055">
                  <c:v>41361</c:v>
                </c:pt>
                <c:pt idx="7056">
                  <c:v>41362</c:v>
                </c:pt>
                <c:pt idx="7057">
                  <c:v>41365</c:v>
                </c:pt>
                <c:pt idx="7058">
                  <c:v>41366</c:v>
                </c:pt>
                <c:pt idx="7059">
                  <c:v>41367</c:v>
                </c:pt>
                <c:pt idx="7060">
                  <c:v>41368</c:v>
                </c:pt>
                <c:pt idx="7061">
                  <c:v>41369</c:v>
                </c:pt>
                <c:pt idx="7062">
                  <c:v>41372</c:v>
                </c:pt>
                <c:pt idx="7063">
                  <c:v>41373</c:v>
                </c:pt>
                <c:pt idx="7064">
                  <c:v>41374</c:v>
                </c:pt>
                <c:pt idx="7065">
                  <c:v>41375</c:v>
                </c:pt>
                <c:pt idx="7066">
                  <c:v>41376</c:v>
                </c:pt>
                <c:pt idx="7067">
                  <c:v>41379</c:v>
                </c:pt>
                <c:pt idx="7068">
                  <c:v>41380</c:v>
                </c:pt>
                <c:pt idx="7069">
                  <c:v>41381</c:v>
                </c:pt>
                <c:pt idx="7070">
                  <c:v>41382</c:v>
                </c:pt>
                <c:pt idx="7071">
                  <c:v>41383</c:v>
                </c:pt>
                <c:pt idx="7072">
                  <c:v>41386</c:v>
                </c:pt>
                <c:pt idx="7073">
                  <c:v>41387</c:v>
                </c:pt>
                <c:pt idx="7074">
                  <c:v>41388</c:v>
                </c:pt>
                <c:pt idx="7075">
                  <c:v>41389</c:v>
                </c:pt>
                <c:pt idx="7076">
                  <c:v>41390</c:v>
                </c:pt>
                <c:pt idx="7077">
                  <c:v>41393</c:v>
                </c:pt>
                <c:pt idx="7078">
                  <c:v>41394</c:v>
                </c:pt>
                <c:pt idx="7079">
                  <c:v>41395</c:v>
                </c:pt>
                <c:pt idx="7080">
                  <c:v>41396</c:v>
                </c:pt>
                <c:pt idx="7081">
                  <c:v>41397</c:v>
                </c:pt>
                <c:pt idx="7082">
                  <c:v>41400</c:v>
                </c:pt>
                <c:pt idx="7083">
                  <c:v>41401</c:v>
                </c:pt>
                <c:pt idx="7084">
                  <c:v>41402</c:v>
                </c:pt>
                <c:pt idx="7085">
                  <c:v>41403</c:v>
                </c:pt>
                <c:pt idx="7086">
                  <c:v>41404</c:v>
                </c:pt>
                <c:pt idx="7087">
                  <c:v>41407</c:v>
                </c:pt>
                <c:pt idx="7088">
                  <c:v>41408</c:v>
                </c:pt>
                <c:pt idx="7089">
                  <c:v>41409</c:v>
                </c:pt>
                <c:pt idx="7090">
                  <c:v>41410</c:v>
                </c:pt>
                <c:pt idx="7091">
                  <c:v>41411</c:v>
                </c:pt>
                <c:pt idx="7092">
                  <c:v>41414</c:v>
                </c:pt>
                <c:pt idx="7093">
                  <c:v>41415</c:v>
                </c:pt>
                <c:pt idx="7094">
                  <c:v>41416</c:v>
                </c:pt>
                <c:pt idx="7095">
                  <c:v>41417</c:v>
                </c:pt>
                <c:pt idx="7096">
                  <c:v>41418</c:v>
                </c:pt>
                <c:pt idx="7097">
                  <c:v>41421</c:v>
                </c:pt>
                <c:pt idx="7098">
                  <c:v>41422</c:v>
                </c:pt>
                <c:pt idx="7099">
                  <c:v>41423</c:v>
                </c:pt>
                <c:pt idx="7100">
                  <c:v>41424</c:v>
                </c:pt>
                <c:pt idx="7101">
                  <c:v>41425</c:v>
                </c:pt>
                <c:pt idx="7102">
                  <c:v>41428</c:v>
                </c:pt>
                <c:pt idx="7103">
                  <c:v>41429</c:v>
                </c:pt>
                <c:pt idx="7104">
                  <c:v>41430</c:v>
                </c:pt>
                <c:pt idx="7105">
                  <c:v>41431</c:v>
                </c:pt>
                <c:pt idx="7106">
                  <c:v>41432</c:v>
                </c:pt>
                <c:pt idx="7107">
                  <c:v>41435</c:v>
                </c:pt>
                <c:pt idx="7108">
                  <c:v>41436</c:v>
                </c:pt>
                <c:pt idx="7109">
                  <c:v>41437</c:v>
                </c:pt>
                <c:pt idx="7110">
                  <c:v>41438</c:v>
                </c:pt>
                <c:pt idx="7111">
                  <c:v>41439</c:v>
                </c:pt>
                <c:pt idx="7112">
                  <c:v>41442</c:v>
                </c:pt>
                <c:pt idx="7113">
                  <c:v>41443</c:v>
                </c:pt>
                <c:pt idx="7114">
                  <c:v>41444</c:v>
                </c:pt>
                <c:pt idx="7115">
                  <c:v>41445</c:v>
                </c:pt>
                <c:pt idx="7116">
                  <c:v>41446</c:v>
                </c:pt>
                <c:pt idx="7117">
                  <c:v>41449</c:v>
                </c:pt>
                <c:pt idx="7118">
                  <c:v>41450</c:v>
                </c:pt>
                <c:pt idx="7119">
                  <c:v>41451</c:v>
                </c:pt>
                <c:pt idx="7120">
                  <c:v>41452</c:v>
                </c:pt>
                <c:pt idx="7121">
                  <c:v>41453</c:v>
                </c:pt>
                <c:pt idx="7122">
                  <c:v>41456</c:v>
                </c:pt>
                <c:pt idx="7123">
                  <c:v>41457</c:v>
                </c:pt>
                <c:pt idx="7124">
                  <c:v>41458</c:v>
                </c:pt>
                <c:pt idx="7125">
                  <c:v>41459</c:v>
                </c:pt>
                <c:pt idx="7126">
                  <c:v>41460</c:v>
                </c:pt>
                <c:pt idx="7127">
                  <c:v>41463</c:v>
                </c:pt>
                <c:pt idx="7128">
                  <c:v>41464</c:v>
                </c:pt>
                <c:pt idx="7129">
                  <c:v>41465</c:v>
                </c:pt>
                <c:pt idx="7130">
                  <c:v>41466</c:v>
                </c:pt>
                <c:pt idx="7131">
                  <c:v>41467</c:v>
                </c:pt>
                <c:pt idx="7132">
                  <c:v>41470</c:v>
                </c:pt>
                <c:pt idx="7133">
                  <c:v>41471</c:v>
                </c:pt>
                <c:pt idx="7134">
                  <c:v>41472</c:v>
                </c:pt>
                <c:pt idx="7135">
                  <c:v>41473</c:v>
                </c:pt>
                <c:pt idx="7136">
                  <c:v>41474</c:v>
                </c:pt>
                <c:pt idx="7137">
                  <c:v>41477</c:v>
                </c:pt>
                <c:pt idx="7138">
                  <c:v>41478</c:v>
                </c:pt>
                <c:pt idx="7139">
                  <c:v>41479</c:v>
                </c:pt>
                <c:pt idx="7140">
                  <c:v>41480</c:v>
                </c:pt>
                <c:pt idx="7141">
                  <c:v>41481</c:v>
                </c:pt>
                <c:pt idx="7142">
                  <c:v>41484</c:v>
                </c:pt>
                <c:pt idx="7143">
                  <c:v>41485</c:v>
                </c:pt>
                <c:pt idx="7144">
                  <c:v>41486</c:v>
                </c:pt>
                <c:pt idx="7145">
                  <c:v>41487</c:v>
                </c:pt>
                <c:pt idx="7146">
                  <c:v>41488</c:v>
                </c:pt>
                <c:pt idx="7147">
                  <c:v>41491</c:v>
                </c:pt>
                <c:pt idx="7148">
                  <c:v>41492</c:v>
                </c:pt>
                <c:pt idx="7149">
                  <c:v>41493</c:v>
                </c:pt>
                <c:pt idx="7150">
                  <c:v>41494</c:v>
                </c:pt>
                <c:pt idx="7151">
                  <c:v>41495</c:v>
                </c:pt>
                <c:pt idx="7152">
                  <c:v>41498</c:v>
                </c:pt>
                <c:pt idx="7153">
                  <c:v>41499</c:v>
                </c:pt>
                <c:pt idx="7154">
                  <c:v>41500</c:v>
                </c:pt>
                <c:pt idx="7155">
                  <c:v>41501</c:v>
                </c:pt>
                <c:pt idx="7156">
                  <c:v>41502</c:v>
                </c:pt>
                <c:pt idx="7157">
                  <c:v>41505</c:v>
                </c:pt>
                <c:pt idx="7158">
                  <c:v>41506</c:v>
                </c:pt>
                <c:pt idx="7159">
                  <c:v>41507</c:v>
                </c:pt>
                <c:pt idx="7160">
                  <c:v>41508</c:v>
                </c:pt>
                <c:pt idx="7161">
                  <c:v>41509</c:v>
                </c:pt>
                <c:pt idx="7162">
                  <c:v>41512</c:v>
                </c:pt>
                <c:pt idx="7163">
                  <c:v>41513</c:v>
                </c:pt>
                <c:pt idx="7164">
                  <c:v>41514</c:v>
                </c:pt>
                <c:pt idx="7165">
                  <c:v>41515</c:v>
                </c:pt>
                <c:pt idx="7166">
                  <c:v>41516</c:v>
                </c:pt>
                <c:pt idx="7167">
                  <c:v>41519</c:v>
                </c:pt>
                <c:pt idx="7168">
                  <c:v>41520</c:v>
                </c:pt>
                <c:pt idx="7169">
                  <c:v>41521</c:v>
                </c:pt>
                <c:pt idx="7170">
                  <c:v>41522</c:v>
                </c:pt>
                <c:pt idx="7171">
                  <c:v>41523</c:v>
                </c:pt>
                <c:pt idx="7172">
                  <c:v>41526</c:v>
                </c:pt>
                <c:pt idx="7173">
                  <c:v>41527</c:v>
                </c:pt>
                <c:pt idx="7174">
                  <c:v>41528</c:v>
                </c:pt>
                <c:pt idx="7175">
                  <c:v>41529</c:v>
                </c:pt>
                <c:pt idx="7176">
                  <c:v>41530</c:v>
                </c:pt>
                <c:pt idx="7177">
                  <c:v>41533</c:v>
                </c:pt>
                <c:pt idx="7178">
                  <c:v>41534</c:v>
                </c:pt>
                <c:pt idx="7179">
                  <c:v>41535</c:v>
                </c:pt>
                <c:pt idx="7180">
                  <c:v>41536</c:v>
                </c:pt>
                <c:pt idx="7181">
                  <c:v>41537</c:v>
                </c:pt>
                <c:pt idx="7182">
                  <c:v>41540</c:v>
                </c:pt>
                <c:pt idx="7183">
                  <c:v>41541</c:v>
                </c:pt>
                <c:pt idx="7184">
                  <c:v>41542</c:v>
                </c:pt>
                <c:pt idx="7185">
                  <c:v>41543</c:v>
                </c:pt>
                <c:pt idx="7186">
                  <c:v>41544</c:v>
                </c:pt>
                <c:pt idx="7187">
                  <c:v>41547</c:v>
                </c:pt>
                <c:pt idx="7188">
                  <c:v>41548</c:v>
                </c:pt>
                <c:pt idx="7189">
                  <c:v>41549</c:v>
                </c:pt>
                <c:pt idx="7190">
                  <c:v>41550</c:v>
                </c:pt>
                <c:pt idx="7191">
                  <c:v>41551</c:v>
                </c:pt>
                <c:pt idx="7192">
                  <c:v>41554</c:v>
                </c:pt>
                <c:pt idx="7193">
                  <c:v>41555</c:v>
                </c:pt>
                <c:pt idx="7194">
                  <c:v>41556</c:v>
                </c:pt>
                <c:pt idx="7195">
                  <c:v>41557</c:v>
                </c:pt>
                <c:pt idx="7196">
                  <c:v>41558</c:v>
                </c:pt>
                <c:pt idx="7197">
                  <c:v>41561</c:v>
                </c:pt>
                <c:pt idx="7198">
                  <c:v>41562</c:v>
                </c:pt>
                <c:pt idx="7199">
                  <c:v>41563</c:v>
                </c:pt>
                <c:pt idx="7200">
                  <c:v>41564</c:v>
                </c:pt>
                <c:pt idx="7201">
                  <c:v>41565</c:v>
                </c:pt>
                <c:pt idx="7202">
                  <c:v>41568</c:v>
                </c:pt>
                <c:pt idx="7203">
                  <c:v>41569</c:v>
                </c:pt>
                <c:pt idx="7204">
                  <c:v>41570</c:v>
                </c:pt>
                <c:pt idx="7205">
                  <c:v>41571</c:v>
                </c:pt>
                <c:pt idx="7206">
                  <c:v>41572</c:v>
                </c:pt>
                <c:pt idx="7207">
                  <c:v>41575</c:v>
                </c:pt>
                <c:pt idx="7208">
                  <c:v>41576</c:v>
                </c:pt>
                <c:pt idx="7209">
                  <c:v>41577</c:v>
                </c:pt>
                <c:pt idx="7210">
                  <c:v>41578</c:v>
                </c:pt>
                <c:pt idx="7211">
                  <c:v>41579</c:v>
                </c:pt>
                <c:pt idx="7212">
                  <c:v>41582</c:v>
                </c:pt>
                <c:pt idx="7213">
                  <c:v>41583</c:v>
                </c:pt>
                <c:pt idx="7214">
                  <c:v>41584</c:v>
                </c:pt>
                <c:pt idx="7215">
                  <c:v>41585</c:v>
                </c:pt>
                <c:pt idx="7216">
                  <c:v>41586</c:v>
                </c:pt>
                <c:pt idx="7217">
                  <c:v>41589</c:v>
                </c:pt>
                <c:pt idx="7218">
                  <c:v>41590</c:v>
                </c:pt>
                <c:pt idx="7219">
                  <c:v>41591</c:v>
                </c:pt>
                <c:pt idx="7220">
                  <c:v>41592</c:v>
                </c:pt>
                <c:pt idx="7221">
                  <c:v>41593</c:v>
                </c:pt>
                <c:pt idx="7222">
                  <c:v>41596</c:v>
                </c:pt>
                <c:pt idx="7223">
                  <c:v>41597</c:v>
                </c:pt>
                <c:pt idx="7224">
                  <c:v>41598</c:v>
                </c:pt>
                <c:pt idx="7225">
                  <c:v>41599</c:v>
                </c:pt>
                <c:pt idx="7226">
                  <c:v>41600</c:v>
                </c:pt>
                <c:pt idx="7227">
                  <c:v>41603</c:v>
                </c:pt>
                <c:pt idx="7228">
                  <c:v>41604</c:v>
                </c:pt>
                <c:pt idx="7229">
                  <c:v>41605</c:v>
                </c:pt>
                <c:pt idx="7230">
                  <c:v>41606</c:v>
                </c:pt>
                <c:pt idx="7231">
                  <c:v>41607</c:v>
                </c:pt>
                <c:pt idx="7232">
                  <c:v>41610</c:v>
                </c:pt>
                <c:pt idx="7233">
                  <c:v>41611</c:v>
                </c:pt>
                <c:pt idx="7234">
                  <c:v>41612</c:v>
                </c:pt>
                <c:pt idx="7235">
                  <c:v>41613</c:v>
                </c:pt>
                <c:pt idx="7236">
                  <c:v>41614</c:v>
                </c:pt>
                <c:pt idx="7237">
                  <c:v>41617</c:v>
                </c:pt>
                <c:pt idx="7238">
                  <c:v>41618</c:v>
                </c:pt>
                <c:pt idx="7239">
                  <c:v>41619</c:v>
                </c:pt>
                <c:pt idx="7240">
                  <c:v>41620</c:v>
                </c:pt>
                <c:pt idx="7241">
                  <c:v>41621</c:v>
                </c:pt>
                <c:pt idx="7242">
                  <c:v>41624</c:v>
                </c:pt>
                <c:pt idx="7243">
                  <c:v>41625</c:v>
                </c:pt>
                <c:pt idx="7244">
                  <c:v>41626</c:v>
                </c:pt>
                <c:pt idx="7245">
                  <c:v>41627</c:v>
                </c:pt>
                <c:pt idx="7246">
                  <c:v>41628</c:v>
                </c:pt>
                <c:pt idx="7247">
                  <c:v>41631</c:v>
                </c:pt>
                <c:pt idx="7248">
                  <c:v>41632</c:v>
                </c:pt>
                <c:pt idx="7249">
                  <c:v>41633</c:v>
                </c:pt>
                <c:pt idx="7250">
                  <c:v>41634</c:v>
                </c:pt>
                <c:pt idx="7251">
                  <c:v>41635</c:v>
                </c:pt>
                <c:pt idx="7252">
                  <c:v>41638</c:v>
                </c:pt>
                <c:pt idx="7253">
                  <c:v>41639</c:v>
                </c:pt>
                <c:pt idx="7254">
                  <c:v>41640</c:v>
                </c:pt>
                <c:pt idx="7255">
                  <c:v>41641</c:v>
                </c:pt>
                <c:pt idx="7256">
                  <c:v>41642</c:v>
                </c:pt>
                <c:pt idx="7257">
                  <c:v>41645</c:v>
                </c:pt>
                <c:pt idx="7258">
                  <c:v>41646</c:v>
                </c:pt>
                <c:pt idx="7259">
                  <c:v>41647</c:v>
                </c:pt>
                <c:pt idx="7260">
                  <c:v>41648</c:v>
                </c:pt>
                <c:pt idx="7261">
                  <c:v>41649</c:v>
                </c:pt>
                <c:pt idx="7262">
                  <c:v>41652</c:v>
                </c:pt>
                <c:pt idx="7263">
                  <c:v>41653</c:v>
                </c:pt>
                <c:pt idx="7264">
                  <c:v>41654</c:v>
                </c:pt>
                <c:pt idx="7265">
                  <c:v>41655</c:v>
                </c:pt>
                <c:pt idx="7266">
                  <c:v>41656</c:v>
                </c:pt>
                <c:pt idx="7267">
                  <c:v>41659</c:v>
                </c:pt>
                <c:pt idx="7268">
                  <c:v>41660</c:v>
                </c:pt>
                <c:pt idx="7269">
                  <c:v>41661</c:v>
                </c:pt>
                <c:pt idx="7270">
                  <c:v>41662</c:v>
                </c:pt>
                <c:pt idx="7271">
                  <c:v>41663</c:v>
                </c:pt>
                <c:pt idx="7272">
                  <c:v>41666</c:v>
                </c:pt>
                <c:pt idx="7273">
                  <c:v>41667</c:v>
                </c:pt>
                <c:pt idx="7274">
                  <c:v>41668</c:v>
                </c:pt>
                <c:pt idx="7275">
                  <c:v>41669</c:v>
                </c:pt>
                <c:pt idx="7276">
                  <c:v>41670</c:v>
                </c:pt>
                <c:pt idx="7277">
                  <c:v>41673</c:v>
                </c:pt>
                <c:pt idx="7278">
                  <c:v>41674</c:v>
                </c:pt>
                <c:pt idx="7279">
                  <c:v>41675</c:v>
                </c:pt>
                <c:pt idx="7280">
                  <c:v>41676</c:v>
                </c:pt>
                <c:pt idx="7281">
                  <c:v>41677</c:v>
                </c:pt>
                <c:pt idx="7282">
                  <c:v>41680</c:v>
                </c:pt>
                <c:pt idx="7283">
                  <c:v>41681</c:v>
                </c:pt>
                <c:pt idx="7284">
                  <c:v>41682</c:v>
                </c:pt>
                <c:pt idx="7285">
                  <c:v>41683</c:v>
                </c:pt>
                <c:pt idx="7286">
                  <c:v>41684</c:v>
                </c:pt>
                <c:pt idx="7287">
                  <c:v>41687</c:v>
                </c:pt>
                <c:pt idx="7288">
                  <c:v>41688</c:v>
                </c:pt>
                <c:pt idx="7289">
                  <c:v>41689</c:v>
                </c:pt>
                <c:pt idx="7290">
                  <c:v>41690</c:v>
                </c:pt>
                <c:pt idx="7291">
                  <c:v>41691</c:v>
                </c:pt>
                <c:pt idx="7292">
                  <c:v>41694</c:v>
                </c:pt>
                <c:pt idx="7293">
                  <c:v>41695</c:v>
                </c:pt>
                <c:pt idx="7294">
                  <c:v>41696</c:v>
                </c:pt>
                <c:pt idx="7295">
                  <c:v>41697</c:v>
                </c:pt>
                <c:pt idx="7296">
                  <c:v>41698</c:v>
                </c:pt>
                <c:pt idx="7297">
                  <c:v>41701</c:v>
                </c:pt>
                <c:pt idx="7298">
                  <c:v>41702</c:v>
                </c:pt>
                <c:pt idx="7299">
                  <c:v>41703</c:v>
                </c:pt>
                <c:pt idx="7300">
                  <c:v>41704</c:v>
                </c:pt>
                <c:pt idx="7301">
                  <c:v>41705</c:v>
                </c:pt>
                <c:pt idx="7302">
                  <c:v>41708</c:v>
                </c:pt>
                <c:pt idx="7303">
                  <c:v>41709</c:v>
                </c:pt>
                <c:pt idx="7304">
                  <c:v>41710</c:v>
                </c:pt>
                <c:pt idx="7305">
                  <c:v>41711</c:v>
                </c:pt>
                <c:pt idx="7306">
                  <c:v>41712</c:v>
                </c:pt>
                <c:pt idx="7307">
                  <c:v>41715</c:v>
                </c:pt>
                <c:pt idx="7308">
                  <c:v>41716</c:v>
                </c:pt>
                <c:pt idx="7309">
                  <c:v>41717</c:v>
                </c:pt>
                <c:pt idx="7310">
                  <c:v>41718</c:v>
                </c:pt>
                <c:pt idx="7311">
                  <c:v>41719</c:v>
                </c:pt>
                <c:pt idx="7312">
                  <c:v>41722</c:v>
                </c:pt>
                <c:pt idx="7313">
                  <c:v>41723</c:v>
                </c:pt>
                <c:pt idx="7314">
                  <c:v>41724</c:v>
                </c:pt>
                <c:pt idx="7315">
                  <c:v>41725</c:v>
                </c:pt>
                <c:pt idx="7316">
                  <c:v>41726</c:v>
                </c:pt>
                <c:pt idx="7317">
                  <c:v>41729</c:v>
                </c:pt>
                <c:pt idx="7318">
                  <c:v>41730</c:v>
                </c:pt>
                <c:pt idx="7319">
                  <c:v>41731</c:v>
                </c:pt>
                <c:pt idx="7320">
                  <c:v>41732</c:v>
                </c:pt>
                <c:pt idx="7321">
                  <c:v>41733</c:v>
                </c:pt>
                <c:pt idx="7322">
                  <c:v>41736</c:v>
                </c:pt>
                <c:pt idx="7323">
                  <c:v>41737</c:v>
                </c:pt>
                <c:pt idx="7324">
                  <c:v>41738</c:v>
                </c:pt>
                <c:pt idx="7325">
                  <c:v>41739</c:v>
                </c:pt>
                <c:pt idx="7326">
                  <c:v>41740</c:v>
                </c:pt>
                <c:pt idx="7327">
                  <c:v>41743</c:v>
                </c:pt>
                <c:pt idx="7328">
                  <c:v>41744</c:v>
                </c:pt>
                <c:pt idx="7329">
                  <c:v>41745</c:v>
                </c:pt>
                <c:pt idx="7330">
                  <c:v>41746</c:v>
                </c:pt>
                <c:pt idx="7331">
                  <c:v>41747</c:v>
                </c:pt>
                <c:pt idx="7332">
                  <c:v>41750</c:v>
                </c:pt>
                <c:pt idx="7333">
                  <c:v>41751</c:v>
                </c:pt>
                <c:pt idx="7334">
                  <c:v>41752</c:v>
                </c:pt>
                <c:pt idx="7335">
                  <c:v>41753</c:v>
                </c:pt>
                <c:pt idx="7336">
                  <c:v>41754</c:v>
                </c:pt>
                <c:pt idx="7337">
                  <c:v>41757</c:v>
                </c:pt>
                <c:pt idx="7338">
                  <c:v>41758</c:v>
                </c:pt>
                <c:pt idx="7339">
                  <c:v>41759</c:v>
                </c:pt>
                <c:pt idx="7340">
                  <c:v>41760</c:v>
                </c:pt>
                <c:pt idx="7341">
                  <c:v>41761</c:v>
                </c:pt>
                <c:pt idx="7342">
                  <c:v>41764</c:v>
                </c:pt>
                <c:pt idx="7343">
                  <c:v>41765</c:v>
                </c:pt>
                <c:pt idx="7344">
                  <c:v>41766</c:v>
                </c:pt>
                <c:pt idx="7345">
                  <c:v>41767</c:v>
                </c:pt>
                <c:pt idx="7346">
                  <c:v>41768</c:v>
                </c:pt>
                <c:pt idx="7347">
                  <c:v>41771</c:v>
                </c:pt>
                <c:pt idx="7348">
                  <c:v>41772</c:v>
                </c:pt>
                <c:pt idx="7349">
                  <c:v>41773</c:v>
                </c:pt>
                <c:pt idx="7350">
                  <c:v>41774</c:v>
                </c:pt>
                <c:pt idx="7351">
                  <c:v>41775</c:v>
                </c:pt>
                <c:pt idx="7352">
                  <c:v>41778</c:v>
                </c:pt>
                <c:pt idx="7353">
                  <c:v>41779</c:v>
                </c:pt>
                <c:pt idx="7354">
                  <c:v>41780</c:v>
                </c:pt>
                <c:pt idx="7355">
                  <c:v>41781</c:v>
                </c:pt>
                <c:pt idx="7356">
                  <c:v>41782</c:v>
                </c:pt>
                <c:pt idx="7357">
                  <c:v>41785</c:v>
                </c:pt>
                <c:pt idx="7358">
                  <c:v>41786</c:v>
                </c:pt>
                <c:pt idx="7359">
                  <c:v>41787</c:v>
                </c:pt>
                <c:pt idx="7360">
                  <c:v>41788</c:v>
                </c:pt>
                <c:pt idx="7361">
                  <c:v>41789</c:v>
                </c:pt>
                <c:pt idx="7362">
                  <c:v>41792</c:v>
                </c:pt>
                <c:pt idx="7363">
                  <c:v>41793</c:v>
                </c:pt>
                <c:pt idx="7364">
                  <c:v>41794</c:v>
                </c:pt>
                <c:pt idx="7365">
                  <c:v>41795</c:v>
                </c:pt>
                <c:pt idx="7366">
                  <c:v>41796</c:v>
                </c:pt>
                <c:pt idx="7367">
                  <c:v>41799</c:v>
                </c:pt>
                <c:pt idx="7368">
                  <c:v>41800</c:v>
                </c:pt>
                <c:pt idx="7369">
                  <c:v>41801</c:v>
                </c:pt>
                <c:pt idx="7370">
                  <c:v>41802</c:v>
                </c:pt>
                <c:pt idx="7371">
                  <c:v>41803</c:v>
                </c:pt>
                <c:pt idx="7372">
                  <c:v>41806</c:v>
                </c:pt>
                <c:pt idx="7373">
                  <c:v>41807</c:v>
                </c:pt>
                <c:pt idx="7374">
                  <c:v>41808</c:v>
                </c:pt>
                <c:pt idx="7375">
                  <c:v>41809</c:v>
                </c:pt>
                <c:pt idx="7376">
                  <c:v>41810</c:v>
                </c:pt>
                <c:pt idx="7377">
                  <c:v>41813</c:v>
                </c:pt>
                <c:pt idx="7378">
                  <c:v>41814</c:v>
                </c:pt>
                <c:pt idx="7379">
                  <c:v>41815</c:v>
                </c:pt>
                <c:pt idx="7380">
                  <c:v>41816</c:v>
                </c:pt>
                <c:pt idx="7381">
                  <c:v>41817</c:v>
                </c:pt>
                <c:pt idx="7382">
                  <c:v>41820</c:v>
                </c:pt>
                <c:pt idx="7383">
                  <c:v>41821</c:v>
                </c:pt>
                <c:pt idx="7384">
                  <c:v>41822</c:v>
                </c:pt>
                <c:pt idx="7385">
                  <c:v>41823</c:v>
                </c:pt>
                <c:pt idx="7386">
                  <c:v>41824</c:v>
                </c:pt>
                <c:pt idx="7387">
                  <c:v>41827</c:v>
                </c:pt>
                <c:pt idx="7388">
                  <c:v>41828</c:v>
                </c:pt>
                <c:pt idx="7389">
                  <c:v>41829</c:v>
                </c:pt>
                <c:pt idx="7390">
                  <c:v>41830</c:v>
                </c:pt>
                <c:pt idx="7391">
                  <c:v>41831</c:v>
                </c:pt>
                <c:pt idx="7392">
                  <c:v>41834</c:v>
                </c:pt>
                <c:pt idx="7393">
                  <c:v>41835</c:v>
                </c:pt>
                <c:pt idx="7394">
                  <c:v>41836</c:v>
                </c:pt>
                <c:pt idx="7395">
                  <c:v>41837</c:v>
                </c:pt>
                <c:pt idx="7396">
                  <c:v>41838</c:v>
                </c:pt>
                <c:pt idx="7397">
                  <c:v>41841</c:v>
                </c:pt>
                <c:pt idx="7398">
                  <c:v>41842</c:v>
                </c:pt>
                <c:pt idx="7399">
                  <c:v>41843</c:v>
                </c:pt>
                <c:pt idx="7400">
                  <c:v>41844</c:v>
                </c:pt>
                <c:pt idx="7401">
                  <c:v>41845</c:v>
                </c:pt>
                <c:pt idx="7402">
                  <c:v>41848</c:v>
                </c:pt>
                <c:pt idx="7403">
                  <c:v>41849</c:v>
                </c:pt>
                <c:pt idx="7404">
                  <c:v>41850</c:v>
                </c:pt>
                <c:pt idx="7405">
                  <c:v>41851</c:v>
                </c:pt>
                <c:pt idx="7406">
                  <c:v>41852</c:v>
                </c:pt>
                <c:pt idx="7407">
                  <c:v>41855</c:v>
                </c:pt>
                <c:pt idx="7408">
                  <c:v>41856</c:v>
                </c:pt>
                <c:pt idx="7409">
                  <c:v>41857</c:v>
                </c:pt>
                <c:pt idx="7410">
                  <c:v>41858</c:v>
                </c:pt>
                <c:pt idx="7411">
                  <c:v>41859</c:v>
                </c:pt>
                <c:pt idx="7412">
                  <c:v>41862</c:v>
                </c:pt>
                <c:pt idx="7413">
                  <c:v>41863</c:v>
                </c:pt>
                <c:pt idx="7414">
                  <c:v>41864</c:v>
                </c:pt>
                <c:pt idx="7415">
                  <c:v>41865</c:v>
                </c:pt>
                <c:pt idx="7416">
                  <c:v>41866</c:v>
                </c:pt>
                <c:pt idx="7417">
                  <c:v>41869</c:v>
                </c:pt>
                <c:pt idx="7418">
                  <c:v>41870</c:v>
                </c:pt>
                <c:pt idx="7419">
                  <c:v>41871</c:v>
                </c:pt>
                <c:pt idx="7420">
                  <c:v>41872</c:v>
                </c:pt>
                <c:pt idx="7421">
                  <c:v>41873</c:v>
                </c:pt>
                <c:pt idx="7422">
                  <c:v>41876</c:v>
                </c:pt>
                <c:pt idx="7423">
                  <c:v>41877</c:v>
                </c:pt>
                <c:pt idx="7424">
                  <c:v>41878</c:v>
                </c:pt>
                <c:pt idx="7425">
                  <c:v>41879</c:v>
                </c:pt>
                <c:pt idx="7426">
                  <c:v>41880</c:v>
                </c:pt>
                <c:pt idx="7427">
                  <c:v>41883</c:v>
                </c:pt>
                <c:pt idx="7428">
                  <c:v>41884</c:v>
                </c:pt>
                <c:pt idx="7429">
                  <c:v>41885</c:v>
                </c:pt>
                <c:pt idx="7430">
                  <c:v>41886</c:v>
                </c:pt>
                <c:pt idx="7431">
                  <c:v>41887</c:v>
                </c:pt>
                <c:pt idx="7432">
                  <c:v>41890</c:v>
                </c:pt>
                <c:pt idx="7433">
                  <c:v>41891</c:v>
                </c:pt>
                <c:pt idx="7434">
                  <c:v>41892</c:v>
                </c:pt>
                <c:pt idx="7435">
                  <c:v>41893</c:v>
                </c:pt>
                <c:pt idx="7436">
                  <c:v>41894</c:v>
                </c:pt>
                <c:pt idx="7437">
                  <c:v>41897</c:v>
                </c:pt>
                <c:pt idx="7438">
                  <c:v>41898</c:v>
                </c:pt>
                <c:pt idx="7439">
                  <c:v>41899</c:v>
                </c:pt>
                <c:pt idx="7440">
                  <c:v>41900</c:v>
                </c:pt>
                <c:pt idx="7441">
                  <c:v>41901</c:v>
                </c:pt>
                <c:pt idx="7442">
                  <c:v>41904</c:v>
                </c:pt>
                <c:pt idx="7443">
                  <c:v>41905</c:v>
                </c:pt>
                <c:pt idx="7444">
                  <c:v>41906</c:v>
                </c:pt>
                <c:pt idx="7445">
                  <c:v>41907</c:v>
                </c:pt>
                <c:pt idx="7446">
                  <c:v>41908</c:v>
                </c:pt>
                <c:pt idx="7447">
                  <c:v>41911</c:v>
                </c:pt>
                <c:pt idx="7448">
                  <c:v>41912</c:v>
                </c:pt>
                <c:pt idx="7449">
                  <c:v>41913</c:v>
                </c:pt>
                <c:pt idx="7450">
                  <c:v>41914</c:v>
                </c:pt>
                <c:pt idx="7451">
                  <c:v>41915</c:v>
                </c:pt>
                <c:pt idx="7452">
                  <c:v>41918</c:v>
                </c:pt>
                <c:pt idx="7453">
                  <c:v>41919</c:v>
                </c:pt>
                <c:pt idx="7454">
                  <c:v>41920</c:v>
                </c:pt>
                <c:pt idx="7455">
                  <c:v>41921</c:v>
                </c:pt>
                <c:pt idx="7456">
                  <c:v>41922</c:v>
                </c:pt>
                <c:pt idx="7457">
                  <c:v>41925</c:v>
                </c:pt>
                <c:pt idx="7458">
                  <c:v>41926</c:v>
                </c:pt>
                <c:pt idx="7459">
                  <c:v>41927</c:v>
                </c:pt>
                <c:pt idx="7460">
                  <c:v>41928</c:v>
                </c:pt>
                <c:pt idx="7461">
                  <c:v>41929</c:v>
                </c:pt>
                <c:pt idx="7462">
                  <c:v>41932</c:v>
                </c:pt>
                <c:pt idx="7463">
                  <c:v>41933</c:v>
                </c:pt>
                <c:pt idx="7464">
                  <c:v>41934</c:v>
                </c:pt>
                <c:pt idx="7465">
                  <c:v>41935</c:v>
                </c:pt>
                <c:pt idx="7466">
                  <c:v>41936</c:v>
                </c:pt>
                <c:pt idx="7467">
                  <c:v>41939</c:v>
                </c:pt>
                <c:pt idx="7468">
                  <c:v>41940</c:v>
                </c:pt>
                <c:pt idx="7469">
                  <c:v>41941</c:v>
                </c:pt>
                <c:pt idx="7470">
                  <c:v>41942</c:v>
                </c:pt>
                <c:pt idx="7471">
                  <c:v>41943</c:v>
                </c:pt>
                <c:pt idx="7472">
                  <c:v>41946</c:v>
                </c:pt>
                <c:pt idx="7473">
                  <c:v>41947</c:v>
                </c:pt>
                <c:pt idx="7474">
                  <c:v>41948</c:v>
                </c:pt>
                <c:pt idx="7475">
                  <c:v>41949</c:v>
                </c:pt>
                <c:pt idx="7476">
                  <c:v>41950</c:v>
                </c:pt>
                <c:pt idx="7477">
                  <c:v>41953</c:v>
                </c:pt>
                <c:pt idx="7478">
                  <c:v>41954</c:v>
                </c:pt>
                <c:pt idx="7479">
                  <c:v>41955</c:v>
                </c:pt>
                <c:pt idx="7480">
                  <c:v>41956</c:v>
                </c:pt>
                <c:pt idx="7481">
                  <c:v>41957</c:v>
                </c:pt>
                <c:pt idx="7482">
                  <c:v>41960</c:v>
                </c:pt>
                <c:pt idx="7483">
                  <c:v>41961</c:v>
                </c:pt>
                <c:pt idx="7484">
                  <c:v>41962</c:v>
                </c:pt>
                <c:pt idx="7485">
                  <c:v>41963</c:v>
                </c:pt>
                <c:pt idx="7486">
                  <c:v>41964</c:v>
                </c:pt>
                <c:pt idx="7487">
                  <c:v>41967</c:v>
                </c:pt>
                <c:pt idx="7488">
                  <c:v>41968</c:v>
                </c:pt>
                <c:pt idx="7489">
                  <c:v>41969</c:v>
                </c:pt>
                <c:pt idx="7490">
                  <c:v>41970</c:v>
                </c:pt>
                <c:pt idx="7491">
                  <c:v>41971</c:v>
                </c:pt>
                <c:pt idx="7492">
                  <c:v>41974</c:v>
                </c:pt>
                <c:pt idx="7493">
                  <c:v>41975</c:v>
                </c:pt>
                <c:pt idx="7494">
                  <c:v>41976</c:v>
                </c:pt>
                <c:pt idx="7495">
                  <c:v>41977</c:v>
                </c:pt>
                <c:pt idx="7496">
                  <c:v>41978</c:v>
                </c:pt>
                <c:pt idx="7497">
                  <c:v>41981</c:v>
                </c:pt>
                <c:pt idx="7498">
                  <c:v>41982</c:v>
                </c:pt>
                <c:pt idx="7499">
                  <c:v>41983</c:v>
                </c:pt>
                <c:pt idx="7500">
                  <c:v>41984</c:v>
                </c:pt>
                <c:pt idx="7501">
                  <c:v>41985</c:v>
                </c:pt>
                <c:pt idx="7502">
                  <c:v>41988</c:v>
                </c:pt>
                <c:pt idx="7503">
                  <c:v>41989</c:v>
                </c:pt>
                <c:pt idx="7504">
                  <c:v>41990</c:v>
                </c:pt>
                <c:pt idx="7505">
                  <c:v>41991</c:v>
                </c:pt>
                <c:pt idx="7506">
                  <c:v>41992</c:v>
                </c:pt>
                <c:pt idx="7507">
                  <c:v>41995</c:v>
                </c:pt>
                <c:pt idx="7508">
                  <c:v>41996</c:v>
                </c:pt>
                <c:pt idx="7509">
                  <c:v>41997</c:v>
                </c:pt>
                <c:pt idx="7510">
                  <c:v>41998</c:v>
                </c:pt>
                <c:pt idx="7511">
                  <c:v>41999</c:v>
                </c:pt>
                <c:pt idx="7512">
                  <c:v>42002</c:v>
                </c:pt>
                <c:pt idx="7513">
                  <c:v>42003</c:v>
                </c:pt>
                <c:pt idx="7514">
                  <c:v>42004</c:v>
                </c:pt>
                <c:pt idx="7515">
                  <c:v>42005</c:v>
                </c:pt>
                <c:pt idx="7516">
                  <c:v>42006</c:v>
                </c:pt>
                <c:pt idx="7517">
                  <c:v>42009</c:v>
                </c:pt>
                <c:pt idx="7518">
                  <c:v>42010</c:v>
                </c:pt>
                <c:pt idx="7519">
                  <c:v>42011</c:v>
                </c:pt>
                <c:pt idx="7520">
                  <c:v>42012</c:v>
                </c:pt>
                <c:pt idx="7521">
                  <c:v>42013</c:v>
                </c:pt>
                <c:pt idx="7522">
                  <c:v>42016</c:v>
                </c:pt>
                <c:pt idx="7523">
                  <c:v>42017</c:v>
                </c:pt>
                <c:pt idx="7524">
                  <c:v>42018</c:v>
                </c:pt>
                <c:pt idx="7525">
                  <c:v>42019</c:v>
                </c:pt>
                <c:pt idx="7526">
                  <c:v>42020</c:v>
                </c:pt>
                <c:pt idx="7527">
                  <c:v>42023</c:v>
                </c:pt>
                <c:pt idx="7528">
                  <c:v>42024</c:v>
                </c:pt>
                <c:pt idx="7529">
                  <c:v>42025</c:v>
                </c:pt>
                <c:pt idx="7530">
                  <c:v>42026</c:v>
                </c:pt>
                <c:pt idx="7531">
                  <c:v>42027</c:v>
                </c:pt>
                <c:pt idx="7532">
                  <c:v>42030</c:v>
                </c:pt>
                <c:pt idx="7533">
                  <c:v>42031</c:v>
                </c:pt>
                <c:pt idx="7534">
                  <c:v>42032</c:v>
                </c:pt>
                <c:pt idx="7535">
                  <c:v>42033</c:v>
                </c:pt>
                <c:pt idx="7536">
                  <c:v>42034</c:v>
                </c:pt>
                <c:pt idx="7537">
                  <c:v>42037</c:v>
                </c:pt>
                <c:pt idx="7538">
                  <c:v>42038</c:v>
                </c:pt>
                <c:pt idx="7539">
                  <c:v>42039</c:v>
                </c:pt>
                <c:pt idx="7540">
                  <c:v>42040</c:v>
                </c:pt>
                <c:pt idx="7541">
                  <c:v>42041</c:v>
                </c:pt>
                <c:pt idx="7542">
                  <c:v>42044</c:v>
                </c:pt>
                <c:pt idx="7543">
                  <c:v>42045</c:v>
                </c:pt>
                <c:pt idx="7544">
                  <c:v>42046</c:v>
                </c:pt>
                <c:pt idx="7545">
                  <c:v>42047</c:v>
                </c:pt>
                <c:pt idx="7546">
                  <c:v>42048</c:v>
                </c:pt>
                <c:pt idx="7547">
                  <c:v>42051</c:v>
                </c:pt>
                <c:pt idx="7548">
                  <c:v>42052</c:v>
                </c:pt>
                <c:pt idx="7549">
                  <c:v>42053</c:v>
                </c:pt>
                <c:pt idx="7550">
                  <c:v>42054</c:v>
                </c:pt>
                <c:pt idx="7551">
                  <c:v>42055</c:v>
                </c:pt>
                <c:pt idx="7552">
                  <c:v>42058</c:v>
                </c:pt>
                <c:pt idx="7553">
                  <c:v>42059</c:v>
                </c:pt>
                <c:pt idx="7554">
                  <c:v>42060</c:v>
                </c:pt>
                <c:pt idx="7555">
                  <c:v>42061</c:v>
                </c:pt>
                <c:pt idx="7556">
                  <c:v>42062</c:v>
                </c:pt>
                <c:pt idx="7557">
                  <c:v>42065</c:v>
                </c:pt>
                <c:pt idx="7558">
                  <c:v>42066</c:v>
                </c:pt>
                <c:pt idx="7559">
                  <c:v>42067</c:v>
                </c:pt>
                <c:pt idx="7560">
                  <c:v>42068</c:v>
                </c:pt>
                <c:pt idx="7561">
                  <c:v>42069</c:v>
                </c:pt>
                <c:pt idx="7562">
                  <c:v>42072</c:v>
                </c:pt>
                <c:pt idx="7563">
                  <c:v>42073</c:v>
                </c:pt>
                <c:pt idx="7564">
                  <c:v>42074</c:v>
                </c:pt>
                <c:pt idx="7565">
                  <c:v>42075</c:v>
                </c:pt>
                <c:pt idx="7566">
                  <c:v>42076</c:v>
                </c:pt>
                <c:pt idx="7567">
                  <c:v>42079</c:v>
                </c:pt>
                <c:pt idx="7568">
                  <c:v>42080</c:v>
                </c:pt>
                <c:pt idx="7569">
                  <c:v>42081</c:v>
                </c:pt>
                <c:pt idx="7570">
                  <c:v>42082</c:v>
                </c:pt>
                <c:pt idx="7571">
                  <c:v>42083</c:v>
                </c:pt>
                <c:pt idx="7572">
                  <c:v>42086</c:v>
                </c:pt>
                <c:pt idx="7573">
                  <c:v>42087</c:v>
                </c:pt>
                <c:pt idx="7574">
                  <c:v>42088</c:v>
                </c:pt>
                <c:pt idx="7575">
                  <c:v>42089</c:v>
                </c:pt>
                <c:pt idx="7576">
                  <c:v>42090</c:v>
                </c:pt>
                <c:pt idx="7577">
                  <c:v>42093</c:v>
                </c:pt>
                <c:pt idx="7578">
                  <c:v>42094</c:v>
                </c:pt>
                <c:pt idx="7579">
                  <c:v>42095</c:v>
                </c:pt>
                <c:pt idx="7580">
                  <c:v>42096</c:v>
                </c:pt>
                <c:pt idx="7581">
                  <c:v>42097</c:v>
                </c:pt>
                <c:pt idx="7582">
                  <c:v>42100</c:v>
                </c:pt>
                <c:pt idx="7583">
                  <c:v>42101</c:v>
                </c:pt>
                <c:pt idx="7584">
                  <c:v>42102</c:v>
                </c:pt>
                <c:pt idx="7585">
                  <c:v>42103</c:v>
                </c:pt>
                <c:pt idx="7586">
                  <c:v>42104</c:v>
                </c:pt>
                <c:pt idx="7587">
                  <c:v>42107</c:v>
                </c:pt>
                <c:pt idx="7588">
                  <c:v>42108</c:v>
                </c:pt>
                <c:pt idx="7589">
                  <c:v>42109</c:v>
                </c:pt>
                <c:pt idx="7590">
                  <c:v>42110</c:v>
                </c:pt>
                <c:pt idx="7591">
                  <c:v>42111</c:v>
                </c:pt>
                <c:pt idx="7592">
                  <c:v>42114</c:v>
                </c:pt>
                <c:pt idx="7593">
                  <c:v>42115</c:v>
                </c:pt>
                <c:pt idx="7594">
                  <c:v>42116</c:v>
                </c:pt>
                <c:pt idx="7595">
                  <c:v>42117</c:v>
                </c:pt>
                <c:pt idx="7596">
                  <c:v>42118</c:v>
                </c:pt>
                <c:pt idx="7597">
                  <c:v>42121</c:v>
                </c:pt>
                <c:pt idx="7598">
                  <c:v>42122</c:v>
                </c:pt>
                <c:pt idx="7599">
                  <c:v>42123</c:v>
                </c:pt>
                <c:pt idx="7600">
                  <c:v>42124</c:v>
                </c:pt>
                <c:pt idx="7601">
                  <c:v>42125</c:v>
                </c:pt>
                <c:pt idx="7602">
                  <c:v>42128</c:v>
                </c:pt>
                <c:pt idx="7603">
                  <c:v>42129</c:v>
                </c:pt>
                <c:pt idx="7604">
                  <c:v>42130</c:v>
                </c:pt>
                <c:pt idx="7605">
                  <c:v>42131</c:v>
                </c:pt>
                <c:pt idx="7606">
                  <c:v>42132</c:v>
                </c:pt>
                <c:pt idx="7607">
                  <c:v>42135</c:v>
                </c:pt>
                <c:pt idx="7608">
                  <c:v>42136</c:v>
                </c:pt>
                <c:pt idx="7609">
                  <c:v>42137</c:v>
                </c:pt>
                <c:pt idx="7610">
                  <c:v>42138</c:v>
                </c:pt>
                <c:pt idx="7611">
                  <c:v>42139</c:v>
                </c:pt>
                <c:pt idx="7612">
                  <c:v>42142</c:v>
                </c:pt>
                <c:pt idx="7613">
                  <c:v>42143</c:v>
                </c:pt>
                <c:pt idx="7614">
                  <c:v>42144</c:v>
                </c:pt>
                <c:pt idx="7615">
                  <c:v>42145</c:v>
                </c:pt>
                <c:pt idx="7616">
                  <c:v>42146</c:v>
                </c:pt>
                <c:pt idx="7617">
                  <c:v>42149</c:v>
                </c:pt>
                <c:pt idx="7618">
                  <c:v>42150</c:v>
                </c:pt>
                <c:pt idx="7619">
                  <c:v>42151</c:v>
                </c:pt>
                <c:pt idx="7620">
                  <c:v>42152</c:v>
                </c:pt>
                <c:pt idx="7621">
                  <c:v>42153</c:v>
                </c:pt>
                <c:pt idx="7622">
                  <c:v>42156</c:v>
                </c:pt>
                <c:pt idx="7623">
                  <c:v>42157</c:v>
                </c:pt>
                <c:pt idx="7624">
                  <c:v>42158</c:v>
                </c:pt>
                <c:pt idx="7625">
                  <c:v>42159</c:v>
                </c:pt>
                <c:pt idx="7626">
                  <c:v>42160</c:v>
                </c:pt>
                <c:pt idx="7627">
                  <c:v>42163</c:v>
                </c:pt>
                <c:pt idx="7628">
                  <c:v>42164</c:v>
                </c:pt>
                <c:pt idx="7629">
                  <c:v>42165</c:v>
                </c:pt>
                <c:pt idx="7630">
                  <c:v>42166</c:v>
                </c:pt>
                <c:pt idx="7631">
                  <c:v>42167</c:v>
                </c:pt>
                <c:pt idx="7632">
                  <c:v>42170</c:v>
                </c:pt>
                <c:pt idx="7633">
                  <c:v>42171</c:v>
                </c:pt>
                <c:pt idx="7634">
                  <c:v>42172</c:v>
                </c:pt>
                <c:pt idx="7635">
                  <c:v>42173</c:v>
                </c:pt>
                <c:pt idx="7636">
                  <c:v>42174</c:v>
                </c:pt>
                <c:pt idx="7637">
                  <c:v>42177</c:v>
                </c:pt>
                <c:pt idx="7638">
                  <c:v>42178</c:v>
                </c:pt>
                <c:pt idx="7639">
                  <c:v>42179</c:v>
                </c:pt>
                <c:pt idx="7640">
                  <c:v>42180</c:v>
                </c:pt>
                <c:pt idx="7641">
                  <c:v>42181</c:v>
                </c:pt>
                <c:pt idx="7642">
                  <c:v>42184</c:v>
                </c:pt>
                <c:pt idx="7643">
                  <c:v>42185</c:v>
                </c:pt>
                <c:pt idx="7644">
                  <c:v>42186</c:v>
                </c:pt>
                <c:pt idx="7645">
                  <c:v>42187</c:v>
                </c:pt>
                <c:pt idx="7646">
                  <c:v>42188</c:v>
                </c:pt>
                <c:pt idx="7647">
                  <c:v>42191</c:v>
                </c:pt>
                <c:pt idx="7648">
                  <c:v>42192</c:v>
                </c:pt>
                <c:pt idx="7649">
                  <c:v>42193</c:v>
                </c:pt>
                <c:pt idx="7650">
                  <c:v>42194</c:v>
                </c:pt>
                <c:pt idx="7651">
                  <c:v>42195</c:v>
                </c:pt>
                <c:pt idx="7652">
                  <c:v>42198</c:v>
                </c:pt>
                <c:pt idx="7653">
                  <c:v>42199</c:v>
                </c:pt>
                <c:pt idx="7654">
                  <c:v>42200</c:v>
                </c:pt>
                <c:pt idx="7655">
                  <c:v>42201</c:v>
                </c:pt>
                <c:pt idx="7656">
                  <c:v>42202</c:v>
                </c:pt>
                <c:pt idx="7657">
                  <c:v>42205</c:v>
                </c:pt>
                <c:pt idx="7658">
                  <c:v>42206</c:v>
                </c:pt>
                <c:pt idx="7659">
                  <c:v>42207</c:v>
                </c:pt>
                <c:pt idx="7660">
                  <c:v>42208</c:v>
                </c:pt>
                <c:pt idx="7661">
                  <c:v>42209</c:v>
                </c:pt>
                <c:pt idx="7662">
                  <c:v>42212</c:v>
                </c:pt>
                <c:pt idx="7663">
                  <c:v>42213</c:v>
                </c:pt>
                <c:pt idx="7664">
                  <c:v>42214</c:v>
                </c:pt>
                <c:pt idx="7665">
                  <c:v>42215</c:v>
                </c:pt>
                <c:pt idx="7666">
                  <c:v>42216</c:v>
                </c:pt>
                <c:pt idx="7667">
                  <c:v>42219</c:v>
                </c:pt>
                <c:pt idx="7668">
                  <c:v>42220</c:v>
                </c:pt>
                <c:pt idx="7669">
                  <c:v>42221</c:v>
                </c:pt>
                <c:pt idx="7670">
                  <c:v>42222</c:v>
                </c:pt>
                <c:pt idx="7671">
                  <c:v>42223</c:v>
                </c:pt>
                <c:pt idx="7672">
                  <c:v>42226</c:v>
                </c:pt>
                <c:pt idx="7673">
                  <c:v>42227</c:v>
                </c:pt>
                <c:pt idx="7674">
                  <c:v>42228</c:v>
                </c:pt>
                <c:pt idx="7675">
                  <c:v>42229</c:v>
                </c:pt>
                <c:pt idx="7676">
                  <c:v>42230</c:v>
                </c:pt>
                <c:pt idx="7677">
                  <c:v>42233</c:v>
                </c:pt>
                <c:pt idx="7678">
                  <c:v>42234</c:v>
                </c:pt>
                <c:pt idx="7679">
                  <c:v>42235</c:v>
                </c:pt>
                <c:pt idx="7680">
                  <c:v>42236</c:v>
                </c:pt>
                <c:pt idx="7681">
                  <c:v>42237</c:v>
                </c:pt>
                <c:pt idx="7682">
                  <c:v>42240</c:v>
                </c:pt>
                <c:pt idx="7683">
                  <c:v>42241</c:v>
                </c:pt>
                <c:pt idx="7684">
                  <c:v>42242</c:v>
                </c:pt>
                <c:pt idx="7685">
                  <c:v>42243</c:v>
                </c:pt>
                <c:pt idx="7686">
                  <c:v>42244</c:v>
                </c:pt>
                <c:pt idx="7687">
                  <c:v>42247</c:v>
                </c:pt>
                <c:pt idx="7688">
                  <c:v>42248</c:v>
                </c:pt>
                <c:pt idx="7689">
                  <c:v>42249</c:v>
                </c:pt>
                <c:pt idx="7690">
                  <c:v>42250</c:v>
                </c:pt>
                <c:pt idx="7691">
                  <c:v>42251</c:v>
                </c:pt>
                <c:pt idx="7692">
                  <c:v>42254</c:v>
                </c:pt>
                <c:pt idx="7693">
                  <c:v>42255</c:v>
                </c:pt>
                <c:pt idx="7694">
                  <c:v>42256</c:v>
                </c:pt>
                <c:pt idx="7695">
                  <c:v>42257</c:v>
                </c:pt>
                <c:pt idx="7696">
                  <c:v>42258</c:v>
                </c:pt>
                <c:pt idx="7697">
                  <c:v>42261</c:v>
                </c:pt>
                <c:pt idx="7698">
                  <c:v>42262</c:v>
                </c:pt>
                <c:pt idx="7699">
                  <c:v>42263</c:v>
                </c:pt>
                <c:pt idx="7700">
                  <c:v>42264</c:v>
                </c:pt>
                <c:pt idx="7701">
                  <c:v>42265</c:v>
                </c:pt>
                <c:pt idx="7702">
                  <c:v>42268</c:v>
                </c:pt>
                <c:pt idx="7703">
                  <c:v>42269</c:v>
                </c:pt>
                <c:pt idx="7704">
                  <c:v>42270</c:v>
                </c:pt>
                <c:pt idx="7705">
                  <c:v>42271</c:v>
                </c:pt>
                <c:pt idx="7706">
                  <c:v>42272</c:v>
                </c:pt>
                <c:pt idx="7707">
                  <c:v>42275</c:v>
                </c:pt>
                <c:pt idx="7708">
                  <c:v>42276</c:v>
                </c:pt>
                <c:pt idx="7709">
                  <c:v>42277</c:v>
                </c:pt>
                <c:pt idx="7710">
                  <c:v>42278</c:v>
                </c:pt>
                <c:pt idx="7711">
                  <c:v>42279</c:v>
                </c:pt>
                <c:pt idx="7712">
                  <c:v>42282</c:v>
                </c:pt>
                <c:pt idx="7713">
                  <c:v>42283</c:v>
                </c:pt>
                <c:pt idx="7714">
                  <c:v>42284</c:v>
                </c:pt>
                <c:pt idx="7715">
                  <c:v>42285</c:v>
                </c:pt>
                <c:pt idx="7716">
                  <c:v>42286</c:v>
                </c:pt>
                <c:pt idx="7717">
                  <c:v>42289</c:v>
                </c:pt>
                <c:pt idx="7718">
                  <c:v>42290</c:v>
                </c:pt>
                <c:pt idx="7719">
                  <c:v>42291</c:v>
                </c:pt>
                <c:pt idx="7720">
                  <c:v>42292</c:v>
                </c:pt>
                <c:pt idx="7721">
                  <c:v>42293</c:v>
                </c:pt>
                <c:pt idx="7722">
                  <c:v>42296</c:v>
                </c:pt>
                <c:pt idx="7723">
                  <c:v>42297</c:v>
                </c:pt>
                <c:pt idx="7724">
                  <c:v>42298</c:v>
                </c:pt>
                <c:pt idx="7725">
                  <c:v>42299</c:v>
                </c:pt>
                <c:pt idx="7726">
                  <c:v>42300</c:v>
                </c:pt>
                <c:pt idx="7727">
                  <c:v>42303</c:v>
                </c:pt>
                <c:pt idx="7728">
                  <c:v>42304</c:v>
                </c:pt>
                <c:pt idx="7729">
                  <c:v>42305</c:v>
                </c:pt>
                <c:pt idx="7730">
                  <c:v>42306</c:v>
                </c:pt>
                <c:pt idx="7731">
                  <c:v>42307</c:v>
                </c:pt>
                <c:pt idx="7732">
                  <c:v>42310</c:v>
                </c:pt>
                <c:pt idx="7733">
                  <c:v>42311</c:v>
                </c:pt>
                <c:pt idx="7734">
                  <c:v>42312</c:v>
                </c:pt>
                <c:pt idx="7735">
                  <c:v>42313</c:v>
                </c:pt>
                <c:pt idx="7736">
                  <c:v>42314</c:v>
                </c:pt>
                <c:pt idx="7737">
                  <c:v>42317</c:v>
                </c:pt>
                <c:pt idx="7738">
                  <c:v>42318</c:v>
                </c:pt>
                <c:pt idx="7739">
                  <c:v>42319</c:v>
                </c:pt>
                <c:pt idx="7740">
                  <c:v>42320</c:v>
                </c:pt>
                <c:pt idx="7741">
                  <c:v>42321</c:v>
                </c:pt>
                <c:pt idx="7742">
                  <c:v>42324</c:v>
                </c:pt>
                <c:pt idx="7743">
                  <c:v>42325</c:v>
                </c:pt>
                <c:pt idx="7744">
                  <c:v>42326</c:v>
                </c:pt>
                <c:pt idx="7745">
                  <c:v>42327</c:v>
                </c:pt>
                <c:pt idx="7746">
                  <c:v>42328</c:v>
                </c:pt>
                <c:pt idx="7747">
                  <c:v>42331</c:v>
                </c:pt>
                <c:pt idx="7748">
                  <c:v>42332</c:v>
                </c:pt>
                <c:pt idx="7749">
                  <c:v>42333</c:v>
                </c:pt>
                <c:pt idx="7750">
                  <c:v>42334</c:v>
                </c:pt>
                <c:pt idx="7751">
                  <c:v>42335</c:v>
                </c:pt>
                <c:pt idx="7752">
                  <c:v>42338</c:v>
                </c:pt>
                <c:pt idx="7753">
                  <c:v>42339</c:v>
                </c:pt>
                <c:pt idx="7754">
                  <c:v>42340</c:v>
                </c:pt>
                <c:pt idx="7755">
                  <c:v>42341</c:v>
                </c:pt>
                <c:pt idx="7756">
                  <c:v>42342</c:v>
                </c:pt>
                <c:pt idx="7757">
                  <c:v>42345</c:v>
                </c:pt>
                <c:pt idx="7758">
                  <c:v>42346</c:v>
                </c:pt>
                <c:pt idx="7759">
                  <c:v>42347</c:v>
                </c:pt>
                <c:pt idx="7760">
                  <c:v>42348</c:v>
                </c:pt>
                <c:pt idx="7761">
                  <c:v>42349</c:v>
                </c:pt>
                <c:pt idx="7762">
                  <c:v>42352</c:v>
                </c:pt>
                <c:pt idx="7763">
                  <c:v>42353</c:v>
                </c:pt>
                <c:pt idx="7764">
                  <c:v>42354</c:v>
                </c:pt>
                <c:pt idx="7765">
                  <c:v>42355</c:v>
                </c:pt>
                <c:pt idx="7766">
                  <c:v>42356</c:v>
                </c:pt>
                <c:pt idx="7767">
                  <c:v>42359</c:v>
                </c:pt>
                <c:pt idx="7768">
                  <c:v>42360</c:v>
                </c:pt>
                <c:pt idx="7769">
                  <c:v>42361</c:v>
                </c:pt>
                <c:pt idx="7770">
                  <c:v>42362</c:v>
                </c:pt>
                <c:pt idx="7771">
                  <c:v>42363</c:v>
                </c:pt>
                <c:pt idx="7772">
                  <c:v>42366</c:v>
                </c:pt>
                <c:pt idx="7773">
                  <c:v>42367</c:v>
                </c:pt>
                <c:pt idx="7774">
                  <c:v>42368</c:v>
                </c:pt>
                <c:pt idx="7775">
                  <c:v>42369</c:v>
                </c:pt>
                <c:pt idx="7776">
                  <c:v>42370</c:v>
                </c:pt>
                <c:pt idx="7777">
                  <c:v>42373</c:v>
                </c:pt>
                <c:pt idx="7778">
                  <c:v>42374</c:v>
                </c:pt>
                <c:pt idx="7779">
                  <c:v>42375</c:v>
                </c:pt>
                <c:pt idx="7780">
                  <c:v>42376</c:v>
                </c:pt>
                <c:pt idx="7781">
                  <c:v>42377</c:v>
                </c:pt>
                <c:pt idx="7782">
                  <c:v>42380</c:v>
                </c:pt>
                <c:pt idx="7783">
                  <c:v>42381</c:v>
                </c:pt>
                <c:pt idx="7784">
                  <c:v>42382</c:v>
                </c:pt>
                <c:pt idx="7785">
                  <c:v>42383</c:v>
                </c:pt>
                <c:pt idx="7786">
                  <c:v>42384</c:v>
                </c:pt>
                <c:pt idx="7787">
                  <c:v>42387</c:v>
                </c:pt>
                <c:pt idx="7788">
                  <c:v>42388</c:v>
                </c:pt>
                <c:pt idx="7789">
                  <c:v>42389</c:v>
                </c:pt>
                <c:pt idx="7790">
                  <c:v>42390</c:v>
                </c:pt>
                <c:pt idx="7791">
                  <c:v>42391</c:v>
                </c:pt>
                <c:pt idx="7792">
                  <c:v>42394</c:v>
                </c:pt>
                <c:pt idx="7793">
                  <c:v>42395</c:v>
                </c:pt>
                <c:pt idx="7794">
                  <c:v>42396</c:v>
                </c:pt>
                <c:pt idx="7795">
                  <c:v>42397</c:v>
                </c:pt>
                <c:pt idx="7796">
                  <c:v>42398</c:v>
                </c:pt>
                <c:pt idx="7797">
                  <c:v>42401</c:v>
                </c:pt>
                <c:pt idx="7798">
                  <c:v>42402</c:v>
                </c:pt>
                <c:pt idx="7799">
                  <c:v>42403</c:v>
                </c:pt>
                <c:pt idx="7800">
                  <c:v>42404</c:v>
                </c:pt>
                <c:pt idx="7801">
                  <c:v>42405</c:v>
                </c:pt>
                <c:pt idx="7802">
                  <c:v>42408</c:v>
                </c:pt>
                <c:pt idx="7803">
                  <c:v>42409</c:v>
                </c:pt>
                <c:pt idx="7804">
                  <c:v>42410</c:v>
                </c:pt>
                <c:pt idx="7805">
                  <c:v>42411</c:v>
                </c:pt>
                <c:pt idx="7806">
                  <c:v>42412</c:v>
                </c:pt>
                <c:pt idx="7807">
                  <c:v>42415</c:v>
                </c:pt>
                <c:pt idx="7808">
                  <c:v>42416</c:v>
                </c:pt>
                <c:pt idx="7809">
                  <c:v>42417</c:v>
                </c:pt>
                <c:pt idx="7810">
                  <c:v>42418</c:v>
                </c:pt>
                <c:pt idx="7811">
                  <c:v>42419</c:v>
                </c:pt>
                <c:pt idx="7812">
                  <c:v>42422</c:v>
                </c:pt>
                <c:pt idx="7813">
                  <c:v>42423</c:v>
                </c:pt>
                <c:pt idx="7814">
                  <c:v>42424</c:v>
                </c:pt>
                <c:pt idx="7815">
                  <c:v>42425</c:v>
                </c:pt>
                <c:pt idx="7816">
                  <c:v>42426</c:v>
                </c:pt>
                <c:pt idx="7817">
                  <c:v>42429</c:v>
                </c:pt>
                <c:pt idx="7818">
                  <c:v>42430</c:v>
                </c:pt>
                <c:pt idx="7819">
                  <c:v>42431</c:v>
                </c:pt>
                <c:pt idx="7820">
                  <c:v>42432</c:v>
                </c:pt>
                <c:pt idx="7821">
                  <c:v>42433</c:v>
                </c:pt>
                <c:pt idx="7822">
                  <c:v>42436</c:v>
                </c:pt>
                <c:pt idx="7823">
                  <c:v>42437</c:v>
                </c:pt>
                <c:pt idx="7824">
                  <c:v>42438</c:v>
                </c:pt>
                <c:pt idx="7825">
                  <c:v>42439</c:v>
                </c:pt>
                <c:pt idx="7826">
                  <c:v>42440</c:v>
                </c:pt>
                <c:pt idx="7827">
                  <c:v>42443</c:v>
                </c:pt>
                <c:pt idx="7828">
                  <c:v>42444</c:v>
                </c:pt>
                <c:pt idx="7829">
                  <c:v>42445</c:v>
                </c:pt>
                <c:pt idx="7830">
                  <c:v>42446</c:v>
                </c:pt>
                <c:pt idx="7831">
                  <c:v>42447</c:v>
                </c:pt>
                <c:pt idx="7832">
                  <c:v>42450</c:v>
                </c:pt>
                <c:pt idx="7833">
                  <c:v>42451</c:v>
                </c:pt>
                <c:pt idx="7834">
                  <c:v>42452</c:v>
                </c:pt>
                <c:pt idx="7835">
                  <c:v>42453</c:v>
                </c:pt>
                <c:pt idx="7836">
                  <c:v>42454</c:v>
                </c:pt>
                <c:pt idx="7837">
                  <c:v>42457</c:v>
                </c:pt>
                <c:pt idx="7838">
                  <c:v>42458</c:v>
                </c:pt>
                <c:pt idx="7839">
                  <c:v>42459</c:v>
                </c:pt>
                <c:pt idx="7840">
                  <c:v>42460</c:v>
                </c:pt>
                <c:pt idx="7841">
                  <c:v>42461</c:v>
                </c:pt>
                <c:pt idx="7842">
                  <c:v>42464</c:v>
                </c:pt>
                <c:pt idx="7843">
                  <c:v>42465</c:v>
                </c:pt>
                <c:pt idx="7844">
                  <c:v>42466</c:v>
                </c:pt>
                <c:pt idx="7845">
                  <c:v>42467</c:v>
                </c:pt>
                <c:pt idx="7846">
                  <c:v>42468</c:v>
                </c:pt>
                <c:pt idx="7847">
                  <c:v>42471</c:v>
                </c:pt>
                <c:pt idx="7848">
                  <c:v>42472</c:v>
                </c:pt>
                <c:pt idx="7849">
                  <c:v>42473</c:v>
                </c:pt>
                <c:pt idx="7850">
                  <c:v>42474</c:v>
                </c:pt>
                <c:pt idx="7851">
                  <c:v>42475</c:v>
                </c:pt>
                <c:pt idx="7852">
                  <c:v>42478</c:v>
                </c:pt>
                <c:pt idx="7853">
                  <c:v>42479</c:v>
                </c:pt>
                <c:pt idx="7854">
                  <c:v>42480</c:v>
                </c:pt>
                <c:pt idx="7855">
                  <c:v>42481</c:v>
                </c:pt>
                <c:pt idx="7856">
                  <c:v>42482</c:v>
                </c:pt>
                <c:pt idx="7857">
                  <c:v>42485</c:v>
                </c:pt>
                <c:pt idx="7858">
                  <c:v>42486</c:v>
                </c:pt>
                <c:pt idx="7859">
                  <c:v>42487</c:v>
                </c:pt>
                <c:pt idx="7860">
                  <c:v>42488</c:v>
                </c:pt>
                <c:pt idx="7861">
                  <c:v>42489</c:v>
                </c:pt>
                <c:pt idx="7862">
                  <c:v>42492</c:v>
                </c:pt>
                <c:pt idx="7863">
                  <c:v>42493</c:v>
                </c:pt>
                <c:pt idx="7864">
                  <c:v>42494</c:v>
                </c:pt>
                <c:pt idx="7865">
                  <c:v>42495</c:v>
                </c:pt>
                <c:pt idx="7866">
                  <c:v>42496</c:v>
                </c:pt>
                <c:pt idx="7867">
                  <c:v>42499</c:v>
                </c:pt>
                <c:pt idx="7868">
                  <c:v>42500</c:v>
                </c:pt>
                <c:pt idx="7869">
                  <c:v>42501</c:v>
                </c:pt>
                <c:pt idx="7870">
                  <c:v>42502</c:v>
                </c:pt>
                <c:pt idx="7871">
                  <c:v>42503</c:v>
                </c:pt>
                <c:pt idx="7872">
                  <c:v>42506</c:v>
                </c:pt>
                <c:pt idx="7873">
                  <c:v>42507</c:v>
                </c:pt>
                <c:pt idx="7874">
                  <c:v>42508</c:v>
                </c:pt>
                <c:pt idx="7875">
                  <c:v>42509</c:v>
                </c:pt>
                <c:pt idx="7876">
                  <c:v>42510</c:v>
                </c:pt>
                <c:pt idx="7877">
                  <c:v>42513</c:v>
                </c:pt>
                <c:pt idx="7878">
                  <c:v>42514</c:v>
                </c:pt>
                <c:pt idx="7879">
                  <c:v>42515</c:v>
                </c:pt>
                <c:pt idx="7880">
                  <c:v>42516</c:v>
                </c:pt>
                <c:pt idx="7881">
                  <c:v>42517</c:v>
                </c:pt>
                <c:pt idx="7882">
                  <c:v>42520</c:v>
                </c:pt>
                <c:pt idx="7883">
                  <c:v>42521</c:v>
                </c:pt>
                <c:pt idx="7884">
                  <c:v>42522</c:v>
                </c:pt>
                <c:pt idx="7885">
                  <c:v>42523</c:v>
                </c:pt>
                <c:pt idx="7886">
                  <c:v>42524</c:v>
                </c:pt>
                <c:pt idx="7887">
                  <c:v>42527</c:v>
                </c:pt>
                <c:pt idx="7888">
                  <c:v>42528</c:v>
                </c:pt>
                <c:pt idx="7889">
                  <c:v>42529</c:v>
                </c:pt>
                <c:pt idx="7890">
                  <c:v>42530</c:v>
                </c:pt>
                <c:pt idx="7891">
                  <c:v>42531</c:v>
                </c:pt>
                <c:pt idx="7892">
                  <c:v>42534</c:v>
                </c:pt>
                <c:pt idx="7893">
                  <c:v>42535</c:v>
                </c:pt>
                <c:pt idx="7894">
                  <c:v>42536</c:v>
                </c:pt>
                <c:pt idx="7895">
                  <c:v>42537</c:v>
                </c:pt>
                <c:pt idx="7896">
                  <c:v>42538</c:v>
                </c:pt>
                <c:pt idx="7897">
                  <c:v>42541</c:v>
                </c:pt>
                <c:pt idx="7898">
                  <c:v>42542</c:v>
                </c:pt>
                <c:pt idx="7899">
                  <c:v>42543</c:v>
                </c:pt>
                <c:pt idx="7900">
                  <c:v>42544</c:v>
                </c:pt>
                <c:pt idx="7901">
                  <c:v>42545</c:v>
                </c:pt>
                <c:pt idx="7902">
                  <c:v>42548</c:v>
                </c:pt>
                <c:pt idx="7903">
                  <c:v>42549</c:v>
                </c:pt>
                <c:pt idx="7904">
                  <c:v>42550</c:v>
                </c:pt>
                <c:pt idx="7905">
                  <c:v>42551</c:v>
                </c:pt>
                <c:pt idx="7906">
                  <c:v>42552</c:v>
                </c:pt>
                <c:pt idx="7907">
                  <c:v>42555</c:v>
                </c:pt>
                <c:pt idx="7908">
                  <c:v>42556</c:v>
                </c:pt>
                <c:pt idx="7909">
                  <c:v>42557</c:v>
                </c:pt>
                <c:pt idx="7910">
                  <c:v>42558</c:v>
                </c:pt>
                <c:pt idx="7911">
                  <c:v>42559</c:v>
                </c:pt>
                <c:pt idx="7912">
                  <c:v>42562</c:v>
                </c:pt>
                <c:pt idx="7913">
                  <c:v>42563</c:v>
                </c:pt>
                <c:pt idx="7914">
                  <c:v>42564</c:v>
                </c:pt>
                <c:pt idx="7915">
                  <c:v>42565</c:v>
                </c:pt>
                <c:pt idx="7916">
                  <c:v>42566</c:v>
                </c:pt>
                <c:pt idx="7917">
                  <c:v>42569</c:v>
                </c:pt>
                <c:pt idx="7918">
                  <c:v>42570</c:v>
                </c:pt>
                <c:pt idx="7919">
                  <c:v>42571</c:v>
                </c:pt>
                <c:pt idx="7920">
                  <c:v>42572</c:v>
                </c:pt>
                <c:pt idx="7921">
                  <c:v>42573</c:v>
                </c:pt>
                <c:pt idx="7922">
                  <c:v>42576</c:v>
                </c:pt>
                <c:pt idx="7923">
                  <c:v>42577</c:v>
                </c:pt>
                <c:pt idx="7924">
                  <c:v>42578</c:v>
                </c:pt>
                <c:pt idx="7925">
                  <c:v>42579</c:v>
                </c:pt>
                <c:pt idx="7926">
                  <c:v>42580</c:v>
                </c:pt>
                <c:pt idx="7927">
                  <c:v>42583</c:v>
                </c:pt>
                <c:pt idx="7928">
                  <c:v>42584</c:v>
                </c:pt>
                <c:pt idx="7929">
                  <c:v>42585</c:v>
                </c:pt>
                <c:pt idx="7930">
                  <c:v>42586</c:v>
                </c:pt>
                <c:pt idx="7931">
                  <c:v>42587</c:v>
                </c:pt>
                <c:pt idx="7932">
                  <c:v>42590</c:v>
                </c:pt>
                <c:pt idx="7933">
                  <c:v>42591</c:v>
                </c:pt>
                <c:pt idx="7934">
                  <c:v>42592</c:v>
                </c:pt>
                <c:pt idx="7935">
                  <c:v>42593</c:v>
                </c:pt>
                <c:pt idx="7936">
                  <c:v>42594</c:v>
                </c:pt>
                <c:pt idx="7937">
                  <c:v>42597</c:v>
                </c:pt>
                <c:pt idx="7938">
                  <c:v>42598</c:v>
                </c:pt>
                <c:pt idx="7939">
                  <c:v>42599</c:v>
                </c:pt>
                <c:pt idx="7940">
                  <c:v>42600</c:v>
                </c:pt>
                <c:pt idx="7941">
                  <c:v>42601</c:v>
                </c:pt>
                <c:pt idx="7942">
                  <c:v>42604</c:v>
                </c:pt>
                <c:pt idx="7943">
                  <c:v>42605</c:v>
                </c:pt>
                <c:pt idx="7944">
                  <c:v>42606</c:v>
                </c:pt>
                <c:pt idx="7945">
                  <c:v>42607</c:v>
                </c:pt>
                <c:pt idx="7946">
                  <c:v>42608</c:v>
                </c:pt>
                <c:pt idx="7947">
                  <c:v>42611</c:v>
                </c:pt>
                <c:pt idx="7948">
                  <c:v>42612</c:v>
                </c:pt>
                <c:pt idx="7949">
                  <c:v>42613</c:v>
                </c:pt>
                <c:pt idx="7950">
                  <c:v>42614</c:v>
                </c:pt>
                <c:pt idx="7951">
                  <c:v>42615</c:v>
                </c:pt>
                <c:pt idx="7952">
                  <c:v>42618</c:v>
                </c:pt>
                <c:pt idx="7953">
                  <c:v>42619</c:v>
                </c:pt>
                <c:pt idx="7954">
                  <c:v>42620</c:v>
                </c:pt>
                <c:pt idx="7955">
                  <c:v>42621</c:v>
                </c:pt>
                <c:pt idx="7956">
                  <c:v>42622</c:v>
                </c:pt>
                <c:pt idx="7957">
                  <c:v>42625</c:v>
                </c:pt>
                <c:pt idx="7958">
                  <c:v>42626</c:v>
                </c:pt>
                <c:pt idx="7959">
                  <c:v>42627</c:v>
                </c:pt>
                <c:pt idx="7960">
                  <c:v>42628</c:v>
                </c:pt>
                <c:pt idx="7961">
                  <c:v>42629</c:v>
                </c:pt>
                <c:pt idx="7962">
                  <c:v>42632</c:v>
                </c:pt>
                <c:pt idx="7963">
                  <c:v>42633</c:v>
                </c:pt>
                <c:pt idx="7964">
                  <c:v>42634</c:v>
                </c:pt>
                <c:pt idx="7965">
                  <c:v>42635</c:v>
                </c:pt>
                <c:pt idx="7966">
                  <c:v>42636</c:v>
                </c:pt>
                <c:pt idx="7967">
                  <c:v>42639</c:v>
                </c:pt>
                <c:pt idx="7968">
                  <c:v>42640</c:v>
                </c:pt>
                <c:pt idx="7969">
                  <c:v>42641</c:v>
                </c:pt>
                <c:pt idx="7970">
                  <c:v>42642</c:v>
                </c:pt>
                <c:pt idx="7971">
                  <c:v>42643</c:v>
                </c:pt>
                <c:pt idx="7972">
                  <c:v>42646</c:v>
                </c:pt>
                <c:pt idx="7973">
                  <c:v>42647</c:v>
                </c:pt>
                <c:pt idx="7974">
                  <c:v>42648</c:v>
                </c:pt>
                <c:pt idx="7975">
                  <c:v>42649</c:v>
                </c:pt>
                <c:pt idx="7976">
                  <c:v>42650</c:v>
                </c:pt>
                <c:pt idx="7977">
                  <c:v>42653</c:v>
                </c:pt>
                <c:pt idx="7978">
                  <c:v>42654</c:v>
                </c:pt>
                <c:pt idx="7979">
                  <c:v>42655</c:v>
                </c:pt>
                <c:pt idx="7980">
                  <c:v>42656</c:v>
                </c:pt>
                <c:pt idx="7981">
                  <c:v>42657</c:v>
                </c:pt>
                <c:pt idx="7982">
                  <c:v>42660</c:v>
                </c:pt>
                <c:pt idx="7983">
                  <c:v>42661</c:v>
                </c:pt>
                <c:pt idx="7984">
                  <c:v>42662</c:v>
                </c:pt>
                <c:pt idx="7985">
                  <c:v>42663</c:v>
                </c:pt>
                <c:pt idx="7986">
                  <c:v>42664</c:v>
                </c:pt>
                <c:pt idx="7987">
                  <c:v>42667</c:v>
                </c:pt>
                <c:pt idx="7988">
                  <c:v>42668</c:v>
                </c:pt>
                <c:pt idx="7989">
                  <c:v>42669</c:v>
                </c:pt>
                <c:pt idx="7990">
                  <c:v>42670</c:v>
                </c:pt>
                <c:pt idx="7991">
                  <c:v>42671</c:v>
                </c:pt>
                <c:pt idx="7992">
                  <c:v>42674</c:v>
                </c:pt>
                <c:pt idx="7993">
                  <c:v>42675</c:v>
                </c:pt>
                <c:pt idx="7994">
                  <c:v>42676</c:v>
                </c:pt>
                <c:pt idx="7995">
                  <c:v>42677</c:v>
                </c:pt>
                <c:pt idx="7996">
                  <c:v>42678</c:v>
                </c:pt>
                <c:pt idx="7997">
                  <c:v>42681</c:v>
                </c:pt>
                <c:pt idx="7998">
                  <c:v>42682</c:v>
                </c:pt>
                <c:pt idx="7999">
                  <c:v>42683</c:v>
                </c:pt>
                <c:pt idx="8000">
                  <c:v>42684</c:v>
                </c:pt>
                <c:pt idx="8001">
                  <c:v>42685</c:v>
                </c:pt>
                <c:pt idx="8002">
                  <c:v>42688</c:v>
                </c:pt>
                <c:pt idx="8003">
                  <c:v>42689</c:v>
                </c:pt>
                <c:pt idx="8004">
                  <c:v>42690</c:v>
                </c:pt>
                <c:pt idx="8005">
                  <c:v>42691</c:v>
                </c:pt>
                <c:pt idx="8006">
                  <c:v>42692</c:v>
                </c:pt>
                <c:pt idx="8007">
                  <c:v>42695</c:v>
                </c:pt>
                <c:pt idx="8008">
                  <c:v>42696</c:v>
                </c:pt>
                <c:pt idx="8009">
                  <c:v>42697</c:v>
                </c:pt>
                <c:pt idx="8010">
                  <c:v>42698</c:v>
                </c:pt>
                <c:pt idx="8011">
                  <c:v>42699</c:v>
                </c:pt>
                <c:pt idx="8012">
                  <c:v>42702</c:v>
                </c:pt>
                <c:pt idx="8013">
                  <c:v>42703</c:v>
                </c:pt>
                <c:pt idx="8014">
                  <c:v>42704</c:v>
                </c:pt>
                <c:pt idx="8015">
                  <c:v>42705</c:v>
                </c:pt>
                <c:pt idx="8016">
                  <c:v>42706</c:v>
                </c:pt>
                <c:pt idx="8017">
                  <c:v>42709</c:v>
                </c:pt>
                <c:pt idx="8018">
                  <c:v>42710</c:v>
                </c:pt>
                <c:pt idx="8019">
                  <c:v>42711</c:v>
                </c:pt>
                <c:pt idx="8020">
                  <c:v>42712</c:v>
                </c:pt>
                <c:pt idx="8021">
                  <c:v>42713</c:v>
                </c:pt>
                <c:pt idx="8022">
                  <c:v>42716</c:v>
                </c:pt>
                <c:pt idx="8023">
                  <c:v>42717</c:v>
                </c:pt>
                <c:pt idx="8024">
                  <c:v>42718</c:v>
                </c:pt>
                <c:pt idx="8025">
                  <c:v>42719</c:v>
                </c:pt>
                <c:pt idx="8026">
                  <c:v>42720</c:v>
                </c:pt>
                <c:pt idx="8027">
                  <c:v>42723</c:v>
                </c:pt>
                <c:pt idx="8028">
                  <c:v>42724</c:v>
                </c:pt>
                <c:pt idx="8029">
                  <c:v>42725</c:v>
                </c:pt>
                <c:pt idx="8030">
                  <c:v>42726</c:v>
                </c:pt>
                <c:pt idx="8031">
                  <c:v>42727</c:v>
                </c:pt>
                <c:pt idx="8032">
                  <c:v>42730</c:v>
                </c:pt>
                <c:pt idx="8033">
                  <c:v>42731</c:v>
                </c:pt>
                <c:pt idx="8034">
                  <c:v>42732</c:v>
                </c:pt>
                <c:pt idx="8035">
                  <c:v>42733</c:v>
                </c:pt>
                <c:pt idx="8036">
                  <c:v>42734</c:v>
                </c:pt>
                <c:pt idx="8037">
                  <c:v>42737</c:v>
                </c:pt>
                <c:pt idx="8038">
                  <c:v>42738</c:v>
                </c:pt>
                <c:pt idx="8039">
                  <c:v>42739</c:v>
                </c:pt>
                <c:pt idx="8040">
                  <c:v>42740</c:v>
                </c:pt>
                <c:pt idx="8041">
                  <c:v>42741</c:v>
                </c:pt>
                <c:pt idx="8042">
                  <c:v>42744</c:v>
                </c:pt>
                <c:pt idx="8043">
                  <c:v>42745</c:v>
                </c:pt>
                <c:pt idx="8044">
                  <c:v>42746</c:v>
                </c:pt>
                <c:pt idx="8045">
                  <c:v>42747</c:v>
                </c:pt>
                <c:pt idx="8046">
                  <c:v>42748</c:v>
                </c:pt>
                <c:pt idx="8047">
                  <c:v>42751</c:v>
                </c:pt>
                <c:pt idx="8048">
                  <c:v>42752</c:v>
                </c:pt>
                <c:pt idx="8049">
                  <c:v>42753</c:v>
                </c:pt>
                <c:pt idx="8050">
                  <c:v>42754</c:v>
                </c:pt>
                <c:pt idx="8051">
                  <c:v>42755</c:v>
                </c:pt>
                <c:pt idx="8052">
                  <c:v>42758</c:v>
                </c:pt>
                <c:pt idx="8053">
                  <c:v>42759</c:v>
                </c:pt>
                <c:pt idx="8054">
                  <c:v>42760</c:v>
                </c:pt>
                <c:pt idx="8055">
                  <c:v>42761</c:v>
                </c:pt>
                <c:pt idx="8056">
                  <c:v>42762</c:v>
                </c:pt>
                <c:pt idx="8057">
                  <c:v>42765</c:v>
                </c:pt>
                <c:pt idx="8058">
                  <c:v>42766</c:v>
                </c:pt>
                <c:pt idx="8059">
                  <c:v>42767</c:v>
                </c:pt>
                <c:pt idx="8060">
                  <c:v>42768</c:v>
                </c:pt>
                <c:pt idx="8061">
                  <c:v>42769</c:v>
                </c:pt>
                <c:pt idx="8062">
                  <c:v>42772</c:v>
                </c:pt>
                <c:pt idx="8063">
                  <c:v>42773</c:v>
                </c:pt>
                <c:pt idx="8064">
                  <c:v>42774</c:v>
                </c:pt>
                <c:pt idx="8065">
                  <c:v>42775</c:v>
                </c:pt>
                <c:pt idx="8066">
                  <c:v>42776</c:v>
                </c:pt>
                <c:pt idx="8067">
                  <c:v>42779</c:v>
                </c:pt>
                <c:pt idx="8068">
                  <c:v>42780</c:v>
                </c:pt>
                <c:pt idx="8069">
                  <c:v>42781</c:v>
                </c:pt>
                <c:pt idx="8070">
                  <c:v>42782</c:v>
                </c:pt>
                <c:pt idx="8071">
                  <c:v>42783</c:v>
                </c:pt>
                <c:pt idx="8072">
                  <c:v>42786</c:v>
                </c:pt>
                <c:pt idx="8073">
                  <c:v>42787</c:v>
                </c:pt>
                <c:pt idx="8074">
                  <c:v>42788</c:v>
                </c:pt>
                <c:pt idx="8075">
                  <c:v>42789</c:v>
                </c:pt>
                <c:pt idx="8076">
                  <c:v>42790</c:v>
                </c:pt>
                <c:pt idx="8077">
                  <c:v>42793</c:v>
                </c:pt>
                <c:pt idx="8078">
                  <c:v>42794</c:v>
                </c:pt>
                <c:pt idx="8079">
                  <c:v>42795</c:v>
                </c:pt>
                <c:pt idx="8080">
                  <c:v>42796</c:v>
                </c:pt>
                <c:pt idx="8081">
                  <c:v>42797</c:v>
                </c:pt>
                <c:pt idx="8082">
                  <c:v>42800</c:v>
                </c:pt>
                <c:pt idx="8083">
                  <c:v>42801</c:v>
                </c:pt>
                <c:pt idx="8084">
                  <c:v>42802</c:v>
                </c:pt>
                <c:pt idx="8085">
                  <c:v>42803</c:v>
                </c:pt>
                <c:pt idx="8086">
                  <c:v>42804</c:v>
                </c:pt>
                <c:pt idx="8087">
                  <c:v>42807</c:v>
                </c:pt>
                <c:pt idx="8088">
                  <c:v>42808</c:v>
                </c:pt>
                <c:pt idx="8089">
                  <c:v>42809</c:v>
                </c:pt>
                <c:pt idx="8090">
                  <c:v>42810</c:v>
                </c:pt>
                <c:pt idx="8091">
                  <c:v>42811</c:v>
                </c:pt>
                <c:pt idx="8092">
                  <c:v>42814</c:v>
                </c:pt>
                <c:pt idx="8093">
                  <c:v>42815</c:v>
                </c:pt>
                <c:pt idx="8094">
                  <c:v>42816</c:v>
                </c:pt>
                <c:pt idx="8095">
                  <c:v>42817</c:v>
                </c:pt>
                <c:pt idx="8096">
                  <c:v>42818</c:v>
                </c:pt>
                <c:pt idx="8097">
                  <c:v>42821</c:v>
                </c:pt>
                <c:pt idx="8098">
                  <c:v>42822</c:v>
                </c:pt>
                <c:pt idx="8099">
                  <c:v>42823</c:v>
                </c:pt>
                <c:pt idx="8100">
                  <c:v>42824</c:v>
                </c:pt>
                <c:pt idx="8101">
                  <c:v>42825</c:v>
                </c:pt>
                <c:pt idx="8102">
                  <c:v>42828</c:v>
                </c:pt>
                <c:pt idx="8103">
                  <c:v>42829</c:v>
                </c:pt>
                <c:pt idx="8104">
                  <c:v>42830</c:v>
                </c:pt>
                <c:pt idx="8105">
                  <c:v>42831</c:v>
                </c:pt>
                <c:pt idx="8106">
                  <c:v>42832</c:v>
                </c:pt>
                <c:pt idx="8107">
                  <c:v>42835</c:v>
                </c:pt>
                <c:pt idx="8108">
                  <c:v>42836</c:v>
                </c:pt>
                <c:pt idx="8109">
                  <c:v>42837</c:v>
                </c:pt>
                <c:pt idx="8110">
                  <c:v>42838</c:v>
                </c:pt>
                <c:pt idx="8111">
                  <c:v>42839</c:v>
                </c:pt>
                <c:pt idx="8112">
                  <c:v>42842</c:v>
                </c:pt>
                <c:pt idx="8113">
                  <c:v>42843</c:v>
                </c:pt>
                <c:pt idx="8114">
                  <c:v>42844</c:v>
                </c:pt>
                <c:pt idx="8115">
                  <c:v>42845</c:v>
                </c:pt>
                <c:pt idx="8116">
                  <c:v>42846</c:v>
                </c:pt>
                <c:pt idx="8117">
                  <c:v>42849</c:v>
                </c:pt>
                <c:pt idx="8118">
                  <c:v>42850</c:v>
                </c:pt>
                <c:pt idx="8119">
                  <c:v>42851</c:v>
                </c:pt>
                <c:pt idx="8120">
                  <c:v>42852</c:v>
                </c:pt>
                <c:pt idx="8121">
                  <c:v>42853</c:v>
                </c:pt>
                <c:pt idx="8122">
                  <c:v>42856</c:v>
                </c:pt>
                <c:pt idx="8123">
                  <c:v>42857</c:v>
                </c:pt>
                <c:pt idx="8124">
                  <c:v>42858</c:v>
                </c:pt>
                <c:pt idx="8125">
                  <c:v>42859</c:v>
                </c:pt>
                <c:pt idx="8126">
                  <c:v>42860</c:v>
                </c:pt>
                <c:pt idx="8127">
                  <c:v>42863</c:v>
                </c:pt>
                <c:pt idx="8128">
                  <c:v>42864</c:v>
                </c:pt>
                <c:pt idx="8129">
                  <c:v>42865</c:v>
                </c:pt>
                <c:pt idx="8130">
                  <c:v>42866</c:v>
                </c:pt>
                <c:pt idx="8131">
                  <c:v>42867</c:v>
                </c:pt>
                <c:pt idx="8132">
                  <c:v>42870</c:v>
                </c:pt>
                <c:pt idx="8133">
                  <c:v>42871</c:v>
                </c:pt>
                <c:pt idx="8134">
                  <c:v>42872</c:v>
                </c:pt>
                <c:pt idx="8135">
                  <c:v>42873</c:v>
                </c:pt>
                <c:pt idx="8136">
                  <c:v>42874</c:v>
                </c:pt>
                <c:pt idx="8137">
                  <c:v>42877</c:v>
                </c:pt>
                <c:pt idx="8138">
                  <c:v>42878</c:v>
                </c:pt>
                <c:pt idx="8139">
                  <c:v>42879</c:v>
                </c:pt>
                <c:pt idx="8140">
                  <c:v>42880</c:v>
                </c:pt>
                <c:pt idx="8141">
                  <c:v>42881</c:v>
                </c:pt>
                <c:pt idx="8142">
                  <c:v>42884</c:v>
                </c:pt>
                <c:pt idx="8143">
                  <c:v>42885</c:v>
                </c:pt>
                <c:pt idx="8144">
                  <c:v>42886</c:v>
                </c:pt>
                <c:pt idx="8145">
                  <c:v>42887</c:v>
                </c:pt>
                <c:pt idx="8146">
                  <c:v>42888</c:v>
                </c:pt>
                <c:pt idx="8147">
                  <c:v>42891</c:v>
                </c:pt>
                <c:pt idx="8148">
                  <c:v>42892</c:v>
                </c:pt>
                <c:pt idx="8149">
                  <c:v>42893</c:v>
                </c:pt>
                <c:pt idx="8150">
                  <c:v>42894</c:v>
                </c:pt>
                <c:pt idx="8151">
                  <c:v>42895</c:v>
                </c:pt>
                <c:pt idx="8152">
                  <c:v>42898</c:v>
                </c:pt>
                <c:pt idx="8153">
                  <c:v>42899</c:v>
                </c:pt>
                <c:pt idx="8154">
                  <c:v>42900</c:v>
                </c:pt>
                <c:pt idx="8155">
                  <c:v>42901</c:v>
                </c:pt>
                <c:pt idx="8156">
                  <c:v>42902</c:v>
                </c:pt>
                <c:pt idx="8157">
                  <c:v>42905</c:v>
                </c:pt>
                <c:pt idx="8158">
                  <c:v>42906</c:v>
                </c:pt>
                <c:pt idx="8159">
                  <c:v>42907</c:v>
                </c:pt>
                <c:pt idx="8160">
                  <c:v>42908</c:v>
                </c:pt>
                <c:pt idx="8161">
                  <c:v>42909</c:v>
                </c:pt>
                <c:pt idx="8162">
                  <c:v>42912</c:v>
                </c:pt>
                <c:pt idx="8163">
                  <c:v>42913</c:v>
                </c:pt>
                <c:pt idx="8164">
                  <c:v>42914</c:v>
                </c:pt>
                <c:pt idx="8165">
                  <c:v>42915</c:v>
                </c:pt>
                <c:pt idx="8166">
                  <c:v>42916</c:v>
                </c:pt>
                <c:pt idx="8167">
                  <c:v>42919</c:v>
                </c:pt>
                <c:pt idx="8168">
                  <c:v>42920</c:v>
                </c:pt>
                <c:pt idx="8169">
                  <c:v>42921</c:v>
                </c:pt>
                <c:pt idx="8170">
                  <c:v>42922</c:v>
                </c:pt>
                <c:pt idx="8171">
                  <c:v>42923</c:v>
                </c:pt>
                <c:pt idx="8172">
                  <c:v>42926</c:v>
                </c:pt>
                <c:pt idx="8173">
                  <c:v>42927</c:v>
                </c:pt>
                <c:pt idx="8174">
                  <c:v>42928</c:v>
                </c:pt>
                <c:pt idx="8175">
                  <c:v>42929</c:v>
                </c:pt>
                <c:pt idx="8176">
                  <c:v>42930</c:v>
                </c:pt>
                <c:pt idx="8177">
                  <c:v>42933</c:v>
                </c:pt>
                <c:pt idx="8178">
                  <c:v>42934</c:v>
                </c:pt>
                <c:pt idx="8179">
                  <c:v>42935</c:v>
                </c:pt>
                <c:pt idx="8180">
                  <c:v>42936</c:v>
                </c:pt>
                <c:pt idx="8181">
                  <c:v>42937</c:v>
                </c:pt>
                <c:pt idx="8182">
                  <c:v>42940</c:v>
                </c:pt>
                <c:pt idx="8183">
                  <c:v>42941</c:v>
                </c:pt>
                <c:pt idx="8184">
                  <c:v>42942</c:v>
                </c:pt>
                <c:pt idx="8185">
                  <c:v>42943</c:v>
                </c:pt>
                <c:pt idx="8186">
                  <c:v>42944</c:v>
                </c:pt>
                <c:pt idx="8187">
                  <c:v>42947</c:v>
                </c:pt>
                <c:pt idx="8188">
                  <c:v>42948</c:v>
                </c:pt>
                <c:pt idx="8189">
                  <c:v>42949</c:v>
                </c:pt>
                <c:pt idx="8190">
                  <c:v>42950</c:v>
                </c:pt>
                <c:pt idx="8191">
                  <c:v>42951</c:v>
                </c:pt>
                <c:pt idx="8192">
                  <c:v>42954</c:v>
                </c:pt>
                <c:pt idx="8193">
                  <c:v>42955</c:v>
                </c:pt>
                <c:pt idx="8194">
                  <c:v>42956</c:v>
                </c:pt>
                <c:pt idx="8195">
                  <c:v>42957</c:v>
                </c:pt>
                <c:pt idx="8196">
                  <c:v>42958</c:v>
                </c:pt>
                <c:pt idx="8197">
                  <c:v>42961</c:v>
                </c:pt>
                <c:pt idx="8198">
                  <c:v>42962</c:v>
                </c:pt>
                <c:pt idx="8199">
                  <c:v>42963</c:v>
                </c:pt>
                <c:pt idx="8200">
                  <c:v>42964</c:v>
                </c:pt>
                <c:pt idx="8201">
                  <c:v>42965</c:v>
                </c:pt>
                <c:pt idx="8202">
                  <c:v>42968</c:v>
                </c:pt>
                <c:pt idx="8203">
                  <c:v>42969</c:v>
                </c:pt>
                <c:pt idx="8204">
                  <c:v>42970</c:v>
                </c:pt>
                <c:pt idx="8205">
                  <c:v>42971</c:v>
                </c:pt>
                <c:pt idx="8206">
                  <c:v>42972</c:v>
                </c:pt>
                <c:pt idx="8207">
                  <c:v>42975</c:v>
                </c:pt>
                <c:pt idx="8208">
                  <c:v>42976</c:v>
                </c:pt>
                <c:pt idx="8209">
                  <c:v>42977</c:v>
                </c:pt>
                <c:pt idx="8210">
                  <c:v>42978</c:v>
                </c:pt>
                <c:pt idx="8211">
                  <c:v>42979</c:v>
                </c:pt>
                <c:pt idx="8212">
                  <c:v>42982</c:v>
                </c:pt>
                <c:pt idx="8213">
                  <c:v>42983</c:v>
                </c:pt>
                <c:pt idx="8214">
                  <c:v>42984</c:v>
                </c:pt>
                <c:pt idx="8215">
                  <c:v>42985</c:v>
                </c:pt>
                <c:pt idx="8216">
                  <c:v>42986</c:v>
                </c:pt>
                <c:pt idx="8217">
                  <c:v>42989</c:v>
                </c:pt>
                <c:pt idx="8218">
                  <c:v>42990</c:v>
                </c:pt>
                <c:pt idx="8219">
                  <c:v>42991</c:v>
                </c:pt>
                <c:pt idx="8220">
                  <c:v>42992</c:v>
                </c:pt>
                <c:pt idx="8221">
                  <c:v>42993</c:v>
                </c:pt>
                <c:pt idx="8222">
                  <c:v>42996</c:v>
                </c:pt>
                <c:pt idx="8223">
                  <c:v>42997</c:v>
                </c:pt>
                <c:pt idx="8224">
                  <c:v>42998</c:v>
                </c:pt>
                <c:pt idx="8225">
                  <c:v>42999</c:v>
                </c:pt>
                <c:pt idx="8226">
                  <c:v>43000</c:v>
                </c:pt>
                <c:pt idx="8227">
                  <c:v>43003</c:v>
                </c:pt>
                <c:pt idx="8228">
                  <c:v>43004</c:v>
                </c:pt>
                <c:pt idx="8229">
                  <c:v>43005</c:v>
                </c:pt>
                <c:pt idx="8230">
                  <c:v>43006</c:v>
                </c:pt>
                <c:pt idx="8231">
                  <c:v>43007</c:v>
                </c:pt>
                <c:pt idx="8232">
                  <c:v>43010</c:v>
                </c:pt>
                <c:pt idx="8233">
                  <c:v>43011</c:v>
                </c:pt>
                <c:pt idx="8234">
                  <c:v>43012</c:v>
                </c:pt>
                <c:pt idx="8235">
                  <c:v>43013</c:v>
                </c:pt>
                <c:pt idx="8236">
                  <c:v>43014</c:v>
                </c:pt>
                <c:pt idx="8237">
                  <c:v>43017</c:v>
                </c:pt>
                <c:pt idx="8238">
                  <c:v>43018</c:v>
                </c:pt>
                <c:pt idx="8239">
                  <c:v>43019</c:v>
                </c:pt>
                <c:pt idx="8240">
                  <c:v>43020</c:v>
                </c:pt>
                <c:pt idx="8241">
                  <c:v>43021</c:v>
                </c:pt>
                <c:pt idx="8242">
                  <c:v>43024</c:v>
                </c:pt>
                <c:pt idx="8243">
                  <c:v>43025</c:v>
                </c:pt>
                <c:pt idx="8244">
                  <c:v>43026</c:v>
                </c:pt>
                <c:pt idx="8245">
                  <c:v>43027</c:v>
                </c:pt>
                <c:pt idx="8246">
                  <c:v>43028</c:v>
                </c:pt>
                <c:pt idx="8247">
                  <c:v>43031</c:v>
                </c:pt>
                <c:pt idx="8248">
                  <c:v>43032</c:v>
                </c:pt>
                <c:pt idx="8249">
                  <c:v>43033</c:v>
                </c:pt>
                <c:pt idx="8250">
                  <c:v>43034</c:v>
                </c:pt>
                <c:pt idx="8251">
                  <c:v>43035</c:v>
                </c:pt>
                <c:pt idx="8252">
                  <c:v>43038</c:v>
                </c:pt>
                <c:pt idx="8253">
                  <c:v>43039</c:v>
                </c:pt>
                <c:pt idx="8254">
                  <c:v>43040</c:v>
                </c:pt>
                <c:pt idx="8255">
                  <c:v>43041</c:v>
                </c:pt>
                <c:pt idx="8256">
                  <c:v>43042</c:v>
                </c:pt>
                <c:pt idx="8257">
                  <c:v>43045</c:v>
                </c:pt>
                <c:pt idx="8258">
                  <c:v>43046</c:v>
                </c:pt>
                <c:pt idx="8259">
                  <c:v>43047</c:v>
                </c:pt>
                <c:pt idx="8260">
                  <c:v>43048</c:v>
                </c:pt>
                <c:pt idx="8261">
                  <c:v>43049</c:v>
                </c:pt>
                <c:pt idx="8262">
                  <c:v>43052</c:v>
                </c:pt>
                <c:pt idx="8263">
                  <c:v>43053</c:v>
                </c:pt>
                <c:pt idx="8264">
                  <c:v>43054</c:v>
                </c:pt>
                <c:pt idx="8265">
                  <c:v>43055</c:v>
                </c:pt>
                <c:pt idx="8266">
                  <c:v>43056</c:v>
                </c:pt>
                <c:pt idx="8267">
                  <c:v>43059</c:v>
                </c:pt>
                <c:pt idx="8268">
                  <c:v>43060</c:v>
                </c:pt>
                <c:pt idx="8269">
                  <c:v>43061</c:v>
                </c:pt>
                <c:pt idx="8270">
                  <c:v>43062</c:v>
                </c:pt>
                <c:pt idx="8271">
                  <c:v>43063</c:v>
                </c:pt>
                <c:pt idx="8272">
                  <c:v>43066</c:v>
                </c:pt>
                <c:pt idx="8273">
                  <c:v>43067</c:v>
                </c:pt>
                <c:pt idx="8274">
                  <c:v>43068</c:v>
                </c:pt>
                <c:pt idx="8275">
                  <c:v>43069</c:v>
                </c:pt>
                <c:pt idx="8276">
                  <c:v>43070</c:v>
                </c:pt>
                <c:pt idx="8277">
                  <c:v>43073</c:v>
                </c:pt>
                <c:pt idx="8278">
                  <c:v>43074</c:v>
                </c:pt>
                <c:pt idx="8279">
                  <c:v>43075</c:v>
                </c:pt>
                <c:pt idx="8280">
                  <c:v>43076</c:v>
                </c:pt>
                <c:pt idx="8281">
                  <c:v>43077</c:v>
                </c:pt>
                <c:pt idx="8282">
                  <c:v>43080</c:v>
                </c:pt>
                <c:pt idx="8283">
                  <c:v>43081</c:v>
                </c:pt>
                <c:pt idx="8284">
                  <c:v>43082</c:v>
                </c:pt>
                <c:pt idx="8285">
                  <c:v>43083</c:v>
                </c:pt>
                <c:pt idx="8286">
                  <c:v>43084</c:v>
                </c:pt>
                <c:pt idx="8287">
                  <c:v>43087</c:v>
                </c:pt>
                <c:pt idx="8288">
                  <c:v>43088</c:v>
                </c:pt>
                <c:pt idx="8289">
                  <c:v>43089</c:v>
                </c:pt>
                <c:pt idx="8290">
                  <c:v>43090</c:v>
                </c:pt>
                <c:pt idx="8291">
                  <c:v>43091</c:v>
                </c:pt>
                <c:pt idx="8292">
                  <c:v>43094</c:v>
                </c:pt>
                <c:pt idx="8293">
                  <c:v>43095</c:v>
                </c:pt>
                <c:pt idx="8294">
                  <c:v>43096</c:v>
                </c:pt>
                <c:pt idx="8295">
                  <c:v>43097</c:v>
                </c:pt>
                <c:pt idx="8296">
                  <c:v>43098</c:v>
                </c:pt>
                <c:pt idx="8297">
                  <c:v>43101</c:v>
                </c:pt>
                <c:pt idx="8298">
                  <c:v>43102</c:v>
                </c:pt>
                <c:pt idx="8299">
                  <c:v>43103</c:v>
                </c:pt>
                <c:pt idx="8300">
                  <c:v>43104</c:v>
                </c:pt>
                <c:pt idx="8301">
                  <c:v>43105</c:v>
                </c:pt>
                <c:pt idx="8302">
                  <c:v>43108</c:v>
                </c:pt>
                <c:pt idx="8303">
                  <c:v>43109</c:v>
                </c:pt>
                <c:pt idx="8304">
                  <c:v>43110</c:v>
                </c:pt>
                <c:pt idx="8305">
                  <c:v>43111</c:v>
                </c:pt>
                <c:pt idx="8306">
                  <c:v>43112</c:v>
                </c:pt>
                <c:pt idx="8307">
                  <c:v>43115</c:v>
                </c:pt>
                <c:pt idx="8308">
                  <c:v>43116</c:v>
                </c:pt>
                <c:pt idx="8309">
                  <c:v>43117</c:v>
                </c:pt>
                <c:pt idx="8310">
                  <c:v>43118</c:v>
                </c:pt>
                <c:pt idx="8311">
                  <c:v>43119</c:v>
                </c:pt>
                <c:pt idx="8312">
                  <c:v>43122</c:v>
                </c:pt>
                <c:pt idx="8313">
                  <c:v>43123</c:v>
                </c:pt>
                <c:pt idx="8314">
                  <c:v>43124</c:v>
                </c:pt>
                <c:pt idx="8315">
                  <c:v>43125</c:v>
                </c:pt>
                <c:pt idx="8316">
                  <c:v>43126</c:v>
                </c:pt>
                <c:pt idx="8317">
                  <c:v>43129</c:v>
                </c:pt>
                <c:pt idx="8318">
                  <c:v>43130</c:v>
                </c:pt>
                <c:pt idx="8319">
                  <c:v>43131</c:v>
                </c:pt>
                <c:pt idx="8320">
                  <c:v>43132</c:v>
                </c:pt>
                <c:pt idx="8321">
                  <c:v>43133</c:v>
                </c:pt>
                <c:pt idx="8322">
                  <c:v>43136</c:v>
                </c:pt>
                <c:pt idx="8323">
                  <c:v>43137</c:v>
                </c:pt>
                <c:pt idx="8324">
                  <c:v>43138</c:v>
                </c:pt>
                <c:pt idx="8325">
                  <c:v>43139</c:v>
                </c:pt>
                <c:pt idx="8326">
                  <c:v>43140</c:v>
                </c:pt>
                <c:pt idx="8327">
                  <c:v>43143</c:v>
                </c:pt>
                <c:pt idx="8328">
                  <c:v>43144</c:v>
                </c:pt>
                <c:pt idx="8329">
                  <c:v>43145</c:v>
                </c:pt>
                <c:pt idx="8330">
                  <c:v>43146</c:v>
                </c:pt>
                <c:pt idx="8331">
                  <c:v>43147</c:v>
                </c:pt>
                <c:pt idx="8332">
                  <c:v>43150</c:v>
                </c:pt>
                <c:pt idx="8333">
                  <c:v>43151</c:v>
                </c:pt>
                <c:pt idx="8334">
                  <c:v>43152</c:v>
                </c:pt>
                <c:pt idx="8335">
                  <c:v>43153</c:v>
                </c:pt>
                <c:pt idx="8336">
                  <c:v>43154</c:v>
                </c:pt>
                <c:pt idx="8337">
                  <c:v>43157</c:v>
                </c:pt>
                <c:pt idx="8338">
                  <c:v>43158</c:v>
                </c:pt>
                <c:pt idx="8339">
                  <c:v>43159</c:v>
                </c:pt>
                <c:pt idx="8340">
                  <c:v>43160</c:v>
                </c:pt>
                <c:pt idx="8341">
                  <c:v>43161</c:v>
                </c:pt>
                <c:pt idx="8342">
                  <c:v>43164</c:v>
                </c:pt>
                <c:pt idx="8343">
                  <c:v>43165</c:v>
                </c:pt>
                <c:pt idx="8344">
                  <c:v>43166</c:v>
                </c:pt>
                <c:pt idx="8345">
                  <c:v>43167</c:v>
                </c:pt>
                <c:pt idx="8346">
                  <c:v>43168</c:v>
                </c:pt>
                <c:pt idx="8347">
                  <c:v>43171</c:v>
                </c:pt>
                <c:pt idx="8348">
                  <c:v>43172</c:v>
                </c:pt>
                <c:pt idx="8349">
                  <c:v>43173</c:v>
                </c:pt>
                <c:pt idx="8350">
                  <c:v>43174</c:v>
                </c:pt>
                <c:pt idx="8351">
                  <c:v>43175</c:v>
                </c:pt>
                <c:pt idx="8352">
                  <c:v>43178</c:v>
                </c:pt>
                <c:pt idx="8353">
                  <c:v>43179</c:v>
                </c:pt>
                <c:pt idx="8354">
                  <c:v>43180</c:v>
                </c:pt>
                <c:pt idx="8355">
                  <c:v>43181</c:v>
                </c:pt>
                <c:pt idx="8356">
                  <c:v>43182</c:v>
                </c:pt>
                <c:pt idx="8357">
                  <c:v>43185</c:v>
                </c:pt>
                <c:pt idx="8358">
                  <c:v>43186</c:v>
                </c:pt>
                <c:pt idx="8359">
                  <c:v>43187</c:v>
                </c:pt>
                <c:pt idx="8360">
                  <c:v>43188</c:v>
                </c:pt>
                <c:pt idx="8361">
                  <c:v>43189</c:v>
                </c:pt>
                <c:pt idx="8362">
                  <c:v>43192</c:v>
                </c:pt>
                <c:pt idx="8363">
                  <c:v>43193</c:v>
                </c:pt>
                <c:pt idx="8364">
                  <c:v>43194</c:v>
                </c:pt>
                <c:pt idx="8365">
                  <c:v>43195</c:v>
                </c:pt>
                <c:pt idx="8366">
                  <c:v>43196</c:v>
                </c:pt>
                <c:pt idx="8367">
                  <c:v>43199</c:v>
                </c:pt>
                <c:pt idx="8368">
                  <c:v>43200</c:v>
                </c:pt>
                <c:pt idx="8369">
                  <c:v>43201</c:v>
                </c:pt>
                <c:pt idx="8370">
                  <c:v>43202</c:v>
                </c:pt>
                <c:pt idx="8371">
                  <c:v>43203</c:v>
                </c:pt>
                <c:pt idx="8372">
                  <c:v>43206</c:v>
                </c:pt>
                <c:pt idx="8373">
                  <c:v>43207</c:v>
                </c:pt>
                <c:pt idx="8374">
                  <c:v>43208</c:v>
                </c:pt>
                <c:pt idx="8375">
                  <c:v>43209</c:v>
                </c:pt>
                <c:pt idx="8376">
                  <c:v>43210</c:v>
                </c:pt>
                <c:pt idx="8377">
                  <c:v>43213</c:v>
                </c:pt>
                <c:pt idx="8378">
                  <c:v>43214</c:v>
                </c:pt>
                <c:pt idx="8379">
                  <c:v>43215</c:v>
                </c:pt>
                <c:pt idx="8380">
                  <c:v>43216</c:v>
                </c:pt>
                <c:pt idx="8381">
                  <c:v>43217</c:v>
                </c:pt>
                <c:pt idx="8382">
                  <c:v>43220</c:v>
                </c:pt>
                <c:pt idx="8383">
                  <c:v>43221</c:v>
                </c:pt>
                <c:pt idx="8384">
                  <c:v>43222</c:v>
                </c:pt>
                <c:pt idx="8385">
                  <c:v>43223</c:v>
                </c:pt>
                <c:pt idx="8386">
                  <c:v>43224</c:v>
                </c:pt>
                <c:pt idx="8387">
                  <c:v>43227</c:v>
                </c:pt>
                <c:pt idx="8388">
                  <c:v>43228</c:v>
                </c:pt>
                <c:pt idx="8389">
                  <c:v>43229</c:v>
                </c:pt>
                <c:pt idx="8390">
                  <c:v>43230</c:v>
                </c:pt>
                <c:pt idx="8391">
                  <c:v>43231</c:v>
                </c:pt>
                <c:pt idx="8392">
                  <c:v>43234</c:v>
                </c:pt>
                <c:pt idx="8393">
                  <c:v>43235</c:v>
                </c:pt>
                <c:pt idx="8394">
                  <c:v>43236</c:v>
                </c:pt>
                <c:pt idx="8395">
                  <c:v>43237</c:v>
                </c:pt>
                <c:pt idx="8396">
                  <c:v>43238</c:v>
                </c:pt>
                <c:pt idx="8397">
                  <c:v>43241</c:v>
                </c:pt>
                <c:pt idx="8398">
                  <c:v>43242</c:v>
                </c:pt>
                <c:pt idx="8399">
                  <c:v>43243</c:v>
                </c:pt>
                <c:pt idx="8400">
                  <c:v>43244</c:v>
                </c:pt>
                <c:pt idx="8401">
                  <c:v>43245</c:v>
                </c:pt>
                <c:pt idx="8402">
                  <c:v>43248</c:v>
                </c:pt>
                <c:pt idx="8403">
                  <c:v>43249</c:v>
                </c:pt>
                <c:pt idx="8404">
                  <c:v>43250</c:v>
                </c:pt>
                <c:pt idx="8405">
                  <c:v>43251</c:v>
                </c:pt>
                <c:pt idx="8406">
                  <c:v>43252</c:v>
                </c:pt>
                <c:pt idx="8407">
                  <c:v>43255</c:v>
                </c:pt>
                <c:pt idx="8408">
                  <c:v>43256</c:v>
                </c:pt>
                <c:pt idx="8409">
                  <c:v>43257</c:v>
                </c:pt>
                <c:pt idx="8410">
                  <c:v>43258</c:v>
                </c:pt>
                <c:pt idx="8411">
                  <c:v>43259</c:v>
                </c:pt>
                <c:pt idx="8412">
                  <c:v>43262</c:v>
                </c:pt>
                <c:pt idx="8413">
                  <c:v>43263</c:v>
                </c:pt>
                <c:pt idx="8414">
                  <c:v>43264</c:v>
                </c:pt>
                <c:pt idx="8415">
                  <c:v>43265</c:v>
                </c:pt>
                <c:pt idx="8416">
                  <c:v>43266</c:v>
                </c:pt>
                <c:pt idx="8417">
                  <c:v>43269</c:v>
                </c:pt>
                <c:pt idx="8418">
                  <c:v>43270</c:v>
                </c:pt>
                <c:pt idx="8419">
                  <c:v>43271</c:v>
                </c:pt>
                <c:pt idx="8420">
                  <c:v>43272</c:v>
                </c:pt>
                <c:pt idx="8421">
                  <c:v>43273</c:v>
                </c:pt>
                <c:pt idx="8422">
                  <c:v>43276</c:v>
                </c:pt>
                <c:pt idx="8423">
                  <c:v>43277</c:v>
                </c:pt>
                <c:pt idx="8424">
                  <c:v>43278</c:v>
                </c:pt>
                <c:pt idx="8425">
                  <c:v>43279</c:v>
                </c:pt>
                <c:pt idx="8426">
                  <c:v>43280</c:v>
                </c:pt>
                <c:pt idx="8427">
                  <c:v>43283</c:v>
                </c:pt>
                <c:pt idx="8428">
                  <c:v>43284</c:v>
                </c:pt>
                <c:pt idx="8429">
                  <c:v>43285</c:v>
                </c:pt>
                <c:pt idx="8430">
                  <c:v>43286</c:v>
                </c:pt>
                <c:pt idx="8431">
                  <c:v>43287</c:v>
                </c:pt>
                <c:pt idx="8432">
                  <c:v>43290</c:v>
                </c:pt>
                <c:pt idx="8433">
                  <c:v>43291</c:v>
                </c:pt>
                <c:pt idx="8434">
                  <c:v>43292</c:v>
                </c:pt>
                <c:pt idx="8435">
                  <c:v>43293</c:v>
                </c:pt>
                <c:pt idx="8436">
                  <c:v>43294</c:v>
                </c:pt>
                <c:pt idx="8437">
                  <c:v>43297</c:v>
                </c:pt>
                <c:pt idx="8438">
                  <c:v>43298</c:v>
                </c:pt>
                <c:pt idx="8439">
                  <c:v>43299</c:v>
                </c:pt>
                <c:pt idx="8440">
                  <c:v>43300</c:v>
                </c:pt>
                <c:pt idx="8441">
                  <c:v>43301</c:v>
                </c:pt>
                <c:pt idx="8442">
                  <c:v>43304</c:v>
                </c:pt>
                <c:pt idx="8443">
                  <c:v>43305</c:v>
                </c:pt>
                <c:pt idx="8444">
                  <c:v>43306</c:v>
                </c:pt>
                <c:pt idx="8445">
                  <c:v>43307</c:v>
                </c:pt>
                <c:pt idx="8446">
                  <c:v>43308</c:v>
                </c:pt>
                <c:pt idx="8447">
                  <c:v>43311</c:v>
                </c:pt>
                <c:pt idx="8448">
                  <c:v>43312</c:v>
                </c:pt>
                <c:pt idx="8449">
                  <c:v>43313</c:v>
                </c:pt>
                <c:pt idx="8450">
                  <c:v>43314</c:v>
                </c:pt>
                <c:pt idx="8451">
                  <c:v>43315</c:v>
                </c:pt>
                <c:pt idx="8452">
                  <c:v>43318</c:v>
                </c:pt>
                <c:pt idx="8453">
                  <c:v>43319</c:v>
                </c:pt>
                <c:pt idx="8454">
                  <c:v>43320</c:v>
                </c:pt>
                <c:pt idx="8455">
                  <c:v>43321</c:v>
                </c:pt>
                <c:pt idx="8456">
                  <c:v>43322</c:v>
                </c:pt>
                <c:pt idx="8457">
                  <c:v>43325</c:v>
                </c:pt>
                <c:pt idx="8458">
                  <c:v>43326</c:v>
                </c:pt>
                <c:pt idx="8459">
                  <c:v>43327</c:v>
                </c:pt>
                <c:pt idx="8460">
                  <c:v>43328</c:v>
                </c:pt>
                <c:pt idx="8461">
                  <c:v>43329</c:v>
                </c:pt>
                <c:pt idx="8462">
                  <c:v>43332</c:v>
                </c:pt>
                <c:pt idx="8463">
                  <c:v>43333</c:v>
                </c:pt>
                <c:pt idx="8464">
                  <c:v>43334</c:v>
                </c:pt>
                <c:pt idx="8465">
                  <c:v>43335</c:v>
                </c:pt>
                <c:pt idx="8466">
                  <c:v>43336</c:v>
                </c:pt>
                <c:pt idx="8467">
                  <c:v>43339</c:v>
                </c:pt>
                <c:pt idx="8468">
                  <c:v>43340</c:v>
                </c:pt>
                <c:pt idx="8469">
                  <c:v>43341</c:v>
                </c:pt>
                <c:pt idx="8470">
                  <c:v>43342</c:v>
                </c:pt>
                <c:pt idx="8471">
                  <c:v>43343</c:v>
                </c:pt>
                <c:pt idx="8472">
                  <c:v>43346</c:v>
                </c:pt>
                <c:pt idx="8473">
                  <c:v>43347</c:v>
                </c:pt>
                <c:pt idx="8474">
                  <c:v>43348</c:v>
                </c:pt>
                <c:pt idx="8475">
                  <c:v>43349</c:v>
                </c:pt>
                <c:pt idx="8476">
                  <c:v>43350</c:v>
                </c:pt>
                <c:pt idx="8477">
                  <c:v>43353</c:v>
                </c:pt>
                <c:pt idx="8478">
                  <c:v>43354</c:v>
                </c:pt>
                <c:pt idx="8479">
                  <c:v>43355</c:v>
                </c:pt>
                <c:pt idx="8480">
                  <c:v>43356</c:v>
                </c:pt>
                <c:pt idx="8481">
                  <c:v>43357</c:v>
                </c:pt>
                <c:pt idx="8482">
                  <c:v>43360</c:v>
                </c:pt>
                <c:pt idx="8483">
                  <c:v>43361</c:v>
                </c:pt>
                <c:pt idx="8484">
                  <c:v>43362</c:v>
                </c:pt>
                <c:pt idx="8485">
                  <c:v>43363</c:v>
                </c:pt>
                <c:pt idx="8486">
                  <c:v>43364</c:v>
                </c:pt>
                <c:pt idx="8487">
                  <c:v>43367</c:v>
                </c:pt>
                <c:pt idx="8488">
                  <c:v>43368</c:v>
                </c:pt>
                <c:pt idx="8489">
                  <c:v>43369</c:v>
                </c:pt>
                <c:pt idx="8490">
                  <c:v>43370</c:v>
                </c:pt>
                <c:pt idx="8491">
                  <c:v>43371</c:v>
                </c:pt>
                <c:pt idx="8492">
                  <c:v>43374</c:v>
                </c:pt>
                <c:pt idx="8493">
                  <c:v>43375</c:v>
                </c:pt>
                <c:pt idx="8494">
                  <c:v>43376</c:v>
                </c:pt>
                <c:pt idx="8495">
                  <c:v>43377</c:v>
                </c:pt>
                <c:pt idx="8496">
                  <c:v>43378</c:v>
                </c:pt>
                <c:pt idx="8497">
                  <c:v>43381</c:v>
                </c:pt>
                <c:pt idx="8498">
                  <c:v>43382</c:v>
                </c:pt>
                <c:pt idx="8499">
                  <c:v>43383</c:v>
                </c:pt>
                <c:pt idx="8500">
                  <c:v>43384</c:v>
                </c:pt>
                <c:pt idx="8501">
                  <c:v>43385</c:v>
                </c:pt>
                <c:pt idx="8502">
                  <c:v>43388</c:v>
                </c:pt>
                <c:pt idx="8503">
                  <c:v>43389</c:v>
                </c:pt>
                <c:pt idx="8504">
                  <c:v>43390</c:v>
                </c:pt>
                <c:pt idx="8505">
                  <c:v>43391</c:v>
                </c:pt>
                <c:pt idx="8506">
                  <c:v>43392</c:v>
                </c:pt>
                <c:pt idx="8507">
                  <c:v>43395</c:v>
                </c:pt>
                <c:pt idx="8508">
                  <c:v>43396</c:v>
                </c:pt>
                <c:pt idx="8509">
                  <c:v>43397</c:v>
                </c:pt>
                <c:pt idx="8510">
                  <c:v>43398</c:v>
                </c:pt>
                <c:pt idx="8511">
                  <c:v>43399</c:v>
                </c:pt>
                <c:pt idx="8512">
                  <c:v>43402</c:v>
                </c:pt>
                <c:pt idx="8513">
                  <c:v>43403</c:v>
                </c:pt>
                <c:pt idx="8514">
                  <c:v>43404</c:v>
                </c:pt>
                <c:pt idx="8515">
                  <c:v>43405</c:v>
                </c:pt>
                <c:pt idx="8516">
                  <c:v>43406</c:v>
                </c:pt>
                <c:pt idx="8517">
                  <c:v>43409</c:v>
                </c:pt>
                <c:pt idx="8518">
                  <c:v>43410</c:v>
                </c:pt>
                <c:pt idx="8519">
                  <c:v>43411</c:v>
                </c:pt>
                <c:pt idx="8520">
                  <c:v>43412</c:v>
                </c:pt>
                <c:pt idx="8521">
                  <c:v>43413</c:v>
                </c:pt>
                <c:pt idx="8522">
                  <c:v>43416</c:v>
                </c:pt>
                <c:pt idx="8523">
                  <c:v>43417</c:v>
                </c:pt>
                <c:pt idx="8524">
                  <c:v>43418</c:v>
                </c:pt>
                <c:pt idx="8525">
                  <c:v>43419</c:v>
                </c:pt>
                <c:pt idx="8526">
                  <c:v>43420</c:v>
                </c:pt>
                <c:pt idx="8527">
                  <c:v>43423</c:v>
                </c:pt>
                <c:pt idx="8528">
                  <c:v>43424</c:v>
                </c:pt>
                <c:pt idx="8529">
                  <c:v>43425</c:v>
                </c:pt>
                <c:pt idx="8530">
                  <c:v>43426</c:v>
                </c:pt>
                <c:pt idx="8531">
                  <c:v>43427</c:v>
                </c:pt>
                <c:pt idx="8532">
                  <c:v>43430</c:v>
                </c:pt>
                <c:pt idx="8533">
                  <c:v>43431</c:v>
                </c:pt>
                <c:pt idx="8534">
                  <c:v>43432</c:v>
                </c:pt>
                <c:pt idx="8535">
                  <c:v>43433</c:v>
                </c:pt>
                <c:pt idx="8536">
                  <c:v>43434</c:v>
                </c:pt>
                <c:pt idx="8537">
                  <c:v>43437</c:v>
                </c:pt>
                <c:pt idx="8538">
                  <c:v>43438</c:v>
                </c:pt>
                <c:pt idx="8539">
                  <c:v>43439</c:v>
                </c:pt>
                <c:pt idx="8540">
                  <c:v>43440</c:v>
                </c:pt>
                <c:pt idx="8541">
                  <c:v>43441</c:v>
                </c:pt>
                <c:pt idx="8542">
                  <c:v>43444</c:v>
                </c:pt>
                <c:pt idx="8543">
                  <c:v>43445</c:v>
                </c:pt>
                <c:pt idx="8544">
                  <c:v>43446</c:v>
                </c:pt>
                <c:pt idx="8545">
                  <c:v>43447</c:v>
                </c:pt>
                <c:pt idx="8546">
                  <c:v>43448</c:v>
                </c:pt>
                <c:pt idx="8547">
                  <c:v>43451</c:v>
                </c:pt>
                <c:pt idx="8548">
                  <c:v>43452</c:v>
                </c:pt>
                <c:pt idx="8549">
                  <c:v>43453</c:v>
                </c:pt>
                <c:pt idx="8550">
                  <c:v>43454</c:v>
                </c:pt>
                <c:pt idx="8551">
                  <c:v>43455</c:v>
                </c:pt>
                <c:pt idx="8552">
                  <c:v>43458</c:v>
                </c:pt>
                <c:pt idx="8553">
                  <c:v>43459</c:v>
                </c:pt>
                <c:pt idx="8554">
                  <c:v>43460</c:v>
                </c:pt>
                <c:pt idx="8555">
                  <c:v>43461</c:v>
                </c:pt>
                <c:pt idx="8556">
                  <c:v>43462</c:v>
                </c:pt>
                <c:pt idx="8557">
                  <c:v>43465</c:v>
                </c:pt>
                <c:pt idx="8558">
                  <c:v>43466</c:v>
                </c:pt>
                <c:pt idx="8559">
                  <c:v>43467</c:v>
                </c:pt>
                <c:pt idx="8560">
                  <c:v>43468</c:v>
                </c:pt>
                <c:pt idx="8561">
                  <c:v>43469</c:v>
                </c:pt>
                <c:pt idx="8562">
                  <c:v>43472</c:v>
                </c:pt>
                <c:pt idx="8563">
                  <c:v>43473</c:v>
                </c:pt>
                <c:pt idx="8564">
                  <c:v>43474</c:v>
                </c:pt>
                <c:pt idx="8565">
                  <c:v>43475</c:v>
                </c:pt>
                <c:pt idx="8566">
                  <c:v>43476</c:v>
                </c:pt>
                <c:pt idx="8567">
                  <c:v>43479</c:v>
                </c:pt>
                <c:pt idx="8568">
                  <c:v>43480</c:v>
                </c:pt>
                <c:pt idx="8569">
                  <c:v>43481</c:v>
                </c:pt>
                <c:pt idx="8570">
                  <c:v>43482</c:v>
                </c:pt>
                <c:pt idx="8571">
                  <c:v>43483</c:v>
                </c:pt>
                <c:pt idx="8572">
                  <c:v>43486</c:v>
                </c:pt>
                <c:pt idx="8573">
                  <c:v>43487</c:v>
                </c:pt>
                <c:pt idx="8574">
                  <c:v>43488</c:v>
                </c:pt>
                <c:pt idx="8575">
                  <c:v>43489</c:v>
                </c:pt>
                <c:pt idx="8576">
                  <c:v>43490</c:v>
                </c:pt>
                <c:pt idx="8577">
                  <c:v>43493</c:v>
                </c:pt>
                <c:pt idx="8578">
                  <c:v>43494</c:v>
                </c:pt>
                <c:pt idx="8579">
                  <c:v>43495</c:v>
                </c:pt>
                <c:pt idx="8580">
                  <c:v>43496</c:v>
                </c:pt>
                <c:pt idx="8581">
                  <c:v>43497</c:v>
                </c:pt>
                <c:pt idx="8582">
                  <c:v>43500</c:v>
                </c:pt>
                <c:pt idx="8583">
                  <c:v>43501</c:v>
                </c:pt>
                <c:pt idx="8584">
                  <c:v>43502</c:v>
                </c:pt>
                <c:pt idx="8585">
                  <c:v>43503</c:v>
                </c:pt>
                <c:pt idx="8586">
                  <c:v>43504</c:v>
                </c:pt>
                <c:pt idx="8587">
                  <c:v>43507</c:v>
                </c:pt>
                <c:pt idx="8588">
                  <c:v>43508</c:v>
                </c:pt>
                <c:pt idx="8589">
                  <c:v>43509</c:v>
                </c:pt>
                <c:pt idx="8590">
                  <c:v>43510</c:v>
                </c:pt>
                <c:pt idx="8591">
                  <c:v>43511</c:v>
                </c:pt>
                <c:pt idx="8592">
                  <c:v>43514</c:v>
                </c:pt>
                <c:pt idx="8593">
                  <c:v>43515</c:v>
                </c:pt>
                <c:pt idx="8594">
                  <c:v>43516</c:v>
                </c:pt>
                <c:pt idx="8595">
                  <c:v>43517</c:v>
                </c:pt>
                <c:pt idx="8596">
                  <c:v>43518</c:v>
                </c:pt>
                <c:pt idx="8597">
                  <c:v>43521</c:v>
                </c:pt>
                <c:pt idx="8598">
                  <c:v>43522</c:v>
                </c:pt>
                <c:pt idx="8599">
                  <c:v>43523</c:v>
                </c:pt>
                <c:pt idx="8600">
                  <c:v>43524</c:v>
                </c:pt>
                <c:pt idx="8601">
                  <c:v>43525</c:v>
                </c:pt>
                <c:pt idx="8602">
                  <c:v>43528</c:v>
                </c:pt>
                <c:pt idx="8603">
                  <c:v>43529</c:v>
                </c:pt>
                <c:pt idx="8604">
                  <c:v>43530</c:v>
                </c:pt>
                <c:pt idx="8605">
                  <c:v>43531</c:v>
                </c:pt>
                <c:pt idx="8606">
                  <c:v>43532</c:v>
                </c:pt>
                <c:pt idx="8607">
                  <c:v>43535</c:v>
                </c:pt>
                <c:pt idx="8608">
                  <c:v>43536</c:v>
                </c:pt>
                <c:pt idx="8609">
                  <c:v>43537</c:v>
                </c:pt>
                <c:pt idx="8610">
                  <c:v>43538</c:v>
                </c:pt>
                <c:pt idx="8611">
                  <c:v>43539</c:v>
                </c:pt>
                <c:pt idx="8612">
                  <c:v>43542</c:v>
                </c:pt>
                <c:pt idx="8613">
                  <c:v>43543</c:v>
                </c:pt>
                <c:pt idx="8614">
                  <c:v>43544</c:v>
                </c:pt>
                <c:pt idx="8615">
                  <c:v>43545</c:v>
                </c:pt>
                <c:pt idx="8616">
                  <c:v>43546</c:v>
                </c:pt>
                <c:pt idx="8617">
                  <c:v>43549</c:v>
                </c:pt>
                <c:pt idx="8618">
                  <c:v>43550</c:v>
                </c:pt>
                <c:pt idx="8619">
                  <c:v>43551</c:v>
                </c:pt>
                <c:pt idx="8620">
                  <c:v>43552</c:v>
                </c:pt>
                <c:pt idx="8621">
                  <c:v>43553</c:v>
                </c:pt>
                <c:pt idx="8622">
                  <c:v>43556</c:v>
                </c:pt>
                <c:pt idx="8623">
                  <c:v>43557</c:v>
                </c:pt>
                <c:pt idx="8624">
                  <c:v>43558</c:v>
                </c:pt>
                <c:pt idx="8625">
                  <c:v>43559</c:v>
                </c:pt>
                <c:pt idx="8626">
                  <c:v>43560</c:v>
                </c:pt>
                <c:pt idx="8627">
                  <c:v>43563</c:v>
                </c:pt>
                <c:pt idx="8628">
                  <c:v>43564</c:v>
                </c:pt>
                <c:pt idx="8629">
                  <c:v>43565</c:v>
                </c:pt>
                <c:pt idx="8630">
                  <c:v>43566</c:v>
                </c:pt>
                <c:pt idx="8631">
                  <c:v>43567</c:v>
                </c:pt>
                <c:pt idx="8632">
                  <c:v>43570</c:v>
                </c:pt>
                <c:pt idx="8633">
                  <c:v>43571</c:v>
                </c:pt>
                <c:pt idx="8634">
                  <c:v>43572</c:v>
                </c:pt>
                <c:pt idx="8635">
                  <c:v>43573</c:v>
                </c:pt>
                <c:pt idx="8636">
                  <c:v>43574</c:v>
                </c:pt>
                <c:pt idx="8637">
                  <c:v>43577</c:v>
                </c:pt>
                <c:pt idx="8638">
                  <c:v>43578</c:v>
                </c:pt>
                <c:pt idx="8639">
                  <c:v>43579</c:v>
                </c:pt>
                <c:pt idx="8640">
                  <c:v>43580</c:v>
                </c:pt>
                <c:pt idx="8641">
                  <c:v>43581</c:v>
                </c:pt>
                <c:pt idx="8642">
                  <c:v>43584</c:v>
                </c:pt>
                <c:pt idx="8643">
                  <c:v>43585</c:v>
                </c:pt>
                <c:pt idx="8644">
                  <c:v>43586</c:v>
                </c:pt>
                <c:pt idx="8645">
                  <c:v>43587</c:v>
                </c:pt>
                <c:pt idx="8646">
                  <c:v>43588</c:v>
                </c:pt>
                <c:pt idx="8647">
                  <c:v>43591</c:v>
                </c:pt>
                <c:pt idx="8648">
                  <c:v>43592</c:v>
                </c:pt>
                <c:pt idx="8649">
                  <c:v>43593</c:v>
                </c:pt>
                <c:pt idx="8650">
                  <c:v>43594</c:v>
                </c:pt>
                <c:pt idx="8651">
                  <c:v>43595</c:v>
                </c:pt>
                <c:pt idx="8652">
                  <c:v>43598</c:v>
                </c:pt>
                <c:pt idx="8653">
                  <c:v>43599</c:v>
                </c:pt>
                <c:pt idx="8654">
                  <c:v>43600</c:v>
                </c:pt>
                <c:pt idx="8655">
                  <c:v>43601</c:v>
                </c:pt>
                <c:pt idx="8656">
                  <c:v>43602</c:v>
                </c:pt>
                <c:pt idx="8657">
                  <c:v>43605</c:v>
                </c:pt>
                <c:pt idx="8658">
                  <c:v>43606</c:v>
                </c:pt>
                <c:pt idx="8659">
                  <c:v>43607</c:v>
                </c:pt>
                <c:pt idx="8660">
                  <c:v>43608</c:v>
                </c:pt>
                <c:pt idx="8661">
                  <c:v>43609</c:v>
                </c:pt>
                <c:pt idx="8662">
                  <c:v>43612</c:v>
                </c:pt>
                <c:pt idx="8663">
                  <c:v>43613</c:v>
                </c:pt>
                <c:pt idx="8664">
                  <c:v>43614</c:v>
                </c:pt>
                <c:pt idx="8665">
                  <c:v>43615</c:v>
                </c:pt>
                <c:pt idx="8666">
                  <c:v>43616</c:v>
                </c:pt>
                <c:pt idx="8667">
                  <c:v>43619</c:v>
                </c:pt>
                <c:pt idx="8668">
                  <c:v>43620</c:v>
                </c:pt>
                <c:pt idx="8669">
                  <c:v>43621</c:v>
                </c:pt>
                <c:pt idx="8670">
                  <c:v>43622</c:v>
                </c:pt>
                <c:pt idx="8671">
                  <c:v>43623</c:v>
                </c:pt>
                <c:pt idx="8672">
                  <c:v>43626</c:v>
                </c:pt>
                <c:pt idx="8673">
                  <c:v>43627</c:v>
                </c:pt>
                <c:pt idx="8674">
                  <c:v>43628</c:v>
                </c:pt>
                <c:pt idx="8675">
                  <c:v>43629</c:v>
                </c:pt>
                <c:pt idx="8676">
                  <c:v>43630</c:v>
                </c:pt>
                <c:pt idx="8677">
                  <c:v>43633</c:v>
                </c:pt>
                <c:pt idx="8678">
                  <c:v>43634</c:v>
                </c:pt>
                <c:pt idx="8679">
                  <c:v>43635</c:v>
                </c:pt>
                <c:pt idx="8680">
                  <c:v>43636</c:v>
                </c:pt>
                <c:pt idx="8681">
                  <c:v>43637</c:v>
                </c:pt>
                <c:pt idx="8682">
                  <c:v>43640</c:v>
                </c:pt>
                <c:pt idx="8683">
                  <c:v>43641</c:v>
                </c:pt>
                <c:pt idx="8684">
                  <c:v>43642</c:v>
                </c:pt>
                <c:pt idx="8685">
                  <c:v>43643</c:v>
                </c:pt>
                <c:pt idx="8686">
                  <c:v>43644</c:v>
                </c:pt>
                <c:pt idx="8687">
                  <c:v>43647</c:v>
                </c:pt>
                <c:pt idx="8688">
                  <c:v>43648</c:v>
                </c:pt>
                <c:pt idx="8689">
                  <c:v>43649</c:v>
                </c:pt>
                <c:pt idx="8690">
                  <c:v>43650</c:v>
                </c:pt>
                <c:pt idx="8691">
                  <c:v>43651</c:v>
                </c:pt>
                <c:pt idx="8692">
                  <c:v>43654</c:v>
                </c:pt>
                <c:pt idx="8693">
                  <c:v>43655</c:v>
                </c:pt>
                <c:pt idx="8694">
                  <c:v>43656</c:v>
                </c:pt>
                <c:pt idx="8695">
                  <c:v>43657</c:v>
                </c:pt>
                <c:pt idx="8696">
                  <c:v>43658</c:v>
                </c:pt>
                <c:pt idx="8697">
                  <c:v>43661</c:v>
                </c:pt>
                <c:pt idx="8698">
                  <c:v>43662</c:v>
                </c:pt>
                <c:pt idx="8699">
                  <c:v>43663</c:v>
                </c:pt>
                <c:pt idx="8700">
                  <c:v>43664</c:v>
                </c:pt>
                <c:pt idx="8701">
                  <c:v>43665</c:v>
                </c:pt>
                <c:pt idx="8702">
                  <c:v>43668</c:v>
                </c:pt>
                <c:pt idx="8703">
                  <c:v>43669</c:v>
                </c:pt>
                <c:pt idx="8704">
                  <c:v>43670</c:v>
                </c:pt>
                <c:pt idx="8705">
                  <c:v>43671</c:v>
                </c:pt>
                <c:pt idx="8706">
                  <c:v>43672</c:v>
                </c:pt>
                <c:pt idx="8707">
                  <c:v>43675</c:v>
                </c:pt>
                <c:pt idx="8708">
                  <c:v>43676</c:v>
                </c:pt>
                <c:pt idx="8709">
                  <c:v>43677</c:v>
                </c:pt>
                <c:pt idx="8710">
                  <c:v>43678</c:v>
                </c:pt>
                <c:pt idx="8711">
                  <c:v>43679</c:v>
                </c:pt>
                <c:pt idx="8712">
                  <c:v>43682</c:v>
                </c:pt>
                <c:pt idx="8713">
                  <c:v>43683</c:v>
                </c:pt>
                <c:pt idx="8714">
                  <c:v>43684</c:v>
                </c:pt>
                <c:pt idx="8715">
                  <c:v>43685</c:v>
                </c:pt>
                <c:pt idx="8716">
                  <c:v>43686</c:v>
                </c:pt>
                <c:pt idx="8717">
                  <c:v>43689</c:v>
                </c:pt>
                <c:pt idx="8718">
                  <c:v>43690</c:v>
                </c:pt>
                <c:pt idx="8719">
                  <c:v>43691</c:v>
                </c:pt>
                <c:pt idx="8720">
                  <c:v>43692</c:v>
                </c:pt>
                <c:pt idx="8721">
                  <c:v>43693</c:v>
                </c:pt>
                <c:pt idx="8722">
                  <c:v>43696</c:v>
                </c:pt>
                <c:pt idx="8723">
                  <c:v>43697</c:v>
                </c:pt>
                <c:pt idx="8724">
                  <c:v>43698</c:v>
                </c:pt>
                <c:pt idx="8725">
                  <c:v>43699</c:v>
                </c:pt>
                <c:pt idx="8726">
                  <c:v>43700</c:v>
                </c:pt>
                <c:pt idx="8727">
                  <c:v>43703</c:v>
                </c:pt>
                <c:pt idx="8728">
                  <c:v>43704</c:v>
                </c:pt>
                <c:pt idx="8729">
                  <c:v>43705</c:v>
                </c:pt>
                <c:pt idx="8730">
                  <c:v>43706</c:v>
                </c:pt>
                <c:pt idx="8731">
                  <c:v>43707</c:v>
                </c:pt>
                <c:pt idx="8732">
                  <c:v>43710</c:v>
                </c:pt>
                <c:pt idx="8733">
                  <c:v>43711</c:v>
                </c:pt>
                <c:pt idx="8734">
                  <c:v>43712</c:v>
                </c:pt>
                <c:pt idx="8735">
                  <c:v>43713</c:v>
                </c:pt>
                <c:pt idx="8736">
                  <c:v>43714</c:v>
                </c:pt>
                <c:pt idx="8737">
                  <c:v>43717</c:v>
                </c:pt>
                <c:pt idx="8738">
                  <c:v>43718</c:v>
                </c:pt>
                <c:pt idx="8739">
                  <c:v>43719</c:v>
                </c:pt>
                <c:pt idx="8740">
                  <c:v>43720</c:v>
                </c:pt>
                <c:pt idx="8741">
                  <c:v>43721</c:v>
                </c:pt>
                <c:pt idx="8742">
                  <c:v>43724</c:v>
                </c:pt>
                <c:pt idx="8743">
                  <c:v>43725</c:v>
                </c:pt>
                <c:pt idx="8744">
                  <c:v>43726</c:v>
                </c:pt>
                <c:pt idx="8745">
                  <c:v>43727</c:v>
                </c:pt>
                <c:pt idx="8746">
                  <c:v>43728</c:v>
                </c:pt>
                <c:pt idx="8747">
                  <c:v>43731</c:v>
                </c:pt>
                <c:pt idx="8748">
                  <c:v>43732</c:v>
                </c:pt>
                <c:pt idx="8749">
                  <c:v>43733</c:v>
                </c:pt>
                <c:pt idx="8750">
                  <c:v>43734</c:v>
                </c:pt>
                <c:pt idx="8751">
                  <c:v>43735</c:v>
                </c:pt>
                <c:pt idx="8752">
                  <c:v>43738</c:v>
                </c:pt>
                <c:pt idx="8753">
                  <c:v>43739</c:v>
                </c:pt>
                <c:pt idx="8754">
                  <c:v>43740</c:v>
                </c:pt>
                <c:pt idx="8755">
                  <c:v>43741</c:v>
                </c:pt>
                <c:pt idx="8756">
                  <c:v>43742</c:v>
                </c:pt>
                <c:pt idx="8757">
                  <c:v>43745</c:v>
                </c:pt>
                <c:pt idx="8758">
                  <c:v>43746</c:v>
                </c:pt>
                <c:pt idx="8759">
                  <c:v>43747</c:v>
                </c:pt>
                <c:pt idx="8760">
                  <c:v>43748</c:v>
                </c:pt>
                <c:pt idx="8761">
                  <c:v>43749</c:v>
                </c:pt>
                <c:pt idx="8762">
                  <c:v>43752</c:v>
                </c:pt>
                <c:pt idx="8763">
                  <c:v>43753</c:v>
                </c:pt>
                <c:pt idx="8764">
                  <c:v>43754</c:v>
                </c:pt>
                <c:pt idx="8765">
                  <c:v>43755</c:v>
                </c:pt>
                <c:pt idx="8766">
                  <c:v>43756</c:v>
                </c:pt>
                <c:pt idx="8767">
                  <c:v>43759</c:v>
                </c:pt>
                <c:pt idx="8768">
                  <c:v>43760</c:v>
                </c:pt>
                <c:pt idx="8769">
                  <c:v>43761</c:v>
                </c:pt>
                <c:pt idx="8770">
                  <c:v>43762</c:v>
                </c:pt>
                <c:pt idx="8771">
                  <c:v>43763</c:v>
                </c:pt>
                <c:pt idx="8772">
                  <c:v>43766</c:v>
                </c:pt>
                <c:pt idx="8773">
                  <c:v>43767</c:v>
                </c:pt>
                <c:pt idx="8774">
                  <c:v>43768</c:v>
                </c:pt>
                <c:pt idx="8775">
                  <c:v>43769</c:v>
                </c:pt>
                <c:pt idx="8776">
                  <c:v>43770</c:v>
                </c:pt>
                <c:pt idx="8777">
                  <c:v>43773</c:v>
                </c:pt>
                <c:pt idx="8778">
                  <c:v>43774</c:v>
                </c:pt>
                <c:pt idx="8779">
                  <c:v>43775</c:v>
                </c:pt>
                <c:pt idx="8780">
                  <c:v>43776</c:v>
                </c:pt>
                <c:pt idx="8781">
                  <c:v>43777</c:v>
                </c:pt>
                <c:pt idx="8782">
                  <c:v>43780</c:v>
                </c:pt>
                <c:pt idx="8783">
                  <c:v>43781</c:v>
                </c:pt>
                <c:pt idx="8784">
                  <c:v>43782</c:v>
                </c:pt>
                <c:pt idx="8785">
                  <c:v>43783</c:v>
                </c:pt>
                <c:pt idx="8786">
                  <c:v>43784</c:v>
                </c:pt>
                <c:pt idx="8787">
                  <c:v>43787</c:v>
                </c:pt>
                <c:pt idx="8788">
                  <c:v>43788</c:v>
                </c:pt>
                <c:pt idx="8789">
                  <c:v>43789</c:v>
                </c:pt>
                <c:pt idx="8790">
                  <c:v>43790</c:v>
                </c:pt>
                <c:pt idx="8791">
                  <c:v>43791</c:v>
                </c:pt>
                <c:pt idx="8792">
                  <c:v>43794</c:v>
                </c:pt>
                <c:pt idx="8793">
                  <c:v>43795</c:v>
                </c:pt>
                <c:pt idx="8794">
                  <c:v>43796</c:v>
                </c:pt>
                <c:pt idx="8795">
                  <c:v>43797</c:v>
                </c:pt>
                <c:pt idx="8796">
                  <c:v>43798</c:v>
                </c:pt>
                <c:pt idx="8797">
                  <c:v>43801</c:v>
                </c:pt>
                <c:pt idx="8798">
                  <c:v>43802</c:v>
                </c:pt>
                <c:pt idx="8799">
                  <c:v>43803</c:v>
                </c:pt>
                <c:pt idx="8800">
                  <c:v>43804</c:v>
                </c:pt>
                <c:pt idx="8801">
                  <c:v>43805</c:v>
                </c:pt>
                <c:pt idx="8802">
                  <c:v>43808</c:v>
                </c:pt>
                <c:pt idx="8803">
                  <c:v>43809</c:v>
                </c:pt>
                <c:pt idx="8804">
                  <c:v>43810</c:v>
                </c:pt>
                <c:pt idx="8805">
                  <c:v>43811</c:v>
                </c:pt>
                <c:pt idx="8806">
                  <c:v>43812</c:v>
                </c:pt>
                <c:pt idx="8807">
                  <c:v>43815</c:v>
                </c:pt>
                <c:pt idx="8808">
                  <c:v>43816</c:v>
                </c:pt>
                <c:pt idx="8809">
                  <c:v>43817</c:v>
                </c:pt>
                <c:pt idx="8810">
                  <c:v>43818</c:v>
                </c:pt>
                <c:pt idx="8811">
                  <c:v>43819</c:v>
                </c:pt>
                <c:pt idx="8812">
                  <c:v>43822</c:v>
                </c:pt>
                <c:pt idx="8813">
                  <c:v>43823</c:v>
                </c:pt>
                <c:pt idx="8814">
                  <c:v>43824</c:v>
                </c:pt>
                <c:pt idx="8815">
                  <c:v>43825</c:v>
                </c:pt>
                <c:pt idx="8816">
                  <c:v>43826</c:v>
                </c:pt>
                <c:pt idx="8817">
                  <c:v>43829</c:v>
                </c:pt>
                <c:pt idx="8818">
                  <c:v>43830</c:v>
                </c:pt>
                <c:pt idx="8819">
                  <c:v>43831</c:v>
                </c:pt>
                <c:pt idx="8820">
                  <c:v>43832</c:v>
                </c:pt>
                <c:pt idx="8821">
                  <c:v>43833</c:v>
                </c:pt>
                <c:pt idx="8822">
                  <c:v>43836</c:v>
                </c:pt>
                <c:pt idx="8823">
                  <c:v>43837</c:v>
                </c:pt>
                <c:pt idx="8824">
                  <c:v>43838</c:v>
                </c:pt>
                <c:pt idx="8825">
                  <c:v>43839</c:v>
                </c:pt>
                <c:pt idx="8826">
                  <c:v>43840</c:v>
                </c:pt>
                <c:pt idx="8827">
                  <c:v>43843</c:v>
                </c:pt>
                <c:pt idx="8828">
                  <c:v>43844</c:v>
                </c:pt>
                <c:pt idx="8829">
                  <c:v>43845</c:v>
                </c:pt>
                <c:pt idx="8830">
                  <c:v>43846</c:v>
                </c:pt>
                <c:pt idx="8831">
                  <c:v>43847</c:v>
                </c:pt>
                <c:pt idx="8832">
                  <c:v>43850</c:v>
                </c:pt>
                <c:pt idx="8833">
                  <c:v>43851</c:v>
                </c:pt>
                <c:pt idx="8834">
                  <c:v>43852</c:v>
                </c:pt>
                <c:pt idx="8835">
                  <c:v>43853</c:v>
                </c:pt>
                <c:pt idx="8836">
                  <c:v>43854</c:v>
                </c:pt>
                <c:pt idx="8837">
                  <c:v>43857</c:v>
                </c:pt>
                <c:pt idx="8838">
                  <c:v>43858</c:v>
                </c:pt>
                <c:pt idx="8839">
                  <c:v>43859</c:v>
                </c:pt>
                <c:pt idx="8840">
                  <c:v>43860</c:v>
                </c:pt>
                <c:pt idx="8841">
                  <c:v>43861</c:v>
                </c:pt>
                <c:pt idx="8842">
                  <c:v>43864</c:v>
                </c:pt>
                <c:pt idx="8843">
                  <c:v>43865</c:v>
                </c:pt>
                <c:pt idx="8844">
                  <c:v>43866</c:v>
                </c:pt>
                <c:pt idx="8845">
                  <c:v>43867</c:v>
                </c:pt>
                <c:pt idx="8846">
                  <c:v>43868</c:v>
                </c:pt>
                <c:pt idx="8847">
                  <c:v>43871</c:v>
                </c:pt>
                <c:pt idx="8848">
                  <c:v>43872</c:v>
                </c:pt>
                <c:pt idx="8849">
                  <c:v>43873</c:v>
                </c:pt>
                <c:pt idx="8850">
                  <c:v>43874</c:v>
                </c:pt>
                <c:pt idx="8851">
                  <c:v>43875</c:v>
                </c:pt>
                <c:pt idx="8852">
                  <c:v>43878</c:v>
                </c:pt>
                <c:pt idx="8853">
                  <c:v>43879</c:v>
                </c:pt>
                <c:pt idx="8854">
                  <c:v>43880</c:v>
                </c:pt>
                <c:pt idx="8855">
                  <c:v>43881</c:v>
                </c:pt>
                <c:pt idx="8856">
                  <c:v>43882</c:v>
                </c:pt>
                <c:pt idx="8857">
                  <c:v>43885</c:v>
                </c:pt>
                <c:pt idx="8858">
                  <c:v>43886</c:v>
                </c:pt>
                <c:pt idx="8859">
                  <c:v>43887</c:v>
                </c:pt>
                <c:pt idx="8860">
                  <c:v>43888</c:v>
                </c:pt>
                <c:pt idx="8861">
                  <c:v>43889</c:v>
                </c:pt>
                <c:pt idx="8862">
                  <c:v>43892</c:v>
                </c:pt>
                <c:pt idx="8863">
                  <c:v>43893</c:v>
                </c:pt>
                <c:pt idx="8864">
                  <c:v>43894</c:v>
                </c:pt>
                <c:pt idx="8865">
                  <c:v>43895</c:v>
                </c:pt>
                <c:pt idx="8866">
                  <c:v>43896</c:v>
                </c:pt>
                <c:pt idx="8867">
                  <c:v>43899</c:v>
                </c:pt>
                <c:pt idx="8868">
                  <c:v>43900</c:v>
                </c:pt>
                <c:pt idx="8869">
                  <c:v>43901</c:v>
                </c:pt>
                <c:pt idx="8870">
                  <c:v>43902</c:v>
                </c:pt>
                <c:pt idx="8871">
                  <c:v>43903</c:v>
                </c:pt>
                <c:pt idx="8872">
                  <c:v>43906</c:v>
                </c:pt>
                <c:pt idx="8873">
                  <c:v>43907</c:v>
                </c:pt>
                <c:pt idx="8874">
                  <c:v>43908</c:v>
                </c:pt>
                <c:pt idx="8875">
                  <c:v>43909</c:v>
                </c:pt>
                <c:pt idx="8876">
                  <c:v>43910</c:v>
                </c:pt>
                <c:pt idx="8877">
                  <c:v>43913</c:v>
                </c:pt>
                <c:pt idx="8878">
                  <c:v>43914</c:v>
                </c:pt>
                <c:pt idx="8879">
                  <c:v>43915</c:v>
                </c:pt>
                <c:pt idx="8880">
                  <c:v>43916</c:v>
                </c:pt>
                <c:pt idx="8881">
                  <c:v>43917</c:v>
                </c:pt>
                <c:pt idx="8882">
                  <c:v>43920</c:v>
                </c:pt>
                <c:pt idx="8883">
                  <c:v>43921</c:v>
                </c:pt>
                <c:pt idx="8884">
                  <c:v>43922</c:v>
                </c:pt>
                <c:pt idx="8885">
                  <c:v>43923</c:v>
                </c:pt>
                <c:pt idx="8886">
                  <c:v>43924</c:v>
                </c:pt>
                <c:pt idx="8887">
                  <c:v>43927</c:v>
                </c:pt>
                <c:pt idx="8888">
                  <c:v>43928</c:v>
                </c:pt>
                <c:pt idx="8889">
                  <c:v>43929</c:v>
                </c:pt>
                <c:pt idx="8890">
                  <c:v>43930</c:v>
                </c:pt>
                <c:pt idx="8891">
                  <c:v>43931</c:v>
                </c:pt>
                <c:pt idx="8892">
                  <c:v>43934</c:v>
                </c:pt>
                <c:pt idx="8893">
                  <c:v>43935</c:v>
                </c:pt>
                <c:pt idx="8894">
                  <c:v>43936</c:v>
                </c:pt>
                <c:pt idx="8895">
                  <c:v>43937</c:v>
                </c:pt>
                <c:pt idx="8896">
                  <c:v>43938</c:v>
                </c:pt>
                <c:pt idx="8897">
                  <c:v>43941</c:v>
                </c:pt>
                <c:pt idx="8898">
                  <c:v>43942</c:v>
                </c:pt>
                <c:pt idx="8899">
                  <c:v>43943</c:v>
                </c:pt>
                <c:pt idx="8900">
                  <c:v>43944</c:v>
                </c:pt>
                <c:pt idx="8901">
                  <c:v>43945</c:v>
                </c:pt>
                <c:pt idx="8902">
                  <c:v>43948</c:v>
                </c:pt>
                <c:pt idx="8903">
                  <c:v>43949</c:v>
                </c:pt>
                <c:pt idx="8904">
                  <c:v>43950</c:v>
                </c:pt>
                <c:pt idx="8905">
                  <c:v>43951</c:v>
                </c:pt>
                <c:pt idx="8906">
                  <c:v>43952</c:v>
                </c:pt>
                <c:pt idx="8907">
                  <c:v>43955</c:v>
                </c:pt>
                <c:pt idx="8908">
                  <c:v>43956</c:v>
                </c:pt>
                <c:pt idx="8909">
                  <c:v>43957</c:v>
                </c:pt>
                <c:pt idx="8910">
                  <c:v>43958</c:v>
                </c:pt>
                <c:pt idx="8911">
                  <c:v>43959</c:v>
                </c:pt>
                <c:pt idx="8912">
                  <c:v>43962</c:v>
                </c:pt>
                <c:pt idx="8913">
                  <c:v>43963</c:v>
                </c:pt>
                <c:pt idx="8914">
                  <c:v>43964</c:v>
                </c:pt>
                <c:pt idx="8915">
                  <c:v>43965</c:v>
                </c:pt>
                <c:pt idx="8916">
                  <c:v>43966</c:v>
                </c:pt>
                <c:pt idx="8917">
                  <c:v>43969</c:v>
                </c:pt>
                <c:pt idx="8918">
                  <c:v>43970</c:v>
                </c:pt>
                <c:pt idx="8919">
                  <c:v>43971</c:v>
                </c:pt>
                <c:pt idx="8920">
                  <c:v>43972</c:v>
                </c:pt>
                <c:pt idx="8921">
                  <c:v>43973</c:v>
                </c:pt>
                <c:pt idx="8922">
                  <c:v>43976</c:v>
                </c:pt>
                <c:pt idx="8923">
                  <c:v>43977</c:v>
                </c:pt>
                <c:pt idx="8924">
                  <c:v>43978</c:v>
                </c:pt>
                <c:pt idx="8925">
                  <c:v>43979</c:v>
                </c:pt>
                <c:pt idx="8926">
                  <c:v>43980</c:v>
                </c:pt>
                <c:pt idx="8927">
                  <c:v>43983</c:v>
                </c:pt>
                <c:pt idx="8928">
                  <c:v>43984</c:v>
                </c:pt>
                <c:pt idx="8929">
                  <c:v>43985</c:v>
                </c:pt>
                <c:pt idx="8930">
                  <c:v>43986</c:v>
                </c:pt>
                <c:pt idx="8931">
                  <c:v>43987</c:v>
                </c:pt>
                <c:pt idx="8932">
                  <c:v>43990</c:v>
                </c:pt>
                <c:pt idx="8933">
                  <c:v>43991</c:v>
                </c:pt>
                <c:pt idx="8934">
                  <c:v>43992</c:v>
                </c:pt>
                <c:pt idx="8935">
                  <c:v>43993</c:v>
                </c:pt>
                <c:pt idx="8936">
                  <c:v>43994</c:v>
                </c:pt>
                <c:pt idx="8937">
                  <c:v>43997</c:v>
                </c:pt>
                <c:pt idx="8938">
                  <c:v>43998</c:v>
                </c:pt>
                <c:pt idx="8939">
                  <c:v>43999</c:v>
                </c:pt>
                <c:pt idx="8940">
                  <c:v>44000</c:v>
                </c:pt>
                <c:pt idx="8941">
                  <c:v>44001</c:v>
                </c:pt>
                <c:pt idx="8942">
                  <c:v>44004</c:v>
                </c:pt>
                <c:pt idx="8943">
                  <c:v>44005</c:v>
                </c:pt>
                <c:pt idx="8944">
                  <c:v>44006</c:v>
                </c:pt>
                <c:pt idx="8945">
                  <c:v>44007</c:v>
                </c:pt>
                <c:pt idx="8946">
                  <c:v>44008</c:v>
                </c:pt>
                <c:pt idx="8947">
                  <c:v>44011</c:v>
                </c:pt>
                <c:pt idx="8948">
                  <c:v>44012</c:v>
                </c:pt>
                <c:pt idx="8949">
                  <c:v>44013</c:v>
                </c:pt>
                <c:pt idx="8950">
                  <c:v>44014</c:v>
                </c:pt>
                <c:pt idx="8951">
                  <c:v>44015</c:v>
                </c:pt>
                <c:pt idx="8952">
                  <c:v>44018</c:v>
                </c:pt>
                <c:pt idx="8953">
                  <c:v>44019</c:v>
                </c:pt>
                <c:pt idx="8954">
                  <c:v>44020</c:v>
                </c:pt>
                <c:pt idx="8955">
                  <c:v>44021</c:v>
                </c:pt>
                <c:pt idx="8956">
                  <c:v>44022</c:v>
                </c:pt>
                <c:pt idx="8957">
                  <c:v>44025</c:v>
                </c:pt>
                <c:pt idx="8958">
                  <c:v>44026</c:v>
                </c:pt>
                <c:pt idx="8959">
                  <c:v>44027</c:v>
                </c:pt>
                <c:pt idx="8960">
                  <c:v>44028</c:v>
                </c:pt>
                <c:pt idx="8961">
                  <c:v>44029</c:v>
                </c:pt>
                <c:pt idx="8962">
                  <c:v>44032</c:v>
                </c:pt>
                <c:pt idx="8963">
                  <c:v>44033</c:v>
                </c:pt>
                <c:pt idx="8964">
                  <c:v>44034</c:v>
                </c:pt>
                <c:pt idx="8965">
                  <c:v>44035</c:v>
                </c:pt>
                <c:pt idx="8966">
                  <c:v>44036</c:v>
                </c:pt>
                <c:pt idx="8967">
                  <c:v>44039</c:v>
                </c:pt>
                <c:pt idx="8968">
                  <c:v>44040</c:v>
                </c:pt>
                <c:pt idx="8969">
                  <c:v>44041</c:v>
                </c:pt>
                <c:pt idx="8970">
                  <c:v>44042</c:v>
                </c:pt>
                <c:pt idx="8971">
                  <c:v>44043</c:v>
                </c:pt>
                <c:pt idx="8972">
                  <c:v>44046</c:v>
                </c:pt>
                <c:pt idx="8973">
                  <c:v>44047</c:v>
                </c:pt>
                <c:pt idx="8974">
                  <c:v>44048</c:v>
                </c:pt>
                <c:pt idx="8975">
                  <c:v>44049</c:v>
                </c:pt>
                <c:pt idx="8976">
                  <c:v>44050</c:v>
                </c:pt>
                <c:pt idx="8977">
                  <c:v>44053</c:v>
                </c:pt>
                <c:pt idx="8978">
                  <c:v>44054</c:v>
                </c:pt>
                <c:pt idx="8979">
                  <c:v>44055</c:v>
                </c:pt>
                <c:pt idx="8980">
                  <c:v>44056</c:v>
                </c:pt>
                <c:pt idx="8981">
                  <c:v>44057</c:v>
                </c:pt>
                <c:pt idx="8982">
                  <c:v>44060</c:v>
                </c:pt>
                <c:pt idx="8983">
                  <c:v>44061</c:v>
                </c:pt>
                <c:pt idx="8984">
                  <c:v>44062</c:v>
                </c:pt>
                <c:pt idx="8985">
                  <c:v>44063</c:v>
                </c:pt>
                <c:pt idx="8986">
                  <c:v>44064</c:v>
                </c:pt>
                <c:pt idx="8987">
                  <c:v>44067</c:v>
                </c:pt>
                <c:pt idx="8988">
                  <c:v>44068</c:v>
                </c:pt>
                <c:pt idx="8989">
                  <c:v>44069</c:v>
                </c:pt>
                <c:pt idx="8990">
                  <c:v>44070</c:v>
                </c:pt>
                <c:pt idx="8991">
                  <c:v>44071</c:v>
                </c:pt>
                <c:pt idx="8992">
                  <c:v>44074</c:v>
                </c:pt>
                <c:pt idx="8993">
                  <c:v>44075</c:v>
                </c:pt>
                <c:pt idx="8994">
                  <c:v>44076</c:v>
                </c:pt>
                <c:pt idx="8995">
                  <c:v>44077</c:v>
                </c:pt>
                <c:pt idx="8996">
                  <c:v>44078</c:v>
                </c:pt>
                <c:pt idx="8997">
                  <c:v>44081</c:v>
                </c:pt>
                <c:pt idx="8998">
                  <c:v>44082</c:v>
                </c:pt>
                <c:pt idx="8999">
                  <c:v>44083</c:v>
                </c:pt>
                <c:pt idx="9000">
                  <c:v>44084</c:v>
                </c:pt>
                <c:pt idx="9001">
                  <c:v>44085</c:v>
                </c:pt>
                <c:pt idx="9002">
                  <c:v>44088</c:v>
                </c:pt>
                <c:pt idx="9003">
                  <c:v>44089</c:v>
                </c:pt>
                <c:pt idx="9004">
                  <c:v>44090</c:v>
                </c:pt>
                <c:pt idx="9005">
                  <c:v>44091</c:v>
                </c:pt>
                <c:pt idx="9006">
                  <c:v>44092</c:v>
                </c:pt>
                <c:pt idx="9007">
                  <c:v>44095</c:v>
                </c:pt>
                <c:pt idx="9008">
                  <c:v>44096</c:v>
                </c:pt>
                <c:pt idx="9009">
                  <c:v>44097</c:v>
                </c:pt>
                <c:pt idx="9010">
                  <c:v>44098</c:v>
                </c:pt>
                <c:pt idx="9011">
                  <c:v>44099</c:v>
                </c:pt>
                <c:pt idx="9012">
                  <c:v>44102</c:v>
                </c:pt>
                <c:pt idx="9013">
                  <c:v>44103</c:v>
                </c:pt>
                <c:pt idx="9014">
                  <c:v>44104</c:v>
                </c:pt>
                <c:pt idx="9015">
                  <c:v>44105</c:v>
                </c:pt>
                <c:pt idx="9016">
                  <c:v>44106</c:v>
                </c:pt>
                <c:pt idx="9017">
                  <c:v>44109</c:v>
                </c:pt>
                <c:pt idx="9018">
                  <c:v>44110</c:v>
                </c:pt>
                <c:pt idx="9019">
                  <c:v>44111</c:v>
                </c:pt>
                <c:pt idx="9020">
                  <c:v>44112</c:v>
                </c:pt>
                <c:pt idx="9021">
                  <c:v>44113</c:v>
                </c:pt>
                <c:pt idx="9022">
                  <c:v>44116</c:v>
                </c:pt>
                <c:pt idx="9023">
                  <c:v>44117</c:v>
                </c:pt>
                <c:pt idx="9024">
                  <c:v>44118</c:v>
                </c:pt>
                <c:pt idx="9025">
                  <c:v>44119</c:v>
                </c:pt>
                <c:pt idx="9026">
                  <c:v>44120</c:v>
                </c:pt>
                <c:pt idx="9027">
                  <c:v>44123</c:v>
                </c:pt>
                <c:pt idx="9028">
                  <c:v>44124</c:v>
                </c:pt>
                <c:pt idx="9029">
                  <c:v>44125</c:v>
                </c:pt>
                <c:pt idx="9030">
                  <c:v>44126</c:v>
                </c:pt>
                <c:pt idx="9031">
                  <c:v>44127</c:v>
                </c:pt>
                <c:pt idx="9032">
                  <c:v>44130</c:v>
                </c:pt>
                <c:pt idx="9033">
                  <c:v>44131</c:v>
                </c:pt>
                <c:pt idx="9034">
                  <c:v>44132</c:v>
                </c:pt>
                <c:pt idx="9035">
                  <c:v>44133</c:v>
                </c:pt>
                <c:pt idx="9036">
                  <c:v>44134</c:v>
                </c:pt>
                <c:pt idx="9037">
                  <c:v>44137</c:v>
                </c:pt>
                <c:pt idx="9038">
                  <c:v>44138</c:v>
                </c:pt>
                <c:pt idx="9039">
                  <c:v>44139</c:v>
                </c:pt>
                <c:pt idx="9040">
                  <c:v>44140</c:v>
                </c:pt>
                <c:pt idx="9041">
                  <c:v>44141</c:v>
                </c:pt>
                <c:pt idx="9042">
                  <c:v>44144</c:v>
                </c:pt>
                <c:pt idx="9043">
                  <c:v>44145</c:v>
                </c:pt>
                <c:pt idx="9044">
                  <c:v>44146</c:v>
                </c:pt>
                <c:pt idx="9045">
                  <c:v>44147</c:v>
                </c:pt>
                <c:pt idx="9046">
                  <c:v>44148</c:v>
                </c:pt>
                <c:pt idx="9047">
                  <c:v>44151</c:v>
                </c:pt>
                <c:pt idx="9048">
                  <c:v>44152</c:v>
                </c:pt>
                <c:pt idx="9049">
                  <c:v>44153</c:v>
                </c:pt>
                <c:pt idx="9050">
                  <c:v>44154</c:v>
                </c:pt>
                <c:pt idx="9051">
                  <c:v>44155</c:v>
                </c:pt>
                <c:pt idx="9052">
                  <c:v>44158</c:v>
                </c:pt>
                <c:pt idx="9053">
                  <c:v>44159</c:v>
                </c:pt>
                <c:pt idx="9054">
                  <c:v>44160</c:v>
                </c:pt>
                <c:pt idx="9055">
                  <c:v>44161</c:v>
                </c:pt>
                <c:pt idx="9056">
                  <c:v>44162</c:v>
                </c:pt>
                <c:pt idx="9057">
                  <c:v>44165</c:v>
                </c:pt>
                <c:pt idx="9058">
                  <c:v>44166</c:v>
                </c:pt>
                <c:pt idx="9059">
                  <c:v>44167</c:v>
                </c:pt>
                <c:pt idx="9060">
                  <c:v>44168</c:v>
                </c:pt>
                <c:pt idx="9061">
                  <c:v>44169</c:v>
                </c:pt>
                <c:pt idx="9062">
                  <c:v>44172</c:v>
                </c:pt>
                <c:pt idx="9063">
                  <c:v>44173</c:v>
                </c:pt>
                <c:pt idx="9064">
                  <c:v>44174</c:v>
                </c:pt>
                <c:pt idx="9065">
                  <c:v>44175</c:v>
                </c:pt>
                <c:pt idx="9066">
                  <c:v>44176</c:v>
                </c:pt>
                <c:pt idx="9067">
                  <c:v>44179</c:v>
                </c:pt>
                <c:pt idx="9068">
                  <c:v>44180</c:v>
                </c:pt>
                <c:pt idx="9069">
                  <c:v>44181</c:v>
                </c:pt>
                <c:pt idx="9070">
                  <c:v>44182</c:v>
                </c:pt>
                <c:pt idx="9071">
                  <c:v>44183</c:v>
                </c:pt>
                <c:pt idx="9072">
                  <c:v>44186</c:v>
                </c:pt>
                <c:pt idx="9073">
                  <c:v>44187</c:v>
                </c:pt>
                <c:pt idx="9074">
                  <c:v>44188</c:v>
                </c:pt>
                <c:pt idx="9075">
                  <c:v>44189</c:v>
                </c:pt>
                <c:pt idx="9076">
                  <c:v>44190</c:v>
                </c:pt>
                <c:pt idx="9077">
                  <c:v>44193</c:v>
                </c:pt>
                <c:pt idx="9078">
                  <c:v>44194</c:v>
                </c:pt>
                <c:pt idx="9079">
                  <c:v>44195</c:v>
                </c:pt>
                <c:pt idx="9080">
                  <c:v>44196</c:v>
                </c:pt>
                <c:pt idx="9081">
                  <c:v>44197</c:v>
                </c:pt>
                <c:pt idx="9082">
                  <c:v>44200</c:v>
                </c:pt>
                <c:pt idx="9083">
                  <c:v>44201</c:v>
                </c:pt>
                <c:pt idx="9084">
                  <c:v>44202</c:v>
                </c:pt>
                <c:pt idx="9085">
                  <c:v>44203</c:v>
                </c:pt>
                <c:pt idx="9086">
                  <c:v>44204</c:v>
                </c:pt>
                <c:pt idx="9087">
                  <c:v>44207</c:v>
                </c:pt>
                <c:pt idx="9088">
                  <c:v>44208</c:v>
                </c:pt>
                <c:pt idx="9089">
                  <c:v>44209</c:v>
                </c:pt>
                <c:pt idx="9090">
                  <c:v>44210</c:v>
                </c:pt>
                <c:pt idx="9091">
                  <c:v>44211</c:v>
                </c:pt>
                <c:pt idx="9092">
                  <c:v>44214</c:v>
                </c:pt>
                <c:pt idx="9093">
                  <c:v>44215</c:v>
                </c:pt>
                <c:pt idx="9094">
                  <c:v>44216</c:v>
                </c:pt>
                <c:pt idx="9095">
                  <c:v>44217</c:v>
                </c:pt>
                <c:pt idx="9096">
                  <c:v>44218</c:v>
                </c:pt>
                <c:pt idx="9097">
                  <c:v>44221</c:v>
                </c:pt>
                <c:pt idx="9098">
                  <c:v>44222</c:v>
                </c:pt>
                <c:pt idx="9099">
                  <c:v>44223</c:v>
                </c:pt>
                <c:pt idx="9100">
                  <c:v>44224</c:v>
                </c:pt>
                <c:pt idx="9101">
                  <c:v>44225</c:v>
                </c:pt>
                <c:pt idx="9102">
                  <c:v>44228</c:v>
                </c:pt>
                <c:pt idx="9103">
                  <c:v>44229</c:v>
                </c:pt>
                <c:pt idx="9104">
                  <c:v>44230</c:v>
                </c:pt>
                <c:pt idx="9105">
                  <c:v>44231</c:v>
                </c:pt>
                <c:pt idx="9106">
                  <c:v>44232</c:v>
                </c:pt>
                <c:pt idx="9107">
                  <c:v>44235</c:v>
                </c:pt>
                <c:pt idx="9108">
                  <c:v>44236</c:v>
                </c:pt>
                <c:pt idx="9109">
                  <c:v>44237</c:v>
                </c:pt>
                <c:pt idx="9110">
                  <c:v>44238</c:v>
                </c:pt>
                <c:pt idx="9111">
                  <c:v>44239</c:v>
                </c:pt>
                <c:pt idx="9112">
                  <c:v>44242</c:v>
                </c:pt>
                <c:pt idx="9113">
                  <c:v>44243</c:v>
                </c:pt>
                <c:pt idx="9114">
                  <c:v>44244</c:v>
                </c:pt>
                <c:pt idx="9115">
                  <c:v>44245</c:v>
                </c:pt>
                <c:pt idx="9116">
                  <c:v>44246</c:v>
                </c:pt>
                <c:pt idx="9117">
                  <c:v>44249</c:v>
                </c:pt>
                <c:pt idx="9118">
                  <c:v>44250</c:v>
                </c:pt>
                <c:pt idx="9119">
                  <c:v>44251</c:v>
                </c:pt>
                <c:pt idx="9120">
                  <c:v>44252</c:v>
                </c:pt>
                <c:pt idx="9121">
                  <c:v>44253</c:v>
                </c:pt>
                <c:pt idx="9122">
                  <c:v>44256</c:v>
                </c:pt>
                <c:pt idx="9123">
                  <c:v>44257</c:v>
                </c:pt>
                <c:pt idx="9124">
                  <c:v>44258</c:v>
                </c:pt>
                <c:pt idx="9125">
                  <c:v>44259</c:v>
                </c:pt>
                <c:pt idx="9126">
                  <c:v>44260</c:v>
                </c:pt>
                <c:pt idx="9127">
                  <c:v>44263</c:v>
                </c:pt>
                <c:pt idx="9128">
                  <c:v>44264</c:v>
                </c:pt>
                <c:pt idx="9129">
                  <c:v>44265</c:v>
                </c:pt>
                <c:pt idx="9130">
                  <c:v>44266</c:v>
                </c:pt>
                <c:pt idx="9131">
                  <c:v>44267</c:v>
                </c:pt>
                <c:pt idx="9132">
                  <c:v>44270</c:v>
                </c:pt>
                <c:pt idx="9133">
                  <c:v>44271</c:v>
                </c:pt>
                <c:pt idx="9134">
                  <c:v>44272</c:v>
                </c:pt>
                <c:pt idx="9135">
                  <c:v>44273</c:v>
                </c:pt>
                <c:pt idx="9136">
                  <c:v>44274</c:v>
                </c:pt>
                <c:pt idx="9137">
                  <c:v>44277</c:v>
                </c:pt>
                <c:pt idx="9138">
                  <c:v>44278</c:v>
                </c:pt>
                <c:pt idx="9139">
                  <c:v>44279</c:v>
                </c:pt>
                <c:pt idx="9140">
                  <c:v>44280</c:v>
                </c:pt>
                <c:pt idx="9141">
                  <c:v>44281</c:v>
                </c:pt>
                <c:pt idx="9142">
                  <c:v>44284</c:v>
                </c:pt>
                <c:pt idx="9143">
                  <c:v>44285</c:v>
                </c:pt>
                <c:pt idx="9144">
                  <c:v>44286</c:v>
                </c:pt>
                <c:pt idx="9145">
                  <c:v>44287</c:v>
                </c:pt>
                <c:pt idx="9146">
                  <c:v>44288</c:v>
                </c:pt>
                <c:pt idx="9147">
                  <c:v>44291</c:v>
                </c:pt>
                <c:pt idx="9148">
                  <c:v>44292</c:v>
                </c:pt>
                <c:pt idx="9149">
                  <c:v>44293</c:v>
                </c:pt>
                <c:pt idx="9150">
                  <c:v>44294</c:v>
                </c:pt>
                <c:pt idx="9151">
                  <c:v>44295</c:v>
                </c:pt>
                <c:pt idx="9152">
                  <c:v>44298</c:v>
                </c:pt>
                <c:pt idx="9153">
                  <c:v>44299</c:v>
                </c:pt>
                <c:pt idx="9154">
                  <c:v>44300</c:v>
                </c:pt>
                <c:pt idx="9155">
                  <c:v>44301</c:v>
                </c:pt>
                <c:pt idx="9156">
                  <c:v>44302</c:v>
                </c:pt>
                <c:pt idx="9157">
                  <c:v>44305</c:v>
                </c:pt>
                <c:pt idx="9158">
                  <c:v>44306</c:v>
                </c:pt>
                <c:pt idx="9159">
                  <c:v>44307</c:v>
                </c:pt>
                <c:pt idx="9160">
                  <c:v>44308</c:v>
                </c:pt>
                <c:pt idx="9161">
                  <c:v>44309</c:v>
                </c:pt>
                <c:pt idx="9162">
                  <c:v>44312</c:v>
                </c:pt>
                <c:pt idx="9163">
                  <c:v>44313</c:v>
                </c:pt>
                <c:pt idx="9164">
                  <c:v>44314</c:v>
                </c:pt>
                <c:pt idx="9165">
                  <c:v>44315</c:v>
                </c:pt>
                <c:pt idx="9166">
                  <c:v>44316</c:v>
                </c:pt>
                <c:pt idx="9167">
                  <c:v>44319</c:v>
                </c:pt>
                <c:pt idx="9168">
                  <c:v>44320</c:v>
                </c:pt>
                <c:pt idx="9169">
                  <c:v>44321</c:v>
                </c:pt>
                <c:pt idx="9170">
                  <c:v>44322</c:v>
                </c:pt>
                <c:pt idx="9171">
                  <c:v>44323</c:v>
                </c:pt>
                <c:pt idx="9172">
                  <c:v>44326</c:v>
                </c:pt>
                <c:pt idx="9173">
                  <c:v>44327</c:v>
                </c:pt>
                <c:pt idx="9174">
                  <c:v>44328</c:v>
                </c:pt>
                <c:pt idx="9175">
                  <c:v>44329</c:v>
                </c:pt>
                <c:pt idx="9176">
                  <c:v>44330</c:v>
                </c:pt>
                <c:pt idx="9177">
                  <c:v>44333</c:v>
                </c:pt>
                <c:pt idx="9178">
                  <c:v>44334</c:v>
                </c:pt>
                <c:pt idx="9179">
                  <c:v>44335</c:v>
                </c:pt>
                <c:pt idx="9180">
                  <c:v>44336</c:v>
                </c:pt>
                <c:pt idx="9181">
                  <c:v>44337</c:v>
                </c:pt>
                <c:pt idx="9182">
                  <c:v>44340</c:v>
                </c:pt>
                <c:pt idx="9183">
                  <c:v>44341</c:v>
                </c:pt>
                <c:pt idx="9184">
                  <c:v>44342</c:v>
                </c:pt>
                <c:pt idx="9185">
                  <c:v>44343</c:v>
                </c:pt>
                <c:pt idx="9186">
                  <c:v>44344</c:v>
                </c:pt>
                <c:pt idx="9187">
                  <c:v>44347</c:v>
                </c:pt>
                <c:pt idx="9188">
                  <c:v>44348</c:v>
                </c:pt>
                <c:pt idx="9189">
                  <c:v>44349</c:v>
                </c:pt>
                <c:pt idx="9190">
                  <c:v>44350</c:v>
                </c:pt>
                <c:pt idx="9191">
                  <c:v>44351</c:v>
                </c:pt>
                <c:pt idx="9192">
                  <c:v>44354</c:v>
                </c:pt>
                <c:pt idx="9193">
                  <c:v>44355</c:v>
                </c:pt>
                <c:pt idx="9194">
                  <c:v>44356</c:v>
                </c:pt>
                <c:pt idx="9195">
                  <c:v>44357</c:v>
                </c:pt>
                <c:pt idx="9196">
                  <c:v>44358</c:v>
                </c:pt>
                <c:pt idx="9197">
                  <c:v>44361</c:v>
                </c:pt>
                <c:pt idx="9198">
                  <c:v>44362</c:v>
                </c:pt>
                <c:pt idx="9199">
                  <c:v>44363</c:v>
                </c:pt>
                <c:pt idx="9200">
                  <c:v>44364</c:v>
                </c:pt>
                <c:pt idx="9201">
                  <c:v>44365</c:v>
                </c:pt>
                <c:pt idx="9202">
                  <c:v>44368</c:v>
                </c:pt>
                <c:pt idx="9203">
                  <c:v>44369</c:v>
                </c:pt>
                <c:pt idx="9204">
                  <c:v>44370</c:v>
                </c:pt>
                <c:pt idx="9205">
                  <c:v>44371</c:v>
                </c:pt>
                <c:pt idx="9206">
                  <c:v>44372</c:v>
                </c:pt>
                <c:pt idx="9207">
                  <c:v>44375</c:v>
                </c:pt>
                <c:pt idx="9208">
                  <c:v>44376</c:v>
                </c:pt>
                <c:pt idx="9209">
                  <c:v>44377</c:v>
                </c:pt>
                <c:pt idx="9210">
                  <c:v>44378</c:v>
                </c:pt>
                <c:pt idx="9211">
                  <c:v>44379</c:v>
                </c:pt>
                <c:pt idx="9212">
                  <c:v>44382</c:v>
                </c:pt>
                <c:pt idx="9213">
                  <c:v>44383</c:v>
                </c:pt>
                <c:pt idx="9214">
                  <c:v>44384</c:v>
                </c:pt>
                <c:pt idx="9215">
                  <c:v>44385</c:v>
                </c:pt>
                <c:pt idx="9216">
                  <c:v>44386</c:v>
                </c:pt>
                <c:pt idx="9217">
                  <c:v>44389</c:v>
                </c:pt>
                <c:pt idx="9218">
                  <c:v>44390</c:v>
                </c:pt>
                <c:pt idx="9219">
                  <c:v>44391</c:v>
                </c:pt>
                <c:pt idx="9220">
                  <c:v>44392</c:v>
                </c:pt>
                <c:pt idx="9221">
                  <c:v>44393</c:v>
                </c:pt>
                <c:pt idx="9222">
                  <c:v>44396</c:v>
                </c:pt>
                <c:pt idx="9223">
                  <c:v>44397</c:v>
                </c:pt>
                <c:pt idx="9224">
                  <c:v>44398</c:v>
                </c:pt>
                <c:pt idx="9225">
                  <c:v>44399</c:v>
                </c:pt>
                <c:pt idx="9226">
                  <c:v>44400</c:v>
                </c:pt>
                <c:pt idx="9227">
                  <c:v>44403</c:v>
                </c:pt>
                <c:pt idx="9228">
                  <c:v>44404</c:v>
                </c:pt>
                <c:pt idx="9229">
                  <c:v>44405</c:v>
                </c:pt>
                <c:pt idx="9230">
                  <c:v>44406</c:v>
                </c:pt>
                <c:pt idx="9231">
                  <c:v>44407</c:v>
                </c:pt>
                <c:pt idx="9232">
                  <c:v>44410</c:v>
                </c:pt>
                <c:pt idx="9233">
                  <c:v>44411</c:v>
                </c:pt>
                <c:pt idx="9234">
                  <c:v>44412</c:v>
                </c:pt>
                <c:pt idx="9235">
                  <c:v>44413</c:v>
                </c:pt>
                <c:pt idx="9236">
                  <c:v>44414</c:v>
                </c:pt>
                <c:pt idx="9237">
                  <c:v>44417</c:v>
                </c:pt>
                <c:pt idx="9238">
                  <c:v>44418</c:v>
                </c:pt>
                <c:pt idx="9239">
                  <c:v>44419</c:v>
                </c:pt>
                <c:pt idx="9240">
                  <c:v>44420</c:v>
                </c:pt>
                <c:pt idx="9241">
                  <c:v>44421</c:v>
                </c:pt>
                <c:pt idx="9242">
                  <c:v>44424</c:v>
                </c:pt>
                <c:pt idx="9243">
                  <c:v>44425</c:v>
                </c:pt>
                <c:pt idx="9244">
                  <c:v>44426</c:v>
                </c:pt>
                <c:pt idx="9245">
                  <c:v>44427</c:v>
                </c:pt>
                <c:pt idx="9246">
                  <c:v>44428</c:v>
                </c:pt>
                <c:pt idx="9247">
                  <c:v>44431</c:v>
                </c:pt>
                <c:pt idx="9248">
                  <c:v>44432</c:v>
                </c:pt>
                <c:pt idx="9249">
                  <c:v>44433</c:v>
                </c:pt>
                <c:pt idx="9250">
                  <c:v>44434</c:v>
                </c:pt>
                <c:pt idx="9251">
                  <c:v>44435</c:v>
                </c:pt>
                <c:pt idx="9252">
                  <c:v>44438</c:v>
                </c:pt>
                <c:pt idx="9253">
                  <c:v>44439</c:v>
                </c:pt>
                <c:pt idx="9254">
                  <c:v>44440</c:v>
                </c:pt>
                <c:pt idx="9255">
                  <c:v>44441</c:v>
                </c:pt>
                <c:pt idx="9256">
                  <c:v>44442</c:v>
                </c:pt>
                <c:pt idx="9257">
                  <c:v>44445</c:v>
                </c:pt>
                <c:pt idx="9258">
                  <c:v>44446</c:v>
                </c:pt>
                <c:pt idx="9259">
                  <c:v>44447</c:v>
                </c:pt>
                <c:pt idx="9260">
                  <c:v>44448</c:v>
                </c:pt>
                <c:pt idx="9261">
                  <c:v>44449</c:v>
                </c:pt>
                <c:pt idx="9262">
                  <c:v>44452</c:v>
                </c:pt>
                <c:pt idx="9263">
                  <c:v>44453</c:v>
                </c:pt>
                <c:pt idx="9264">
                  <c:v>44454</c:v>
                </c:pt>
                <c:pt idx="9265">
                  <c:v>44455</c:v>
                </c:pt>
                <c:pt idx="9266">
                  <c:v>44456</c:v>
                </c:pt>
                <c:pt idx="9267">
                  <c:v>44459</c:v>
                </c:pt>
                <c:pt idx="9268">
                  <c:v>44460</c:v>
                </c:pt>
                <c:pt idx="9269">
                  <c:v>44461</c:v>
                </c:pt>
                <c:pt idx="9270">
                  <c:v>44462</c:v>
                </c:pt>
                <c:pt idx="9271">
                  <c:v>44463</c:v>
                </c:pt>
                <c:pt idx="9272">
                  <c:v>44466</c:v>
                </c:pt>
                <c:pt idx="9273">
                  <c:v>44467</c:v>
                </c:pt>
                <c:pt idx="9274">
                  <c:v>44468</c:v>
                </c:pt>
                <c:pt idx="9275">
                  <c:v>44469</c:v>
                </c:pt>
                <c:pt idx="9276">
                  <c:v>44470</c:v>
                </c:pt>
                <c:pt idx="9277">
                  <c:v>44473</c:v>
                </c:pt>
                <c:pt idx="9278">
                  <c:v>44474</c:v>
                </c:pt>
                <c:pt idx="9279">
                  <c:v>44475</c:v>
                </c:pt>
                <c:pt idx="9280">
                  <c:v>44476</c:v>
                </c:pt>
                <c:pt idx="9281">
                  <c:v>44477</c:v>
                </c:pt>
                <c:pt idx="9282">
                  <c:v>44480</c:v>
                </c:pt>
                <c:pt idx="9283">
                  <c:v>44481</c:v>
                </c:pt>
                <c:pt idx="9284">
                  <c:v>44482</c:v>
                </c:pt>
                <c:pt idx="9285">
                  <c:v>44483</c:v>
                </c:pt>
                <c:pt idx="9286">
                  <c:v>44484</c:v>
                </c:pt>
                <c:pt idx="9287">
                  <c:v>44487</c:v>
                </c:pt>
                <c:pt idx="9288">
                  <c:v>44488</c:v>
                </c:pt>
                <c:pt idx="9289">
                  <c:v>44489</c:v>
                </c:pt>
                <c:pt idx="9290">
                  <c:v>44490</c:v>
                </c:pt>
                <c:pt idx="9291">
                  <c:v>44491</c:v>
                </c:pt>
                <c:pt idx="9292">
                  <c:v>44494</c:v>
                </c:pt>
                <c:pt idx="9293">
                  <c:v>44495</c:v>
                </c:pt>
                <c:pt idx="9294">
                  <c:v>44496</c:v>
                </c:pt>
                <c:pt idx="9295">
                  <c:v>44497</c:v>
                </c:pt>
                <c:pt idx="9296">
                  <c:v>44498</c:v>
                </c:pt>
                <c:pt idx="9297">
                  <c:v>44501</c:v>
                </c:pt>
                <c:pt idx="9298">
                  <c:v>44502</c:v>
                </c:pt>
                <c:pt idx="9299">
                  <c:v>44503</c:v>
                </c:pt>
                <c:pt idx="9300">
                  <c:v>44504</c:v>
                </c:pt>
                <c:pt idx="9301">
                  <c:v>44505</c:v>
                </c:pt>
                <c:pt idx="9302">
                  <c:v>44508</c:v>
                </c:pt>
                <c:pt idx="9303">
                  <c:v>44509</c:v>
                </c:pt>
                <c:pt idx="9304">
                  <c:v>44510</c:v>
                </c:pt>
                <c:pt idx="9305">
                  <c:v>44511</c:v>
                </c:pt>
                <c:pt idx="9306">
                  <c:v>44512</c:v>
                </c:pt>
                <c:pt idx="9307">
                  <c:v>44515</c:v>
                </c:pt>
                <c:pt idx="9308">
                  <c:v>44516</c:v>
                </c:pt>
                <c:pt idx="9309">
                  <c:v>44517</c:v>
                </c:pt>
                <c:pt idx="9310">
                  <c:v>44518</c:v>
                </c:pt>
                <c:pt idx="9311">
                  <c:v>44519</c:v>
                </c:pt>
                <c:pt idx="9312">
                  <c:v>44522</c:v>
                </c:pt>
                <c:pt idx="9313">
                  <c:v>44523</c:v>
                </c:pt>
                <c:pt idx="9314">
                  <c:v>44524</c:v>
                </c:pt>
                <c:pt idx="9315">
                  <c:v>44525</c:v>
                </c:pt>
                <c:pt idx="9316">
                  <c:v>44526</c:v>
                </c:pt>
                <c:pt idx="9317">
                  <c:v>44529</c:v>
                </c:pt>
                <c:pt idx="9318">
                  <c:v>44530</c:v>
                </c:pt>
                <c:pt idx="9319">
                  <c:v>44531</c:v>
                </c:pt>
                <c:pt idx="9320">
                  <c:v>44532</c:v>
                </c:pt>
                <c:pt idx="9321">
                  <c:v>44533</c:v>
                </c:pt>
                <c:pt idx="9322">
                  <c:v>44536</c:v>
                </c:pt>
                <c:pt idx="9323">
                  <c:v>44537</c:v>
                </c:pt>
                <c:pt idx="9324">
                  <c:v>44538</c:v>
                </c:pt>
                <c:pt idx="9325">
                  <c:v>44539</c:v>
                </c:pt>
                <c:pt idx="9326">
                  <c:v>44540</c:v>
                </c:pt>
                <c:pt idx="9327">
                  <c:v>44543</c:v>
                </c:pt>
                <c:pt idx="9328">
                  <c:v>44544</c:v>
                </c:pt>
                <c:pt idx="9329">
                  <c:v>44545</c:v>
                </c:pt>
                <c:pt idx="9330">
                  <c:v>44546</c:v>
                </c:pt>
                <c:pt idx="9331">
                  <c:v>44547</c:v>
                </c:pt>
                <c:pt idx="9332">
                  <c:v>44550</c:v>
                </c:pt>
                <c:pt idx="9333">
                  <c:v>44551</c:v>
                </c:pt>
                <c:pt idx="9334">
                  <c:v>44552</c:v>
                </c:pt>
                <c:pt idx="9335">
                  <c:v>44553</c:v>
                </c:pt>
                <c:pt idx="9336">
                  <c:v>44554</c:v>
                </c:pt>
                <c:pt idx="9337">
                  <c:v>44557</c:v>
                </c:pt>
                <c:pt idx="9338">
                  <c:v>44558</c:v>
                </c:pt>
                <c:pt idx="9339">
                  <c:v>44559</c:v>
                </c:pt>
                <c:pt idx="9340">
                  <c:v>44560</c:v>
                </c:pt>
                <c:pt idx="9341">
                  <c:v>44561</c:v>
                </c:pt>
                <c:pt idx="9342">
                  <c:v>44564</c:v>
                </c:pt>
                <c:pt idx="9343">
                  <c:v>44565</c:v>
                </c:pt>
                <c:pt idx="9344">
                  <c:v>44566</c:v>
                </c:pt>
                <c:pt idx="9345">
                  <c:v>44567</c:v>
                </c:pt>
                <c:pt idx="9346">
                  <c:v>44568</c:v>
                </c:pt>
                <c:pt idx="9347">
                  <c:v>44571</c:v>
                </c:pt>
                <c:pt idx="9348">
                  <c:v>44572</c:v>
                </c:pt>
                <c:pt idx="9349">
                  <c:v>44573</c:v>
                </c:pt>
                <c:pt idx="9350">
                  <c:v>44574</c:v>
                </c:pt>
                <c:pt idx="9351">
                  <c:v>44575</c:v>
                </c:pt>
                <c:pt idx="9352">
                  <c:v>44578</c:v>
                </c:pt>
                <c:pt idx="9353">
                  <c:v>44579</c:v>
                </c:pt>
                <c:pt idx="9354">
                  <c:v>44580</c:v>
                </c:pt>
                <c:pt idx="9355">
                  <c:v>44581</c:v>
                </c:pt>
                <c:pt idx="9356">
                  <c:v>44582</c:v>
                </c:pt>
                <c:pt idx="9357">
                  <c:v>44585</c:v>
                </c:pt>
                <c:pt idx="9358">
                  <c:v>44586</c:v>
                </c:pt>
                <c:pt idx="9359">
                  <c:v>44587</c:v>
                </c:pt>
                <c:pt idx="9360">
                  <c:v>44588</c:v>
                </c:pt>
                <c:pt idx="9361">
                  <c:v>44589</c:v>
                </c:pt>
                <c:pt idx="9362">
                  <c:v>44592</c:v>
                </c:pt>
                <c:pt idx="9363">
                  <c:v>44593</c:v>
                </c:pt>
                <c:pt idx="9364">
                  <c:v>44594</c:v>
                </c:pt>
                <c:pt idx="9365">
                  <c:v>44595</c:v>
                </c:pt>
                <c:pt idx="9366">
                  <c:v>44596</c:v>
                </c:pt>
                <c:pt idx="9367">
                  <c:v>44599</c:v>
                </c:pt>
                <c:pt idx="9368">
                  <c:v>44600</c:v>
                </c:pt>
                <c:pt idx="9369">
                  <c:v>44601</c:v>
                </c:pt>
                <c:pt idx="9370">
                  <c:v>44602</c:v>
                </c:pt>
                <c:pt idx="9371">
                  <c:v>44603</c:v>
                </c:pt>
                <c:pt idx="9372">
                  <c:v>44606</c:v>
                </c:pt>
                <c:pt idx="9373">
                  <c:v>44607</c:v>
                </c:pt>
                <c:pt idx="9374">
                  <c:v>44608</c:v>
                </c:pt>
                <c:pt idx="9375">
                  <c:v>44609</c:v>
                </c:pt>
                <c:pt idx="9376">
                  <c:v>44610</c:v>
                </c:pt>
                <c:pt idx="9377">
                  <c:v>44613</c:v>
                </c:pt>
                <c:pt idx="9378">
                  <c:v>44614</c:v>
                </c:pt>
                <c:pt idx="9379">
                  <c:v>44615</c:v>
                </c:pt>
                <c:pt idx="9380">
                  <c:v>44616</c:v>
                </c:pt>
                <c:pt idx="9381">
                  <c:v>44617</c:v>
                </c:pt>
                <c:pt idx="9382">
                  <c:v>44620</c:v>
                </c:pt>
                <c:pt idx="9383">
                  <c:v>44621</c:v>
                </c:pt>
                <c:pt idx="9384">
                  <c:v>44622</c:v>
                </c:pt>
                <c:pt idx="9385">
                  <c:v>44623</c:v>
                </c:pt>
                <c:pt idx="9386">
                  <c:v>44624</c:v>
                </c:pt>
                <c:pt idx="9387">
                  <c:v>44627</c:v>
                </c:pt>
                <c:pt idx="9388">
                  <c:v>44628</c:v>
                </c:pt>
                <c:pt idx="9389">
                  <c:v>44629</c:v>
                </c:pt>
                <c:pt idx="9390">
                  <c:v>44630</c:v>
                </c:pt>
                <c:pt idx="9391">
                  <c:v>44631</c:v>
                </c:pt>
                <c:pt idx="9392">
                  <c:v>44634</c:v>
                </c:pt>
                <c:pt idx="9393">
                  <c:v>44635</c:v>
                </c:pt>
                <c:pt idx="9394">
                  <c:v>44636</c:v>
                </c:pt>
                <c:pt idx="9395">
                  <c:v>44637</c:v>
                </c:pt>
                <c:pt idx="9396">
                  <c:v>44638</c:v>
                </c:pt>
                <c:pt idx="9397">
                  <c:v>44641</c:v>
                </c:pt>
                <c:pt idx="9398">
                  <c:v>44642</c:v>
                </c:pt>
                <c:pt idx="9399">
                  <c:v>44643</c:v>
                </c:pt>
                <c:pt idx="9400">
                  <c:v>44644</c:v>
                </c:pt>
                <c:pt idx="9401">
                  <c:v>44645</c:v>
                </c:pt>
                <c:pt idx="9402">
                  <c:v>44648</c:v>
                </c:pt>
                <c:pt idx="9403">
                  <c:v>44649</c:v>
                </c:pt>
                <c:pt idx="9404">
                  <c:v>44650</c:v>
                </c:pt>
                <c:pt idx="9405">
                  <c:v>44651</c:v>
                </c:pt>
                <c:pt idx="9406" formatCode="mm/dd/yy;@">
                  <c:v>44681</c:v>
                </c:pt>
                <c:pt idx="9407" formatCode="mm/dd/yy;@">
                  <c:v>44712</c:v>
                </c:pt>
                <c:pt idx="9408" formatCode="mm/dd/yy;@">
                  <c:v>44742</c:v>
                </c:pt>
                <c:pt idx="9409" formatCode="mm/dd/yy;@">
                  <c:v>44773</c:v>
                </c:pt>
                <c:pt idx="9410" formatCode="mm/dd/yy;@">
                  <c:v>44804</c:v>
                </c:pt>
                <c:pt idx="9411" formatCode="mm/dd/yy;@">
                  <c:v>44834</c:v>
                </c:pt>
                <c:pt idx="9412" formatCode="mm/dd/yy;@">
                  <c:v>44865</c:v>
                </c:pt>
                <c:pt idx="9413" formatCode="mm/dd/yy;@">
                  <c:v>44895</c:v>
                </c:pt>
                <c:pt idx="9414" formatCode="mm/dd/yy;@">
                  <c:v>44926</c:v>
                </c:pt>
                <c:pt idx="9415" formatCode="mm/dd/yy;@">
                  <c:v>44957</c:v>
                </c:pt>
                <c:pt idx="9416" formatCode="mm/dd/yy;@">
                  <c:v>44985</c:v>
                </c:pt>
                <c:pt idx="9417" formatCode="mm/dd/yy;@">
                  <c:v>45016</c:v>
                </c:pt>
                <c:pt idx="9418" formatCode="mm/dd/yy;@">
                  <c:v>45046</c:v>
                </c:pt>
                <c:pt idx="9419" formatCode="mm/dd/yy;@">
                  <c:v>45077</c:v>
                </c:pt>
                <c:pt idx="9420" formatCode="mm/dd/yy;@">
                  <c:v>45107</c:v>
                </c:pt>
                <c:pt idx="9421" formatCode="mm/dd/yy;@">
                  <c:v>45138</c:v>
                </c:pt>
                <c:pt idx="9422" formatCode="mm/dd/yy;@">
                  <c:v>45169</c:v>
                </c:pt>
                <c:pt idx="9423" formatCode="mm/dd/yy;@">
                  <c:v>45199</c:v>
                </c:pt>
                <c:pt idx="9424" formatCode="mm/dd/yy;@">
                  <c:v>45230</c:v>
                </c:pt>
                <c:pt idx="9425" formatCode="mm/dd/yy;@">
                  <c:v>45260</c:v>
                </c:pt>
                <c:pt idx="9426" formatCode="mm/dd/yy;@">
                  <c:v>45291</c:v>
                </c:pt>
                <c:pt idx="9427" formatCode="mm/dd/yy;@">
                  <c:v>45322</c:v>
                </c:pt>
                <c:pt idx="9428" formatCode="mm/dd/yy;@">
                  <c:v>45351</c:v>
                </c:pt>
                <c:pt idx="9429" formatCode="mm/dd/yy;@">
                  <c:v>45382</c:v>
                </c:pt>
              </c:numCache>
            </c:numRef>
          </c:cat>
          <c:val>
            <c:numRef>
              <c:f>Sheet1!$B$2:$B$9431</c:f>
              <c:numCache>
                <c:formatCode>"$"#,##0.00</c:formatCode>
                <c:ptCount val="9430"/>
                <c:pt idx="0">
                  <c:v>1333.3333333333333</c:v>
                </c:pt>
                <c:pt idx="1">
                  <c:v>1380.9524887074797</c:v>
                </c:pt>
                <c:pt idx="2">
                  <c:v>1404.7618606802664</c:v>
                </c:pt>
                <c:pt idx="3">
                  <c:v>1369.0476655782265</c:v>
                </c:pt>
                <c:pt idx="4">
                  <c:v>1345.2381564625732</c:v>
                </c:pt>
                <c:pt idx="5">
                  <c:v>1309.5238242176868</c:v>
                </c:pt>
                <c:pt idx="6">
                  <c:v>1273.809629115648</c:v>
                </c:pt>
                <c:pt idx="7">
                  <c:v>1238.0952968707493</c:v>
                </c:pt>
                <c:pt idx="8">
                  <c:v>1261.9048059863946</c:v>
                </c:pt>
                <c:pt idx="9">
                  <c:v>1297.6190010884332</c:v>
                </c:pt>
                <c:pt idx="10">
                  <c:v>1321.4285650612239</c:v>
                </c:pt>
                <c:pt idx="11">
                  <c:v>1321.4285650612239</c:v>
                </c:pt>
                <c:pt idx="12">
                  <c:v>1309.5238242176865</c:v>
                </c:pt>
                <c:pt idx="13">
                  <c:v>1297.6190010884332</c:v>
                </c:pt>
                <c:pt idx="14">
                  <c:v>1309.5238242176868</c:v>
                </c:pt>
                <c:pt idx="15">
                  <c:v>1321.4285650612242</c:v>
                </c:pt>
                <c:pt idx="16">
                  <c:v>1321.4285650612242</c:v>
                </c:pt>
                <c:pt idx="17">
                  <c:v>1297.6190010884334</c:v>
                </c:pt>
                <c:pt idx="18">
                  <c:v>1309.523824217687</c:v>
                </c:pt>
                <c:pt idx="19">
                  <c:v>1333.3333333333335</c:v>
                </c:pt>
                <c:pt idx="20">
                  <c:v>1345.2381564625737</c:v>
                </c:pt>
                <c:pt idx="21">
                  <c:v>1369.0476655782272</c:v>
                </c:pt>
                <c:pt idx="22">
                  <c:v>1380.9524887074804</c:v>
                </c:pt>
                <c:pt idx="23">
                  <c:v>1380.9524887074804</c:v>
                </c:pt>
                <c:pt idx="24">
                  <c:v>1428.5714246530536</c:v>
                </c:pt>
                <c:pt idx="25">
                  <c:v>1440.4761929251604</c:v>
                </c:pt>
                <c:pt idx="26">
                  <c:v>1392.8571746938669</c:v>
                </c:pt>
                <c:pt idx="27">
                  <c:v>1392.8571746938669</c:v>
                </c:pt>
                <c:pt idx="28">
                  <c:v>1369.047665578227</c:v>
                </c:pt>
                <c:pt idx="29">
                  <c:v>1374.9999948571337</c:v>
                </c:pt>
                <c:pt idx="30">
                  <c:v>1511.9047202721069</c:v>
                </c:pt>
                <c:pt idx="31">
                  <c:v>1607.1428938775468</c:v>
                </c:pt>
                <c:pt idx="32">
                  <c:v>1619.0475798639336</c:v>
                </c:pt>
                <c:pt idx="33">
                  <c:v>1571.4286439183604</c:v>
                </c:pt>
                <c:pt idx="34">
                  <c:v>1535.7142842448939</c:v>
                </c:pt>
                <c:pt idx="35">
                  <c:v>1511.9047202721072</c:v>
                </c:pt>
                <c:pt idx="36">
                  <c:v>1511.9047202721072</c:v>
                </c:pt>
                <c:pt idx="37">
                  <c:v>1500.0000342857072</c:v>
                </c:pt>
                <c:pt idx="38">
                  <c:v>1511.9047202721072</c:v>
                </c:pt>
                <c:pt idx="39">
                  <c:v>1511.9047202721072</c:v>
                </c:pt>
                <c:pt idx="40">
                  <c:v>1523.8095434013605</c:v>
                </c:pt>
                <c:pt idx="41">
                  <c:v>1511.9047202721072</c:v>
                </c:pt>
                <c:pt idx="42">
                  <c:v>1523.8095434013605</c:v>
                </c:pt>
                <c:pt idx="43">
                  <c:v>1535.7142842448941</c:v>
                </c:pt>
                <c:pt idx="44">
                  <c:v>1523.8095434013608</c:v>
                </c:pt>
                <c:pt idx="45">
                  <c:v>1523.8095434013608</c:v>
                </c:pt>
                <c:pt idx="46">
                  <c:v>1535.7142842448943</c:v>
                </c:pt>
                <c:pt idx="47">
                  <c:v>1500.0000342857074</c:v>
                </c:pt>
                <c:pt idx="48">
                  <c:v>1500.0000342857074</c:v>
                </c:pt>
                <c:pt idx="49">
                  <c:v>1476.1905251700675</c:v>
                </c:pt>
                <c:pt idx="50">
                  <c:v>1476.1905251700675</c:v>
                </c:pt>
                <c:pt idx="51">
                  <c:v>1476.1905251700675</c:v>
                </c:pt>
                <c:pt idx="52">
                  <c:v>1476.1905251700675</c:v>
                </c:pt>
                <c:pt idx="53">
                  <c:v>1523.8095434013608</c:v>
                </c:pt>
                <c:pt idx="54">
                  <c:v>1571.4286439183606</c:v>
                </c:pt>
                <c:pt idx="55">
                  <c:v>1607.1428938775473</c:v>
                </c:pt>
                <c:pt idx="56">
                  <c:v>1654.7619121088408</c:v>
                </c:pt>
                <c:pt idx="57">
                  <c:v>1619.0475798639341</c:v>
                </c:pt>
                <c:pt idx="58">
                  <c:v>1619.0475798639341</c:v>
                </c:pt>
                <c:pt idx="59">
                  <c:v>1607.1428938775473</c:v>
                </c:pt>
                <c:pt idx="60">
                  <c:v>1630.9524029931872</c:v>
                </c:pt>
                <c:pt idx="61">
                  <c:v>1630.9524029931872</c:v>
                </c:pt>
                <c:pt idx="62">
                  <c:v>1559.5238756462538</c:v>
                </c:pt>
                <c:pt idx="63">
                  <c:v>1559.5238756462538</c:v>
                </c:pt>
                <c:pt idx="64">
                  <c:v>1559.5238756462538</c:v>
                </c:pt>
                <c:pt idx="65">
                  <c:v>1500.0000342857072</c:v>
                </c:pt>
                <c:pt idx="66">
                  <c:v>1500.0000342857072</c:v>
                </c:pt>
                <c:pt idx="67">
                  <c:v>1488.0953482993207</c:v>
                </c:pt>
                <c:pt idx="68">
                  <c:v>1511.9047202721072</c:v>
                </c:pt>
                <c:pt idx="69">
                  <c:v>1500.0000342857072</c:v>
                </c:pt>
                <c:pt idx="70">
                  <c:v>1488.0953482993207</c:v>
                </c:pt>
                <c:pt idx="71">
                  <c:v>1494.0476227210806</c:v>
                </c:pt>
                <c:pt idx="72">
                  <c:v>1511.9047202721074</c:v>
                </c:pt>
                <c:pt idx="73">
                  <c:v>1500.0000342857074</c:v>
                </c:pt>
                <c:pt idx="74">
                  <c:v>1476.1905251700675</c:v>
                </c:pt>
                <c:pt idx="75">
                  <c:v>1428.571424653054</c:v>
                </c:pt>
                <c:pt idx="76">
                  <c:v>1416.6666838095207</c:v>
                </c:pt>
                <c:pt idx="77">
                  <c:v>1464.2857843265208</c:v>
                </c:pt>
                <c:pt idx="78">
                  <c:v>1464.2857843265208</c:v>
                </c:pt>
                <c:pt idx="79">
                  <c:v>1464.2857843265208</c:v>
                </c:pt>
                <c:pt idx="80">
                  <c:v>1488.0953482993207</c:v>
                </c:pt>
                <c:pt idx="81">
                  <c:v>1488.0953482993207</c:v>
                </c:pt>
                <c:pt idx="82">
                  <c:v>1428.571424653054</c:v>
                </c:pt>
                <c:pt idx="83">
                  <c:v>1392.8571746938674</c:v>
                </c:pt>
                <c:pt idx="84">
                  <c:v>1333.3333333333339</c:v>
                </c:pt>
                <c:pt idx="85">
                  <c:v>1297.6190010884338</c:v>
                </c:pt>
                <c:pt idx="86">
                  <c:v>1333.3333333333339</c:v>
                </c:pt>
                <c:pt idx="87">
                  <c:v>1315.4762357823138</c:v>
                </c:pt>
                <c:pt idx="88">
                  <c:v>1333.3333333333339</c:v>
                </c:pt>
                <c:pt idx="89">
                  <c:v>1380.9524887074804</c:v>
                </c:pt>
                <c:pt idx="90">
                  <c:v>1404.7618606802671</c:v>
                </c:pt>
                <c:pt idx="91">
                  <c:v>1416.6666838095205</c:v>
                </c:pt>
                <c:pt idx="92">
                  <c:v>1416.6666838095205</c:v>
                </c:pt>
                <c:pt idx="93">
                  <c:v>1464.2857843265206</c:v>
                </c:pt>
                <c:pt idx="94">
                  <c:v>1428.5714246530538</c:v>
                </c:pt>
                <c:pt idx="95">
                  <c:v>1476.1905251700673</c:v>
                </c:pt>
                <c:pt idx="96">
                  <c:v>1488.0953482993207</c:v>
                </c:pt>
                <c:pt idx="97">
                  <c:v>1452.381016054414</c:v>
                </c:pt>
                <c:pt idx="98">
                  <c:v>1416.6666838095207</c:v>
                </c:pt>
                <c:pt idx="99">
                  <c:v>1369.0476655782272</c:v>
                </c:pt>
                <c:pt idx="100">
                  <c:v>1357.1429247346939</c:v>
                </c:pt>
                <c:pt idx="101">
                  <c:v>1345.2381564625739</c:v>
                </c:pt>
                <c:pt idx="102">
                  <c:v>1345.2381564625739</c:v>
                </c:pt>
                <c:pt idx="103">
                  <c:v>1333.3333333333339</c:v>
                </c:pt>
                <c:pt idx="104">
                  <c:v>1321.4285650612246</c:v>
                </c:pt>
                <c:pt idx="105">
                  <c:v>1309.5238242176872</c:v>
                </c:pt>
                <c:pt idx="106">
                  <c:v>1321.4285650612246</c:v>
                </c:pt>
                <c:pt idx="107">
                  <c:v>1369.0476655782275</c:v>
                </c:pt>
                <c:pt idx="108">
                  <c:v>1404.7618606802673</c:v>
                </c:pt>
                <c:pt idx="109">
                  <c:v>1416.6666838095207</c:v>
                </c:pt>
                <c:pt idx="110">
                  <c:v>1452.381016054414</c:v>
                </c:pt>
                <c:pt idx="111">
                  <c:v>1458.3332904761874</c:v>
                </c:pt>
                <c:pt idx="112">
                  <c:v>1440.4761929251606</c:v>
                </c:pt>
                <c:pt idx="113">
                  <c:v>1440.4761929251606</c:v>
                </c:pt>
                <c:pt idx="114">
                  <c:v>1428.5714246530538</c:v>
                </c:pt>
                <c:pt idx="115">
                  <c:v>1428.5714246530538</c:v>
                </c:pt>
                <c:pt idx="116">
                  <c:v>1404.7618606802673</c:v>
                </c:pt>
                <c:pt idx="117">
                  <c:v>1404.7618606802673</c:v>
                </c:pt>
                <c:pt idx="118">
                  <c:v>1392.8571746938674</c:v>
                </c:pt>
                <c:pt idx="119">
                  <c:v>1392.8571746938674</c:v>
                </c:pt>
                <c:pt idx="120">
                  <c:v>1392.8571746938674</c:v>
                </c:pt>
                <c:pt idx="121">
                  <c:v>1357.1429247346941</c:v>
                </c:pt>
                <c:pt idx="122">
                  <c:v>1357.1429247346941</c:v>
                </c:pt>
                <c:pt idx="123">
                  <c:v>1321.4285650612248</c:v>
                </c:pt>
                <c:pt idx="124">
                  <c:v>1285.7143151020421</c:v>
                </c:pt>
                <c:pt idx="125">
                  <c:v>1392.8571746938674</c:v>
                </c:pt>
                <c:pt idx="126">
                  <c:v>1452.381016054414</c:v>
                </c:pt>
                <c:pt idx="127">
                  <c:v>1440.4761929251606</c:v>
                </c:pt>
                <c:pt idx="128">
                  <c:v>1464.2857843265206</c:v>
                </c:pt>
                <c:pt idx="129">
                  <c:v>1440.4761929251604</c:v>
                </c:pt>
                <c:pt idx="130">
                  <c:v>1380.9524887074804</c:v>
                </c:pt>
                <c:pt idx="131">
                  <c:v>1345.2381564625737</c:v>
                </c:pt>
                <c:pt idx="132">
                  <c:v>1369.0476655782272</c:v>
                </c:pt>
                <c:pt idx="133">
                  <c:v>1369.0476655782272</c:v>
                </c:pt>
                <c:pt idx="134">
                  <c:v>1404.7618606802671</c:v>
                </c:pt>
                <c:pt idx="135">
                  <c:v>1416.6666838095205</c:v>
                </c:pt>
                <c:pt idx="136">
                  <c:v>1416.6666838095205</c:v>
                </c:pt>
                <c:pt idx="137">
                  <c:v>1404.7618606802669</c:v>
                </c:pt>
                <c:pt idx="138">
                  <c:v>1428.5714246530536</c:v>
                </c:pt>
                <c:pt idx="139">
                  <c:v>1410.7143545306135</c:v>
                </c:pt>
                <c:pt idx="140">
                  <c:v>1380.9524887074801</c:v>
                </c:pt>
                <c:pt idx="141">
                  <c:v>1380.9524887074801</c:v>
                </c:pt>
                <c:pt idx="142">
                  <c:v>1345.2381564625734</c:v>
                </c:pt>
                <c:pt idx="143">
                  <c:v>1345.2381564625734</c:v>
                </c:pt>
                <c:pt idx="144">
                  <c:v>1333.3333333333335</c:v>
                </c:pt>
                <c:pt idx="145">
                  <c:v>1333.3333333333335</c:v>
                </c:pt>
                <c:pt idx="146">
                  <c:v>1345.2381564625737</c:v>
                </c:pt>
                <c:pt idx="147">
                  <c:v>1452.3810160544137</c:v>
                </c:pt>
                <c:pt idx="148">
                  <c:v>1482.1428544489736</c:v>
                </c:pt>
                <c:pt idx="149">
                  <c:v>1523.8095434013601</c:v>
                </c:pt>
                <c:pt idx="150">
                  <c:v>1571.42864391836</c:v>
                </c:pt>
                <c:pt idx="151">
                  <c:v>1642.8571438367333</c:v>
                </c:pt>
                <c:pt idx="152">
                  <c:v>1583.3333847618933</c:v>
                </c:pt>
                <c:pt idx="153">
                  <c:v>1595.2382078911464</c:v>
                </c:pt>
                <c:pt idx="154">
                  <c:v>1666.666735238093</c:v>
                </c:pt>
                <c:pt idx="155">
                  <c:v>1672.6190096598532</c:v>
                </c:pt>
                <c:pt idx="156">
                  <c:v>1714.2857534693865</c:v>
                </c:pt>
                <c:pt idx="157">
                  <c:v>1726.1904394557732</c:v>
                </c:pt>
                <c:pt idx="158">
                  <c:v>1797.6189668027066</c:v>
                </c:pt>
                <c:pt idx="159">
                  <c:v>1797.6189668027066</c:v>
                </c:pt>
                <c:pt idx="160">
                  <c:v>1797.6189668027066</c:v>
                </c:pt>
                <c:pt idx="161">
                  <c:v>1785.7142808163201</c:v>
                </c:pt>
                <c:pt idx="162">
                  <c:v>1845.2382593197203</c:v>
                </c:pt>
                <c:pt idx="163">
                  <c:v>1886.9047288435336</c:v>
                </c:pt>
                <c:pt idx="164">
                  <c:v>1833.3332990476133</c:v>
                </c:pt>
                <c:pt idx="165">
                  <c:v>1869.0476312925068</c:v>
                </c:pt>
                <c:pt idx="166">
                  <c:v>1845.2382593197201</c:v>
                </c:pt>
                <c:pt idx="167">
                  <c:v>1880.95245442176</c:v>
                </c:pt>
                <c:pt idx="168">
                  <c:v>1952.38111891156</c:v>
                </c:pt>
                <c:pt idx="169">
                  <c:v>2071.4286644897866</c:v>
                </c:pt>
                <c:pt idx="170">
                  <c:v>2119.0475455782266</c:v>
                </c:pt>
                <c:pt idx="171">
                  <c:v>2107.142859591826</c:v>
                </c:pt>
                <c:pt idx="172">
                  <c:v>2023.8096462584926</c:v>
                </c:pt>
                <c:pt idx="173">
                  <c:v>2035.7143322448928</c:v>
                </c:pt>
                <c:pt idx="174">
                  <c:v>2035.7143322448928</c:v>
                </c:pt>
                <c:pt idx="175">
                  <c:v>2005.9525487074795</c:v>
                </c:pt>
                <c:pt idx="176">
                  <c:v>2023.8096462584931</c:v>
                </c:pt>
                <c:pt idx="177">
                  <c:v>2035.7143322448933</c:v>
                </c:pt>
                <c:pt idx="178">
                  <c:v>1928.5714726530534</c:v>
                </c:pt>
                <c:pt idx="179">
                  <c:v>1999.9999999999998</c:v>
                </c:pt>
                <c:pt idx="180">
                  <c:v>2154.7618778231199</c:v>
                </c:pt>
                <c:pt idx="181">
                  <c:v>2226.1904051700531</c:v>
                </c:pt>
                <c:pt idx="182">
                  <c:v>2404.7619292516929</c:v>
                </c:pt>
                <c:pt idx="183">
                  <c:v>2428.5714383673462</c:v>
                </c:pt>
                <c:pt idx="184">
                  <c:v>2404.7619292516929</c:v>
                </c:pt>
                <c:pt idx="185">
                  <c:v>2404.7619292516929</c:v>
                </c:pt>
                <c:pt idx="186">
                  <c:v>2369.0478712925196</c:v>
                </c:pt>
                <c:pt idx="187">
                  <c:v>2321.4285787755066</c:v>
                </c:pt>
                <c:pt idx="188">
                  <c:v>2333.3335390476132</c:v>
                </c:pt>
                <c:pt idx="189">
                  <c:v>2315.4764414965998</c:v>
                </c:pt>
                <c:pt idx="190">
                  <c:v>2345.2379507482933</c:v>
                </c:pt>
                <c:pt idx="191">
                  <c:v>2333.3335390476132</c:v>
                </c:pt>
                <c:pt idx="192">
                  <c:v>2309.5238927891064</c:v>
                </c:pt>
                <c:pt idx="193">
                  <c:v>2297.6190696598533</c:v>
                </c:pt>
                <c:pt idx="194">
                  <c:v>2315.4764414965998</c:v>
                </c:pt>
                <c:pt idx="195">
                  <c:v>2333.3335390476132</c:v>
                </c:pt>
                <c:pt idx="196">
                  <c:v>2250.0000514285598</c:v>
                </c:pt>
                <c:pt idx="197">
                  <c:v>2190.4762100680264</c:v>
                </c:pt>
                <c:pt idx="198">
                  <c:v>2214.2857191836665</c:v>
                </c:pt>
                <c:pt idx="199">
                  <c:v>2238.0953654421728</c:v>
                </c:pt>
                <c:pt idx="200">
                  <c:v>2255.9524629931866</c:v>
                </c:pt>
                <c:pt idx="201">
                  <c:v>2309.5238927891064</c:v>
                </c:pt>
                <c:pt idx="202">
                  <c:v>2333.3335390476132</c:v>
                </c:pt>
                <c:pt idx="203">
                  <c:v>2357.1429110203999</c:v>
                </c:pt>
                <c:pt idx="204">
                  <c:v>2351.1904994557731</c:v>
                </c:pt>
                <c:pt idx="205">
                  <c:v>2351.1904994557731</c:v>
                </c:pt>
                <c:pt idx="206">
                  <c:v>2345.2379507482933</c:v>
                </c:pt>
                <c:pt idx="207">
                  <c:v>2250.0000514285598</c:v>
                </c:pt>
                <c:pt idx="208">
                  <c:v>2273.8096976870665</c:v>
                </c:pt>
                <c:pt idx="209">
                  <c:v>2297.6190696598528</c:v>
                </c:pt>
                <c:pt idx="210">
                  <c:v>2297.6190696598528</c:v>
                </c:pt>
                <c:pt idx="211">
                  <c:v>2273.8096976870661</c:v>
                </c:pt>
                <c:pt idx="212">
                  <c:v>2404.7619292516924</c:v>
                </c:pt>
                <c:pt idx="213">
                  <c:v>2440.4763986394523</c:v>
                </c:pt>
                <c:pt idx="214">
                  <c:v>2571.4286302040791</c:v>
                </c:pt>
                <c:pt idx="215">
                  <c:v>2654.7621178231325</c:v>
                </c:pt>
                <c:pt idx="216">
                  <c:v>2761.9049774149589</c:v>
                </c:pt>
                <c:pt idx="217">
                  <c:v>2940.4762272108792</c:v>
                </c:pt>
                <c:pt idx="218">
                  <c:v>2857.1428767346924</c:v>
                </c:pt>
                <c:pt idx="219">
                  <c:v>2857.1428767346924</c:v>
                </c:pt>
                <c:pt idx="220">
                  <c:v>3011.9050288435328</c:v>
                </c:pt>
                <c:pt idx="221">
                  <c:v>2940.4762272108792</c:v>
                </c:pt>
                <c:pt idx="222">
                  <c:v>3047.6190868027193</c:v>
                </c:pt>
                <c:pt idx="223">
                  <c:v>3095.2379678911457</c:v>
                </c:pt>
                <c:pt idx="224">
                  <c:v>3226.1907480272125</c:v>
                </c:pt>
                <c:pt idx="225">
                  <c:v>3547.6190525169991</c:v>
                </c:pt>
                <c:pt idx="226">
                  <c:v>3238.095159727879</c:v>
                </c:pt>
                <c:pt idx="227">
                  <c:v>3273.8096291156389</c:v>
                </c:pt>
                <c:pt idx="228">
                  <c:v>3404.7621349659858</c:v>
                </c:pt>
                <c:pt idx="229">
                  <c:v>3416.6665466666527</c:v>
                </c:pt>
                <c:pt idx="230">
                  <c:v>3273.8096291156394</c:v>
                </c:pt>
                <c:pt idx="231">
                  <c:v>3482.1429367346923</c:v>
                </c:pt>
                <c:pt idx="232">
                  <c:v>3476.190799455786</c:v>
                </c:pt>
                <c:pt idx="233">
                  <c:v>3416.6665466666527</c:v>
                </c:pt>
                <c:pt idx="234">
                  <c:v>3428.5715069387729</c:v>
                </c:pt>
                <c:pt idx="235">
                  <c:v>3404.7621349659858</c:v>
                </c:pt>
                <c:pt idx="236">
                  <c:v>3273.8096291156389</c:v>
                </c:pt>
                <c:pt idx="237">
                  <c:v>3250.0001199999992</c:v>
                </c:pt>
                <c:pt idx="238">
                  <c:v>3261.9048059863858</c:v>
                </c:pt>
                <c:pt idx="239">
                  <c:v>3416.6665466666523</c:v>
                </c:pt>
                <c:pt idx="240">
                  <c:v>3654.7619121088387</c:v>
                </c:pt>
                <c:pt idx="241">
                  <c:v>3619.0478541496523</c:v>
                </c:pt>
                <c:pt idx="242">
                  <c:v>3619.0478541496523</c:v>
                </c:pt>
                <c:pt idx="243">
                  <c:v>3642.8572261224394</c:v>
                </c:pt>
                <c:pt idx="244">
                  <c:v>3416.6665466666527</c:v>
                </c:pt>
                <c:pt idx="245">
                  <c:v>3273.8096291156394</c:v>
                </c:pt>
                <c:pt idx="246">
                  <c:v>3238.0951597278795</c:v>
                </c:pt>
                <c:pt idx="247">
                  <c:v>3440.4761929251595</c:v>
                </c:pt>
                <c:pt idx="248">
                  <c:v>3607.1430310203987</c:v>
                </c:pt>
                <c:pt idx="249">
                  <c:v>3547.6190525169991</c:v>
                </c:pt>
                <c:pt idx="250">
                  <c:v>3678.5714212244789</c:v>
                </c:pt>
                <c:pt idx="251">
                  <c:v>3654.7619121088387</c:v>
                </c:pt>
                <c:pt idx="252">
                  <c:v>3547.6190525169991</c:v>
                </c:pt>
                <c:pt idx="253">
                  <c:v>3547.6190525169991</c:v>
                </c:pt>
                <c:pt idx="254">
                  <c:v>3797.6193782312921</c:v>
                </c:pt>
                <c:pt idx="255">
                  <c:v>3976.1904908843462</c:v>
                </c:pt>
                <c:pt idx="256">
                  <c:v>3964.2858048979597</c:v>
                </c:pt>
                <c:pt idx="257">
                  <c:v>3892.8571404081595</c:v>
                </c:pt>
                <c:pt idx="258">
                  <c:v>4011.9050974149723</c:v>
                </c:pt>
                <c:pt idx="259">
                  <c:v>4071.4286644897857</c:v>
                </c:pt>
                <c:pt idx="260">
                  <c:v>4089.2860363265322</c:v>
                </c:pt>
                <c:pt idx="261">
                  <c:v>3940.4764329251725</c:v>
                </c:pt>
                <c:pt idx="262">
                  <c:v>3916.6665123809457</c:v>
                </c:pt>
                <c:pt idx="263">
                  <c:v>4047.6192925169989</c:v>
                </c:pt>
                <c:pt idx="264">
                  <c:v>4261.9050117006782</c:v>
                </c:pt>
                <c:pt idx="265">
                  <c:v>4345.237950748292</c:v>
                </c:pt>
                <c:pt idx="266">
                  <c:v>4297.6190696598524</c:v>
                </c:pt>
                <c:pt idx="267">
                  <c:v>4267.8570118367188</c:v>
                </c:pt>
                <c:pt idx="268">
                  <c:v>4297.6190696598524</c:v>
                </c:pt>
                <c:pt idx="269">
                  <c:v>4279.7623835374125</c:v>
                </c:pt>
                <c:pt idx="270">
                  <c:v>4250.0001885714255</c:v>
                </c:pt>
                <c:pt idx="271">
                  <c:v>4369.0478712925187</c:v>
                </c:pt>
                <c:pt idx="272">
                  <c:v>4607.142962448972</c:v>
                </c:pt>
                <c:pt idx="273">
                  <c:v>4607.142962448972</c:v>
                </c:pt>
                <c:pt idx="274">
                  <c:v>4333.3336761904784</c:v>
                </c:pt>
                <c:pt idx="275">
                  <c:v>4523.8094748299181</c:v>
                </c:pt>
                <c:pt idx="276">
                  <c:v>4750.0000171428519</c:v>
                </c:pt>
                <c:pt idx="277">
                  <c:v>4726.1905080271981</c:v>
                </c:pt>
                <c:pt idx="278">
                  <c:v>4476.1907308843447</c:v>
                </c:pt>
                <c:pt idx="279">
                  <c:v>4607.142962448971</c:v>
                </c:pt>
                <c:pt idx="280">
                  <c:v>4523.8094748299181</c:v>
                </c:pt>
                <c:pt idx="281">
                  <c:v>4553.5715326530517</c:v>
                </c:pt>
                <c:pt idx="282">
                  <c:v>4404.7619292516911</c:v>
                </c:pt>
                <c:pt idx="283">
                  <c:v>4476.1907308843447</c:v>
                </c:pt>
                <c:pt idx="284">
                  <c:v>4571.4287673469316</c:v>
                </c:pt>
                <c:pt idx="285">
                  <c:v>4690.4760386394382</c:v>
                </c:pt>
                <c:pt idx="286">
                  <c:v>4690.4760386394382</c:v>
                </c:pt>
                <c:pt idx="287">
                  <c:v>4559.5236699319585</c:v>
                </c:pt>
                <c:pt idx="288">
                  <c:v>4630.9527458503453</c:v>
                </c:pt>
                <c:pt idx="289">
                  <c:v>4690.4760386394391</c:v>
                </c:pt>
                <c:pt idx="290">
                  <c:v>4690.4760386394391</c:v>
                </c:pt>
                <c:pt idx="291">
                  <c:v>4714.2858220408125</c:v>
                </c:pt>
                <c:pt idx="292">
                  <c:v>4714.2858220408125</c:v>
                </c:pt>
                <c:pt idx="293">
                  <c:v>5059.5241842176911</c:v>
                </c:pt>
                <c:pt idx="294">
                  <c:v>4916.6668552380916</c:v>
                </c:pt>
                <c:pt idx="295">
                  <c:v>4952.3813246258514</c:v>
                </c:pt>
                <c:pt idx="296">
                  <c:v>5000.0002057142783</c:v>
                </c:pt>
                <c:pt idx="297">
                  <c:v>5095.2385164625857</c:v>
                </c:pt>
                <c:pt idx="298">
                  <c:v>5511.9045831292387</c:v>
                </c:pt>
                <c:pt idx="299">
                  <c:v>5380.952762993199</c:v>
                </c:pt>
                <c:pt idx="300">
                  <c:v>5630.952814421772</c:v>
                </c:pt>
                <c:pt idx="301">
                  <c:v>6023.809920544225</c:v>
                </c:pt>
                <c:pt idx="302">
                  <c:v>5857.1430824489726</c:v>
                </c:pt>
                <c:pt idx="303">
                  <c:v>5654.7617749659721</c:v>
                </c:pt>
                <c:pt idx="304">
                  <c:v>5797.6191039455725</c:v>
                </c:pt>
                <c:pt idx="305">
                  <c:v>5845.2385336054394</c:v>
                </c:pt>
                <c:pt idx="306">
                  <c:v>5678.5715583673464</c:v>
                </c:pt>
                <c:pt idx="307">
                  <c:v>5488.0956225850396</c:v>
                </c:pt>
                <c:pt idx="308">
                  <c:v>5297.6188639455722</c:v>
                </c:pt>
                <c:pt idx="309">
                  <c:v>5214.2859248979594</c:v>
                </c:pt>
                <c:pt idx="310">
                  <c:v>5309.5242356462668</c:v>
                </c:pt>
                <c:pt idx="311">
                  <c:v>5154.7619463945466</c:v>
                </c:pt>
                <c:pt idx="312">
                  <c:v>5154.7619463945466</c:v>
                </c:pt>
                <c:pt idx="313">
                  <c:v>5214.2859248979603</c:v>
                </c:pt>
                <c:pt idx="314">
                  <c:v>5214.2859248979603</c:v>
                </c:pt>
                <c:pt idx="315">
                  <c:v>5535.7145036734664</c:v>
                </c:pt>
                <c:pt idx="316">
                  <c:v>5488.0956225850405</c:v>
                </c:pt>
                <c:pt idx="317">
                  <c:v>5380.9527629932008</c:v>
                </c:pt>
                <c:pt idx="318">
                  <c:v>5357.1429795918275</c:v>
                </c:pt>
                <c:pt idx="319">
                  <c:v>5392.8571746938678</c:v>
                </c:pt>
                <c:pt idx="320">
                  <c:v>5357.1429795918284</c:v>
                </c:pt>
                <c:pt idx="321">
                  <c:v>5202.3813760544281</c:v>
                </c:pt>
                <c:pt idx="322">
                  <c:v>5226.1903365986282</c:v>
                </c:pt>
                <c:pt idx="323">
                  <c:v>5190.4760043537344</c:v>
                </c:pt>
                <c:pt idx="324">
                  <c:v>4928.5715412244817</c:v>
                </c:pt>
                <c:pt idx="325">
                  <c:v>4642.857157551015</c:v>
                </c:pt>
                <c:pt idx="326">
                  <c:v>4678.571626938774</c:v>
                </c:pt>
                <c:pt idx="327">
                  <c:v>4678.571626938774</c:v>
                </c:pt>
                <c:pt idx="328">
                  <c:v>4773.8099376870814</c:v>
                </c:pt>
                <c:pt idx="329">
                  <c:v>4940.4762272108819</c:v>
                </c:pt>
                <c:pt idx="330">
                  <c:v>4994.0476570068022</c:v>
                </c:pt>
                <c:pt idx="331">
                  <c:v>4976.1902851700561</c:v>
                </c:pt>
                <c:pt idx="332">
                  <c:v>4940.4762272108819</c:v>
                </c:pt>
                <c:pt idx="333">
                  <c:v>4892.857346122456</c:v>
                </c:pt>
                <c:pt idx="334">
                  <c:v>4988.0956568707497</c:v>
                </c:pt>
                <c:pt idx="335">
                  <c:v>4976.1902851700561</c:v>
                </c:pt>
                <c:pt idx="336">
                  <c:v>4988.0956568707488</c:v>
                </c:pt>
                <c:pt idx="337">
                  <c:v>4964.2857363265221</c:v>
                </c:pt>
                <c:pt idx="338">
                  <c:v>4857.1428767346952</c:v>
                </c:pt>
                <c:pt idx="339">
                  <c:v>4880.9527972789219</c:v>
                </c:pt>
                <c:pt idx="340">
                  <c:v>4761.9045659863887</c:v>
                </c:pt>
                <c:pt idx="341">
                  <c:v>4761.9045659863887</c:v>
                </c:pt>
                <c:pt idx="342">
                  <c:v>4642.857157551015</c:v>
                </c:pt>
                <c:pt idx="343">
                  <c:v>4297.6190696598551</c:v>
                </c:pt>
                <c:pt idx="344">
                  <c:v>4440.4765357823217</c:v>
                </c:pt>
                <c:pt idx="345">
                  <c:v>4559.5236699319612</c:v>
                </c:pt>
                <c:pt idx="346">
                  <c:v>4619.047648435374</c:v>
                </c:pt>
                <c:pt idx="347">
                  <c:v>4726.1905080271999</c:v>
                </c:pt>
                <c:pt idx="348">
                  <c:v>5000.0002057142801</c:v>
                </c:pt>
                <c:pt idx="349">
                  <c:v>4869.0474255782274</c:v>
                </c:pt>
                <c:pt idx="350">
                  <c:v>4857.1428767346933</c:v>
                </c:pt>
                <c:pt idx="351">
                  <c:v>4869.0474255782274</c:v>
                </c:pt>
                <c:pt idx="352">
                  <c:v>4738.0956054421731</c:v>
                </c:pt>
                <c:pt idx="353">
                  <c:v>4726.1905080271999</c:v>
                </c:pt>
                <c:pt idx="354">
                  <c:v>4761.9045659863878</c:v>
                </c:pt>
                <c:pt idx="355">
                  <c:v>4654.7617063945472</c:v>
                </c:pt>
                <c:pt idx="356">
                  <c:v>4690.476038639441</c:v>
                </c:pt>
                <c:pt idx="357">
                  <c:v>4750.0000171428537</c:v>
                </c:pt>
                <c:pt idx="358">
                  <c:v>4738.0956054421731</c:v>
                </c:pt>
                <c:pt idx="359">
                  <c:v>4726.1905080271999</c:v>
                </c:pt>
                <c:pt idx="360">
                  <c:v>4619.047648435374</c:v>
                </c:pt>
                <c:pt idx="361">
                  <c:v>4476.1907308843465</c:v>
                </c:pt>
                <c:pt idx="362">
                  <c:v>4369.0478712925205</c:v>
                </c:pt>
                <c:pt idx="363">
                  <c:v>4464.2859077551066</c:v>
                </c:pt>
                <c:pt idx="364">
                  <c:v>4630.9527458503471</c:v>
                </c:pt>
                <c:pt idx="365">
                  <c:v>4809.5239956462538</c:v>
                </c:pt>
                <c:pt idx="366">
                  <c:v>4928.5715412244808</c:v>
                </c:pt>
                <c:pt idx="367">
                  <c:v>4928.5715412244808</c:v>
                </c:pt>
                <c:pt idx="368">
                  <c:v>4833.3333676190405</c:v>
                </c:pt>
                <c:pt idx="369">
                  <c:v>4761.9045659863868</c:v>
                </c:pt>
                <c:pt idx="370">
                  <c:v>4904.7617578231202</c:v>
                </c:pt>
                <c:pt idx="371">
                  <c:v>4928.5715412244799</c:v>
                </c:pt>
                <c:pt idx="372">
                  <c:v>4964.2857363265193</c:v>
                </c:pt>
                <c:pt idx="373">
                  <c:v>4880.9527972789192</c:v>
                </c:pt>
                <c:pt idx="374">
                  <c:v>4880.9527972789192</c:v>
                </c:pt>
                <c:pt idx="375">
                  <c:v>5011.9046174149598</c:v>
                </c:pt>
                <c:pt idx="376">
                  <c:v>5095.2385164625866</c:v>
                </c:pt>
                <c:pt idx="377">
                  <c:v>5321.4287844897999</c:v>
                </c:pt>
                <c:pt idx="378">
                  <c:v>5464.2858391836662</c:v>
                </c:pt>
                <c:pt idx="379">
                  <c:v>5500.0000342857065</c:v>
                </c:pt>
                <c:pt idx="380">
                  <c:v>5511.9045831292397</c:v>
                </c:pt>
                <c:pt idx="381">
                  <c:v>5726.1903023129198</c:v>
                </c:pt>
                <c:pt idx="382">
                  <c:v>5654.761774965973</c:v>
                </c:pt>
                <c:pt idx="383">
                  <c:v>5404.7617235374</c:v>
                </c:pt>
                <c:pt idx="384">
                  <c:v>5476.1905251700673</c:v>
                </c:pt>
                <c:pt idx="385">
                  <c:v>5488.0956225850414</c:v>
                </c:pt>
                <c:pt idx="386">
                  <c:v>5333.3331961904678</c:v>
                </c:pt>
                <c:pt idx="387">
                  <c:v>5333.3331961904678</c:v>
                </c:pt>
                <c:pt idx="388">
                  <c:v>5309.5242356462686</c:v>
                </c:pt>
                <c:pt idx="389">
                  <c:v>5369.0476655782286</c:v>
                </c:pt>
                <c:pt idx="390">
                  <c:v>5452.3811531972815</c:v>
                </c:pt>
                <c:pt idx="391">
                  <c:v>5535.7145036734692</c:v>
                </c:pt>
                <c:pt idx="392">
                  <c:v>5678.5715583673491</c:v>
                </c:pt>
                <c:pt idx="393">
                  <c:v>5613.0954425850286</c:v>
                </c:pt>
                <c:pt idx="394">
                  <c:v>5559.524012789122</c:v>
                </c:pt>
                <c:pt idx="395">
                  <c:v>5523.8099548299351</c:v>
                </c:pt>
                <c:pt idx="396">
                  <c:v>5476.1905251700682</c:v>
                </c:pt>
                <c:pt idx="397">
                  <c:v>5095.2385164625884</c:v>
                </c:pt>
                <c:pt idx="398">
                  <c:v>5452.3811531972815</c:v>
                </c:pt>
                <c:pt idx="399">
                  <c:v>5738.0956740136144</c:v>
                </c:pt>
                <c:pt idx="400">
                  <c:v>5833.3331619047476</c:v>
                </c:pt>
                <c:pt idx="401">
                  <c:v>5904.7619635374149</c:v>
                </c:pt>
                <c:pt idx="402">
                  <c:v>6095.2383107482938</c:v>
                </c:pt>
                <c:pt idx="403">
                  <c:v>6119.0476827210805</c:v>
                </c:pt>
                <c:pt idx="404">
                  <c:v>6309.524029931973</c:v>
                </c:pt>
                <c:pt idx="405">
                  <c:v>6523.8097491156395</c:v>
                </c:pt>
                <c:pt idx="406">
                  <c:v>6904.7617578231184</c:v>
                </c:pt>
                <c:pt idx="407">
                  <c:v>7523.8095434013594</c:v>
                </c:pt>
                <c:pt idx="408">
                  <c:v>7023.8099891156526</c:v>
                </c:pt>
                <c:pt idx="409">
                  <c:v>6952.3818731972915</c:v>
                </c:pt>
                <c:pt idx="410">
                  <c:v>6857.1430138775449</c:v>
                </c:pt>
                <c:pt idx="411">
                  <c:v>6833.3332304761852</c:v>
                </c:pt>
                <c:pt idx="412">
                  <c:v>6809.5242699319706</c:v>
                </c:pt>
                <c:pt idx="413">
                  <c:v>6976.1898737414786</c:v>
                </c:pt>
                <c:pt idx="414">
                  <c:v>6785.7143493877456</c:v>
                </c:pt>
                <c:pt idx="415">
                  <c:v>6714.285959183665</c:v>
                </c:pt>
                <c:pt idx="416">
                  <c:v>6166.6671123809583</c:v>
                </c:pt>
                <c:pt idx="417">
                  <c:v>4309.5237556462516</c:v>
                </c:pt>
                <c:pt idx="418">
                  <c:v>4571.4287673469325</c:v>
                </c:pt>
                <c:pt idx="419">
                  <c:v>5392.8571746938651</c:v>
                </c:pt>
                <c:pt idx="420">
                  <c:v>5071.428595918359</c:v>
                </c:pt>
                <c:pt idx="421">
                  <c:v>4595.2382764625854</c:v>
                </c:pt>
                <c:pt idx="422">
                  <c:v>4285.7143836734658</c:v>
                </c:pt>
                <c:pt idx="423">
                  <c:v>3928.5716097959189</c:v>
                </c:pt>
                <c:pt idx="424">
                  <c:v>3761.9047717006792</c:v>
                </c:pt>
                <c:pt idx="425">
                  <c:v>4261.9050117006791</c:v>
                </c:pt>
                <c:pt idx="426">
                  <c:v>4738.0956054421722</c:v>
                </c:pt>
                <c:pt idx="427">
                  <c:v>4785.7144865306127</c:v>
                </c:pt>
                <c:pt idx="428">
                  <c:v>4571.4287673469335</c:v>
                </c:pt>
                <c:pt idx="429">
                  <c:v>4642.8571575510132</c:v>
                </c:pt>
                <c:pt idx="430">
                  <c:v>4809.5239956462528</c:v>
                </c:pt>
                <c:pt idx="431">
                  <c:v>4523.8094748299191</c:v>
                </c:pt>
                <c:pt idx="432">
                  <c:v>4476.1907308843456</c:v>
                </c:pt>
                <c:pt idx="433">
                  <c:v>4476.1907308843456</c:v>
                </c:pt>
                <c:pt idx="434">
                  <c:v>4666.667078095239</c:v>
                </c:pt>
                <c:pt idx="435">
                  <c:v>4761.9045659863859</c:v>
                </c:pt>
                <c:pt idx="436">
                  <c:v>4595.2382764625854</c:v>
                </c:pt>
                <c:pt idx="437">
                  <c:v>4547.6193953741458</c:v>
                </c:pt>
                <c:pt idx="438">
                  <c:v>4452.3808103401198</c:v>
                </c:pt>
                <c:pt idx="439">
                  <c:v>4571.4287673469325</c:v>
                </c:pt>
                <c:pt idx="440">
                  <c:v>4404.761929251692</c:v>
                </c:pt>
                <c:pt idx="441">
                  <c:v>4523.8094748299181</c:v>
                </c:pt>
                <c:pt idx="442">
                  <c:v>4547.6193953741449</c:v>
                </c:pt>
                <c:pt idx="443">
                  <c:v>4523.8094748299181</c:v>
                </c:pt>
                <c:pt idx="444">
                  <c:v>4380.9525572789053</c:v>
                </c:pt>
                <c:pt idx="445">
                  <c:v>4380.9525572789053</c:v>
                </c:pt>
                <c:pt idx="446">
                  <c:v>4309.5237556462516</c:v>
                </c:pt>
                <c:pt idx="447">
                  <c:v>4261.9050117006782</c:v>
                </c:pt>
                <c:pt idx="448">
                  <c:v>4166.6668380952387</c:v>
                </c:pt>
                <c:pt idx="449">
                  <c:v>4190.4762100680246</c:v>
                </c:pt>
                <c:pt idx="450">
                  <c:v>3845.2382593197185</c:v>
                </c:pt>
                <c:pt idx="451">
                  <c:v>3999.9999999999986</c:v>
                </c:pt>
                <c:pt idx="452">
                  <c:v>4119.0479570067992</c:v>
                </c:pt>
                <c:pt idx="453">
                  <c:v>4523.8094748299181</c:v>
                </c:pt>
                <c:pt idx="454">
                  <c:v>4404.761929251692</c:v>
                </c:pt>
                <c:pt idx="455">
                  <c:v>4523.8094748299181</c:v>
                </c:pt>
                <c:pt idx="456">
                  <c:v>4571.4287673469325</c:v>
                </c:pt>
                <c:pt idx="457">
                  <c:v>4833.3333676190387</c:v>
                </c:pt>
                <c:pt idx="458">
                  <c:v>4880.9527972789183</c:v>
                </c:pt>
                <c:pt idx="459">
                  <c:v>5166.6670438095189</c:v>
                </c:pt>
                <c:pt idx="460">
                  <c:v>4952.3813246258524</c:v>
                </c:pt>
                <c:pt idx="461">
                  <c:v>4952.3813246258524</c:v>
                </c:pt>
                <c:pt idx="462">
                  <c:v>4904.7617578231193</c:v>
                </c:pt>
                <c:pt idx="463">
                  <c:v>5000.0002057142783</c:v>
                </c:pt>
                <c:pt idx="464">
                  <c:v>5071.428595918358</c:v>
                </c:pt>
                <c:pt idx="465">
                  <c:v>5071.428595918358</c:v>
                </c:pt>
                <c:pt idx="466">
                  <c:v>5071.428595918358</c:v>
                </c:pt>
                <c:pt idx="467">
                  <c:v>4880.9527972789183</c:v>
                </c:pt>
                <c:pt idx="468">
                  <c:v>5190.4760043537317</c:v>
                </c:pt>
                <c:pt idx="469">
                  <c:v>5309.524235646265</c:v>
                </c:pt>
                <c:pt idx="470">
                  <c:v>5166.667043809518</c:v>
                </c:pt>
                <c:pt idx="471">
                  <c:v>5166.667043809518</c:v>
                </c:pt>
                <c:pt idx="472">
                  <c:v>5333.3331961904642</c:v>
                </c:pt>
                <c:pt idx="473">
                  <c:v>5428.5716440816241</c:v>
                </c:pt>
                <c:pt idx="474">
                  <c:v>5571.428698775504</c:v>
                </c:pt>
                <c:pt idx="475">
                  <c:v>5761.9046345578108</c:v>
                </c:pt>
                <c:pt idx="476">
                  <c:v>5333.3331961904642</c:v>
                </c:pt>
                <c:pt idx="477">
                  <c:v>5511.9045831292369</c:v>
                </c:pt>
                <c:pt idx="478">
                  <c:v>5404.7617235373973</c:v>
                </c:pt>
                <c:pt idx="479">
                  <c:v>5404.7617235373973</c:v>
                </c:pt>
                <c:pt idx="480">
                  <c:v>5357.1429795918239</c:v>
                </c:pt>
                <c:pt idx="481">
                  <c:v>5500.0000342857038</c:v>
                </c:pt>
                <c:pt idx="482">
                  <c:v>5452.3811531972769</c:v>
                </c:pt>
                <c:pt idx="483">
                  <c:v>5452.3811531972769</c:v>
                </c:pt>
                <c:pt idx="484">
                  <c:v>5142.8572604081573</c:v>
                </c:pt>
                <c:pt idx="485">
                  <c:v>5238.0954340135977</c:v>
                </c:pt>
                <c:pt idx="486">
                  <c:v>5130.9525744217581</c:v>
                </c:pt>
                <c:pt idx="487">
                  <c:v>5309.524235646265</c:v>
                </c:pt>
                <c:pt idx="488">
                  <c:v>5190.4760043537308</c:v>
                </c:pt>
                <c:pt idx="489">
                  <c:v>5309.5242356462641</c:v>
                </c:pt>
                <c:pt idx="490">
                  <c:v>5380.9527629931972</c:v>
                </c:pt>
                <c:pt idx="491">
                  <c:v>5309.5242356462641</c:v>
                </c:pt>
                <c:pt idx="492">
                  <c:v>5261.9048059863835</c:v>
                </c:pt>
                <c:pt idx="493">
                  <c:v>5309.5242356462641</c:v>
                </c:pt>
                <c:pt idx="494">
                  <c:v>5023.8097148299303</c:v>
                </c:pt>
                <c:pt idx="495">
                  <c:v>4857.1428767346897</c:v>
                </c:pt>
                <c:pt idx="496">
                  <c:v>4904.7617578231166</c:v>
                </c:pt>
                <c:pt idx="497">
                  <c:v>4928.5715412244763</c:v>
                </c:pt>
                <c:pt idx="498">
                  <c:v>5023.8097148299294</c:v>
                </c:pt>
                <c:pt idx="499">
                  <c:v>5119.0474770067967</c:v>
                </c:pt>
                <c:pt idx="500">
                  <c:v>5214.2859248979566</c:v>
                </c:pt>
                <c:pt idx="501">
                  <c:v>5261.9048059863826</c:v>
                </c:pt>
                <c:pt idx="502">
                  <c:v>5261.9048059863826</c:v>
                </c:pt>
                <c:pt idx="503">
                  <c:v>5476.1905251700628</c:v>
                </c:pt>
                <c:pt idx="504">
                  <c:v>5476.1905251700628</c:v>
                </c:pt>
                <c:pt idx="505">
                  <c:v>5523.8099548299297</c:v>
                </c:pt>
                <c:pt idx="506">
                  <c:v>5595.2384821768765</c:v>
                </c:pt>
                <c:pt idx="507">
                  <c:v>5595.2384821768765</c:v>
                </c:pt>
                <c:pt idx="508">
                  <c:v>5666.6668723809426</c:v>
                </c:pt>
                <c:pt idx="509">
                  <c:v>5702.3813417687024</c:v>
                </c:pt>
                <c:pt idx="510">
                  <c:v>5535.7145036734619</c:v>
                </c:pt>
                <c:pt idx="511">
                  <c:v>5547.6189153741425</c:v>
                </c:pt>
                <c:pt idx="512">
                  <c:v>5654.7617749659685</c:v>
                </c:pt>
                <c:pt idx="513">
                  <c:v>5619.0474427210756</c:v>
                </c:pt>
                <c:pt idx="514">
                  <c:v>5666.6668723809426</c:v>
                </c:pt>
                <c:pt idx="515">
                  <c:v>5809.524201360543</c:v>
                </c:pt>
                <c:pt idx="516">
                  <c:v>5785.7144179591833</c:v>
                </c:pt>
                <c:pt idx="517">
                  <c:v>5964.2859420408095</c:v>
                </c:pt>
                <c:pt idx="518">
                  <c:v>6083.3332133333161</c:v>
                </c:pt>
                <c:pt idx="519">
                  <c:v>6095.2383107482883</c:v>
                </c:pt>
                <c:pt idx="520">
                  <c:v>5976.1903537414883</c:v>
                </c:pt>
                <c:pt idx="521">
                  <c:v>5952.3813931972754</c:v>
                </c:pt>
                <c:pt idx="522">
                  <c:v>6059.524252789116</c:v>
                </c:pt>
                <c:pt idx="523">
                  <c:v>5952.3813931972754</c:v>
                </c:pt>
                <c:pt idx="524">
                  <c:v>6166.6671123809556</c:v>
                </c:pt>
                <c:pt idx="525">
                  <c:v>6083.3332133333161</c:v>
                </c:pt>
                <c:pt idx="526">
                  <c:v>5547.6189153741434</c:v>
                </c:pt>
                <c:pt idx="527">
                  <c:v>5595.2384821768765</c:v>
                </c:pt>
                <c:pt idx="528">
                  <c:v>5738.0956740136107</c:v>
                </c:pt>
                <c:pt idx="529">
                  <c:v>5619.0474427210775</c:v>
                </c:pt>
                <c:pt idx="530">
                  <c:v>5380.9527629931981</c:v>
                </c:pt>
                <c:pt idx="531">
                  <c:v>5345.2382936054373</c:v>
                </c:pt>
                <c:pt idx="532">
                  <c:v>5416.667095238091</c:v>
                </c:pt>
                <c:pt idx="533">
                  <c:v>5380.9527629931981</c:v>
                </c:pt>
                <c:pt idx="534">
                  <c:v>5214.2859248979576</c:v>
                </c:pt>
                <c:pt idx="535">
                  <c:v>5380.9527629931981</c:v>
                </c:pt>
                <c:pt idx="536">
                  <c:v>5380.9527629931981</c:v>
                </c:pt>
                <c:pt idx="537">
                  <c:v>5261.9048059863844</c:v>
                </c:pt>
                <c:pt idx="538">
                  <c:v>5333.3331961904642</c:v>
                </c:pt>
                <c:pt idx="539">
                  <c:v>5535.7145036734637</c:v>
                </c:pt>
                <c:pt idx="540">
                  <c:v>5452.3811531972769</c:v>
                </c:pt>
                <c:pt idx="541">
                  <c:v>5523.8099548299306</c:v>
                </c:pt>
                <c:pt idx="542">
                  <c:v>5476.1905251700637</c:v>
                </c:pt>
                <c:pt idx="543">
                  <c:v>5309.5242356462641</c:v>
                </c:pt>
                <c:pt idx="544">
                  <c:v>5428.5716440816241</c:v>
                </c:pt>
                <c:pt idx="545">
                  <c:v>5047.619086802717</c:v>
                </c:pt>
                <c:pt idx="546">
                  <c:v>5166.6670438095171</c:v>
                </c:pt>
                <c:pt idx="547">
                  <c:v>5214.2859248979566</c:v>
                </c:pt>
                <c:pt idx="548">
                  <c:v>5166.6670438095171</c:v>
                </c:pt>
                <c:pt idx="549">
                  <c:v>5190.4760043537308</c:v>
                </c:pt>
                <c:pt idx="550">
                  <c:v>5178.5714555101968</c:v>
                </c:pt>
                <c:pt idx="551">
                  <c:v>5261.9048059863835</c:v>
                </c:pt>
                <c:pt idx="552">
                  <c:v>5250.000119999997</c:v>
                </c:pt>
                <c:pt idx="553">
                  <c:v>5309.5242356462641</c:v>
                </c:pt>
                <c:pt idx="554">
                  <c:v>5285.7143151020373</c:v>
                </c:pt>
                <c:pt idx="555">
                  <c:v>5273.8099034013567</c:v>
                </c:pt>
                <c:pt idx="556">
                  <c:v>5190.4760043537299</c:v>
                </c:pt>
                <c:pt idx="557">
                  <c:v>5238.0954340135959</c:v>
                </c:pt>
                <c:pt idx="558">
                  <c:v>5380.9527629931954</c:v>
                </c:pt>
                <c:pt idx="559">
                  <c:v>5440.476055782302</c:v>
                </c:pt>
                <c:pt idx="560">
                  <c:v>5428.5716440816223</c:v>
                </c:pt>
                <c:pt idx="561">
                  <c:v>5452.381153197276</c:v>
                </c:pt>
                <c:pt idx="562">
                  <c:v>5452.381153197276</c:v>
                </c:pt>
                <c:pt idx="563">
                  <c:v>5428.5716440816232</c:v>
                </c:pt>
                <c:pt idx="564">
                  <c:v>5309.5242356462641</c:v>
                </c:pt>
                <c:pt idx="565">
                  <c:v>5333.3331961904642</c:v>
                </c:pt>
                <c:pt idx="566">
                  <c:v>5404.7617235373973</c:v>
                </c:pt>
                <c:pt idx="567">
                  <c:v>5547.6189153741443</c:v>
                </c:pt>
                <c:pt idx="568">
                  <c:v>5523.8099548299315</c:v>
                </c:pt>
                <c:pt idx="569">
                  <c:v>5404.7617235373982</c:v>
                </c:pt>
                <c:pt idx="570">
                  <c:v>5428.571644081625</c:v>
                </c:pt>
                <c:pt idx="571">
                  <c:v>5357.1429795918248</c:v>
                </c:pt>
                <c:pt idx="572">
                  <c:v>5238.0954340135977</c:v>
                </c:pt>
                <c:pt idx="573">
                  <c:v>5404.7617235373964</c:v>
                </c:pt>
                <c:pt idx="574">
                  <c:v>5309.5242356462632</c:v>
                </c:pt>
                <c:pt idx="575">
                  <c:v>5345.2382936054364</c:v>
                </c:pt>
                <c:pt idx="576">
                  <c:v>5285.7143151020373</c:v>
                </c:pt>
                <c:pt idx="577">
                  <c:v>5285.7143151020373</c:v>
                </c:pt>
                <c:pt idx="578">
                  <c:v>5523.8099548299306</c:v>
                </c:pt>
                <c:pt idx="579">
                  <c:v>5642.8573632653042</c:v>
                </c:pt>
                <c:pt idx="580">
                  <c:v>5619.0474427210775</c:v>
                </c:pt>
                <c:pt idx="581">
                  <c:v>5666.6668723809444</c:v>
                </c:pt>
                <c:pt idx="582">
                  <c:v>5785.7144179591842</c:v>
                </c:pt>
                <c:pt idx="583">
                  <c:v>5809.5242013605448</c:v>
                </c:pt>
                <c:pt idx="584">
                  <c:v>5904.7619635374122</c:v>
                </c:pt>
                <c:pt idx="585">
                  <c:v>5880.9525915646254</c:v>
                </c:pt>
                <c:pt idx="586">
                  <c:v>5928.5714726530514</c:v>
                </c:pt>
                <c:pt idx="587">
                  <c:v>5940.4760214965854</c:v>
                </c:pt>
                <c:pt idx="588">
                  <c:v>6000.0001371428516</c:v>
                </c:pt>
                <c:pt idx="589">
                  <c:v>6095.238310748292</c:v>
                </c:pt>
                <c:pt idx="590">
                  <c:v>6047.618881088425</c:v>
                </c:pt>
                <c:pt idx="591">
                  <c:v>6000.0001371428516</c:v>
                </c:pt>
                <c:pt idx="592">
                  <c:v>5976.1903537414919</c:v>
                </c:pt>
                <c:pt idx="593">
                  <c:v>6095.2383107482929</c:v>
                </c:pt>
                <c:pt idx="594">
                  <c:v>6380.9528315646266</c:v>
                </c:pt>
                <c:pt idx="595">
                  <c:v>6285.7145208163192</c:v>
                </c:pt>
                <c:pt idx="596">
                  <c:v>6214.2858563265327</c:v>
                </c:pt>
                <c:pt idx="597">
                  <c:v>6095.2383107482929</c:v>
                </c:pt>
                <c:pt idx="598">
                  <c:v>6261.9046002720925</c:v>
                </c:pt>
                <c:pt idx="599">
                  <c:v>6261.9046002720925</c:v>
                </c:pt>
                <c:pt idx="600">
                  <c:v>6380.9528315646266</c:v>
                </c:pt>
                <c:pt idx="601">
                  <c:v>6476.1903194557735</c:v>
                </c:pt>
                <c:pt idx="602">
                  <c:v>6476.1903194557735</c:v>
                </c:pt>
                <c:pt idx="603">
                  <c:v>6630.952608707481</c:v>
                </c:pt>
                <c:pt idx="604">
                  <c:v>6547.6191210884272</c:v>
                </c:pt>
                <c:pt idx="605">
                  <c:v>6547.6191210884272</c:v>
                </c:pt>
                <c:pt idx="606">
                  <c:v>6523.8097491156404</c:v>
                </c:pt>
                <c:pt idx="607">
                  <c:v>6357.1429110203999</c:v>
                </c:pt>
                <c:pt idx="608">
                  <c:v>6250.000051428573</c:v>
                </c:pt>
                <c:pt idx="609">
                  <c:v>6357.142911020399</c:v>
                </c:pt>
                <c:pt idx="610">
                  <c:v>6380.9528315646257</c:v>
                </c:pt>
                <c:pt idx="611">
                  <c:v>6380.9528315646257</c:v>
                </c:pt>
                <c:pt idx="612">
                  <c:v>6428.5715755101992</c:v>
                </c:pt>
                <c:pt idx="613">
                  <c:v>6285.7145208163192</c:v>
                </c:pt>
                <c:pt idx="614">
                  <c:v>6095.2383107482929</c:v>
                </c:pt>
                <c:pt idx="615">
                  <c:v>5809.5242013605457</c:v>
                </c:pt>
                <c:pt idx="616">
                  <c:v>5880.9525915646254</c:v>
                </c:pt>
                <c:pt idx="617">
                  <c:v>5761.9046345578126</c:v>
                </c:pt>
                <c:pt idx="618">
                  <c:v>5523.8099548299333</c:v>
                </c:pt>
                <c:pt idx="619">
                  <c:v>5488.0956225850396</c:v>
                </c:pt>
                <c:pt idx="620">
                  <c:v>5547.618915374147</c:v>
                </c:pt>
                <c:pt idx="621">
                  <c:v>5666.6668723809471</c:v>
                </c:pt>
                <c:pt idx="622">
                  <c:v>5571.4286987755077</c:v>
                </c:pt>
                <c:pt idx="623">
                  <c:v>5476.1905251700673</c:v>
                </c:pt>
                <c:pt idx="624">
                  <c:v>5357.1429795918266</c:v>
                </c:pt>
                <c:pt idx="625">
                  <c:v>5285.71431510204</c:v>
                </c:pt>
                <c:pt idx="626">
                  <c:v>5095.2385164625866</c:v>
                </c:pt>
                <c:pt idx="627">
                  <c:v>5071.4285959183599</c:v>
                </c:pt>
                <c:pt idx="628">
                  <c:v>4928.5715412244808</c:v>
                </c:pt>
                <c:pt idx="629">
                  <c:v>4809.5239956462538</c:v>
                </c:pt>
                <c:pt idx="630">
                  <c:v>4928.5715412244808</c:v>
                </c:pt>
                <c:pt idx="631">
                  <c:v>4952.3813246258542</c:v>
                </c:pt>
                <c:pt idx="632">
                  <c:v>4833.3333676190405</c:v>
                </c:pt>
                <c:pt idx="633">
                  <c:v>5000.0002057142801</c:v>
                </c:pt>
                <c:pt idx="634">
                  <c:v>5000.0002057142801</c:v>
                </c:pt>
                <c:pt idx="635">
                  <c:v>5023.8097148299339</c:v>
                </c:pt>
                <c:pt idx="636">
                  <c:v>4809.5239956462538</c:v>
                </c:pt>
                <c:pt idx="637">
                  <c:v>4571.4287673469344</c:v>
                </c:pt>
                <c:pt idx="638">
                  <c:v>4702.3811360544141</c:v>
                </c:pt>
                <c:pt idx="639">
                  <c:v>4904.7617578231211</c:v>
                </c:pt>
                <c:pt idx="640">
                  <c:v>4833.3333676190405</c:v>
                </c:pt>
                <c:pt idx="641">
                  <c:v>4892.8573461224541</c:v>
                </c:pt>
                <c:pt idx="642">
                  <c:v>4964.2857363265202</c:v>
                </c:pt>
                <c:pt idx="643">
                  <c:v>4880.9527972789201</c:v>
                </c:pt>
                <c:pt idx="644">
                  <c:v>4761.9045659863868</c:v>
                </c:pt>
                <c:pt idx="645">
                  <c:v>4654.7617063945463</c:v>
                </c:pt>
                <c:pt idx="646">
                  <c:v>4904.7617578231202</c:v>
                </c:pt>
                <c:pt idx="647">
                  <c:v>4904.7617578231202</c:v>
                </c:pt>
                <c:pt idx="648">
                  <c:v>4952.3813246258533</c:v>
                </c:pt>
                <c:pt idx="649">
                  <c:v>4928.5715412244808</c:v>
                </c:pt>
                <c:pt idx="650">
                  <c:v>4952.3813246258542</c:v>
                </c:pt>
                <c:pt idx="651">
                  <c:v>5142.8572604081601</c:v>
                </c:pt>
                <c:pt idx="652">
                  <c:v>5119.0474770068004</c:v>
                </c:pt>
                <c:pt idx="653">
                  <c:v>5142.8572604081601</c:v>
                </c:pt>
                <c:pt idx="654">
                  <c:v>5142.8572604081601</c:v>
                </c:pt>
                <c:pt idx="655">
                  <c:v>4976.1902851700534</c:v>
                </c:pt>
                <c:pt idx="656">
                  <c:v>4952.3813246258533</c:v>
                </c:pt>
                <c:pt idx="657">
                  <c:v>4928.5715412244808</c:v>
                </c:pt>
                <c:pt idx="658">
                  <c:v>5071.4285959183608</c:v>
                </c:pt>
                <c:pt idx="659">
                  <c:v>5119.0474770068004</c:v>
                </c:pt>
                <c:pt idx="660">
                  <c:v>5190.4760043537335</c:v>
                </c:pt>
                <c:pt idx="661">
                  <c:v>5119.0474770068004</c:v>
                </c:pt>
                <c:pt idx="662">
                  <c:v>4988.095656870747</c:v>
                </c:pt>
                <c:pt idx="663">
                  <c:v>4952.3813246258533</c:v>
                </c:pt>
                <c:pt idx="664">
                  <c:v>5047.6190868027197</c:v>
                </c:pt>
                <c:pt idx="665">
                  <c:v>5047.6190868027197</c:v>
                </c:pt>
                <c:pt idx="666">
                  <c:v>4976.1902851700543</c:v>
                </c:pt>
                <c:pt idx="667">
                  <c:v>4892.8573461224541</c:v>
                </c:pt>
                <c:pt idx="668">
                  <c:v>4869.0474255782274</c:v>
                </c:pt>
                <c:pt idx="669">
                  <c:v>4785.7144865306136</c:v>
                </c:pt>
                <c:pt idx="670">
                  <c:v>4761.9045659863878</c:v>
                </c:pt>
                <c:pt idx="671">
                  <c:v>4738.095605442174</c:v>
                </c:pt>
                <c:pt idx="672">
                  <c:v>4690.476038639441</c:v>
                </c:pt>
                <c:pt idx="673">
                  <c:v>4738.095605442174</c:v>
                </c:pt>
                <c:pt idx="674">
                  <c:v>4821.4286816326548</c:v>
                </c:pt>
                <c:pt idx="675">
                  <c:v>4904.761757823122</c:v>
                </c:pt>
                <c:pt idx="676">
                  <c:v>4880.9527972789219</c:v>
                </c:pt>
                <c:pt idx="677">
                  <c:v>4952.3813246258551</c:v>
                </c:pt>
                <c:pt idx="678">
                  <c:v>5000.0002057142819</c:v>
                </c:pt>
                <c:pt idx="679">
                  <c:v>5071.4285959183617</c:v>
                </c:pt>
                <c:pt idx="680">
                  <c:v>5095.2385164625884</c:v>
                </c:pt>
                <c:pt idx="681">
                  <c:v>5047.6190868027215</c:v>
                </c:pt>
                <c:pt idx="682">
                  <c:v>4952.3813246258551</c:v>
                </c:pt>
                <c:pt idx="683">
                  <c:v>4809.5239956462547</c:v>
                </c:pt>
                <c:pt idx="684">
                  <c:v>4738.0956054421749</c:v>
                </c:pt>
                <c:pt idx="685">
                  <c:v>4714.2858220408152</c:v>
                </c:pt>
                <c:pt idx="686">
                  <c:v>4714.2858220408152</c:v>
                </c:pt>
                <c:pt idx="687">
                  <c:v>4666.6670780952409</c:v>
                </c:pt>
                <c:pt idx="688">
                  <c:v>4642.857157551015</c:v>
                </c:pt>
                <c:pt idx="689">
                  <c:v>4500.0001028571342</c:v>
                </c:pt>
                <c:pt idx="690">
                  <c:v>4500.0001028571342</c:v>
                </c:pt>
                <c:pt idx="691">
                  <c:v>4428.5714383673476</c:v>
                </c:pt>
                <c:pt idx="692">
                  <c:v>4452.3808103401216</c:v>
                </c:pt>
                <c:pt idx="693">
                  <c:v>4630.952745850348</c:v>
                </c:pt>
                <c:pt idx="694">
                  <c:v>4738.095605442174</c:v>
                </c:pt>
                <c:pt idx="695">
                  <c:v>4666.6670780952409</c:v>
                </c:pt>
                <c:pt idx="696">
                  <c:v>4535.7142979591745</c:v>
                </c:pt>
                <c:pt idx="697">
                  <c:v>4619.0476484353749</c:v>
                </c:pt>
                <c:pt idx="698">
                  <c:v>4476.1907308843474</c:v>
                </c:pt>
                <c:pt idx="699">
                  <c:v>4404.7619292516947</c:v>
                </c:pt>
                <c:pt idx="700">
                  <c:v>4380.9525572789089</c:v>
                </c:pt>
                <c:pt idx="701">
                  <c:v>4440.4765357823217</c:v>
                </c:pt>
                <c:pt idx="702">
                  <c:v>4380.952557278908</c:v>
                </c:pt>
                <c:pt idx="703">
                  <c:v>4380.952557278908</c:v>
                </c:pt>
                <c:pt idx="704">
                  <c:v>4464.2859077551084</c:v>
                </c:pt>
                <c:pt idx="705">
                  <c:v>4464.2859077551084</c:v>
                </c:pt>
                <c:pt idx="706">
                  <c:v>4416.6666152380958</c:v>
                </c:pt>
                <c:pt idx="707">
                  <c:v>4476.1907308843483</c:v>
                </c:pt>
                <c:pt idx="708">
                  <c:v>4523.8094748299218</c:v>
                </c:pt>
                <c:pt idx="709">
                  <c:v>4500.000102857136</c:v>
                </c:pt>
                <c:pt idx="710">
                  <c:v>4666.6670780952427</c:v>
                </c:pt>
                <c:pt idx="711">
                  <c:v>4738.0956054421758</c:v>
                </c:pt>
                <c:pt idx="712">
                  <c:v>4714.2858220408161</c:v>
                </c:pt>
                <c:pt idx="713">
                  <c:v>4738.0956054421749</c:v>
                </c:pt>
                <c:pt idx="714">
                  <c:v>4690.4760386394419</c:v>
                </c:pt>
                <c:pt idx="715">
                  <c:v>4666.6670780952409</c:v>
                </c:pt>
                <c:pt idx="716">
                  <c:v>4666.6670780952409</c:v>
                </c:pt>
                <c:pt idx="717">
                  <c:v>4511.9047888435343</c:v>
                </c:pt>
                <c:pt idx="718">
                  <c:v>4547.6193953741476</c:v>
                </c:pt>
                <c:pt idx="719">
                  <c:v>4607.1429624489747</c:v>
                </c:pt>
                <c:pt idx="720">
                  <c:v>4666.6670780952418</c:v>
                </c:pt>
                <c:pt idx="721">
                  <c:v>4738.0956054421749</c:v>
                </c:pt>
                <c:pt idx="722">
                  <c:v>4833.3333676190423</c:v>
                </c:pt>
                <c:pt idx="723">
                  <c:v>4880.9527972789219</c:v>
                </c:pt>
                <c:pt idx="724">
                  <c:v>4976.1902851700561</c:v>
                </c:pt>
                <c:pt idx="725">
                  <c:v>4952.381324625856</c:v>
                </c:pt>
                <c:pt idx="726">
                  <c:v>4952.381324625856</c:v>
                </c:pt>
                <c:pt idx="727">
                  <c:v>4952.381324625856</c:v>
                </c:pt>
                <c:pt idx="728">
                  <c:v>4928.5715412244836</c:v>
                </c:pt>
                <c:pt idx="729">
                  <c:v>4976.190285170057</c:v>
                </c:pt>
                <c:pt idx="730">
                  <c:v>5071.4285959183635</c:v>
                </c:pt>
                <c:pt idx="731">
                  <c:v>5071.4285959183635</c:v>
                </c:pt>
                <c:pt idx="732">
                  <c:v>5071.4285959183635</c:v>
                </c:pt>
                <c:pt idx="733">
                  <c:v>5107.1430653061243</c:v>
                </c:pt>
                <c:pt idx="734">
                  <c:v>5166.6670438095243</c:v>
                </c:pt>
                <c:pt idx="735">
                  <c:v>5083.3331447618984</c:v>
                </c:pt>
                <c:pt idx="736">
                  <c:v>5047.6190868027243</c:v>
                </c:pt>
                <c:pt idx="737">
                  <c:v>5023.8097148299385</c:v>
                </c:pt>
                <c:pt idx="738">
                  <c:v>4952.3813246258587</c:v>
                </c:pt>
                <c:pt idx="739">
                  <c:v>5000.0002057142856</c:v>
                </c:pt>
                <c:pt idx="740">
                  <c:v>5000.0002057142856</c:v>
                </c:pt>
                <c:pt idx="741">
                  <c:v>5047.6190868027252</c:v>
                </c:pt>
                <c:pt idx="742">
                  <c:v>5059.5241842176983</c:v>
                </c:pt>
                <c:pt idx="743">
                  <c:v>4904.7617578231257</c:v>
                </c:pt>
                <c:pt idx="744">
                  <c:v>4904.7617578231257</c:v>
                </c:pt>
                <c:pt idx="745">
                  <c:v>5095.2385164625921</c:v>
                </c:pt>
                <c:pt idx="746">
                  <c:v>5154.7619463945521</c:v>
                </c:pt>
                <c:pt idx="747">
                  <c:v>5047.6190868027252</c:v>
                </c:pt>
                <c:pt idx="748">
                  <c:v>5023.8097148299394</c:v>
                </c:pt>
                <c:pt idx="749">
                  <c:v>5047.6190868027252</c:v>
                </c:pt>
                <c:pt idx="750">
                  <c:v>5166.6670438095252</c:v>
                </c:pt>
                <c:pt idx="751">
                  <c:v>5273.8099034013649</c:v>
                </c:pt>
                <c:pt idx="752">
                  <c:v>5571.4286987755122</c:v>
                </c:pt>
                <c:pt idx="753">
                  <c:v>5678.5715583673527</c:v>
                </c:pt>
                <c:pt idx="754">
                  <c:v>5642.8573632653124</c:v>
                </c:pt>
                <c:pt idx="755">
                  <c:v>5797.6191039455789</c:v>
                </c:pt>
                <c:pt idx="756">
                  <c:v>5809.5242013605521</c:v>
                </c:pt>
                <c:pt idx="757">
                  <c:v>5761.904634557819</c:v>
                </c:pt>
                <c:pt idx="758">
                  <c:v>5916.6670609523926</c:v>
                </c:pt>
                <c:pt idx="759">
                  <c:v>5952.3813931972854</c:v>
                </c:pt>
                <c:pt idx="760">
                  <c:v>6071.4288016326591</c:v>
                </c:pt>
                <c:pt idx="761">
                  <c:v>5892.8572775510193</c:v>
                </c:pt>
                <c:pt idx="762">
                  <c:v>5833.3331619047522</c:v>
                </c:pt>
                <c:pt idx="763">
                  <c:v>5738.0956740136189</c:v>
                </c:pt>
                <c:pt idx="764">
                  <c:v>5928.5714726530587</c:v>
                </c:pt>
                <c:pt idx="765">
                  <c:v>5976.1903537414983</c:v>
                </c:pt>
                <c:pt idx="766">
                  <c:v>5952.3813931972854</c:v>
                </c:pt>
                <c:pt idx="767">
                  <c:v>5952.3813931972854</c:v>
                </c:pt>
                <c:pt idx="768">
                  <c:v>5880.9525915646318</c:v>
                </c:pt>
                <c:pt idx="769">
                  <c:v>5714.2857534693912</c:v>
                </c:pt>
                <c:pt idx="770">
                  <c:v>5750.000222857152</c:v>
                </c:pt>
                <c:pt idx="771">
                  <c:v>5595.2384821768846</c:v>
                </c:pt>
                <c:pt idx="772">
                  <c:v>5690.4762443537384</c:v>
                </c:pt>
                <c:pt idx="773">
                  <c:v>5666.6668723809516</c:v>
                </c:pt>
                <c:pt idx="774">
                  <c:v>5642.8573632653124</c:v>
                </c:pt>
                <c:pt idx="775">
                  <c:v>5785.7144179591924</c:v>
                </c:pt>
                <c:pt idx="776">
                  <c:v>5880.9525915646327</c:v>
                </c:pt>
                <c:pt idx="777">
                  <c:v>5904.7619635374194</c:v>
                </c:pt>
                <c:pt idx="778">
                  <c:v>5095.2385164625921</c:v>
                </c:pt>
                <c:pt idx="779">
                  <c:v>5000.0002057142847</c:v>
                </c:pt>
                <c:pt idx="780">
                  <c:v>4928.5715412244854</c:v>
                </c:pt>
                <c:pt idx="781">
                  <c:v>4928.5715412244854</c:v>
                </c:pt>
                <c:pt idx="782">
                  <c:v>5023.8097148299385</c:v>
                </c:pt>
                <c:pt idx="783">
                  <c:v>5023.8097148299385</c:v>
                </c:pt>
                <c:pt idx="784">
                  <c:v>4785.7144865306182</c:v>
                </c:pt>
                <c:pt idx="785">
                  <c:v>4880.9527972789256</c:v>
                </c:pt>
                <c:pt idx="786">
                  <c:v>4428.5714383673521</c:v>
                </c:pt>
                <c:pt idx="787">
                  <c:v>4428.5714383673521</c:v>
                </c:pt>
                <c:pt idx="788">
                  <c:v>4750.0000171428583</c:v>
                </c:pt>
                <c:pt idx="789">
                  <c:v>4666.6670780952445</c:v>
                </c:pt>
                <c:pt idx="790">
                  <c:v>4785.7144865306182</c:v>
                </c:pt>
                <c:pt idx="791">
                  <c:v>4785.7144865306182</c:v>
                </c:pt>
                <c:pt idx="792">
                  <c:v>4738.0956054421777</c:v>
                </c:pt>
                <c:pt idx="793">
                  <c:v>4738.0956054421777</c:v>
                </c:pt>
                <c:pt idx="794">
                  <c:v>4714.2858220408179</c:v>
                </c:pt>
                <c:pt idx="795">
                  <c:v>4750.0000171428583</c:v>
                </c:pt>
                <c:pt idx="796">
                  <c:v>4750.0000171428583</c:v>
                </c:pt>
                <c:pt idx="797">
                  <c:v>4785.7144865306173</c:v>
                </c:pt>
                <c:pt idx="798">
                  <c:v>4761.9045659863914</c:v>
                </c:pt>
                <c:pt idx="799">
                  <c:v>4797.6188982312842</c:v>
                </c:pt>
                <c:pt idx="800">
                  <c:v>4880.9527972789238</c:v>
                </c:pt>
                <c:pt idx="801">
                  <c:v>4880.9527972789238</c:v>
                </c:pt>
                <c:pt idx="802">
                  <c:v>4892.8573461224578</c:v>
                </c:pt>
                <c:pt idx="803">
                  <c:v>4892.8573461224578</c:v>
                </c:pt>
                <c:pt idx="804">
                  <c:v>4583.3331790476177</c:v>
                </c:pt>
                <c:pt idx="805">
                  <c:v>4642.8571575510177</c:v>
                </c:pt>
                <c:pt idx="806">
                  <c:v>4833.3333676190441</c:v>
                </c:pt>
                <c:pt idx="807">
                  <c:v>4904.7617578231238</c:v>
                </c:pt>
                <c:pt idx="808">
                  <c:v>5071.4285959183635</c:v>
                </c:pt>
                <c:pt idx="809">
                  <c:v>5226.19033659863</c:v>
                </c:pt>
                <c:pt idx="810">
                  <c:v>5333.3331961904705</c:v>
                </c:pt>
                <c:pt idx="811">
                  <c:v>5261.9048059863908</c:v>
                </c:pt>
                <c:pt idx="812">
                  <c:v>5250.0001200000042</c:v>
                </c:pt>
                <c:pt idx="813">
                  <c:v>5214.2859248979648</c:v>
                </c:pt>
                <c:pt idx="814">
                  <c:v>5142.8572604081646</c:v>
                </c:pt>
                <c:pt idx="815">
                  <c:v>5214.2859248979639</c:v>
                </c:pt>
                <c:pt idx="816">
                  <c:v>5321.4287844898035</c:v>
                </c:pt>
                <c:pt idx="817">
                  <c:v>5202.3813760544299</c:v>
                </c:pt>
                <c:pt idx="818">
                  <c:v>5142.8572604081637</c:v>
                </c:pt>
                <c:pt idx="819">
                  <c:v>5142.8572604081637</c:v>
                </c:pt>
                <c:pt idx="820">
                  <c:v>5000.0002057142829</c:v>
                </c:pt>
                <c:pt idx="821">
                  <c:v>4952.381324625856</c:v>
                </c:pt>
                <c:pt idx="822">
                  <c:v>4904.7617578231229</c:v>
                </c:pt>
                <c:pt idx="823">
                  <c:v>5047.6190868027224</c:v>
                </c:pt>
                <c:pt idx="824">
                  <c:v>5142.8572604081628</c:v>
                </c:pt>
                <c:pt idx="825">
                  <c:v>5142.8572604081628</c:v>
                </c:pt>
                <c:pt idx="826">
                  <c:v>5166.6670438095225</c:v>
                </c:pt>
                <c:pt idx="827">
                  <c:v>5214.2859248979621</c:v>
                </c:pt>
                <c:pt idx="828">
                  <c:v>5357.1429795918284</c:v>
                </c:pt>
                <c:pt idx="829">
                  <c:v>5464.2858391836689</c:v>
                </c:pt>
                <c:pt idx="830">
                  <c:v>5547.6189153741498</c:v>
                </c:pt>
                <c:pt idx="831">
                  <c:v>5547.6189153741498</c:v>
                </c:pt>
                <c:pt idx="832">
                  <c:v>5642.8573632653097</c:v>
                </c:pt>
                <c:pt idx="833">
                  <c:v>5392.8571746938687</c:v>
                </c:pt>
                <c:pt idx="834">
                  <c:v>5476.19052517007</c:v>
                </c:pt>
                <c:pt idx="835">
                  <c:v>5476.19052517007</c:v>
                </c:pt>
                <c:pt idx="836">
                  <c:v>5607.1428938775498</c:v>
                </c:pt>
                <c:pt idx="837">
                  <c:v>5607.1428938775498</c:v>
                </c:pt>
                <c:pt idx="838">
                  <c:v>5619.0474427210838</c:v>
                </c:pt>
                <c:pt idx="839">
                  <c:v>5761.9046345578172</c:v>
                </c:pt>
                <c:pt idx="840">
                  <c:v>5714.2857534693903</c:v>
                </c:pt>
                <c:pt idx="841">
                  <c:v>5547.6189153741507</c:v>
                </c:pt>
                <c:pt idx="842">
                  <c:v>5404.7617235374037</c:v>
                </c:pt>
                <c:pt idx="843">
                  <c:v>5571.4286987755104</c:v>
                </c:pt>
                <c:pt idx="844">
                  <c:v>5690.4762443537375</c:v>
                </c:pt>
                <c:pt idx="845">
                  <c:v>5678.5715583673509</c:v>
                </c:pt>
                <c:pt idx="846">
                  <c:v>5690.4762443537375</c:v>
                </c:pt>
                <c:pt idx="847">
                  <c:v>5619.0474427210838</c:v>
                </c:pt>
                <c:pt idx="848">
                  <c:v>5452.3811531972833</c:v>
                </c:pt>
                <c:pt idx="849">
                  <c:v>5500.0000342857102</c:v>
                </c:pt>
                <c:pt idx="850">
                  <c:v>5404.7617235374037</c:v>
                </c:pt>
                <c:pt idx="851">
                  <c:v>5404.7617235374037</c:v>
                </c:pt>
                <c:pt idx="852">
                  <c:v>5380.9527629932045</c:v>
                </c:pt>
                <c:pt idx="853">
                  <c:v>5190.4760043537372</c:v>
                </c:pt>
                <c:pt idx="854">
                  <c:v>5238.0954340136032</c:v>
                </c:pt>
                <c:pt idx="855">
                  <c:v>5285.7143151020427</c:v>
                </c:pt>
                <c:pt idx="856">
                  <c:v>5273.8099034013621</c:v>
                </c:pt>
                <c:pt idx="857">
                  <c:v>5214.2859248979621</c:v>
                </c:pt>
                <c:pt idx="858">
                  <c:v>5130.9525744217626</c:v>
                </c:pt>
                <c:pt idx="859">
                  <c:v>5023.8097148299357</c:v>
                </c:pt>
                <c:pt idx="860">
                  <c:v>4952.381324625856</c:v>
                </c:pt>
                <c:pt idx="861">
                  <c:v>5047.6190868027224</c:v>
                </c:pt>
                <c:pt idx="862">
                  <c:v>5166.6670438095225</c:v>
                </c:pt>
                <c:pt idx="863">
                  <c:v>5166.6670438095225</c:v>
                </c:pt>
                <c:pt idx="864">
                  <c:v>5261.9048059863899</c:v>
                </c:pt>
                <c:pt idx="865">
                  <c:v>5023.8097148299366</c:v>
                </c:pt>
                <c:pt idx="866">
                  <c:v>5095.2385164625894</c:v>
                </c:pt>
                <c:pt idx="867">
                  <c:v>5226.19033659863</c:v>
                </c:pt>
                <c:pt idx="868">
                  <c:v>5095.2385164625894</c:v>
                </c:pt>
                <c:pt idx="869">
                  <c:v>5071.4285959183626</c:v>
                </c:pt>
                <c:pt idx="870">
                  <c:v>5047.6190868027224</c:v>
                </c:pt>
                <c:pt idx="871">
                  <c:v>5023.8097148299366</c:v>
                </c:pt>
                <c:pt idx="872">
                  <c:v>5071.4285959183635</c:v>
                </c:pt>
                <c:pt idx="873">
                  <c:v>5095.2385164625903</c:v>
                </c:pt>
                <c:pt idx="874">
                  <c:v>5154.7619463945503</c:v>
                </c:pt>
                <c:pt idx="875">
                  <c:v>5095.2385164625903</c:v>
                </c:pt>
                <c:pt idx="876">
                  <c:v>5261.9048059863899</c:v>
                </c:pt>
                <c:pt idx="877">
                  <c:v>5261.9048059863899</c:v>
                </c:pt>
                <c:pt idx="878">
                  <c:v>4952.3813246258569</c:v>
                </c:pt>
                <c:pt idx="879">
                  <c:v>5023.8097148299366</c:v>
                </c:pt>
                <c:pt idx="880">
                  <c:v>5119.047477006804</c:v>
                </c:pt>
                <c:pt idx="881">
                  <c:v>5166.6670438095243</c:v>
                </c:pt>
                <c:pt idx="882">
                  <c:v>5214.2859248979639</c:v>
                </c:pt>
                <c:pt idx="883">
                  <c:v>5166.6670438095243</c:v>
                </c:pt>
                <c:pt idx="884">
                  <c:v>5166.6670438095243</c:v>
                </c:pt>
                <c:pt idx="885">
                  <c:v>5238.095434013605</c:v>
                </c:pt>
                <c:pt idx="886">
                  <c:v>5428.5716440816323</c:v>
                </c:pt>
                <c:pt idx="887">
                  <c:v>5500.0000342857129</c:v>
                </c:pt>
                <c:pt idx="888">
                  <c:v>5619.0474427210866</c:v>
                </c:pt>
                <c:pt idx="889">
                  <c:v>5595.2384821768865</c:v>
                </c:pt>
                <c:pt idx="890">
                  <c:v>5571.4286987755131</c:v>
                </c:pt>
                <c:pt idx="891">
                  <c:v>5500.0000342857129</c:v>
                </c:pt>
                <c:pt idx="892">
                  <c:v>5428.5716440816323</c:v>
                </c:pt>
                <c:pt idx="893">
                  <c:v>5476.1905251700728</c:v>
                </c:pt>
                <c:pt idx="894">
                  <c:v>5321.4287844898054</c:v>
                </c:pt>
                <c:pt idx="895">
                  <c:v>5380.9527629932063</c:v>
                </c:pt>
                <c:pt idx="896">
                  <c:v>5476.1905251700728</c:v>
                </c:pt>
                <c:pt idx="897">
                  <c:v>5345.2382936054455</c:v>
                </c:pt>
                <c:pt idx="898">
                  <c:v>5559.5240127891257</c:v>
                </c:pt>
                <c:pt idx="899">
                  <c:v>5642.8573632653133</c:v>
                </c:pt>
                <c:pt idx="900">
                  <c:v>5619.0474427210866</c:v>
                </c:pt>
                <c:pt idx="901">
                  <c:v>5607.1428938775534</c:v>
                </c:pt>
                <c:pt idx="902">
                  <c:v>5630.9528144217811</c:v>
                </c:pt>
                <c:pt idx="903">
                  <c:v>5571.428698775514</c:v>
                </c:pt>
                <c:pt idx="904">
                  <c:v>5642.8573632653151</c:v>
                </c:pt>
                <c:pt idx="905">
                  <c:v>5595.2384821768883</c:v>
                </c:pt>
                <c:pt idx="906">
                  <c:v>5702.3813417687152</c:v>
                </c:pt>
                <c:pt idx="907">
                  <c:v>5702.3813417687152</c:v>
                </c:pt>
                <c:pt idx="908">
                  <c:v>5714.2857534693949</c:v>
                </c:pt>
                <c:pt idx="909">
                  <c:v>5642.8573632653151</c:v>
                </c:pt>
                <c:pt idx="910">
                  <c:v>5547.6189153741552</c:v>
                </c:pt>
                <c:pt idx="911">
                  <c:v>5619.0474427210884</c:v>
                </c:pt>
                <c:pt idx="912">
                  <c:v>5654.7617749659821</c:v>
                </c:pt>
                <c:pt idx="913">
                  <c:v>5738.0956740136226</c:v>
                </c:pt>
                <c:pt idx="914">
                  <c:v>5928.5714726530623</c:v>
                </c:pt>
                <c:pt idx="915">
                  <c:v>6071.4288016326627</c:v>
                </c:pt>
                <c:pt idx="916">
                  <c:v>5976.1903537415028</c:v>
                </c:pt>
                <c:pt idx="917">
                  <c:v>6047.618881088436</c:v>
                </c:pt>
                <c:pt idx="918">
                  <c:v>5952.3813931972891</c:v>
                </c:pt>
                <c:pt idx="919">
                  <c:v>6190.4760729251693</c:v>
                </c:pt>
                <c:pt idx="920">
                  <c:v>6238.0956397279033</c:v>
                </c:pt>
                <c:pt idx="921">
                  <c:v>6285.7145208163292</c:v>
                </c:pt>
                <c:pt idx="922">
                  <c:v>6380.9528315646367</c:v>
                </c:pt>
                <c:pt idx="923">
                  <c:v>6404.7617921088504</c:v>
                </c:pt>
                <c:pt idx="924">
                  <c:v>6345.2384993197429</c:v>
                </c:pt>
                <c:pt idx="925">
                  <c:v>6476.1903194557826</c:v>
                </c:pt>
                <c:pt idx="926">
                  <c:v>6523.8097491156495</c:v>
                </c:pt>
                <c:pt idx="927">
                  <c:v>6630.9526087074892</c:v>
                </c:pt>
                <c:pt idx="928">
                  <c:v>6571.4286302040891</c:v>
                </c:pt>
                <c:pt idx="929">
                  <c:v>7190.475592925156</c:v>
                </c:pt>
                <c:pt idx="930">
                  <c:v>7547.6189153741552</c:v>
                </c:pt>
                <c:pt idx="931">
                  <c:v>7595.2390307483292</c:v>
                </c:pt>
                <c:pt idx="932">
                  <c:v>7785.7140065306094</c:v>
                </c:pt>
                <c:pt idx="933">
                  <c:v>7738.0952625850359</c:v>
                </c:pt>
                <c:pt idx="934">
                  <c:v>7619.0470312925027</c:v>
                </c:pt>
                <c:pt idx="935">
                  <c:v>7476.190799455796</c:v>
                </c:pt>
                <c:pt idx="936">
                  <c:v>7000.0006171428759</c:v>
                </c:pt>
                <c:pt idx="937">
                  <c:v>7214.2863363265415</c:v>
                </c:pt>
                <c:pt idx="938">
                  <c:v>7488.0961711564887</c:v>
                </c:pt>
                <c:pt idx="939">
                  <c:v>7666.6671466666758</c:v>
                </c:pt>
                <c:pt idx="940">
                  <c:v>8023.8104691156759</c:v>
                </c:pt>
                <c:pt idx="941">
                  <c:v>8119.0479570068092</c:v>
                </c:pt>
                <c:pt idx="942">
                  <c:v>7916.6676095238354</c:v>
                </c:pt>
                <c:pt idx="943">
                  <c:v>7702.3818903401552</c:v>
                </c:pt>
                <c:pt idx="944">
                  <c:v>7595.2390307483283</c:v>
                </c:pt>
                <c:pt idx="945">
                  <c:v>7404.7613121088343</c:v>
                </c:pt>
                <c:pt idx="946">
                  <c:v>7333.3331961904751</c:v>
                </c:pt>
                <c:pt idx="947">
                  <c:v>7583.3336590476219</c:v>
                </c:pt>
                <c:pt idx="948">
                  <c:v>7785.7140065306094</c:v>
                </c:pt>
                <c:pt idx="949">
                  <c:v>7821.4287502040879</c:v>
                </c:pt>
                <c:pt idx="950">
                  <c:v>7261.905080272114</c:v>
                </c:pt>
                <c:pt idx="951">
                  <c:v>7452.3814274830056</c:v>
                </c:pt>
                <c:pt idx="952">
                  <c:v>7357.14256816326</c:v>
                </c:pt>
                <c:pt idx="953">
                  <c:v>7714.2858906122456</c:v>
                </c:pt>
                <c:pt idx="954">
                  <c:v>7928.5716097959266</c:v>
                </c:pt>
                <c:pt idx="955">
                  <c:v>7976.1903537414983</c:v>
                </c:pt>
                <c:pt idx="956">
                  <c:v>8047.6184696598466</c:v>
                </c:pt>
                <c:pt idx="957">
                  <c:v>8392.8577918367537</c:v>
                </c:pt>
                <c:pt idx="958">
                  <c:v>8238.0961882993397</c:v>
                </c:pt>
                <c:pt idx="959">
                  <c:v>8428.5711640816317</c:v>
                </c:pt>
                <c:pt idx="960">
                  <c:v>8333.3336761904848</c:v>
                </c:pt>
                <c:pt idx="961">
                  <c:v>8273.8095605442177</c:v>
                </c:pt>
                <c:pt idx="962">
                  <c:v>8238.0961882993379</c:v>
                </c:pt>
                <c:pt idx="963">
                  <c:v>8392.8577918367519</c:v>
                </c:pt>
                <c:pt idx="964">
                  <c:v>8404.7617921088458</c:v>
                </c:pt>
                <c:pt idx="965">
                  <c:v>8404.7617921088458</c:v>
                </c:pt>
                <c:pt idx="966">
                  <c:v>8345.2390478911784</c:v>
                </c:pt>
                <c:pt idx="967">
                  <c:v>8261.9041888435258</c:v>
                </c:pt>
                <c:pt idx="968">
                  <c:v>8285.7149322449113</c:v>
                </c:pt>
                <c:pt idx="969">
                  <c:v>8142.8573289795913</c:v>
                </c:pt>
                <c:pt idx="970">
                  <c:v>8285.7149322449113</c:v>
                </c:pt>
                <c:pt idx="971">
                  <c:v>8095.2385850340188</c:v>
                </c:pt>
                <c:pt idx="972">
                  <c:v>8214.2854448979506</c:v>
                </c:pt>
                <c:pt idx="973">
                  <c:v>8261.9041888435258</c:v>
                </c:pt>
                <c:pt idx="974">
                  <c:v>8119.0479570068046</c:v>
                </c:pt>
                <c:pt idx="975">
                  <c:v>8142.8573289795913</c:v>
                </c:pt>
                <c:pt idx="976">
                  <c:v>8071.4292130612321</c:v>
                </c:pt>
                <c:pt idx="977">
                  <c:v>7904.762237823139</c:v>
                </c:pt>
                <c:pt idx="978">
                  <c:v>7857.1434938775656</c:v>
                </c:pt>
                <c:pt idx="979">
                  <c:v>7619.047031292499</c:v>
                </c:pt>
                <c:pt idx="980">
                  <c:v>7428.5720555102189</c:v>
                </c:pt>
                <c:pt idx="981">
                  <c:v>7333.3331961904714</c:v>
                </c:pt>
                <c:pt idx="982">
                  <c:v>7452.3814274830047</c:v>
                </c:pt>
                <c:pt idx="983">
                  <c:v>7654.7617749659785</c:v>
                </c:pt>
                <c:pt idx="984">
                  <c:v>7880.9528658503523</c:v>
                </c:pt>
                <c:pt idx="985">
                  <c:v>7952.3809817687124</c:v>
                </c:pt>
                <c:pt idx="986">
                  <c:v>8166.6667009523799</c:v>
                </c:pt>
                <c:pt idx="987">
                  <c:v>8166.6667009523799</c:v>
                </c:pt>
                <c:pt idx="988">
                  <c:v>8142.8573289795922</c:v>
                </c:pt>
                <c:pt idx="989">
                  <c:v>8214.2854448979524</c:v>
                </c:pt>
                <c:pt idx="990">
                  <c:v>8119.0479570068055</c:v>
                </c:pt>
                <c:pt idx="991">
                  <c:v>8285.7149322449131</c:v>
                </c:pt>
                <c:pt idx="992">
                  <c:v>8285.7149322449131</c:v>
                </c:pt>
                <c:pt idx="993">
                  <c:v>8452.3819074830189</c:v>
                </c:pt>
                <c:pt idx="994">
                  <c:v>8500.0006514285906</c:v>
                </c:pt>
                <c:pt idx="995">
                  <c:v>8749.9997428571387</c:v>
                </c:pt>
                <c:pt idx="996">
                  <c:v>8535.7140236734595</c:v>
                </c:pt>
                <c:pt idx="997">
                  <c:v>8666.6676266666855</c:v>
                </c:pt>
                <c:pt idx="998">
                  <c:v>8642.8568832652982</c:v>
                </c:pt>
                <c:pt idx="999">
                  <c:v>8404.761792108844</c:v>
                </c:pt>
                <c:pt idx="1000">
                  <c:v>8238.0961882993379</c:v>
                </c:pt>
                <c:pt idx="1001">
                  <c:v>8202.3814446258566</c:v>
                </c:pt>
                <c:pt idx="1002">
                  <c:v>8202.3814446258566</c:v>
                </c:pt>
                <c:pt idx="1003">
                  <c:v>8452.3819074830171</c:v>
                </c:pt>
                <c:pt idx="1004">
                  <c:v>8333.3336761904848</c:v>
                </c:pt>
                <c:pt idx="1005">
                  <c:v>9047.6189496598581</c:v>
                </c:pt>
                <c:pt idx="1006">
                  <c:v>8964.2854620408052</c:v>
                </c:pt>
                <c:pt idx="1007">
                  <c:v>8642.8568832652982</c:v>
                </c:pt>
                <c:pt idx="1008">
                  <c:v>8547.6193953741513</c:v>
                </c:pt>
                <c:pt idx="1009">
                  <c:v>8642.8568832652963</c:v>
                </c:pt>
                <c:pt idx="1010">
                  <c:v>8642.8568832652963</c:v>
                </c:pt>
                <c:pt idx="1011">
                  <c:v>8642.8568832652963</c:v>
                </c:pt>
                <c:pt idx="1012">
                  <c:v>8714.2863706122571</c:v>
                </c:pt>
                <c:pt idx="1013">
                  <c:v>8690.4756272108716</c:v>
                </c:pt>
                <c:pt idx="1014">
                  <c:v>8809.523858503404</c:v>
                </c:pt>
                <c:pt idx="1015">
                  <c:v>8928.5720897959382</c:v>
                </c:pt>
                <c:pt idx="1016">
                  <c:v>8928.5720897959382</c:v>
                </c:pt>
                <c:pt idx="1017">
                  <c:v>8976.1908337414989</c:v>
                </c:pt>
                <c:pt idx="1018">
                  <c:v>8952.3814617687131</c:v>
                </c:pt>
                <c:pt idx="1019">
                  <c:v>8880.9533458503665</c:v>
                </c:pt>
                <c:pt idx="1020">
                  <c:v>8976.1908337414989</c:v>
                </c:pt>
                <c:pt idx="1021">
                  <c:v>9000.0002057142865</c:v>
                </c:pt>
                <c:pt idx="1022">
                  <c:v>9023.8095776870723</c:v>
                </c:pt>
                <c:pt idx="1023">
                  <c:v>9023.8095776870723</c:v>
                </c:pt>
                <c:pt idx="1024">
                  <c:v>9047.6189496598599</c:v>
                </c:pt>
                <c:pt idx="1025">
                  <c:v>9238.0952968707552</c:v>
                </c:pt>
                <c:pt idx="1026">
                  <c:v>9333.3341561905017</c:v>
                </c:pt>
                <c:pt idx="1027">
                  <c:v>9333.3341561905017</c:v>
                </c:pt>
                <c:pt idx="1028">
                  <c:v>9547.6198753741683</c:v>
                </c:pt>
                <c:pt idx="1029">
                  <c:v>9154.7627692517271</c:v>
                </c:pt>
                <c:pt idx="1030">
                  <c:v>9178.5711812244863</c:v>
                </c:pt>
                <c:pt idx="1031">
                  <c:v>9285.7140408163268</c:v>
                </c:pt>
                <c:pt idx="1032">
                  <c:v>9452.3810160544199</c:v>
                </c:pt>
                <c:pt idx="1033">
                  <c:v>9333.3341561904999</c:v>
                </c:pt>
                <c:pt idx="1034">
                  <c:v>9404.7622721088464</c:v>
                </c:pt>
                <c:pt idx="1035">
                  <c:v>9523.809131972781</c:v>
                </c:pt>
                <c:pt idx="1036">
                  <c:v>9880.9524544217657</c:v>
                </c:pt>
                <c:pt idx="1037">
                  <c:v>10023.809097687059</c:v>
                </c:pt>
                <c:pt idx="1038">
                  <c:v>9952.3805703401249</c:v>
                </c:pt>
                <c:pt idx="1039">
                  <c:v>9785.7149665306333</c:v>
                </c:pt>
                <c:pt idx="1040">
                  <c:v>10119.048505578248</c:v>
                </c:pt>
                <c:pt idx="1041">
                  <c:v>10142.85691755102</c:v>
                </c:pt>
                <c:pt idx="1042">
                  <c:v>10309.523892789113</c:v>
                </c:pt>
                <c:pt idx="1043">
                  <c:v>10119.048505578246</c:v>
                </c:pt>
                <c:pt idx="1044">
                  <c:v>10214.286404897979</c:v>
                </c:pt>
                <c:pt idx="1045">
                  <c:v>10571.428355918368</c:v>
                </c:pt>
                <c:pt idx="1046">
                  <c:v>10857.143562448995</c:v>
                </c:pt>
                <c:pt idx="1047">
                  <c:v>11095.237693605435</c:v>
                </c:pt>
                <c:pt idx="1048">
                  <c:v>10761.905663129275</c:v>
                </c:pt>
                <c:pt idx="1049">
                  <c:v>10785.714075102034</c:v>
                </c:pt>
                <c:pt idx="1050">
                  <c:v>10595.237727891154</c:v>
                </c:pt>
                <c:pt idx="1051">
                  <c:v>10500.000240000007</c:v>
                </c:pt>
                <c:pt idx="1052">
                  <c:v>10619.048471292541</c:v>
                </c:pt>
                <c:pt idx="1053">
                  <c:v>10714.285959183673</c:v>
                </c:pt>
                <c:pt idx="1054">
                  <c:v>10571.428355918366</c:v>
                </c:pt>
                <c:pt idx="1055">
                  <c:v>10523.809611972792</c:v>
                </c:pt>
                <c:pt idx="1056">
                  <c:v>10547.619943945607</c:v>
                </c:pt>
                <c:pt idx="1057">
                  <c:v>10619.048471292543</c:v>
                </c:pt>
                <c:pt idx="1058">
                  <c:v>11047.619909659888</c:v>
                </c:pt>
                <c:pt idx="1059">
                  <c:v>11142.857397551035</c:v>
                </c:pt>
                <c:pt idx="1060">
                  <c:v>10904.762306394568</c:v>
                </c:pt>
                <c:pt idx="1061">
                  <c:v>10880.951974421756</c:v>
                </c:pt>
                <c:pt idx="1062">
                  <c:v>10904.76230639457</c:v>
                </c:pt>
                <c:pt idx="1063">
                  <c:v>11238.094885442171</c:v>
                </c:pt>
                <c:pt idx="1064">
                  <c:v>11523.809131972785</c:v>
                </c:pt>
                <c:pt idx="1065">
                  <c:v>11500.000720000024</c:v>
                </c:pt>
                <c:pt idx="1066">
                  <c:v>11500.000720000024</c:v>
                </c:pt>
                <c:pt idx="1067">
                  <c:v>11571.428835918383</c:v>
                </c:pt>
                <c:pt idx="1068">
                  <c:v>11809.523927074837</c:v>
                </c:pt>
                <c:pt idx="1069">
                  <c:v>11547.619463945597</c:v>
                </c:pt>
                <c:pt idx="1070">
                  <c:v>11333.333744761916</c:v>
                </c:pt>
                <c:pt idx="1071">
                  <c:v>11285.715000816343</c:v>
                </c:pt>
                <c:pt idx="1072">
                  <c:v>11238.094885442169</c:v>
                </c:pt>
                <c:pt idx="1073">
                  <c:v>11047.619909659888</c:v>
                </c:pt>
                <c:pt idx="1074">
                  <c:v>11047.619909659888</c:v>
                </c:pt>
                <c:pt idx="1075">
                  <c:v>10928.571678367354</c:v>
                </c:pt>
                <c:pt idx="1076">
                  <c:v>10714.285959183675</c:v>
                </c:pt>
                <c:pt idx="1077">
                  <c:v>11047.619909659887</c:v>
                </c:pt>
                <c:pt idx="1078">
                  <c:v>10880.951974421752</c:v>
                </c:pt>
                <c:pt idx="1079">
                  <c:v>11095.237693605433</c:v>
                </c:pt>
                <c:pt idx="1080">
                  <c:v>11238.094885442166</c:v>
                </c:pt>
                <c:pt idx="1081">
                  <c:v>11761.90518312926</c:v>
                </c:pt>
                <c:pt idx="1082">
                  <c:v>12190.476621496608</c:v>
                </c:pt>
                <c:pt idx="1083">
                  <c:v>11952.380570340127</c:v>
                </c:pt>
                <c:pt idx="1084">
                  <c:v>11952.380570340127</c:v>
                </c:pt>
                <c:pt idx="1085">
                  <c:v>12285.714109387754</c:v>
                </c:pt>
                <c:pt idx="1086">
                  <c:v>12476.191416598662</c:v>
                </c:pt>
                <c:pt idx="1087">
                  <c:v>12523.809200544207</c:v>
                </c:pt>
                <c:pt idx="1088">
                  <c:v>12333.334224761928</c:v>
                </c:pt>
                <c:pt idx="1089">
                  <c:v>12333.334224761928</c:v>
                </c:pt>
                <c:pt idx="1090">
                  <c:v>12333.334224761928</c:v>
                </c:pt>
                <c:pt idx="1091">
                  <c:v>13000.000754285727</c:v>
                </c:pt>
                <c:pt idx="1092">
                  <c:v>13380.952077278809</c:v>
                </c:pt>
                <c:pt idx="1093">
                  <c:v>13619.048539863876</c:v>
                </c:pt>
                <c:pt idx="1094">
                  <c:v>14452.380673197211</c:v>
                </c:pt>
                <c:pt idx="1095">
                  <c:v>14571.428904489745</c:v>
                </c:pt>
                <c:pt idx="1096">
                  <c:v>14142.857466122408</c:v>
                </c:pt>
                <c:pt idx="1097">
                  <c:v>14142.857466122408</c:v>
                </c:pt>
                <c:pt idx="1098">
                  <c:v>14333.335184761878</c:v>
                </c:pt>
                <c:pt idx="1099">
                  <c:v>14380.951185850277</c:v>
                </c:pt>
                <c:pt idx="1100">
                  <c:v>13904.763746394545</c:v>
                </c:pt>
                <c:pt idx="1101">
                  <c:v>14309.524441360541</c:v>
                </c:pt>
                <c:pt idx="1102">
                  <c:v>14666.666392380943</c:v>
                </c:pt>
                <c:pt idx="1103">
                  <c:v>13976.190490884277</c:v>
                </c:pt>
                <c:pt idx="1104">
                  <c:v>13904.763746394543</c:v>
                </c:pt>
                <c:pt idx="1105">
                  <c:v>13714.286027755075</c:v>
                </c:pt>
                <c:pt idx="1106">
                  <c:v>14000.001234285743</c:v>
                </c:pt>
                <c:pt idx="1107">
                  <c:v>14261.905697414944</c:v>
                </c:pt>
                <c:pt idx="1108">
                  <c:v>14452.380673197209</c:v>
                </c:pt>
                <c:pt idx="1109">
                  <c:v>14571.428904489743</c:v>
                </c:pt>
                <c:pt idx="1110">
                  <c:v>14380.951185850276</c:v>
                </c:pt>
                <c:pt idx="1111">
                  <c:v>14476.191416598542</c:v>
                </c:pt>
                <c:pt idx="1112">
                  <c:v>14261.905697414943</c:v>
                </c:pt>
                <c:pt idx="1113">
                  <c:v>14285.713697959072</c:v>
                </c:pt>
                <c:pt idx="1114">
                  <c:v>14785.714623673472</c:v>
                </c:pt>
                <c:pt idx="1115">
                  <c:v>14666.666392380937</c:v>
                </c:pt>
                <c:pt idx="1116">
                  <c:v>14428.57267265307</c:v>
                </c:pt>
                <c:pt idx="1117">
                  <c:v>14190.476210068004</c:v>
                </c:pt>
                <c:pt idx="1118">
                  <c:v>14238.09495401347</c:v>
                </c:pt>
                <c:pt idx="1119">
                  <c:v>14523.810160544133</c:v>
                </c:pt>
                <c:pt idx="1120">
                  <c:v>14571.428904489734</c:v>
                </c:pt>
                <c:pt idx="1121">
                  <c:v>14476.191416598534</c:v>
                </c:pt>
                <c:pt idx="1122">
                  <c:v>14047.6199782312</c:v>
                </c:pt>
                <c:pt idx="1123">
                  <c:v>13714.286027755068</c:v>
                </c:pt>
                <c:pt idx="1124">
                  <c:v>13714.286027755068</c:v>
                </c:pt>
                <c:pt idx="1125">
                  <c:v>13761.904771700671</c:v>
                </c:pt>
                <c:pt idx="1126">
                  <c:v>13952.379747482935</c:v>
                </c:pt>
                <c:pt idx="1127">
                  <c:v>14142.857466122399</c:v>
                </c:pt>
                <c:pt idx="1128">
                  <c:v>14047.6199782312</c:v>
                </c:pt>
                <c:pt idx="1129">
                  <c:v>14380.951185850266</c:v>
                </c:pt>
                <c:pt idx="1130">
                  <c:v>14761.906623129204</c:v>
                </c:pt>
                <c:pt idx="1131">
                  <c:v>14928.570855510136</c:v>
                </c:pt>
                <c:pt idx="1132">
                  <c:v>15095.23783074827</c:v>
                </c:pt>
                <c:pt idx="1133">
                  <c:v>14809.522624217603</c:v>
                </c:pt>
                <c:pt idx="1134">
                  <c:v>14476.191416598536</c:v>
                </c:pt>
                <c:pt idx="1135">
                  <c:v>14619.047648435337</c:v>
                </c:pt>
                <c:pt idx="1136">
                  <c:v>13952.379747482935</c:v>
                </c:pt>
                <c:pt idx="1137">
                  <c:v>13714.286027755068</c:v>
                </c:pt>
                <c:pt idx="1138">
                  <c:v>13238.094885442162</c:v>
                </c:pt>
                <c:pt idx="1139">
                  <c:v>13619.048539863868</c:v>
                </c:pt>
                <c:pt idx="1140">
                  <c:v>13095.238242176869</c:v>
                </c:pt>
                <c:pt idx="1141">
                  <c:v>13142.856986122442</c:v>
                </c:pt>
                <c:pt idx="1142">
                  <c:v>12952.380638911551</c:v>
                </c:pt>
                <c:pt idx="1143">
                  <c:v>12666.666803809523</c:v>
                </c:pt>
                <c:pt idx="1144">
                  <c:v>12714.285547755097</c:v>
                </c:pt>
                <c:pt idx="1145">
                  <c:v>12571.429315918376</c:v>
                </c:pt>
                <c:pt idx="1146">
                  <c:v>12047.619978231311</c:v>
                </c:pt>
                <c:pt idx="1147">
                  <c:v>11523.809131972779</c:v>
                </c:pt>
                <c:pt idx="1148">
                  <c:v>11666.666323809513</c:v>
                </c:pt>
                <c:pt idx="1149">
                  <c:v>12095.237762176859</c:v>
                </c:pt>
                <c:pt idx="1150">
                  <c:v>12404.762340680287</c:v>
                </c:pt>
                <c:pt idx="1151">
                  <c:v>12285.714109387754</c:v>
                </c:pt>
                <c:pt idx="1152">
                  <c:v>12380.952008707474</c:v>
                </c:pt>
                <c:pt idx="1153">
                  <c:v>12238.095365442181</c:v>
                </c:pt>
                <c:pt idx="1154">
                  <c:v>12238.095365442181</c:v>
                </c:pt>
                <c:pt idx="1155">
                  <c:v>11761.905183129262</c:v>
                </c:pt>
                <c:pt idx="1156">
                  <c:v>11476.191348027234</c:v>
                </c:pt>
                <c:pt idx="1157">
                  <c:v>10571.428355918368</c:v>
                </c:pt>
                <c:pt idx="1158">
                  <c:v>10333.334224761928</c:v>
                </c:pt>
                <c:pt idx="1159">
                  <c:v>10238.09481687074</c:v>
                </c:pt>
                <c:pt idx="1160">
                  <c:v>9857.1430824489798</c:v>
                </c:pt>
                <c:pt idx="1161">
                  <c:v>10666.666255238088</c:v>
                </c:pt>
                <c:pt idx="1162">
                  <c:v>11571.428835918381</c:v>
                </c:pt>
                <c:pt idx="1163">
                  <c:v>11976.190902312941</c:v>
                </c:pt>
                <c:pt idx="1164">
                  <c:v>11523.809131972781</c:v>
                </c:pt>
                <c:pt idx="1165">
                  <c:v>11428.571232653059</c:v>
                </c:pt>
                <c:pt idx="1166">
                  <c:v>11714.286439183685</c:v>
                </c:pt>
                <c:pt idx="1167">
                  <c:v>11714.286439183685</c:v>
                </c:pt>
                <c:pt idx="1168">
                  <c:v>11857.142671020405</c:v>
                </c:pt>
                <c:pt idx="1169">
                  <c:v>11238.094885442166</c:v>
                </c:pt>
                <c:pt idx="1170">
                  <c:v>10952.381050340138</c:v>
                </c:pt>
                <c:pt idx="1171">
                  <c:v>10999.999794285712</c:v>
                </c:pt>
                <c:pt idx="1172">
                  <c:v>10619.048471292539</c:v>
                </c:pt>
                <c:pt idx="1173">
                  <c:v>10571.428355918366</c:v>
                </c:pt>
                <c:pt idx="1174">
                  <c:v>10928.571678367352</c:v>
                </c:pt>
                <c:pt idx="1175">
                  <c:v>10952.38105034014</c:v>
                </c:pt>
                <c:pt idx="1176">
                  <c:v>11380.952488707486</c:v>
                </c:pt>
                <c:pt idx="1177">
                  <c:v>11571.428835918379</c:v>
                </c:pt>
                <c:pt idx="1178">
                  <c:v>11761.90518312926</c:v>
                </c:pt>
                <c:pt idx="1179">
                  <c:v>11809.523927074833</c:v>
                </c:pt>
                <c:pt idx="1180">
                  <c:v>11380.952488707486</c:v>
                </c:pt>
                <c:pt idx="1181">
                  <c:v>11523.809131972781</c:v>
                </c:pt>
                <c:pt idx="1182">
                  <c:v>11142.857397551032</c:v>
                </c:pt>
                <c:pt idx="1183">
                  <c:v>11500.00072000002</c:v>
                </c:pt>
                <c:pt idx="1184">
                  <c:v>11476.191348027232</c:v>
                </c:pt>
                <c:pt idx="1185">
                  <c:v>11285.715000816339</c:v>
                </c:pt>
                <c:pt idx="1186">
                  <c:v>12000.000274285725</c:v>
                </c:pt>
                <c:pt idx="1187">
                  <c:v>12785.715035102057</c:v>
                </c:pt>
                <c:pt idx="1188">
                  <c:v>12547.61994394559</c:v>
                </c:pt>
                <c:pt idx="1189">
                  <c:v>12523.809200544205</c:v>
                </c:pt>
                <c:pt idx="1190">
                  <c:v>12214.285993469393</c:v>
                </c:pt>
                <c:pt idx="1191">
                  <c:v>12333.334224761928</c:v>
                </c:pt>
                <c:pt idx="1192">
                  <c:v>12571.429315918382</c:v>
                </c:pt>
                <c:pt idx="1193">
                  <c:v>12000.000274285727</c:v>
                </c:pt>
                <c:pt idx="1194">
                  <c:v>11333.333744761912</c:v>
                </c:pt>
                <c:pt idx="1195">
                  <c:v>11047.619909659885</c:v>
                </c:pt>
                <c:pt idx="1196">
                  <c:v>10857.143562448993</c:v>
                </c:pt>
                <c:pt idx="1197">
                  <c:v>10761.905663129273</c:v>
                </c:pt>
                <c:pt idx="1198">
                  <c:v>10404.76275210886</c:v>
                </c:pt>
                <c:pt idx="1199">
                  <c:v>10761.905663129275</c:v>
                </c:pt>
                <c:pt idx="1200">
                  <c:v>11642.856951836729</c:v>
                </c:pt>
                <c:pt idx="1201">
                  <c:v>11809.523927074837</c:v>
                </c:pt>
                <c:pt idx="1202">
                  <c:v>12190.476621496611</c:v>
                </c:pt>
                <c:pt idx="1203">
                  <c:v>12238.095365442185</c:v>
                </c:pt>
                <c:pt idx="1204">
                  <c:v>12452.381084625853</c:v>
                </c:pt>
                <c:pt idx="1205">
                  <c:v>12333.334224761933</c:v>
                </c:pt>
                <c:pt idx="1206">
                  <c:v>12071.428390204081</c:v>
                </c:pt>
                <c:pt idx="1207">
                  <c:v>11904.762786394585</c:v>
                </c:pt>
                <c:pt idx="1208">
                  <c:v>12166.666289523811</c:v>
                </c:pt>
                <c:pt idx="1209">
                  <c:v>12142.857877551038</c:v>
                </c:pt>
                <c:pt idx="1210">
                  <c:v>12095.237762176865</c:v>
                </c:pt>
                <c:pt idx="1211">
                  <c:v>12380.952008707478</c:v>
                </c:pt>
                <c:pt idx="1212">
                  <c:v>12499.999828571423</c:v>
                </c:pt>
                <c:pt idx="1213">
                  <c:v>12238.095365442183</c:v>
                </c:pt>
                <c:pt idx="1214">
                  <c:v>12142.857877551036</c:v>
                </c:pt>
                <c:pt idx="1215">
                  <c:v>12095.237762176863</c:v>
                </c:pt>
                <c:pt idx="1216">
                  <c:v>12333.334224761929</c:v>
                </c:pt>
                <c:pt idx="1217">
                  <c:v>13119.04857414969</c:v>
                </c:pt>
                <c:pt idx="1218">
                  <c:v>13071.42887020409</c:v>
                </c:pt>
                <c:pt idx="1219">
                  <c:v>13238.094885442173</c:v>
                </c:pt>
                <c:pt idx="1220">
                  <c:v>12928.571266938772</c:v>
                </c:pt>
                <c:pt idx="1221">
                  <c:v>12952.380638911558</c:v>
                </c:pt>
                <c:pt idx="1222">
                  <c:v>13238.094885442171</c:v>
                </c:pt>
                <c:pt idx="1223">
                  <c:v>13000.000754285731</c:v>
                </c:pt>
                <c:pt idx="1224">
                  <c:v>13095.238242176878</c:v>
                </c:pt>
                <c:pt idx="1225">
                  <c:v>13095.238242176878</c:v>
                </c:pt>
                <c:pt idx="1226">
                  <c:v>13095.238242176878</c:v>
                </c:pt>
                <c:pt idx="1227">
                  <c:v>13380.952077278809</c:v>
                </c:pt>
                <c:pt idx="1228">
                  <c:v>13690.476655782277</c:v>
                </c:pt>
                <c:pt idx="1229">
                  <c:v>13404.762820680276</c:v>
                </c:pt>
                <c:pt idx="1230">
                  <c:v>13571.428424489743</c:v>
                </c:pt>
                <c:pt idx="1231">
                  <c:v>13761.904771700678</c:v>
                </c:pt>
                <c:pt idx="1232">
                  <c:v>14071.427978775477</c:v>
                </c:pt>
                <c:pt idx="1233">
                  <c:v>14190.476210068011</c:v>
                </c:pt>
                <c:pt idx="1234">
                  <c:v>14333.335184761878</c:v>
                </c:pt>
                <c:pt idx="1235">
                  <c:v>14238.094954013479</c:v>
                </c:pt>
                <c:pt idx="1236">
                  <c:v>14142.85746612241</c:v>
                </c:pt>
                <c:pt idx="1237">
                  <c:v>14095.238722176811</c:v>
                </c:pt>
                <c:pt idx="1238">
                  <c:v>13738.094028299212</c:v>
                </c:pt>
                <c:pt idx="1239">
                  <c:v>13809.523515646144</c:v>
                </c:pt>
                <c:pt idx="1240">
                  <c:v>13857.142259591745</c:v>
                </c:pt>
                <c:pt idx="1241">
                  <c:v>14023.809234829874</c:v>
                </c:pt>
                <c:pt idx="1242">
                  <c:v>14095.238722176809</c:v>
                </c:pt>
                <c:pt idx="1243">
                  <c:v>14333.335184761878</c:v>
                </c:pt>
                <c:pt idx="1244">
                  <c:v>14261.905697414946</c:v>
                </c:pt>
                <c:pt idx="1245">
                  <c:v>14380.951185850279</c:v>
                </c:pt>
                <c:pt idx="1246">
                  <c:v>14428.572672653079</c:v>
                </c:pt>
                <c:pt idx="1247">
                  <c:v>14333.33518476188</c:v>
                </c:pt>
                <c:pt idx="1248">
                  <c:v>14333.33518476188</c:v>
                </c:pt>
                <c:pt idx="1249">
                  <c:v>14285.71369795908</c:v>
                </c:pt>
                <c:pt idx="1250">
                  <c:v>14238.094954013481</c:v>
                </c:pt>
                <c:pt idx="1251">
                  <c:v>14285.71369795908</c:v>
                </c:pt>
                <c:pt idx="1252">
                  <c:v>14333.335184761881</c:v>
                </c:pt>
                <c:pt idx="1253">
                  <c:v>14333.335184761881</c:v>
                </c:pt>
                <c:pt idx="1254">
                  <c:v>14238.094954013482</c:v>
                </c:pt>
                <c:pt idx="1255">
                  <c:v>14333.335184761881</c:v>
                </c:pt>
                <c:pt idx="1256">
                  <c:v>14452.380673197214</c:v>
                </c:pt>
                <c:pt idx="1257">
                  <c:v>14261.905697414948</c:v>
                </c:pt>
                <c:pt idx="1258">
                  <c:v>14000.001234285748</c:v>
                </c:pt>
                <c:pt idx="1259">
                  <c:v>14095.238722176813</c:v>
                </c:pt>
                <c:pt idx="1260">
                  <c:v>14904.762854966011</c:v>
                </c:pt>
                <c:pt idx="1261">
                  <c:v>14857.144111020414</c:v>
                </c:pt>
                <c:pt idx="1262">
                  <c:v>14619.047648435349</c:v>
                </c:pt>
                <c:pt idx="1263">
                  <c:v>14928.57085551015</c:v>
                </c:pt>
                <c:pt idx="1264">
                  <c:v>15666.665500952286</c:v>
                </c:pt>
                <c:pt idx="1265">
                  <c:v>15999.99945142855</c:v>
                </c:pt>
                <c:pt idx="1266">
                  <c:v>16238.095914013616</c:v>
                </c:pt>
                <c:pt idx="1267">
                  <c:v>17047.620046802687</c:v>
                </c:pt>
                <c:pt idx="1268">
                  <c:v>16928.571815510153</c:v>
                </c:pt>
                <c:pt idx="1269">
                  <c:v>16952.379816054286</c:v>
                </c:pt>
                <c:pt idx="1270">
                  <c:v>17238.095022584952</c:v>
                </c:pt>
                <c:pt idx="1271">
                  <c:v>17047.620046802687</c:v>
                </c:pt>
                <c:pt idx="1272">
                  <c:v>17571.428973061218</c:v>
                </c:pt>
                <c:pt idx="1273">
                  <c:v>17619.047717006819</c:v>
                </c:pt>
                <c:pt idx="1274">
                  <c:v>18333.332990476156</c:v>
                </c:pt>
                <c:pt idx="1275">
                  <c:v>18690.476312925086</c:v>
                </c:pt>
                <c:pt idx="1276">
                  <c:v>18999.999519999888</c:v>
                </c:pt>
                <c:pt idx="1277">
                  <c:v>18880.954031564688</c:v>
                </c:pt>
                <c:pt idx="1278">
                  <c:v>19285.714726530554</c:v>
                </c:pt>
                <c:pt idx="1279">
                  <c:v>20142.85760326522</c:v>
                </c:pt>
                <c:pt idx="1280">
                  <c:v>19619.047305578155</c:v>
                </c:pt>
                <c:pt idx="1281">
                  <c:v>19809.525024217623</c:v>
                </c:pt>
                <c:pt idx="1282">
                  <c:v>19857.142396734689</c:v>
                </c:pt>
                <c:pt idx="1283">
                  <c:v>19666.667420952421</c:v>
                </c:pt>
                <c:pt idx="1284">
                  <c:v>20095.238859319757</c:v>
                </c:pt>
                <c:pt idx="1285">
                  <c:v>19190.475867210822</c:v>
                </c:pt>
                <c:pt idx="1286">
                  <c:v>19666.667420952421</c:v>
                </c:pt>
                <c:pt idx="1287">
                  <c:v>19666.667420952421</c:v>
                </c:pt>
                <c:pt idx="1288">
                  <c:v>19523.811189115622</c:v>
                </c:pt>
                <c:pt idx="1289">
                  <c:v>19571.429933061219</c:v>
                </c:pt>
                <c:pt idx="1290">
                  <c:v>19047.618263945486</c:v>
                </c:pt>
                <c:pt idx="1291">
                  <c:v>19476.189702312822</c:v>
                </c:pt>
                <c:pt idx="1292">
                  <c:v>19619.047305578155</c:v>
                </c:pt>
                <c:pt idx="1293">
                  <c:v>19380.95358585029</c:v>
                </c:pt>
                <c:pt idx="1294">
                  <c:v>20047.618743945492</c:v>
                </c:pt>
                <c:pt idx="1295">
                  <c:v>19761.904908843488</c:v>
                </c:pt>
                <c:pt idx="1296">
                  <c:v>20142.857603265224</c:v>
                </c:pt>
                <c:pt idx="1297">
                  <c:v>20380.954065850296</c:v>
                </c:pt>
                <c:pt idx="1298">
                  <c:v>21333.333059047629</c:v>
                </c:pt>
                <c:pt idx="1299">
                  <c:v>20428.572809795893</c:v>
                </c:pt>
                <c:pt idx="1300">
                  <c:v>19809.525024217626</c:v>
                </c:pt>
                <c:pt idx="1301">
                  <c:v>19547.619189659894</c:v>
                </c:pt>
                <c:pt idx="1302">
                  <c:v>18904.762032108825</c:v>
                </c:pt>
                <c:pt idx="1303">
                  <c:v>18238.094131156427</c:v>
                </c:pt>
                <c:pt idx="1304">
                  <c:v>19142.858494693897</c:v>
                </c:pt>
                <c:pt idx="1305">
                  <c:v>18666.668312380963</c:v>
                </c:pt>
                <c:pt idx="1306">
                  <c:v>18404.761106394562</c:v>
                </c:pt>
                <c:pt idx="1307">
                  <c:v>18904.762032108829</c:v>
                </c:pt>
                <c:pt idx="1308">
                  <c:v>18857.143288163232</c:v>
                </c:pt>
                <c:pt idx="1309">
                  <c:v>18857.143288163232</c:v>
                </c:pt>
                <c:pt idx="1310">
                  <c:v>18047.619155374163</c:v>
                </c:pt>
                <c:pt idx="1311">
                  <c:v>17857.144179591898</c:v>
                </c:pt>
                <c:pt idx="1312">
                  <c:v>18714.287056326568</c:v>
                </c:pt>
                <c:pt idx="1313">
                  <c:v>20023.810743401373</c:v>
                </c:pt>
                <c:pt idx="1314">
                  <c:v>20523.810297687109</c:v>
                </c:pt>
                <c:pt idx="1315">
                  <c:v>20214.28709061231</c:v>
                </c:pt>
                <c:pt idx="1316">
                  <c:v>20214.28709061231</c:v>
                </c:pt>
                <c:pt idx="1317">
                  <c:v>20333.332579047645</c:v>
                </c:pt>
                <c:pt idx="1318">
                  <c:v>21380.953174421778</c:v>
                </c:pt>
                <c:pt idx="1319">
                  <c:v>21666.668380952444</c:v>
                </c:pt>
                <c:pt idx="1320">
                  <c:v>21666.668380952444</c:v>
                </c:pt>
                <c:pt idx="1321">
                  <c:v>20952.381736054442</c:v>
                </c:pt>
                <c:pt idx="1322">
                  <c:v>21214.286199183643</c:v>
                </c:pt>
                <c:pt idx="1323">
                  <c:v>21000.000480000042</c:v>
                </c:pt>
                <c:pt idx="1324">
                  <c:v>20476.190182312843</c:v>
                </c:pt>
                <c:pt idx="1325">
                  <c:v>21142.85671183671</c:v>
                </c:pt>
                <c:pt idx="1326">
                  <c:v>20428.572809795907</c:v>
                </c:pt>
                <c:pt idx="1327">
                  <c:v>21666.668380952444</c:v>
                </c:pt>
                <c:pt idx="1328">
                  <c:v>21380.953174421778</c:v>
                </c:pt>
                <c:pt idx="1329">
                  <c:v>21238.096942585111</c:v>
                </c:pt>
                <c:pt idx="1330">
                  <c:v>20952.381736054442</c:v>
                </c:pt>
                <c:pt idx="1331">
                  <c:v>20428.572809795907</c:v>
                </c:pt>
                <c:pt idx="1332">
                  <c:v>19452.381701768707</c:v>
                </c:pt>
                <c:pt idx="1333">
                  <c:v>19357.144213877506</c:v>
                </c:pt>
                <c:pt idx="1334">
                  <c:v>19619.047305578169</c:v>
                </c:pt>
                <c:pt idx="1335">
                  <c:v>19190.475867210836</c:v>
                </c:pt>
                <c:pt idx="1336">
                  <c:v>19190.475867210836</c:v>
                </c:pt>
                <c:pt idx="1337">
                  <c:v>18619.046825578167</c:v>
                </c:pt>
                <c:pt idx="1338">
                  <c:v>18857.143288163232</c:v>
                </c:pt>
                <c:pt idx="1339">
                  <c:v>19190.475867210836</c:v>
                </c:pt>
                <c:pt idx="1340">
                  <c:v>19142.858494693905</c:v>
                </c:pt>
                <c:pt idx="1341">
                  <c:v>19285.714726530568</c:v>
                </c:pt>
                <c:pt idx="1342">
                  <c:v>19571.429933061234</c:v>
                </c:pt>
                <c:pt idx="1343">
                  <c:v>19285.714726530568</c:v>
                </c:pt>
                <c:pt idx="1344">
                  <c:v>19619.047305578169</c:v>
                </c:pt>
                <c:pt idx="1345">
                  <c:v>20142.857603265238</c:v>
                </c:pt>
                <c:pt idx="1346">
                  <c:v>19571.429933061238</c:v>
                </c:pt>
                <c:pt idx="1347">
                  <c:v>19642.856677550972</c:v>
                </c:pt>
                <c:pt idx="1348">
                  <c:v>19285.714726530572</c:v>
                </c:pt>
                <c:pt idx="1349">
                  <c:v>18666.668312380974</c:v>
                </c:pt>
                <c:pt idx="1350">
                  <c:v>18928.572775510173</c:v>
                </c:pt>
                <c:pt idx="1351">
                  <c:v>18904.76203210884</c:v>
                </c:pt>
                <c:pt idx="1352">
                  <c:v>18880.954031564706</c:v>
                </c:pt>
                <c:pt idx="1353">
                  <c:v>19428.570958367374</c:v>
                </c:pt>
                <c:pt idx="1354">
                  <c:v>20333.332579047645</c:v>
                </c:pt>
                <c:pt idx="1355">
                  <c:v>20857.144248163244</c:v>
                </c:pt>
                <c:pt idx="1356">
                  <c:v>20952.381736054442</c:v>
                </c:pt>
                <c:pt idx="1357">
                  <c:v>20952.381736054442</c:v>
                </c:pt>
                <c:pt idx="1358">
                  <c:v>21095.239339319771</c:v>
                </c:pt>
                <c:pt idx="1359">
                  <c:v>21000.000480000039</c:v>
                </c:pt>
                <c:pt idx="1360">
                  <c:v>21000.000480000039</c:v>
                </c:pt>
                <c:pt idx="1361">
                  <c:v>20904.761620680307</c:v>
                </c:pt>
                <c:pt idx="1362">
                  <c:v>21333.33305904764</c:v>
                </c:pt>
                <c:pt idx="1363">
                  <c:v>21523.810777687107</c:v>
                </c:pt>
                <c:pt idx="1364">
                  <c:v>21333.33305904764</c:v>
                </c:pt>
                <c:pt idx="1365">
                  <c:v>21166.667455238039</c:v>
                </c:pt>
                <c:pt idx="1366">
                  <c:v>21000.000480000039</c:v>
                </c:pt>
                <c:pt idx="1367">
                  <c:v>21047.619223945505</c:v>
                </c:pt>
                <c:pt idx="1368">
                  <c:v>21071.429967346969</c:v>
                </c:pt>
                <c:pt idx="1369">
                  <c:v>21166.667455238035</c:v>
                </c:pt>
                <c:pt idx="1370">
                  <c:v>21142.856711836703</c:v>
                </c:pt>
                <c:pt idx="1371">
                  <c:v>21619.046894149637</c:v>
                </c:pt>
                <c:pt idx="1372">
                  <c:v>21619.046894149637</c:v>
                </c:pt>
                <c:pt idx="1373">
                  <c:v>21238.096942585104</c:v>
                </c:pt>
                <c:pt idx="1374">
                  <c:v>19690.475421496565</c:v>
                </c:pt>
                <c:pt idx="1375">
                  <c:v>19190.475867210833</c:v>
                </c:pt>
                <c:pt idx="1376">
                  <c:v>19476.189702312833</c:v>
                </c:pt>
                <c:pt idx="1377">
                  <c:v>18690.476312925097</c:v>
                </c:pt>
                <c:pt idx="1378">
                  <c:v>18809.524544217631</c:v>
                </c:pt>
                <c:pt idx="1379">
                  <c:v>19190.475867210833</c:v>
                </c:pt>
                <c:pt idx="1380">
                  <c:v>19428.570958367363</c:v>
                </c:pt>
                <c:pt idx="1381">
                  <c:v>19464.287073469368</c:v>
                </c:pt>
                <c:pt idx="1382">
                  <c:v>20392.856694693903</c:v>
                </c:pt>
                <c:pt idx="1383">
                  <c:v>19464.287073469368</c:v>
                </c:pt>
                <c:pt idx="1384">
                  <c:v>18285.715617959231</c:v>
                </c:pt>
                <c:pt idx="1385">
                  <c:v>18285.715617959231</c:v>
                </c:pt>
                <c:pt idx="1386">
                  <c:v>17642.858460408163</c:v>
                </c:pt>
                <c:pt idx="1387">
                  <c:v>19142.858494693897</c:v>
                </c:pt>
                <c:pt idx="1388">
                  <c:v>19392.857586122431</c:v>
                </c:pt>
                <c:pt idx="1389">
                  <c:v>18642.857568979631</c:v>
                </c:pt>
                <c:pt idx="1390">
                  <c:v>18928.572775510162</c:v>
                </c:pt>
                <c:pt idx="1391">
                  <c:v>19428.570958367363</c:v>
                </c:pt>
                <c:pt idx="1392">
                  <c:v>19964.285256326431</c:v>
                </c:pt>
                <c:pt idx="1393">
                  <c:v>19285.714726530561</c:v>
                </c:pt>
                <c:pt idx="1394">
                  <c:v>19357.144213877495</c:v>
                </c:pt>
                <c:pt idx="1395">
                  <c:v>19142.858494693894</c:v>
                </c:pt>
                <c:pt idx="1396">
                  <c:v>19357.144213877491</c:v>
                </c:pt>
                <c:pt idx="1397">
                  <c:v>19285.714726530554</c:v>
                </c:pt>
                <c:pt idx="1398">
                  <c:v>18999.999519999888</c:v>
                </c:pt>
                <c:pt idx="1399">
                  <c:v>18714.287056326553</c:v>
                </c:pt>
                <c:pt idx="1400">
                  <c:v>18857.143288163221</c:v>
                </c:pt>
                <c:pt idx="1401">
                  <c:v>20285.713835102022</c:v>
                </c:pt>
                <c:pt idx="1402">
                  <c:v>20071.42811591829</c:v>
                </c:pt>
                <c:pt idx="1403">
                  <c:v>20785.714760816289</c:v>
                </c:pt>
                <c:pt idx="1404">
                  <c:v>21000.000480000021</c:v>
                </c:pt>
                <c:pt idx="1405">
                  <c:v>20928.570992652956</c:v>
                </c:pt>
                <c:pt idx="1406">
                  <c:v>20928.570992652956</c:v>
                </c:pt>
                <c:pt idx="1407">
                  <c:v>20642.858528979621</c:v>
                </c:pt>
                <c:pt idx="1408">
                  <c:v>21285.715686530555</c:v>
                </c:pt>
                <c:pt idx="1409">
                  <c:v>21714.287124897892</c:v>
                </c:pt>
                <c:pt idx="1410">
                  <c:v>22571.430001632692</c:v>
                </c:pt>
                <c:pt idx="1411">
                  <c:v>23071.428184489756</c:v>
                </c:pt>
                <c:pt idx="1412">
                  <c:v>23714.285342040821</c:v>
                </c:pt>
                <c:pt idx="1413">
                  <c:v>23571.429110204019</c:v>
                </c:pt>
                <c:pt idx="1414">
                  <c:v>23571.429110204019</c:v>
                </c:pt>
                <c:pt idx="1415">
                  <c:v>23285.713903673357</c:v>
                </c:pt>
                <c:pt idx="1416">
                  <c:v>23357.143391020425</c:v>
                </c:pt>
                <c:pt idx="1417">
                  <c:v>22928.571952653092</c:v>
                </c:pt>
                <c:pt idx="1418">
                  <c:v>23000.001440000025</c:v>
                </c:pt>
                <c:pt idx="1419">
                  <c:v>24000.000548571363</c:v>
                </c:pt>
                <c:pt idx="1420">
                  <c:v>24000.000548571363</c:v>
                </c:pt>
                <c:pt idx="1421">
                  <c:v>24357.142499591766</c:v>
                </c:pt>
                <c:pt idx="1422">
                  <c:v>24357.142499591766</c:v>
                </c:pt>
                <c:pt idx="1423">
                  <c:v>24214.286267755098</c:v>
                </c:pt>
                <c:pt idx="1424">
                  <c:v>24464.285359183628</c:v>
                </c:pt>
                <c:pt idx="1425">
                  <c:v>24500.001474285767</c:v>
                </c:pt>
                <c:pt idx="1426">
                  <c:v>24357.142499591766</c:v>
                </c:pt>
                <c:pt idx="1427">
                  <c:v>24357.142499591766</c:v>
                </c:pt>
                <c:pt idx="1428">
                  <c:v>23750.001457142833</c:v>
                </c:pt>
                <c:pt idx="1429">
                  <c:v>23607.142482448962</c:v>
                </c:pt>
                <c:pt idx="1430">
                  <c:v>23000.001440000029</c:v>
                </c:pt>
                <c:pt idx="1431">
                  <c:v>23071.428184489763</c:v>
                </c:pt>
                <c:pt idx="1432">
                  <c:v>23071.428184489763</c:v>
                </c:pt>
                <c:pt idx="1433">
                  <c:v>22857.142465306031</c:v>
                </c:pt>
                <c:pt idx="1434">
                  <c:v>23428.572878367369</c:v>
                </c:pt>
                <c:pt idx="1435">
                  <c:v>24464.285359183636</c:v>
                </c:pt>
                <c:pt idx="1436">
                  <c:v>23714.285342040836</c:v>
                </c:pt>
                <c:pt idx="1437">
                  <c:v>23714.285342040836</c:v>
                </c:pt>
                <c:pt idx="1438">
                  <c:v>24142.856780408169</c:v>
                </c:pt>
                <c:pt idx="1439">
                  <c:v>24214.286267755098</c:v>
                </c:pt>
                <c:pt idx="1440">
                  <c:v>24642.857706122435</c:v>
                </c:pt>
                <c:pt idx="1441">
                  <c:v>24714.287193469369</c:v>
                </c:pt>
                <c:pt idx="1442">
                  <c:v>24249.9996399999</c:v>
                </c:pt>
                <c:pt idx="1443">
                  <c:v>25142.858631836702</c:v>
                </c:pt>
                <c:pt idx="1444">
                  <c:v>25071.429144489768</c:v>
                </c:pt>
                <c:pt idx="1445">
                  <c:v>25500.000582857101</c:v>
                </c:pt>
                <c:pt idx="1446">
                  <c:v>25214.285376326432</c:v>
                </c:pt>
                <c:pt idx="1447">
                  <c:v>25428.571095510168</c:v>
                </c:pt>
                <c:pt idx="1448">
                  <c:v>25392.857723265235</c:v>
                </c:pt>
                <c:pt idx="1449">
                  <c:v>24857.143425306171</c:v>
                </c:pt>
                <c:pt idx="1450">
                  <c:v>24999.999657142838</c:v>
                </c:pt>
                <c:pt idx="1451">
                  <c:v>25178.572004081634</c:v>
                </c:pt>
                <c:pt idx="1452">
                  <c:v>25285.7148636735</c:v>
                </c:pt>
                <c:pt idx="1453">
                  <c:v>25500.000582857101</c:v>
                </c:pt>
                <c:pt idx="1454">
                  <c:v>25571.430070204031</c:v>
                </c:pt>
                <c:pt idx="1455">
                  <c:v>25642.8568146939</c:v>
                </c:pt>
                <c:pt idx="1456">
                  <c:v>25607.143442448967</c:v>
                </c:pt>
                <c:pt idx="1457">
                  <c:v>26357.143459591771</c:v>
                </c:pt>
                <c:pt idx="1458">
                  <c:v>26107.144368163234</c:v>
                </c:pt>
                <c:pt idx="1459">
                  <c:v>25928.572021224434</c:v>
                </c:pt>
                <c:pt idx="1460">
                  <c:v>25500.000582857101</c:v>
                </c:pt>
                <c:pt idx="1461">
                  <c:v>25714.286302040837</c:v>
                </c:pt>
                <c:pt idx="1462">
                  <c:v>26000.001508571375</c:v>
                </c:pt>
                <c:pt idx="1463">
                  <c:v>26107.144368163237</c:v>
                </c:pt>
                <c:pt idx="1464">
                  <c:v>25785.71578938777</c:v>
                </c:pt>
                <c:pt idx="1465">
                  <c:v>25785.71578938777</c:v>
                </c:pt>
                <c:pt idx="1466">
                  <c:v>25571.430070204038</c:v>
                </c:pt>
                <c:pt idx="1467">
                  <c:v>25785.71578938777</c:v>
                </c:pt>
                <c:pt idx="1468">
                  <c:v>25928.572021224438</c:v>
                </c:pt>
                <c:pt idx="1469">
                  <c:v>27000.000617142839</c:v>
                </c:pt>
                <c:pt idx="1470">
                  <c:v>26821.42827020404</c:v>
                </c:pt>
                <c:pt idx="1471">
                  <c:v>26464.28631918364</c:v>
                </c:pt>
                <c:pt idx="1472">
                  <c:v>26000.001508571375</c:v>
                </c:pt>
                <c:pt idx="1473">
                  <c:v>26785.714897959242</c:v>
                </c:pt>
                <c:pt idx="1474">
                  <c:v>27214.286336326579</c:v>
                </c:pt>
                <c:pt idx="1475">
                  <c:v>27071.430104489777</c:v>
                </c:pt>
                <c:pt idx="1476">
                  <c:v>27214.286336326579</c:v>
                </c:pt>
                <c:pt idx="1477">
                  <c:v>27857.143493877509</c:v>
                </c:pt>
                <c:pt idx="1478">
                  <c:v>28535.715395102037</c:v>
                </c:pt>
                <c:pt idx="1479">
                  <c:v>28857.143973877504</c:v>
                </c:pt>
                <c:pt idx="1480">
                  <c:v>28357.143048163238</c:v>
                </c:pt>
                <c:pt idx="1481">
                  <c:v>27142.856848979503</c:v>
                </c:pt>
                <c:pt idx="1482">
                  <c:v>27785.715377959237</c:v>
                </c:pt>
                <c:pt idx="1483">
                  <c:v>27500.000171428572</c:v>
                </c:pt>
                <c:pt idx="1484">
                  <c:v>27571.429658775505</c:v>
                </c:pt>
                <c:pt idx="1485">
                  <c:v>27785.715377959237</c:v>
                </c:pt>
                <c:pt idx="1486">
                  <c:v>27428.572055510173</c:v>
                </c:pt>
                <c:pt idx="1487">
                  <c:v>27321.42919591831</c:v>
                </c:pt>
                <c:pt idx="1488">
                  <c:v>27000.000617142839</c:v>
                </c:pt>
                <c:pt idx="1489">
                  <c:v>27214.286336326579</c:v>
                </c:pt>
                <c:pt idx="1490">
                  <c:v>27214.286336326579</c:v>
                </c:pt>
                <c:pt idx="1491">
                  <c:v>27785.715377959245</c:v>
                </c:pt>
                <c:pt idx="1492">
                  <c:v>28928.572089795915</c:v>
                </c:pt>
                <c:pt idx="1493">
                  <c:v>28964.286833469385</c:v>
                </c:pt>
                <c:pt idx="1494">
                  <c:v>29142.85780897965</c:v>
                </c:pt>
                <c:pt idx="1495">
                  <c:v>29071.429693061251</c:v>
                </c:pt>
                <c:pt idx="1496">
                  <c:v>29785.714966530584</c:v>
                </c:pt>
                <c:pt idx="1497">
                  <c:v>29142.857808979647</c:v>
                </c:pt>
                <c:pt idx="1498">
                  <c:v>29071.429693061247</c:v>
                </c:pt>
                <c:pt idx="1499">
                  <c:v>28785.714486530582</c:v>
                </c:pt>
                <c:pt idx="1500">
                  <c:v>29142.85780897965</c:v>
                </c:pt>
                <c:pt idx="1501">
                  <c:v>29142.85780897965</c:v>
                </c:pt>
                <c:pt idx="1502">
                  <c:v>29178.572552653117</c:v>
                </c:pt>
                <c:pt idx="1503">
                  <c:v>29107.143065306056</c:v>
                </c:pt>
                <c:pt idx="1504">
                  <c:v>29392.858271836725</c:v>
                </c:pt>
                <c:pt idx="1505">
                  <c:v>29357.143528163262</c:v>
                </c:pt>
                <c:pt idx="1506">
                  <c:v>29500.001131428591</c:v>
                </c:pt>
                <c:pt idx="1507">
                  <c:v>30500.000240000063</c:v>
                </c:pt>
                <c:pt idx="1508">
                  <c:v>30357.144008163261</c:v>
                </c:pt>
                <c:pt idx="1509">
                  <c:v>30357.144008163261</c:v>
                </c:pt>
                <c:pt idx="1510">
                  <c:v>30821.42881877553</c:v>
                </c:pt>
                <c:pt idx="1511">
                  <c:v>31535.715463673529</c:v>
                </c:pt>
                <c:pt idx="1512">
                  <c:v>31642.858323265391</c:v>
                </c:pt>
                <c:pt idx="1513">
                  <c:v>31785.714555102055</c:v>
                </c:pt>
                <c:pt idx="1514">
                  <c:v>31785.714555102055</c:v>
                </c:pt>
                <c:pt idx="1515">
                  <c:v>32571.429315918329</c:v>
                </c:pt>
                <c:pt idx="1516">
                  <c:v>32285.715480816325</c:v>
                </c:pt>
                <c:pt idx="1517">
                  <c:v>33285.714589387797</c:v>
                </c:pt>
                <c:pt idx="1518">
                  <c:v>34285.715069387799</c:v>
                </c:pt>
                <c:pt idx="1519">
                  <c:v>35500.001268571403</c:v>
                </c:pt>
                <c:pt idx="1520">
                  <c:v>36357.1441453062</c:v>
                </c:pt>
                <c:pt idx="1521">
                  <c:v>35785.71510367353</c:v>
                </c:pt>
                <c:pt idx="1522">
                  <c:v>36321.429401632733</c:v>
                </c:pt>
                <c:pt idx="1523">
                  <c:v>36642.857980408204</c:v>
                </c:pt>
                <c:pt idx="1524">
                  <c:v>37571.428973061273</c:v>
                </c:pt>
                <c:pt idx="1525">
                  <c:v>36500.000377142875</c:v>
                </c:pt>
                <c:pt idx="1526">
                  <c:v>36142.858426122475</c:v>
                </c:pt>
                <c:pt idx="1527">
                  <c:v>35000.000342857136</c:v>
                </c:pt>
                <c:pt idx="1528">
                  <c:v>34107.144093877534</c:v>
                </c:pt>
                <c:pt idx="1529">
                  <c:v>35857.143219591795</c:v>
                </c:pt>
                <c:pt idx="1530">
                  <c:v>35714.286987755127</c:v>
                </c:pt>
                <c:pt idx="1531">
                  <c:v>35607.144128163258</c:v>
                </c:pt>
                <c:pt idx="1532">
                  <c:v>34464.286044897919</c:v>
                </c:pt>
                <c:pt idx="1533">
                  <c:v>34500.000788571386</c:v>
                </c:pt>
                <c:pt idx="1534">
                  <c:v>35571.429384489791</c:v>
                </c:pt>
                <c:pt idx="1535">
                  <c:v>35285.715549387787</c:v>
                </c:pt>
                <c:pt idx="1536">
                  <c:v>34357.143185306057</c:v>
                </c:pt>
                <c:pt idx="1537">
                  <c:v>35714.28698775512</c:v>
                </c:pt>
                <c:pt idx="1538">
                  <c:v>35571.429384489791</c:v>
                </c:pt>
                <c:pt idx="1539">
                  <c:v>36357.144145306185</c:v>
                </c:pt>
                <c:pt idx="1540">
                  <c:v>36071.42893877552</c:v>
                </c:pt>
                <c:pt idx="1541">
                  <c:v>35928.572706938852</c:v>
                </c:pt>
                <c:pt idx="1542">
                  <c:v>35571.429384489791</c:v>
                </c:pt>
                <c:pt idx="1543">
                  <c:v>35000.000342857122</c:v>
                </c:pt>
                <c:pt idx="1544">
                  <c:v>35928.572706938859</c:v>
                </c:pt>
                <c:pt idx="1545">
                  <c:v>35000.000342857129</c:v>
                </c:pt>
                <c:pt idx="1546">
                  <c:v>33857.143631020459</c:v>
                </c:pt>
                <c:pt idx="1547">
                  <c:v>33857.143631020459</c:v>
                </c:pt>
                <c:pt idx="1548">
                  <c:v>33785.715515102063</c:v>
                </c:pt>
                <c:pt idx="1549">
                  <c:v>32892.857894693931</c:v>
                </c:pt>
                <c:pt idx="1550">
                  <c:v>33571.429795918331</c:v>
                </c:pt>
                <c:pt idx="1551">
                  <c:v>32714.286919183665</c:v>
                </c:pt>
                <c:pt idx="1552">
                  <c:v>32821.429778775535</c:v>
                </c:pt>
                <c:pt idx="1553">
                  <c:v>33071.428870204072</c:v>
                </c:pt>
                <c:pt idx="1554">
                  <c:v>34857.144111020476</c:v>
                </c:pt>
                <c:pt idx="1555">
                  <c:v>35678.572244081675</c:v>
                </c:pt>
                <c:pt idx="1556">
                  <c:v>35285.715549387809</c:v>
                </c:pt>
                <c:pt idx="1557">
                  <c:v>35142.857946122473</c:v>
                </c:pt>
                <c:pt idx="1558">
                  <c:v>35214.286062040876</c:v>
                </c:pt>
                <c:pt idx="1559">
                  <c:v>35000.000342857144</c:v>
                </c:pt>
                <c:pt idx="1560">
                  <c:v>34642.858391836737</c:v>
                </c:pt>
                <c:pt idx="1561">
                  <c:v>33785.715515102071</c:v>
                </c:pt>
                <c:pt idx="1562">
                  <c:v>34000.001234285803</c:v>
                </c:pt>
                <c:pt idx="1563">
                  <c:v>34785.714623673535</c:v>
                </c:pt>
                <c:pt idx="1564">
                  <c:v>34357.143185306071</c:v>
                </c:pt>
                <c:pt idx="1565">
                  <c:v>34607.14364816327</c:v>
                </c:pt>
                <c:pt idx="1566">
                  <c:v>34571.428904489796</c:v>
                </c:pt>
                <c:pt idx="1567">
                  <c:v>35500.001268571403</c:v>
                </c:pt>
                <c:pt idx="1568">
                  <c:v>36571.429864489801</c:v>
                </c:pt>
                <c:pt idx="1569">
                  <c:v>36107.143682449001</c:v>
                </c:pt>
                <c:pt idx="1570">
                  <c:v>36428.572261224472</c:v>
                </c:pt>
                <c:pt idx="1571">
                  <c:v>36714.286096326607</c:v>
                </c:pt>
                <c:pt idx="1572">
                  <c:v>36714.286096326607</c:v>
                </c:pt>
                <c:pt idx="1573">
                  <c:v>36428.572261224472</c:v>
                </c:pt>
                <c:pt idx="1574">
                  <c:v>36714.286096326607</c:v>
                </c:pt>
                <c:pt idx="1575">
                  <c:v>35714.286987755135</c:v>
                </c:pt>
                <c:pt idx="1576">
                  <c:v>34642.858391836729</c:v>
                </c:pt>
                <c:pt idx="1577">
                  <c:v>34285.715069387799</c:v>
                </c:pt>
                <c:pt idx="1578">
                  <c:v>33857.143631020466</c:v>
                </c:pt>
                <c:pt idx="1579">
                  <c:v>34428.572672653136</c:v>
                </c:pt>
                <c:pt idx="1580">
                  <c:v>33428.572192653133</c:v>
                </c:pt>
                <c:pt idx="1581">
                  <c:v>33571.429795918339</c:v>
                </c:pt>
                <c:pt idx="1582">
                  <c:v>34642.858391836737</c:v>
                </c:pt>
                <c:pt idx="1583">
                  <c:v>33142.858357550998</c:v>
                </c:pt>
                <c:pt idx="1584">
                  <c:v>33500.000308571391</c:v>
                </c:pt>
                <c:pt idx="1585">
                  <c:v>34285.715069387792</c:v>
                </c:pt>
                <c:pt idx="1586">
                  <c:v>33142.858357550991</c:v>
                </c:pt>
                <c:pt idx="1587">
                  <c:v>33571.429795918324</c:v>
                </c:pt>
                <c:pt idx="1588">
                  <c:v>33428.572192653126</c:v>
                </c:pt>
                <c:pt idx="1589">
                  <c:v>36821.428955918338</c:v>
                </c:pt>
                <c:pt idx="1590">
                  <c:v>36464.287004897938</c:v>
                </c:pt>
                <c:pt idx="1591">
                  <c:v>36464.287004897938</c:v>
                </c:pt>
                <c:pt idx="1592">
                  <c:v>33750.000771428597</c:v>
                </c:pt>
                <c:pt idx="1593">
                  <c:v>33178.571729795927</c:v>
                </c:pt>
                <c:pt idx="1594">
                  <c:v>33607.143168163268</c:v>
                </c:pt>
                <c:pt idx="1595">
                  <c:v>33071.428870204065</c:v>
                </c:pt>
                <c:pt idx="1596">
                  <c:v>32071.429761632731</c:v>
                </c:pt>
                <c:pt idx="1597">
                  <c:v>32357.143596734724</c:v>
                </c:pt>
                <c:pt idx="1598">
                  <c:v>31142.857397550986</c:v>
                </c:pt>
                <c:pt idx="1599">
                  <c:v>31821.429298775525</c:v>
                </c:pt>
                <c:pt idx="1600">
                  <c:v>31500.000720000058</c:v>
                </c:pt>
                <c:pt idx="1601">
                  <c:v>32500.001200000061</c:v>
                </c:pt>
                <c:pt idx="1602">
                  <c:v>32571.429315918325</c:v>
                </c:pt>
                <c:pt idx="1603">
                  <c:v>33285.71458938779</c:v>
                </c:pt>
                <c:pt idx="1604">
                  <c:v>33142.858357550991</c:v>
                </c:pt>
                <c:pt idx="1605">
                  <c:v>32857.143151020449</c:v>
                </c:pt>
                <c:pt idx="1606">
                  <c:v>32714.286919183654</c:v>
                </c:pt>
                <c:pt idx="1607">
                  <c:v>32571.429315918318</c:v>
                </c:pt>
                <c:pt idx="1608">
                  <c:v>32642.857431836717</c:v>
                </c:pt>
                <c:pt idx="1609">
                  <c:v>32214.285993469384</c:v>
                </c:pt>
                <c:pt idx="1610">
                  <c:v>31642.858323265376</c:v>
                </c:pt>
                <c:pt idx="1611">
                  <c:v>31428.572604081648</c:v>
                </c:pt>
                <c:pt idx="1612">
                  <c:v>32214.285993469388</c:v>
                </c:pt>
                <c:pt idx="1613">
                  <c:v>32714.286919183654</c:v>
                </c:pt>
                <c:pt idx="1614">
                  <c:v>33357.144076734723</c:v>
                </c:pt>
                <c:pt idx="1615">
                  <c:v>33321.429333061256</c:v>
                </c:pt>
                <c:pt idx="1616">
                  <c:v>33071.428870204058</c:v>
                </c:pt>
                <c:pt idx="1617">
                  <c:v>33071.428870204058</c:v>
                </c:pt>
                <c:pt idx="1618">
                  <c:v>33000.000754285793</c:v>
                </c:pt>
                <c:pt idx="1619">
                  <c:v>32857.143151020457</c:v>
                </c:pt>
                <c:pt idx="1620">
                  <c:v>34000.001234285788</c:v>
                </c:pt>
                <c:pt idx="1621">
                  <c:v>34571.428904489789</c:v>
                </c:pt>
                <c:pt idx="1622">
                  <c:v>35500.001268571395</c:v>
                </c:pt>
                <c:pt idx="1623">
                  <c:v>35107.143202448991</c:v>
                </c:pt>
                <c:pt idx="1624">
                  <c:v>35142.857946122458</c:v>
                </c:pt>
                <c:pt idx="1625">
                  <c:v>35035.715086530596</c:v>
                </c:pt>
                <c:pt idx="1626">
                  <c:v>34571.428904489789</c:v>
                </c:pt>
                <c:pt idx="1627">
                  <c:v>33785.715515102063</c:v>
                </c:pt>
                <c:pt idx="1628">
                  <c:v>32857.143151020457</c:v>
                </c:pt>
                <c:pt idx="1629">
                  <c:v>32142.857877550996</c:v>
                </c:pt>
                <c:pt idx="1630">
                  <c:v>30857.14356244899</c:v>
                </c:pt>
                <c:pt idx="1631">
                  <c:v>32142.857877550992</c:v>
                </c:pt>
                <c:pt idx="1632">
                  <c:v>32464.286456326594</c:v>
                </c:pt>
                <c:pt idx="1633">
                  <c:v>31178.572141224457</c:v>
                </c:pt>
                <c:pt idx="1634">
                  <c:v>31017.858537550987</c:v>
                </c:pt>
                <c:pt idx="1635">
                  <c:v>30964.286422040852</c:v>
                </c:pt>
                <c:pt idx="1636">
                  <c:v>31500.000720000058</c:v>
                </c:pt>
                <c:pt idx="1637">
                  <c:v>31821.429298775525</c:v>
                </c:pt>
                <c:pt idx="1638">
                  <c:v>31500.000720000058</c:v>
                </c:pt>
                <c:pt idx="1639">
                  <c:v>30964.286422040856</c:v>
                </c:pt>
                <c:pt idx="1640">
                  <c:v>30000.00068571432</c:v>
                </c:pt>
                <c:pt idx="1641">
                  <c:v>28607.143511020451</c:v>
                </c:pt>
                <c:pt idx="1642">
                  <c:v>30964.286422040856</c:v>
                </c:pt>
                <c:pt idx="1643">
                  <c:v>30000.00068571432</c:v>
                </c:pt>
                <c:pt idx="1644">
                  <c:v>30910.715677959259</c:v>
                </c:pt>
                <c:pt idx="1645">
                  <c:v>29946.429941632723</c:v>
                </c:pt>
                <c:pt idx="1646">
                  <c:v>29946.429941632723</c:v>
                </c:pt>
                <c:pt idx="1647">
                  <c:v>29785.714966530588</c:v>
                </c:pt>
                <c:pt idx="1648">
                  <c:v>29142.85780897965</c:v>
                </c:pt>
                <c:pt idx="1649">
                  <c:v>29410.715643673513</c:v>
                </c:pt>
                <c:pt idx="1650">
                  <c:v>29571.429247346983</c:v>
                </c:pt>
                <c:pt idx="1651">
                  <c:v>29785.714966530584</c:v>
                </c:pt>
                <c:pt idx="1652">
                  <c:v>30000.000685714316</c:v>
                </c:pt>
                <c:pt idx="1653">
                  <c:v>30482.144239591922</c:v>
                </c:pt>
                <c:pt idx="1654">
                  <c:v>30642.857843265258</c:v>
                </c:pt>
                <c:pt idx="1655">
                  <c:v>30964.286422040859</c:v>
                </c:pt>
                <c:pt idx="1656">
                  <c:v>30107.143545306193</c:v>
                </c:pt>
                <c:pt idx="1657">
                  <c:v>29678.572106938718</c:v>
                </c:pt>
                <c:pt idx="1658">
                  <c:v>30750.000702857124</c:v>
                </c:pt>
                <c:pt idx="1659">
                  <c:v>30000.000685714316</c:v>
                </c:pt>
                <c:pt idx="1660">
                  <c:v>30428.572124081657</c:v>
                </c:pt>
                <c:pt idx="1661">
                  <c:v>31178.572141224457</c:v>
                </c:pt>
                <c:pt idx="1662">
                  <c:v>31285.715000816319</c:v>
                </c:pt>
                <c:pt idx="1663">
                  <c:v>31714.286439183652</c:v>
                </c:pt>
                <c:pt idx="1664">
                  <c:v>31714.286439183652</c:v>
                </c:pt>
                <c:pt idx="1665">
                  <c:v>31339.287116326588</c:v>
                </c:pt>
                <c:pt idx="1666">
                  <c:v>31178.572141224453</c:v>
                </c:pt>
                <c:pt idx="1667">
                  <c:v>31607.143579591782</c:v>
                </c:pt>
                <c:pt idx="1668">
                  <c:v>31660.715695102052</c:v>
                </c:pt>
                <c:pt idx="1669">
                  <c:v>30857.143562448982</c:v>
                </c:pt>
                <c:pt idx="1670">
                  <c:v>30642.857843265247</c:v>
                </c:pt>
                <c:pt idx="1671">
                  <c:v>30321.42926448978</c:v>
                </c:pt>
                <c:pt idx="1672">
                  <c:v>30375.001380000049</c:v>
                </c:pt>
                <c:pt idx="1673">
                  <c:v>30589.287099183653</c:v>
                </c:pt>
                <c:pt idx="1674">
                  <c:v>30428.572124081653</c:v>
                </c:pt>
                <c:pt idx="1675">
                  <c:v>30375.001380000052</c:v>
                </c:pt>
                <c:pt idx="1676">
                  <c:v>30428.572124081657</c:v>
                </c:pt>
                <c:pt idx="1677">
                  <c:v>29785.714966530588</c:v>
                </c:pt>
                <c:pt idx="1678">
                  <c:v>29785.714966530588</c:v>
                </c:pt>
                <c:pt idx="1679">
                  <c:v>29678.572106938715</c:v>
                </c:pt>
                <c:pt idx="1680">
                  <c:v>30160.715660816317</c:v>
                </c:pt>
                <c:pt idx="1681">
                  <c:v>29892.85782612245</c:v>
                </c:pt>
                <c:pt idx="1682">
                  <c:v>29571.429247346983</c:v>
                </c:pt>
                <c:pt idx="1683">
                  <c:v>30160.715660816317</c:v>
                </c:pt>
                <c:pt idx="1684">
                  <c:v>30696.429958775523</c:v>
                </c:pt>
                <c:pt idx="1685">
                  <c:v>31553.572835510186</c:v>
                </c:pt>
                <c:pt idx="1686">
                  <c:v>31875.001414285791</c:v>
                </c:pt>
                <c:pt idx="1687">
                  <c:v>31928.572158367391</c:v>
                </c:pt>
                <c:pt idx="1688">
                  <c:v>31928.572158367391</c:v>
                </c:pt>
                <c:pt idx="1689">
                  <c:v>32303.572852653127</c:v>
                </c:pt>
                <c:pt idx="1690">
                  <c:v>32839.287150612327</c:v>
                </c:pt>
                <c:pt idx="1691">
                  <c:v>32571.429315918329</c:v>
                </c:pt>
                <c:pt idx="1692">
                  <c:v>32571.429315918329</c:v>
                </c:pt>
                <c:pt idx="1693">
                  <c:v>32892.857894693931</c:v>
                </c:pt>
                <c:pt idx="1694">
                  <c:v>33482.144308163261</c:v>
                </c:pt>
                <c:pt idx="1695">
                  <c:v>33857.143631020466</c:v>
                </c:pt>
                <c:pt idx="1696">
                  <c:v>33750.000771428597</c:v>
                </c:pt>
                <c:pt idx="1697">
                  <c:v>35035.715086530603</c:v>
                </c:pt>
                <c:pt idx="1698">
                  <c:v>34821.429367347002</c:v>
                </c:pt>
                <c:pt idx="1699">
                  <c:v>34446.430044489804</c:v>
                </c:pt>
                <c:pt idx="1700">
                  <c:v>34767.858623265405</c:v>
                </c:pt>
                <c:pt idx="1701">
                  <c:v>34232.144325306203</c:v>
                </c:pt>
                <c:pt idx="1702">
                  <c:v>33910.715746530601</c:v>
                </c:pt>
                <c:pt idx="1703">
                  <c:v>33321.429333061271</c:v>
                </c:pt>
                <c:pt idx="1704">
                  <c:v>33910.715746530601</c:v>
                </c:pt>
                <c:pt idx="1705">
                  <c:v>34392.857928979669</c:v>
                </c:pt>
                <c:pt idx="1706">
                  <c:v>33750.000771428604</c:v>
                </c:pt>
                <c:pt idx="1707">
                  <c:v>33000.000754285807</c:v>
                </c:pt>
                <c:pt idx="1708">
                  <c:v>33750.000771428604</c:v>
                </c:pt>
                <c:pt idx="1709">
                  <c:v>34500.000788571415</c:v>
                </c:pt>
                <c:pt idx="1710">
                  <c:v>34125.001465714347</c:v>
                </c:pt>
                <c:pt idx="1711">
                  <c:v>33750.000771428611</c:v>
                </c:pt>
                <c:pt idx="1712">
                  <c:v>35035.715086530618</c:v>
                </c:pt>
                <c:pt idx="1713">
                  <c:v>35357.143665306219</c:v>
                </c:pt>
                <c:pt idx="1714">
                  <c:v>34767.85862326542</c:v>
                </c:pt>
                <c:pt idx="1715">
                  <c:v>35732.144359591955</c:v>
                </c:pt>
                <c:pt idx="1716">
                  <c:v>35303.572921224484</c:v>
                </c:pt>
                <c:pt idx="1717">
                  <c:v>35946.430078775556</c:v>
                </c:pt>
                <c:pt idx="1718">
                  <c:v>36107.143682449023</c:v>
                </c:pt>
                <c:pt idx="1719">
                  <c:v>35785.715103673552</c:v>
                </c:pt>
                <c:pt idx="1720">
                  <c:v>36214.286542040885</c:v>
                </c:pt>
                <c:pt idx="1721">
                  <c:v>36589.287236326614</c:v>
                </c:pt>
                <c:pt idx="1722">
                  <c:v>37660.71583224502</c:v>
                </c:pt>
                <c:pt idx="1723">
                  <c:v>37660.71583224502</c:v>
                </c:pt>
                <c:pt idx="1724">
                  <c:v>38571.42945306129</c:v>
                </c:pt>
                <c:pt idx="1725">
                  <c:v>38464.28659346942</c:v>
                </c:pt>
                <c:pt idx="1726">
                  <c:v>37982.144411020483</c:v>
                </c:pt>
                <c:pt idx="1727">
                  <c:v>38571.429453061282</c:v>
                </c:pt>
                <c:pt idx="1728">
                  <c:v>37714.286576326616</c:v>
                </c:pt>
                <c:pt idx="1729">
                  <c:v>37928.572295510225</c:v>
                </c:pt>
                <c:pt idx="1730">
                  <c:v>38571.429453061282</c:v>
                </c:pt>
                <c:pt idx="1731">
                  <c:v>38035.71515510208</c:v>
                </c:pt>
                <c:pt idx="1732">
                  <c:v>38410.715849387809</c:v>
                </c:pt>
                <c:pt idx="1733">
                  <c:v>37821.42943591834</c:v>
                </c:pt>
                <c:pt idx="1734">
                  <c:v>37928.57229551021</c:v>
                </c:pt>
                <c:pt idx="1735">
                  <c:v>39375.001585714344</c:v>
                </c:pt>
                <c:pt idx="1736">
                  <c:v>39750.000908571412</c:v>
                </c:pt>
                <c:pt idx="1737">
                  <c:v>39375.001585714344</c:v>
                </c:pt>
                <c:pt idx="1738">
                  <c:v>39803.573024081677</c:v>
                </c:pt>
                <c:pt idx="1739">
                  <c:v>40178.572346938883</c:v>
                </c:pt>
                <c:pt idx="1740">
                  <c:v>40071.429487347021</c:v>
                </c:pt>
                <c:pt idx="1741">
                  <c:v>39964.286627755151</c:v>
                </c:pt>
                <c:pt idx="1742">
                  <c:v>39750.000908571419</c:v>
                </c:pt>
                <c:pt idx="1743">
                  <c:v>38571.429453061275</c:v>
                </c:pt>
                <c:pt idx="1744">
                  <c:v>39428.572329795948</c:v>
                </c:pt>
                <c:pt idx="1745">
                  <c:v>40285.715206530615</c:v>
                </c:pt>
                <c:pt idx="1746">
                  <c:v>40714.286644897955</c:v>
                </c:pt>
                <c:pt idx="1747">
                  <c:v>37928.572295510217</c:v>
                </c:pt>
                <c:pt idx="1748">
                  <c:v>39214.286610612347</c:v>
                </c:pt>
                <c:pt idx="1749">
                  <c:v>39053.573006938881</c:v>
                </c:pt>
                <c:pt idx="1750">
                  <c:v>39053.573006938881</c:v>
                </c:pt>
                <c:pt idx="1751">
                  <c:v>39321.429470204086</c:v>
                </c:pt>
                <c:pt idx="1752">
                  <c:v>39910.715883673554</c:v>
                </c:pt>
                <c:pt idx="1753">
                  <c:v>39910.715883673554</c:v>
                </c:pt>
                <c:pt idx="1754">
                  <c:v>38892.858031836753</c:v>
                </c:pt>
                <c:pt idx="1755">
                  <c:v>39267.858726122497</c:v>
                </c:pt>
                <c:pt idx="1756">
                  <c:v>39321.429470204101</c:v>
                </c:pt>
                <c:pt idx="1757">
                  <c:v>40017.858743265431</c:v>
                </c:pt>
                <c:pt idx="1758">
                  <c:v>39642.858048979695</c:v>
                </c:pt>
                <c:pt idx="1759">
                  <c:v>39428.572329795956</c:v>
                </c:pt>
                <c:pt idx="1760">
                  <c:v>38142.858014693949</c:v>
                </c:pt>
                <c:pt idx="1761">
                  <c:v>37017.858674693947</c:v>
                </c:pt>
                <c:pt idx="1762">
                  <c:v>37339.287253469411</c:v>
                </c:pt>
                <c:pt idx="1763">
                  <c:v>37017.85867469394</c:v>
                </c:pt>
                <c:pt idx="1764">
                  <c:v>37285.715137959276</c:v>
                </c:pt>
                <c:pt idx="1765">
                  <c:v>38571.429453061275</c:v>
                </c:pt>
                <c:pt idx="1766">
                  <c:v>38571.429453061275</c:v>
                </c:pt>
                <c:pt idx="1767">
                  <c:v>38785.715172244876</c:v>
                </c:pt>
                <c:pt idx="1768">
                  <c:v>37607.143716734739</c:v>
                </c:pt>
                <c:pt idx="1769">
                  <c:v>37392.857997551</c:v>
                </c:pt>
                <c:pt idx="1770">
                  <c:v>37392.857997551</c:v>
                </c:pt>
                <c:pt idx="1771">
                  <c:v>37392.857997551</c:v>
                </c:pt>
                <c:pt idx="1772">
                  <c:v>37500.000857142863</c:v>
                </c:pt>
                <c:pt idx="1773">
                  <c:v>37071.429418775529</c:v>
                </c:pt>
                <c:pt idx="1774">
                  <c:v>36803.572955510201</c:v>
                </c:pt>
                <c:pt idx="1775">
                  <c:v>36589.2872363266</c:v>
                </c:pt>
                <c:pt idx="1776">
                  <c:v>36589.2872363266</c:v>
                </c:pt>
                <c:pt idx="1777">
                  <c:v>36482.144376734737</c:v>
                </c:pt>
                <c:pt idx="1778">
                  <c:v>37071.429418775537</c:v>
                </c:pt>
                <c:pt idx="1779">
                  <c:v>38142.858014693942</c:v>
                </c:pt>
                <c:pt idx="1780">
                  <c:v>37392.857997551007</c:v>
                </c:pt>
                <c:pt idx="1781">
                  <c:v>37339.287253469403</c:v>
                </c:pt>
                <c:pt idx="1782">
                  <c:v>38196.430130204077</c:v>
                </c:pt>
                <c:pt idx="1783">
                  <c:v>38464.286593469413</c:v>
                </c:pt>
                <c:pt idx="1784">
                  <c:v>39107.143751020485</c:v>
                </c:pt>
                <c:pt idx="1785">
                  <c:v>39107.143751020485</c:v>
                </c:pt>
                <c:pt idx="1786">
                  <c:v>38464.28659346942</c:v>
                </c:pt>
                <c:pt idx="1787">
                  <c:v>38250.000874285819</c:v>
                </c:pt>
                <c:pt idx="1788">
                  <c:v>37875.001551428621</c:v>
                </c:pt>
                <c:pt idx="1789">
                  <c:v>37875.001551428621</c:v>
                </c:pt>
                <c:pt idx="1790">
                  <c:v>38357.14373387755</c:v>
                </c:pt>
                <c:pt idx="1791">
                  <c:v>38303.572989795946</c:v>
                </c:pt>
                <c:pt idx="1792">
                  <c:v>37928.572295510217</c:v>
                </c:pt>
                <c:pt idx="1793">
                  <c:v>37714.286576326616</c:v>
                </c:pt>
                <c:pt idx="1794">
                  <c:v>36964.286559183682</c:v>
                </c:pt>
                <c:pt idx="1795">
                  <c:v>37285.715137959283</c:v>
                </c:pt>
                <c:pt idx="1796">
                  <c:v>37071.429418775544</c:v>
                </c:pt>
                <c:pt idx="1797">
                  <c:v>37500.000857142877</c:v>
                </c:pt>
                <c:pt idx="1798">
                  <c:v>38142.858014693949</c:v>
                </c:pt>
                <c:pt idx="1799">
                  <c:v>37875.001551428613</c:v>
                </c:pt>
                <c:pt idx="1800">
                  <c:v>36428.572261224472</c:v>
                </c:pt>
                <c:pt idx="1801">
                  <c:v>38142.858014693942</c:v>
                </c:pt>
                <c:pt idx="1802">
                  <c:v>36750.000840000073</c:v>
                </c:pt>
                <c:pt idx="1803">
                  <c:v>35946.430078775535</c:v>
                </c:pt>
                <c:pt idx="1804">
                  <c:v>36642.857980408204</c:v>
                </c:pt>
                <c:pt idx="1805">
                  <c:v>36535.715120816334</c:v>
                </c:pt>
                <c:pt idx="1806">
                  <c:v>35839.287219183672</c:v>
                </c:pt>
                <c:pt idx="1807">
                  <c:v>35839.287219183672</c:v>
                </c:pt>
                <c:pt idx="1808">
                  <c:v>34339.287184898072</c:v>
                </c:pt>
                <c:pt idx="1809">
                  <c:v>34392.857928979669</c:v>
                </c:pt>
                <c:pt idx="1810">
                  <c:v>34982.144342449006</c:v>
                </c:pt>
                <c:pt idx="1811">
                  <c:v>34178.572209795944</c:v>
                </c:pt>
                <c:pt idx="1812">
                  <c:v>32892.857894693938</c:v>
                </c:pt>
                <c:pt idx="1813">
                  <c:v>34071.429350204075</c:v>
                </c:pt>
                <c:pt idx="1814">
                  <c:v>35946.430078775549</c:v>
                </c:pt>
                <c:pt idx="1815">
                  <c:v>36160.715797959281</c:v>
                </c:pt>
                <c:pt idx="1816">
                  <c:v>35732.144359591948</c:v>
                </c:pt>
                <c:pt idx="1817">
                  <c:v>34928.572226938748</c:v>
                </c:pt>
                <c:pt idx="1818">
                  <c:v>36267.858657551013</c:v>
                </c:pt>
                <c:pt idx="1819">
                  <c:v>36321.429401632748</c:v>
                </c:pt>
                <c:pt idx="1820">
                  <c:v>35892.857963265284</c:v>
                </c:pt>
                <c:pt idx="1821">
                  <c:v>35464.286524897943</c:v>
                </c:pt>
                <c:pt idx="1822">
                  <c:v>35839.28721918368</c:v>
                </c:pt>
                <c:pt idx="1823">
                  <c:v>36107.143682449008</c:v>
                </c:pt>
                <c:pt idx="1824">
                  <c:v>36428.572261224479</c:v>
                </c:pt>
                <c:pt idx="1825">
                  <c:v>37071.429418775544</c:v>
                </c:pt>
                <c:pt idx="1826">
                  <c:v>38142.858014693949</c:v>
                </c:pt>
                <c:pt idx="1827">
                  <c:v>37553.57297265315</c:v>
                </c:pt>
                <c:pt idx="1828">
                  <c:v>37607.143716734754</c:v>
                </c:pt>
                <c:pt idx="1829">
                  <c:v>36589.287236326614</c:v>
                </c:pt>
                <c:pt idx="1830">
                  <c:v>36535.715120816341</c:v>
                </c:pt>
                <c:pt idx="1831">
                  <c:v>36107.143682449008</c:v>
                </c:pt>
                <c:pt idx="1832">
                  <c:v>35732.144359591948</c:v>
                </c:pt>
                <c:pt idx="1833">
                  <c:v>35625.001500000079</c:v>
                </c:pt>
                <c:pt idx="1834">
                  <c:v>36964.286559183689</c:v>
                </c:pt>
                <c:pt idx="1835">
                  <c:v>37446.430113061288</c:v>
                </c:pt>
                <c:pt idx="1836">
                  <c:v>37125.001534285824</c:v>
                </c:pt>
                <c:pt idx="1837">
                  <c:v>37285.715137959291</c:v>
                </c:pt>
                <c:pt idx="1838">
                  <c:v>39000.00089142863</c:v>
                </c:pt>
                <c:pt idx="1839">
                  <c:v>39642.858048979702</c:v>
                </c:pt>
                <c:pt idx="1840">
                  <c:v>39857.143768163296</c:v>
                </c:pt>
                <c:pt idx="1841">
                  <c:v>38464.286593469427</c:v>
                </c:pt>
                <c:pt idx="1842">
                  <c:v>39214.286610612362</c:v>
                </c:pt>
                <c:pt idx="1843">
                  <c:v>38464.286593469427</c:v>
                </c:pt>
                <c:pt idx="1844">
                  <c:v>38678.572312653167</c:v>
                </c:pt>
                <c:pt idx="1845">
                  <c:v>38142.858014693964</c:v>
                </c:pt>
                <c:pt idx="1846">
                  <c:v>38142.858014693964</c:v>
                </c:pt>
                <c:pt idx="1847">
                  <c:v>38625.001568571563</c:v>
                </c:pt>
                <c:pt idx="1848">
                  <c:v>38089.28727061236</c:v>
                </c:pt>
                <c:pt idx="1849">
                  <c:v>38142.858014693964</c:v>
                </c:pt>
                <c:pt idx="1850">
                  <c:v>37339.287253469432</c:v>
                </c:pt>
                <c:pt idx="1851">
                  <c:v>37285.715137959298</c:v>
                </c:pt>
                <c:pt idx="1852">
                  <c:v>37285.715137959298</c:v>
                </c:pt>
                <c:pt idx="1853">
                  <c:v>37178.572278367428</c:v>
                </c:pt>
                <c:pt idx="1854">
                  <c:v>36375.001517142889</c:v>
                </c:pt>
                <c:pt idx="1855">
                  <c:v>35678.57224408169</c:v>
                </c:pt>
                <c:pt idx="1856">
                  <c:v>34875.001482857158</c:v>
                </c:pt>
                <c:pt idx="1857">
                  <c:v>34446.430044489825</c:v>
                </c:pt>
                <c:pt idx="1858">
                  <c:v>35357.143665306219</c:v>
                </c:pt>
                <c:pt idx="1859">
                  <c:v>36857.143699591819</c:v>
                </c:pt>
                <c:pt idx="1860">
                  <c:v>36642.857980408226</c:v>
                </c:pt>
                <c:pt idx="1861">
                  <c:v>36642.857980408226</c:v>
                </c:pt>
                <c:pt idx="1862">
                  <c:v>36910.715815102085</c:v>
                </c:pt>
                <c:pt idx="1863">
                  <c:v>37714.286576326624</c:v>
                </c:pt>
                <c:pt idx="1864">
                  <c:v>38250.000874285826</c:v>
                </c:pt>
                <c:pt idx="1865">
                  <c:v>37392.857997551029</c:v>
                </c:pt>
                <c:pt idx="1866">
                  <c:v>37285.715137959298</c:v>
                </c:pt>
                <c:pt idx="1867">
                  <c:v>38196.430130204099</c:v>
                </c:pt>
                <c:pt idx="1868">
                  <c:v>37607.143716734769</c:v>
                </c:pt>
                <c:pt idx="1869">
                  <c:v>36964.286559183696</c:v>
                </c:pt>
                <c:pt idx="1870">
                  <c:v>36750.000840000095</c:v>
                </c:pt>
                <c:pt idx="1871">
                  <c:v>36642.857980408233</c:v>
                </c:pt>
                <c:pt idx="1872">
                  <c:v>37071.429418775566</c:v>
                </c:pt>
                <c:pt idx="1873">
                  <c:v>37928.572295510239</c:v>
                </c:pt>
                <c:pt idx="1874">
                  <c:v>39642.858048979717</c:v>
                </c:pt>
                <c:pt idx="1875">
                  <c:v>40339.287322040916</c:v>
                </c:pt>
                <c:pt idx="1876">
                  <c:v>39642.858048979717</c:v>
                </c:pt>
                <c:pt idx="1877">
                  <c:v>39482.144445306243</c:v>
                </c:pt>
                <c:pt idx="1878">
                  <c:v>39107.143751020514</c:v>
                </c:pt>
                <c:pt idx="1879">
                  <c:v>40821.429504489854</c:v>
                </c:pt>
                <c:pt idx="1880">
                  <c:v>40339.287322040916</c:v>
                </c:pt>
                <c:pt idx="1881">
                  <c:v>39696.430164489844</c:v>
                </c:pt>
                <c:pt idx="1882">
                  <c:v>39696.430164489844</c:v>
                </c:pt>
                <c:pt idx="1883">
                  <c:v>41250.000942857179</c:v>
                </c:pt>
                <c:pt idx="1884">
                  <c:v>41035.715223673586</c:v>
                </c:pt>
                <c:pt idx="1885">
                  <c:v>40553.573041224518</c:v>
                </c:pt>
                <c:pt idx="1886">
                  <c:v>40285.715206530644</c:v>
                </c:pt>
                <c:pt idx="1887">
                  <c:v>39964.286627755173</c:v>
                </c:pt>
                <c:pt idx="1888">
                  <c:v>39535.71518938784</c:v>
                </c:pt>
                <c:pt idx="1889">
                  <c:v>39000.000891428645</c:v>
                </c:pt>
                <c:pt idx="1890">
                  <c:v>39053.573006938903</c:v>
                </c:pt>
                <c:pt idx="1891">
                  <c:v>38303.572989795968</c:v>
                </c:pt>
                <c:pt idx="1892">
                  <c:v>39535.71518938784</c:v>
                </c:pt>
                <c:pt idx="1893">
                  <c:v>39642.85804897971</c:v>
                </c:pt>
                <c:pt idx="1894">
                  <c:v>39107.143751020507</c:v>
                </c:pt>
                <c:pt idx="1895">
                  <c:v>38946.43014734704</c:v>
                </c:pt>
                <c:pt idx="1896">
                  <c:v>37500.000857142906</c:v>
                </c:pt>
                <c:pt idx="1897">
                  <c:v>37982.144411020505</c:v>
                </c:pt>
                <c:pt idx="1898">
                  <c:v>37714.286576326638</c:v>
                </c:pt>
                <c:pt idx="1899">
                  <c:v>37982.144411020505</c:v>
                </c:pt>
                <c:pt idx="1900">
                  <c:v>37928.572295510239</c:v>
                </c:pt>
                <c:pt idx="1901">
                  <c:v>37928.572295510239</c:v>
                </c:pt>
                <c:pt idx="1902">
                  <c:v>38678.572312653174</c:v>
                </c:pt>
                <c:pt idx="1903">
                  <c:v>38142.858014693971</c:v>
                </c:pt>
                <c:pt idx="1904">
                  <c:v>37714.286576326638</c:v>
                </c:pt>
                <c:pt idx="1905">
                  <c:v>37339.287253469432</c:v>
                </c:pt>
                <c:pt idx="1906">
                  <c:v>37392.857997551029</c:v>
                </c:pt>
                <c:pt idx="1907">
                  <c:v>37392.857997551029</c:v>
                </c:pt>
                <c:pt idx="1908">
                  <c:v>36857.143699591827</c:v>
                </c:pt>
                <c:pt idx="1909">
                  <c:v>35732.144359591963</c:v>
                </c:pt>
                <c:pt idx="1910">
                  <c:v>36375.001517142889</c:v>
                </c:pt>
                <c:pt idx="1911">
                  <c:v>36267.85865755102</c:v>
                </c:pt>
                <c:pt idx="1912">
                  <c:v>35892.857963265291</c:v>
                </c:pt>
                <c:pt idx="1913">
                  <c:v>35464.286524897951</c:v>
                </c:pt>
                <c:pt idx="1914">
                  <c:v>36107.143682449023</c:v>
                </c:pt>
                <c:pt idx="1915">
                  <c:v>35785.715103673552</c:v>
                </c:pt>
                <c:pt idx="1916">
                  <c:v>34767.85862326542</c:v>
                </c:pt>
                <c:pt idx="1917">
                  <c:v>33750.000771428611</c:v>
                </c:pt>
                <c:pt idx="1918">
                  <c:v>34500.000788571422</c:v>
                </c:pt>
                <c:pt idx="1919">
                  <c:v>33857.143631020488</c:v>
                </c:pt>
                <c:pt idx="1920">
                  <c:v>33267.858588979681</c:v>
                </c:pt>
                <c:pt idx="1921">
                  <c:v>33267.858588979681</c:v>
                </c:pt>
                <c:pt idx="1922">
                  <c:v>33535.715052244886</c:v>
                </c:pt>
                <c:pt idx="1923">
                  <c:v>32357.143596734746</c:v>
                </c:pt>
                <c:pt idx="1924">
                  <c:v>33535.715052244879</c:v>
                </c:pt>
                <c:pt idx="1925">
                  <c:v>33857.143631020481</c:v>
                </c:pt>
                <c:pt idx="1926">
                  <c:v>31714.28643918367</c:v>
                </c:pt>
                <c:pt idx="1927">
                  <c:v>31178.572141224471</c:v>
                </c:pt>
                <c:pt idx="1928">
                  <c:v>31285.715000816333</c:v>
                </c:pt>
                <c:pt idx="1929">
                  <c:v>31285.715000816333</c:v>
                </c:pt>
                <c:pt idx="1930">
                  <c:v>32035.715017959268</c:v>
                </c:pt>
                <c:pt idx="1931">
                  <c:v>31392.857860408199</c:v>
                </c:pt>
                <c:pt idx="1932">
                  <c:v>31285.715000816333</c:v>
                </c:pt>
                <c:pt idx="1933">
                  <c:v>30428.572124081667</c:v>
                </c:pt>
                <c:pt idx="1934">
                  <c:v>31017.858537551001</c:v>
                </c:pt>
                <c:pt idx="1935">
                  <c:v>31714.286439183663</c:v>
                </c:pt>
                <c:pt idx="1936">
                  <c:v>32250.000737142866</c:v>
                </c:pt>
                <c:pt idx="1937">
                  <c:v>33321.429333061271</c:v>
                </c:pt>
                <c:pt idx="1938">
                  <c:v>33107.143613877539</c:v>
                </c:pt>
                <c:pt idx="1939">
                  <c:v>33107.143613877539</c:v>
                </c:pt>
                <c:pt idx="1940">
                  <c:v>31821.42929877554</c:v>
                </c:pt>
                <c:pt idx="1941">
                  <c:v>32678.572175510202</c:v>
                </c:pt>
                <c:pt idx="1942">
                  <c:v>33000.0007542858</c:v>
                </c:pt>
                <c:pt idx="1943">
                  <c:v>32517.858571836732</c:v>
                </c:pt>
                <c:pt idx="1944">
                  <c:v>31821.429298775533</c:v>
                </c:pt>
                <c:pt idx="1945">
                  <c:v>30910.715677959266</c:v>
                </c:pt>
                <c:pt idx="1946">
                  <c:v>30803.572818367396</c:v>
                </c:pt>
                <c:pt idx="1947">
                  <c:v>31125.00139714286</c:v>
                </c:pt>
                <c:pt idx="1948">
                  <c:v>32196.429993061261</c:v>
                </c:pt>
                <c:pt idx="1949">
                  <c:v>32892.857894693931</c:v>
                </c:pt>
                <c:pt idx="1950">
                  <c:v>32839.287150612327</c:v>
                </c:pt>
                <c:pt idx="1951">
                  <c:v>32464.286456326598</c:v>
                </c:pt>
                <c:pt idx="1952">
                  <c:v>32464.286456326598</c:v>
                </c:pt>
                <c:pt idx="1953">
                  <c:v>32035.715017959257</c:v>
                </c:pt>
                <c:pt idx="1954">
                  <c:v>31928.572158367391</c:v>
                </c:pt>
                <c:pt idx="1955">
                  <c:v>32678.572175510191</c:v>
                </c:pt>
                <c:pt idx="1956">
                  <c:v>33428.572192653126</c:v>
                </c:pt>
                <c:pt idx="1957">
                  <c:v>32732.144291020461</c:v>
                </c:pt>
                <c:pt idx="1958">
                  <c:v>32250.000737142858</c:v>
                </c:pt>
                <c:pt idx="1959">
                  <c:v>32785.715035102061</c:v>
                </c:pt>
                <c:pt idx="1960">
                  <c:v>32571.429315918325</c:v>
                </c:pt>
                <c:pt idx="1961">
                  <c:v>32571.429315918325</c:v>
                </c:pt>
                <c:pt idx="1962">
                  <c:v>32410.715712244993</c:v>
                </c:pt>
                <c:pt idx="1963">
                  <c:v>32571.429315918325</c:v>
                </c:pt>
                <c:pt idx="1964">
                  <c:v>33107.143613877524</c:v>
                </c:pt>
                <c:pt idx="1965">
                  <c:v>33750.000771428597</c:v>
                </c:pt>
                <c:pt idx="1966">
                  <c:v>34285.715069387799</c:v>
                </c:pt>
                <c:pt idx="1967">
                  <c:v>35250.000805714335</c:v>
                </c:pt>
                <c:pt idx="1968">
                  <c:v>36000.000822857139</c:v>
                </c:pt>
                <c:pt idx="1969">
                  <c:v>35571.429384489806</c:v>
                </c:pt>
                <c:pt idx="1970">
                  <c:v>35357.143665306205</c:v>
                </c:pt>
                <c:pt idx="1971">
                  <c:v>35142.857946122473</c:v>
                </c:pt>
                <c:pt idx="1972">
                  <c:v>35410.715780816347</c:v>
                </c:pt>
                <c:pt idx="1973">
                  <c:v>35678.572244081675</c:v>
                </c:pt>
                <c:pt idx="1974">
                  <c:v>36375.001517142868</c:v>
                </c:pt>
                <c:pt idx="1975">
                  <c:v>36053.572938367404</c:v>
                </c:pt>
                <c:pt idx="1976">
                  <c:v>36214.286542040871</c:v>
                </c:pt>
                <c:pt idx="1977">
                  <c:v>36000.000822857139</c:v>
                </c:pt>
                <c:pt idx="1978">
                  <c:v>36107.143682449008</c:v>
                </c:pt>
                <c:pt idx="1979">
                  <c:v>35678.572244081675</c:v>
                </c:pt>
                <c:pt idx="1980">
                  <c:v>35196.430061632738</c:v>
                </c:pt>
                <c:pt idx="1981">
                  <c:v>34607.14364816327</c:v>
                </c:pt>
                <c:pt idx="1982">
                  <c:v>35571.429384489806</c:v>
                </c:pt>
                <c:pt idx="1983">
                  <c:v>34392.857928979669</c:v>
                </c:pt>
                <c:pt idx="1984">
                  <c:v>34714.28650775514</c:v>
                </c:pt>
                <c:pt idx="1985">
                  <c:v>34071.429350204067</c:v>
                </c:pt>
                <c:pt idx="1986">
                  <c:v>34446.430044489804</c:v>
                </c:pt>
                <c:pt idx="1987">
                  <c:v>34500.000788571408</c:v>
                </c:pt>
                <c:pt idx="1988">
                  <c:v>34071.429350204067</c:v>
                </c:pt>
                <c:pt idx="1989">
                  <c:v>34232.144325306203</c:v>
                </c:pt>
                <c:pt idx="1990">
                  <c:v>33857.143631020474</c:v>
                </c:pt>
                <c:pt idx="1991">
                  <c:v>34339.287184898079</c:v>
                </c:pt>
                <c:pt idx="1992">
                  <c:v>34660.715763673543</c:v>
                </c:pt>
                <c:pt idx="1993">
                  <c:v>34392.857928979676</c:v>
                </c:pt>
                <c:pt idx="1994">
                  <c:v>33642.857911836742</c:v>
                </c:pt>
                <c:pt idx="1995">
                  <c:v>32785.715035102075</c:v>
                </c:pt>
                <c:pt idx="1996">
                  <c:v>33750.000771428604</c:v>
                </c:pt>
                <c:pt idx="1997">
                  <c:v>33642.857911836734</c:v>
                </c:pt>
                <c:pt idx="1998">
                  <c:v>33535.715052244865</c:v>
                </c:pt>
                <c:pt idx="1999">
                  <c:v>34875.001482857129</c:v>
                </c:pt>
                <c:pt idx="2000">
                  <c:v>34982.144342448992</c:v>
                </c:pt>
                <c:pt idx="2001">
                  <c:v>35089.287202040861</c:v>
                </c:pt>
                <c:pt idx="2002">
                  <c:v>34500.000788571393</c:v>
                </c:pt>
                <c:pt idx="2003">
                  <c:v>35250.000805714328</c:v>
                </c:pt>
                <c:pt idx="2004">
                  <c:v>34607.143648163255</c:v>
                </c:pt>
                <c:pt idx="2005">
                  <c:v>34392.857928979654</c:v>
                </c:pt>
                <c:pt idx="2006">
                  <c:v>34339.287184898058</c:v>
                </c:pt>
                <c:pt idx="2007">
                  <c:v>33000.000754285786</c:v>
                </c:pt>
                <c:pt idx="2008">
                  <c:v>33160.715729387783</c:v>
                </c:pt>
                <c:pt idx="2009">
                  <c:v>33750.000771428582</c:v>
                </c:pt>
                <c:pt idx="2010">
                  <c:v>33750.000771428582</c:v>
                </c:pt>
                <c:pt idx="2011">
                  <c:v>33857.143631020459</c:v>
                </c:pt>
                <c:pt idx="2012">
                  <c:v>34071.42935020406</c:v>
                </c:pt>
                <c:pt idx="2013">
                  <c:v>34285.715069387792</c:v>
                </c:pt>
                <c:pt idx="2014">
                  <c:v>34928.572226938733</c:v>
                </c:pt>
                <c:pt idx="2015">
                  <c:v>35517.858640408202</c:v>
                </c:pt>
                <c:pt idx="2016">
                  <c:v>36750.000840000073</c:v>
                </c:pt>
                <c:pt idx="2017">
                  <c:v>36375.001517142868</c:v>
                </c:pt>
                <c:pt idx="2018">
                  <c:v>36642.857980408204</c:v>
                </c:pt>
                <c:pt idx="2019">
                  <c:v>35785.71510367353</c:v>
                </c:pt>
                <c:pt idx="2020">
                  <c:v>34767.858623265398</c:v>
                </c:pt>
                <c:pt idx="2021">
                  <c:v>35089.287202040861</c:v>
                </c:pt>
                <c:pt idx="2022">
                  <c:v>34875.001482857122</c:v>
                </c:pt>
                <c:pt idx="2023">
                  <c:v>34285.715069387785</c:v>
                </c:pt>
                <c:pt idx="2024">
                  <c:v>34178.572209795922</c:v>
                </c:pt>
                <c:pt idx="2025">
                  <c:v>34285.715069387785</c:v>
                </c:pt>
                <c:pt idx="2026">
                  <c:v>34500.000788571386</c:v>
                </c:pt>
                <c:pt idx="2027">
                  <c:v>35142.857946122451</c:v>
                </c:pt>
                <c:pt idx="2028">
                  <c:v>35357.14366530619</c:v>
                </c:pt>
                <c:pt idx="2029">
                  <c:v>34767.858623265391</c:v>
                </c:pt>
                <c:pt idx="2030">
                  <c:v>34660.715763673521</c:v>
                </c:pt>
                <c:pt idx="2031">
                  <c:v>34660.715763673521</c:v>
                </c:pt>
                <c:pt idx="2032">
                  <c:v>34500.000788571393</c:v>
                </c:pt>
                <c:pt idx="2033">
                  <c:v>35464.286524897921</c:v>
                </c:pt>
                <c:pt idx="2034">
                  <c:v>34928.572226938726</c:v>
                </c:pt>
                <c:pt idx="2035">
                  <c:v>34821.429367346987</c:v>
                </c:pt>
                <c:pt idx="2036">
                  <c:v>34553.572904081651</c:v>
                </c:pt>
                <c:pt idx="2037">
                  <c:v>34339.28718489805</c:v>
                </c:pt>
                <c:pt idx="2038">
                  <c:v>34500.000788571386</c:v>
                </c:pt>
                <c:pt idx="2039">
                  <c:v>35250.00080571432</c:v>
                </c:pt>
                <c:pt idx="2040">
                  <c:v>36267.858657550991</c:v>
                </c:pt>
                <c:pt idx="2041">
                  <c:v>36535.715120816327</c:v>
                </c:pt>
                <c:pt idx="2042">
                  <c:v>36750.000840000066</c:v>
                </c:pt>
                <c:pt idx="2043">
                  <c:v>36535.715120816334</c:v>
                </c:pt>
                <c:pt idx="2044">
                  <c:v>36642.857980408204</c:v>
                </c:pt>
                <c:pt idx="2045">
                  <c:v>36589.287236326607</c:v>
                </c:pt>
                <c:pt idx="2046">
                  <c:v>36696.430095918477</c:v>
                </c:pt>
                <c:pt idx="2047">
                  <c:v>36321.429401632748</c:v>
                </c:pt>
                <c:pt idx="2048">
                  <c:v>36267.858657551013</c:v>
                </c:pt>
                <c:pt idx="2049">
                  <c:v>35678.572244081683</c:v>
                </c:pt>
                <c:pt idx="2050">
                  <c:v>36964.286559183689</c:v>
                </c:pt>
                <c:pt idx="2051">
                  <c:v>36964.286559183689</c:v>
                </c:pt>
                <c:pt idx="2052">
                  <c:v>36535.715120816349</c:v>
                </c:pt>
                <c:pt idx="2053">
                  <c:v>36482.144376734752</c:v>
                </c:pt>
                <c:pt idx="2054">
                  <c:v>36107.143682449016</c:v>
                </c:pt>
                <c:pt idx="2055">
                  <c:v>36107.143682449016</c:v>
                </c:pt>
                <c:pt idx="2056">
                  <c:v>36375.001517142882</c:v>
                </c:pt>
                <c:pt idx="2057">
                  <c:v>36482.144376734752</c:v>
                </c:pt>
                <c:pt idx="2058">
                  <c:v>36482.144376734752</c:v>
                </c:pt>
                <c:pt idx="2059">
                  <c:v>36000.000822857146</c:v>
                </c:pt>
                <c:pt idx="2060">
                  <c:v>36214.286542040885</c:v>
                </c:pt>
                <c:pt idx="2061">
                  <c:v>34821.429367347009</c:v>
                </c:pt>
                <c:pt idx="2062">
                  <c:v>34607.143648163277</c:v>
                </c:pt>
                <c:pt idx="2063">
                  <c:v>33750.000771428604</c:v>
                </c:pt>
                <c:pt idx="2064">
                  <c:v>34125.00146571434</c:v>
                </c:pt>
                <c:pt idx="2065">
                  <c:v>34017.858606122478</c:v>
                </c:pt>
                <c:pt idx="2066">
                  <c:v>33750.000771428604</c:v>
                </c:pt>
                <c:pt idx="2067">
                  <c:v>33910.715746530601</c:v>
                </c:pt>
                <c:pt idx="2068">
                  <c:v>34178.572209795937</c:v>
                </c:pt>
                <c:pt idx="2069">
                  <c:v>33750.000771428597</c:v>
                </c:pt>
                <c:pt idx="2070">
                  <c:v>33696.430027347</c:v>
                </c:pt>
                <c:pt idx="2071">
                  <c:v>34285.715069387799</c:v>
                </c:pt>
                <c:pt idx="2072">
                  <c:v>34285.715069387799</c:v>
                </c:pt>
                <c:pt idx="2073">
                  <c:v>34071.42935020406</c:v>
                </c:pt>
                <c:pt idx="2074">
                  <c:v>34714.286507755125</c:v>
                </c:pt>
                <c:pt idx="2075">
                  <c:v>34232.144325306195</c:v>
                </c:pt>
                <c:pt idx="2076">
                  <c:v>34714.286507755132</c:v>
                </c:pt>
                <c:pt idx="2077">
                  <c:v>35357.143665306205</c:v>
                </c:pt>
                <c:pt idx="2078">
                  <c:v>35678.572244081675</c:v>
                </c:pt>
                <c:pt idx="2079">
                  <c:v>35464.286524897936</c:v>
                </c:pt>
                <c:pt idx="2080">
                  <c:v>34714.28650775514</c:v>
                </c:pt>
                <c:pt idx="2081">
                  <c:v>34714.28650775514</c:v>
                </c:pt>
                <c:pt idx="2082">
                  <c:v>34821.429367347009</c:v>
                </c:pt>
                <c:pt idx="2083">
                  <c:v>34714.286507755147</c:v>
                </c:pt>
                <c:pt idx="2084">
                  <c:v>34660.715763673543</c:v>
                </c:pt>
                <c:pt idx="2085">
                  <c:v>34660.715763673543</c:v>
                </c:pt>
                <c:pt idx="2086">
                  <c:v>35035.715086530618</c:v>
                </c:pt>
                <c:pt idx="2087">
                  <c:v>35946.430078775549</c:v>
                </c:pt>
                <c:pt idx="2088">
                  <c:v>36375.001517142882</c:v>
                </c:pt>
                <c:pt idx="2089">
                  <c:v>36321.429401632755</c:v>
                </c:pt>
                <c:pt idx="2090">
                  <c:v>36214.286542040885</c:v>
                </c:pt>
                <c:pt idx="2091">
                  <c:v>36321.429401632748</c:v>
                </c:pt>
                <c:pt idx="2092">
                  <c:v>35678.572244081683</c:v>
                </c:pt>
                <c:pt idx="2093">
                  <c:v>36321.429401632755</c:v>
                </c:pt>
                <c:pt idx="2094">
                  <c:v>36964.286559183689</c:v>
                </c:pt>
                <c:pt idx="2095">
                  <c:v>37392.857997551022</c:v>
                </c:pt>
                <c:pt idx="2096">
                  <c:v>37500.000857142884</c:v>
                </c:pt>
                <c:pt idx="2097">
                  <c:v>37017.858674693955</c:v>
                </c:pt>
                <c:pt idx="2098">
                  <c:v>35357.143665306219</c:v>
                </c:pt>
                <c:pt idx="2099">
                  <c:v>35839.287219183687</c:v>
                </c:pt>
                <c:pt idx="2100">
                  <c:v>36321.429401632755</c:v>
                </c:pt>
                <c:pt idx="2101">
                  <c:v>36321.429401632755</c:v>
                </c:pt>
                <c:pt idx="2102">
                  <c:v>36214.286542040885</c:v>
                </c:pt>
                <c:pt idx="2103">
                  <c:v>37607.143716734754</c:v>
                </c:pt>
                <c:pt idx="2104">
                  <c:v>38142.858014693949</c:v>
                </c:pt>
                <c:pt idx="2105">
                  <c:v>38464.28659346942</c:v>
                </c:pt>
                <c:pt idx="2106">
                  <c:v>37285.715137959291</c:v>
                </c:pt>
                <c:pt idx="2107">
                  <c:v>37285.715137959291</c:v>
                </c:pt>
                <c:pt idx="2108">
                  <c:v>36321.429401632755</c:v>
                </c:pt>
                <c:pt idx="2109">
                  <c:v>36375.001517142889</c:v>
                </c:pt>
                <c:pt idx="2110">
                  <c:v>36053.572938367426</c:v>
                </c:pt>
                <c:pt idx="2111">
                  <c:v>36375.001517142889</c:v>
                </c:pt>
                <c:pt idx="2112">
                  <c:v>35571.429384489827</c:v>
                </c:pt>
                <c:pt idx="2113">
                  <c:v>37767.858691836758</c:v>
                </c:pt>
                <c:pt idx="2114">
                  <c:v>38357.143733877565</c:v>
                </c:pt>
                <c:pt idx="2115">
                  <c:v>39214.286610612362</c:v>
                </c:pt>
                <c:pt idx="2116">
                  <c:v>39321.429470204101</c:v>
                </c:pt>
                <c:pt idx="2117">
                  <c:v>40178.572346938905</c:v>
                </c:pt>
                <c:pt idx="2118">
                  <c:v>40687.501272857175</c:v>
                </c:pt>
                <c:pt idx="2119">
                  <c:v>40687.501272857175</c:v>
                </c:pt>
                <c:pt idx="2120">
                  <c:v>39482.144445306236</c:v>
                </c:pt>
                <c:pt idx="2121">
                  <c:v>39642.85804897971</c:v>
                </c:pt>
                <c:pt idx="2122">
                  <c:v>40928.572364081709</c:v>
                </c:pt>
                <c:pt idx="2123">
                  <c:v>40071.429487347043</c:v>
                </c:pt>
                <c:pt idx="2124">
                  <c:v>40767.858760408242</c:v>
                </c:pt>
                <c:pt idx="2125">
                  <c:v>40446.430181632779</c:v>
                </c:pt>
                <c:pt idx="2126">
                  <c:v>39535.71518938784</c:v>
                </c:pt>
                <c:pt idx="2127">
                  <c:v>39535.71518938784</c:v>
                </c:pt>
                <c:pt idx="2128">
                  <c:v>40285.715206530636</c:v>
                </c:pt>
                <c:pt idx="2129">
                  <c:v>40071.429487347043</c:v>
                </c:pt>
                <c:pt idx="2130">
                  <c:v>40500.000925714376</c:v>
                </c:pt>
                <c:pt idx="2131">
                  <c:v>41357.143802449042</c:v>
                </c:pt>
                <c:pt idx="2132">
                  <c:v>40714.286644897969</c:v>
                </c:pt>
                <c:pt idx="2133">
                  <c:v>40553.573041224503</c:v>
                </c:pt>
                <c:pt idx="2134">
                  <c:v>41598.214893673568</c:v>
                </c:pt>
                <c:pt idx="2135">
                  <c:v>42160.715935102104</c:v>
                </c:pt>
                <c:pt idx="2136">
                  <c:v>41892.858100408237</c:v>
                </c:pt>
                <c:pt idx="2137">
                  <c:v>43339.287390612379</c:v>
                </c:pt>
                <c:pt idx="2138">
                  <c:v>43821.429573061316</c:v>
                </c:pt>
                <c:pt idx="2139">
                  <c:v>45000.001028571445</c:v>
                </c:pt>
                <c:pt idx="2140">
                  <c:v>44571.429590204112</c:v>
                </c:pt>
                <c:pt idx="2141">
                  <c:v>44892.858168979714</c:v>
                </c:pt>
                <c:pt idx="2142">
                  <c:v>44892.858168979714</c:v>
                </c:pt>
                <c:pt idx="2143">
                  <c:v>46071.429624489851</c:v>
                </c:pt>
                <c:pt idx="2144">
                  <c:v>45428.572466938916</c:v>
                </c:pt>
                <c:pt idx="2145">
                  <c:v>44785.715309387851</c:v>
                </c:pt>
                <c:pt idx="2146">
                  <c:v>45321.429607347054</c:v>
                </c:pt>
                <c:pt idx="2147">
                  <c:v>46714.286782040923</c:v>
                </c:pt>
                <c:pt idx="2148">
                  <c:v>45964.286764897988</c:v>
                </c:pt>
                <c:pt idx="2149">
                  <c:v>44571.429590204119</c:v>
                </c:pt>
                <c:pt idx="2150">
                  <c:v>44785.715309387851</c:v>
                </c:pt>
                <c:pt idx="2151">
                  <c:v>45053.573144081718</c:v>
                </c:pt>
                <c:pt idx="2152">
                  <c:v>45321.429607347047</c:v>
                </c:pt>
                <c:pt idx="2153">
                  <c:v>45910.716020816384</c:v>
                </c:pt>
                <c:pt idx="2154">
                  <c:v>46500.001062857184</c:v>
                </c:pt>
                <c:pt idx="2155">
                  <c:v>45910.716020816377</c:v>
                </c:pt>
                <c:pt idx="2156">
                  <c:v>45428.572466938909</c:v>
                </c:pt>
                <c:pt idx="2157">
                  <c:v>45857.14390530625</c:v>
                </c:pt>
                <c:pt idx="2158">
                  <c:v>45107.143888163308</c:v>
                </c:pt>
                <c:pt idx="2159">
                  <c:v>44142.858151836779</c:v>
                </c:pt>
                <c:pt idx="2160">
                  <c:v>42964.286696326635</c:v>
                </c:pt>
                <c:pt idx="2161">
                  <c:v>42428.572398367432</c:v>
                </c:pt>
                <c:pt idx="2162">
                  <c:v>44464.286730612374</c:v>
                </c:pt>
                <c:pt idx="2163">
                  <c:v>43982.144548163305</c:v>
                </c:pt>
                <c:pt idx="2164">
                  <c:v>44035.715292244895</c:v>
                </c:pt>
                <c:pt idx="2165">
                  <c:v>44250.001011428627</c:v>
                </c:pt>
                <c:pt idx="2166">
                  <c:v>43071.429555918359</c:v>
                </c:pt>
                <c:pt idx="2167">
                  <c:v>43071.429555918359</c:v>
                </c:pt>
                <c:pt idx="2168">
                  <c:v>42107.143819591824</c:v>
                </c:pt>
                <c:pt idx="2169">
                  <c:v>41410.715917959285</c:v>
                </c:pt>
                <c:pt idx="2170">
                  <c:v>43178.572415510229</c:v>
                </c:pt>
                <c:pt idx="2171">
                  <c:v>42428.572398367425</c:v>
                </c:pt>
                <c:pt idx="2172">
                  <c:v>41464.286662040889</c:v>
                </c:pt>
                <c:pt idx="2173">
                  <c:v>41142.858083265288</c:v>
                </c:pt>
                <c:pt idx="2174">
                  <c:v>42428.572398367425</c:v>
                </c:pt>
                <c:pt idx="2175">
                  <c:v>41785.71524081636</c:v>
                </c:pt>
                <c:pt idx="2176">
                  <c:v>41678.572381224491</c:v>
                </c:pt>
                <c:pt idx="2177">
                  <c:v>43285.715275102099</c:v>
                </c:pt>
                <c:pt idx="2178">
                  <c:v>42964.286696326628</c:v>
                </c:pt>
                <c:pt idx="2179">
                  <c:v>41464.286662040897</c:v>
                </c:pt>
                <c:pt idx="2180">
                  <c:v>40928.572364081694</c:v>
                </c:pt>
                <c:pt idx="2181">
                  <c:v>43339.287390612371</c:v>
                </c:pt>
                <c:pt idx="2182">
                  <c:v>43875.001688571574</c:v>
                </c:pt>
                <c:pt idx="2183">
                  <c:v>43178.572415510243</c:v>
                </c:pt>
                <c:pt idx="2184">
                  <c:v>42428.57239836744</c:v>
                </c:pt>
                <c:pt idx="2185">
                  <c:v>42428.57239836744</c:v>
                </c:pt>
                <c:pt idx="2186">
                  <c:v>44142.858151836779</c:v>
                </c:pt>
                <c:pt idx="2187">
                  <c:v>45750.001045714373</c:v>
                </c:pt>
                <c:pt idx="2188">
                  <c:v>45267.858863265436</c:v>
                </c:pt>
                <c:pt idx="2189">
                  <c:v>45750.001045714365</c:v>
                </c:pt>
                <c:pt idx="2190">
                  <c:v>45214.28674775517</c:v>
                </c:pt>
                <c:pt idx="2191">
                  <c:v>45000.001028571431</c:v>
                </c:pt>
                <c:pt idx="2192">
                  <c:v>45428.572466938895</c:v>
                </c:pt>
                <c:pt idx="2193">
                  <c:v>45857.143905306235</c:v>
                </c:pt>
                <c:pt idx="2194">
                  <c:v>46392.85820326543</c:v>
                </c:pt>
                <c:pt idx="2195">
                  <c:v>47357.143939591966</c:v>
                </c:pt>
                <c:pt idx="2196">
                  <c:v>47357.143939591966</c:v>
                </c:pt>
                <c:pt idx="2197">
                  <c:v>46660.716037959297</c:v>
                </c:pt>
                <c:pt idx="2198">
                  <c:v>47035.715360816364</c:v>
                </c:pt>
                <c:pt idx="2199">
                  <c:v>47892.858237551038</c:v>
                </c:pt>
                <c:pt idx="2200">
                  <c:v>47571.429658775567</c:v>
                </c:pt>
                <c:pt idx="2201">
                  <c:v>47035.715360816364</c:v>
                </c:pt>
                <c:pt idx="2202">
                  <c:v>46821.429641632763</c:v>
                </c:pt>
                <c:pt idx="2203">
                  <c:v>47571.429658775574</c:v>
                </c:pt>
                <c:pt idx="2204">
                  <c:v>47785.715377959306</c:v>
                </c:pt>
                <c:pt idx="2205">
                  <c:v>48160.71607224505</c:v>
                </c:pt>
                <c:pt idx="2206">
                  <c:v>48750.001114285842</c:v>
                </c:pt>
                <c:pt idx="2207">
                  <c:v>48910.716089387839</c:v>
                </c:pt>
                <c:pt idx="2208">
                  <c:v>50035.715429387848</c:v>
                </c:pt>
                <c:pt idx="2209">
                  <c:v>49821.429710204109</c:v>
                </c:pt>
                <c:pt idx="2210">
                  <c:v>48107.14395673477</c:v>
                </c:pt>
                <c:pt idx="2211">
                  <c:v>48000.0010971429</c:v>
                </c:pt>
                <c:pt idx="2212">
                  <c:v>48000.0010971429</c:v>
                </c:pt>
                <c:pt idx="2213">
                  <c:v>48000.0010971429</c:v>
                </c:pt>
                <c:pt idx="2214">
                  <c:v>49125.001808571571</c:v>
                </c:pt>
                <c:pt idx="2215">
                  <c:v>49660.716106530635</c:v>
                </c:pt>
                <c:pt idx="2216">
                  <c:v>48750.001114285835</c:v>
                </c:pt>
                <c:pt idx="2217">
                  <c:v>48107.14395673477</c:v>
                </c:pt>
                <c:pt idx="2218">
                  <c:v>49339.287527755179</c:v>
                </c:pt>
                <c:pt idx="2219">
                  <c:v>49392.858271836783</c:v>
                </c:pt>
                <c:pt idx="2220">
                  <c:v>49928.572569795993</c:v>
                </c:pt>
                <c:pt idx="2221">
                  <c:v>48750.001114285849</c:v>
                </c:pt>
                <c:pt idx="2222">
                  <c:v>48750.001114285849</c:v>
                </c:pt>
                <c:pt idx="2223">
                  <c:v>48000.001097142915</c:v>
                </c:pt>
                <c:pt idx="2224">
                  <c:v>49071.42969306132</c:v>
                </c:pt>
                <c:pt idx="2225">
                  <c:v>48857.143973877588</c:v>
                </c:pt>
                <c:pt idx="2226">
                  <c:v>48000.001097142922</c:v>
                </c:pt>
                <c:pt idx="2227">
                  <c:v>47625.001774285854</c:v>
                </c:pt>
                <c:pt idx="2228">
                  <c:v>48428.572535510255</c:v>
                </c:pt>
                <c:pt idx="2229">
                  <c:v>48857.143973877595</c:v>
                </c:pt>
                <c:pt idx="2230">
                  <c:v>48428.572535510262</c:v>
                </c:pt>
                <c:pt idx="2231">
                  <c:v>48107.143956734799</c:v>
                </c:pt>
                <c:pt idx="2232">
                  <c:v>47892.858237551067</c:v>
                </c:pt>
                <c:pt idx="2233">
                  <c:v>47142.858220408263</c:v>
                </c:pt>
                <c:pt idx="2234">
                  <c:v>47571.429658775596</c:v>
                </c:pt>
                <c:pt idx="2235">
                  <c:v>46714.286782040923</c:v>
                </c:pt>
                <c:pt idx="2236">
                  <c:v>46607.14392244906</c:v>
                </c:pt>
                <c:pt idx="2237">
                  <c:v>46928.572501224531</c:v>
                </c:pt>
                <c:pt idx="2238">
                  <c:v>47839.28749346947</c:v>
                </c:pt>
                <c:pt idx="2239">
                  <c:v>48214.286816326676</c:v>
                </c:pt>
                <c:pt idx="2240">
                  <c:v>49071.429693061349</c:v>
                </c:pt>
                <c:pt idx="2241">
                  <c:v>47946.430353061347</c:v>
                </c:pt>
                <c:pt idx="2242">
                  <c:v>47250.001080000147</c:v>
                </c:pt>
                <c:pt idx="2243">
                  <c:v>48535.715395102154</c:v>
                </c:pt>
                <c:pt idx="2244">
                  <c:v>49392.85827183682</c:v>
                </c:pt>
                <c:pt idx="2245">
                  <c:v>51107.14402530629</c:v>
                </c:pt>
                <c:pt idx="2246">
                  <c:v>50892.858306122558</c:v>
                </c:pt>
                <c:pt idx="2247">
                  <c:v>50464.286867755225</c:v>
                </c:pt>
                <c:pt idx="2248">
                  <c:v>51160.716140816425</c:v>
                </c:pt>
                <c:pt idx="2249">
                  <c:v>52285.715480816427</c:v>
                </c:pt>
                <c:pt idx="2250">
                  <c:v>52821.42977877563</c:v>
                </c:pt>
                <c:pt idx="2251">
                  <c:v>53250.001217142955</c:v>
                </c:pt>
                <c:pt idx="2252">
                  <c:v>54000.001234285897</c:v>
                </c:pt>
                <c:pt idx="2253">
                  <c:v>53785.715515102173</c:v>
                </c:pt>
                <c:pt idx="2254">
                  <c:v>54000.001234285905</c:v>
                </c:pt>
                <c:pt idx="2255">
                  <c:v>53678.572655510303</c:v>
                </c:pt>
                <c:pt idx="2256">
                  <c:v>52714.286919183767</c:v>
                </c:pt>
                <c:pt idx="2257">
                  <c:v>53035.715497959369</c:v>
                </c:pt>
                <c:pt idx="2258">
                  <c:v>54535.715532244969</c:v>
                </c:pt>
                <c:pt idx="2259">
                  <c:v>54642.858391836839</c:v>
                </c:pt>
                <c:pt idx="2260">
                  <c:v>54589.287647755242</c:v>
                </c:pt>
                <c:pt idx="2261">
                  <c:v>53357.144076734839</c:v>
                </c:pt>
                <c:pt idx="2262">
                  <c:v>55285.715549387918</c:v>
                </c:pt>
                <c:pt idx="2263">
                  <c:v>55339.287664898184</c:v>
                </c:pt>
                <c:pt idx="2264">
                  <c:v>55392.858408979788</c:v>
                </c:pt>
                <c:pt idx="2265">
                  <c:v>55071.429830204186</c:v>
                </c:pt>
                <c:pt idx="2266">
                  <c:v>54964.286970612455</c:v>
                </c:pt>
                <c:pt idx="2267">
                  <c:v>54428.572672653252</c:v>
                </c:pt>
                <c:pt idx="2268">
                  <c:v>53142.858357551115</c:v>
                </c:pt>
                <c:pt idx="2269">
                  <c:v>52714.286919183782</c:v>
                </c:pt>
                <c:pt idx="2270">
                  <c:v>52714.286919183782</c:v>
                </c:pt>
                <c:pt idx="2271">
                  <c:v>53357.144076734854</c:v>
                </c:pt>
                <c:pt idx="2272">
                  <c:v>54321.42981306139</c:v>
                </c:pt>
                <c:pt idx="2273">
                  <c:v>54964.286970612462</c:v>
                </c:pt>
                <c:pt idx="2274">
                  <c:v>53892.858374694057</c:v>
                </c:pt>
                <c:pt idx="2275">
                  <c:v>53625.001911428728</c:v>
                </c:pt>
                <c:pt idx="2276">
                  <c:v>54214.286953469535</c:v>
                </c:pt>
                <c:pt idx="2277">
                  <c:v>54267.859068979807</c:v>
                </c:pt>
                <c:pt idx="2278">
                  <c:v>54321.429813061397</c:v>
                </c:pt>
                <c:pt idx="2279">
                  <c:v>54000.001234285926</c:v>
                </c:pt>
                <c:pt idx="2280">
                  <c:v>53571.429795918593</c:v>
                </c:pt>
                <c:pt idx="2281">
                  <c:v>54107.144093877658</c:v>
                </c:pt>
                <c:pt idx="2282">
                  <c:v>54107.144093877658</c:v>
                </c:pt>
                <c:pt idx="2283">
                  <c:v>53785.715515102187</c:v>
                </c:pt>
                <c:pt idx="2284">
                  <c:v>54214.28695346952</c:v>
                </c:pt>
                <c:pt idx="2285">
                  <c:v>54428.572672653252</c:v>
                </c:pt>
                <c:pt idx="2286">
                  <c:v>54321.429813061382</c:v>
                </c:pt>
                <c:pt idx="2287">
                  <c:v>53678.572655510317</c:v>
                </c:pt>
                <c:pt idx="2288">
                  <c:v>51321.429744489913</c:v>
                </c:pt>
                <c:pt idx="2289">
                  <c:v>52714.286919183782</c:v>
                </c:pt>
                <c:pt idx="2290">
                  <c:v>51964.286902040971</c:v>
                </c:pt>
                <c:pt idx="2291">
                  <c:v>52178.572621224572</c:v>
                </c:pt>
                <c:pt idx="2292">
                  <c:v>52178.572621224572</c:v>
                </c:pt>
                <c:pt idx="2293">
                  <c:v>52071.42976163284</c:v>
                </c:pt>
                <c:pt idx="2294">
                  <c:v>52285.715480816441</c:v>
                </c:pt>
                <c:pt idx="2295">
                  <c:v>52982.144753877648</c:v>
                </c:pt>
                <c:pt idx="2296">
                  <c:v>52392.858340408318</c:v>
                </c:pt>
                <c:pt idx="2297">
                  <c:v>52392.858340408318</c:v>
                </c:pt>
                <c:pt idx="2298">
                  <c:v>51589.28757918378</c:v>
                </c:pt>
                <c:pt idx="2299">
                  <c:v>51964.286902040971</c:v>
                </c:pt>
                <c:pt idx="2300">
                  <c:v>51107.144025306305</c:v>
                </c:pt>
                <c:pt idx="2301">
                  <c:v>51964.286902040971</c:v>
                </c:pt>
                <c:pt idx="2302">
                  <c:v>51642.858323265507</c:v>
                </c:pt>
                <c:pt idx="2303">
                  <c:v>52285.715480816434</c:v>
                </c:pt>
                <c:pt idx="2304">
                  <c:v>52607.144059592036</c:v>
                </c:pt>
                <c:pt idx="2305">
                  <c:v>52500.001200000166</c:v>
                </c:pt>
                <c:pt idx="2306">
                  <c:v>53785.715515102165</c:v>
                </c:pt>
                <c:pt idx="2307">
                  <c:v>54964.286970612433</c:v>
                </c:pt>
                <c:pt idx="2308">
                  <c:v>55392.858408979766</c:v>
                </c:pt>
                <c:pt idx="2309">
                  <c:v>55767.859103265495</c:v>
                </c:pt>
                <c:pt idx="2310">
                  <c:v>54428.57267265323</c:v>
                </c:pt>
                <c:pt idx="2311">
                  <c:v>52821.429778775622</c:v>
                </c:pt>
                <c:pt idx="2312">
                  <c:v>53839.287630612416</c:v>
                </c:pt>
                <c:pt idx="2313">
                  <c:v>53156.251729285883</c:v>
                </c:pt>
                <c:pt idx="2314">
                  <c:v>52928.572638367477</c:v>
                </c:pt>
                <c:pt idx="2315">
                  <c:v>51321.429744489877</c:v>
                </c:pt>
                <c:pt idx="2316">
                  <c:v>51321.429744489877</c:v>
                </c:pt>
                <c:pt idx="2317">
                  <c:v>50571.429727347073</c:v>
                </c:pt>
                <c:pt idx="2318">
                  <c:v>50892.858306122544</c:v>
                </c:pt>
                <c:pt idx="2319">
                  <c:v>50678.572586938943</c:v>
                </c:pt>
                <c:pt idx="2320">
                  <c:v>50571.429727347073</c:v>
                </c:pt>
                <c:pt idx="2321">
                  <c:v>51535.715463673609</c:v>
                </c:pt>
                <c:pt idx="2322">
                  <c:v>52178.572621224543</c:v>
                </c:pt>
                <c:pt idx="2323">
                  <c:v>52285.715480816412</c:v>
                </c:pt>
                <c:pt idx="2324">
                  <c:v>53035.715497959354</c:v>
                </c:pt>
                <c:pt idx="2325">
                  <c:v>53035.715497959354</c:v>
                </c:pt>
                <c:pt idx="2326">
                  <c:v>53142.858357551086</c:v>
                </c:pt>
                <c:pt idx="2327">
                  <c:v>53142.858357551086</c:v>
                </c:pt>
                <c:pt idx="2328">
                  <c:v>53035.715497959354</c:v>
                </c:pt>
                <c:pt idx="2329">
                  <c:v>52071.429761632811</c:v>
                </c:pt>
                <c:pt idx="2330">
                  <c:v>52178.572621224543</c:v>
                </c:pt>
                <c:pt idx="2331">
                  <c:v>51750.00118285721</c:v>
                </c:pt>
                <c:pt idx="2332">
                  <c:v>51750.00118285721</c:v>
                </c:pt>
                <c:pt idx="2333">
                  <c:v>51214.286884898</c:v>
                </c:pt>
                <c:pt idx="2334">
                  <c:v>52714.286919183745</c:v>
                </c:pt>
                <c:pt idx="2335">
                  <c:v>52821.429778775615</c:v>
                </c:pt>
                <c:pt idx="2336">
                  <c:v>52500.001200000144</c:v>
                </c:pt>
                <c:pt idx="2337">
                  <c:v>52928.572638367477</c:v>
                </c:pt>
                <c:pt idx="2338">
                  <c:v>54000.001234285875</c:v>
                </c:pt>
                <c:pt idx="2339">
                  <c:v>54214.286953469476</c:v>
                </c:pt>
                <c:pt idx="2340">
                  <c:v>54642.858391836809</c:v>
                </c:pt>
                <c:pt idx="2341">
                  <c:v>54535.71553224494</c:v>
                </c:pt>
                <c:pt idx="2342">
                  <c:v>55125.001945714415</c:v>
                </c:pt>
                <c:pt idx="2343">
                  <c:v>56008.930194489883</c:v>
                </c:pt>
                <c:pt idx="2344">
                  <c:v>58714.287056326699</c:v>
                </c:pt>
                <c:pt idx="2345">
                  <c:v>58178.572758367496</c:v>
                </c:pt>
                <c:pt idx="2346">
                  <c:v>58767.859171836826</c:v>
                </c:pt>
                <c:pt idx="2347">
                  <c:v>59142.858494694017</c:v>
                </c:pt>
                <c:pt idx="2348">
                  <c:v>61500.001405714429</c:v>
                </c:pt>
                <c:pt idx="2349">
                  <c:v>60428.572809796024</c:v>
                </c:pt>
                <c:pt idx="2350">
                  <c:v>60107.144231020568</c:v>
                </c:pt>
                <c:pt idx="2351">
                  <c:v>59946.430627347101</c:v>
                </c:pt>
                <c:pt idx="2352">
                  <c:v>60964.287107755234</c:v>
                </c:pt>
                <c:pt idx="2353">
                  <c:v>60375.002065714434</c:v>
                </c:pt>
                <c:pt idx="2354">
                  <c:v>60803.573504081782</c:v>
                </c:pt>
                <c:pt idx="2355">
                  <c:v>62357.144282449124</c:v>
                </c:pt>
                <c:pt idx="2356">
                  <c:v>63321.430018775653</c:v>
                </c:pt>
                <c:pt idx="2357">
                  <c:v>62571.430001632849</c:v>
                </c:pt>
                <c:pt idx="2358">
                  <c:v>63107.144299592044</c:v>
                </c:pt>
                <c:pt idx="2359">
                  <c:v>61928.572844081769</c:v>
                </c:pt>
                <c:pt idx="2360">
                  <c:v>61821.4299844899</c:v>
                </c:pt>
                <c:pt idx="2361">
                  <c:v>60964.287107755234</c:v>
                </c:pt>
                <c:pt idx="2362">
                  <c:v>60000.001371428691</c:v>
                </c:pt>
                <c:pt idx="2363">
                  <c:v>59892.858511836828</c:v>
                </c:pt>
                <c:pt idx="2364">
                  <c:v>60535.715669387893</c:v>
                </c:pt>
                <c:pt idx="2365">
                  <c:v>60000.001371428691</c:v>
                </c:pt>
                <c:pt idx="2366">
                  <c:v>59678.572792653227</c:v>
                </c:pt>
                <c:pt idx="2367">
                  <c:v>60803.573504081767</c:v>
                </c:pt>
                <c:pt idx="2368">
                  <c:v>61821.4299844899</c:v>
                </c:pt>
                <c:pt idx="2369">
                  <c:v>61392.858546122559</c:v>
                </c:pt>
                <c:pt idx="2370">
                  <c:v>62142.858563265509</c:v>
                </c:pt>
                <c:pt idx="2371">
                  <c:v>62142.858563265509</c:v>
                </c:pt>
                <c:pt idx="2372">
                  <c:v>66321.430087347122</c:v>
                </c:pt>
                <c:pt idx="2373">
                  <c:v>65785.715789387919</c:v>
                </c:pt>
                <c:pt idx="2374">
                  <c:v>65250.001491428709</c:v>
                </c:pt>
                <c:pt idx="2375">
                  <c:v>64500.001474285913</c:v>
                </c:pt>
                <c:pt idx="2376">
                  <c:v>64285.715755102181</c:v>
                </c:pt>
                <c:pt idx="2377">
                  <c:v>66642.858666122571</c:v>
                </c:pt>
                <c:pt idx="2378">
                  <c:v>68571.430138775642</c:v>
                </c:pt>
                <c:pt idx="2379">
                  <c:v>68250.001560000164</c:v>
                </c:pt>
                <c:pt idx="2380">
                  <c:v>67392.858683265498</c:v>
                </c:pt>
                <c:pt idx="2381">
                  <c:v>70071.430173061381</c:v>
                </c:pt>
                <c:pt idx="2382">
                  <c:v>70392.858751836844</c:v>
                </c:pt>
                <c:pt idx="2383">
                  <c:v>68196.430815918575</c:v>
                </c:pt>
                <c:pt idx="2384">
                  <c:v>69321.430155918584</c:v>
                </c:pt>
                <c:pt idx="2385">
                  <c:v>69857.144453877656</c:v>
                </c:pt>
                <c:pt idx="2386">
                  <c:v>68571.430138775657</c:v>
                </c:pt>
                <c:pt idx="2387">
                  <c:v>68464.287279183802</c:v>
                </c:pt>
                <c:pt idx="2388">
                  <c:v>68410.716535102198</c:v>
                </c:pt>
                <c:pt idx="2389">
                  <c:v>67928.57298122473</c:v>
                </c:pt>
                <c:pt idx="2390">
                  <c:v>69750.001594285932</c:v>
                </c:pt>
                <c:pt idx="2391">
                  <c:v>69214.287296326729</c:v>
                </c:pt>
                <c:pt idx="2392">
                  <c:v>69696.430850204328</c:v>
                </c:pt>
                <c:pt idx="2393">
                  <c:v>72750.001662857263</c:v>
                </c:pt>
                <c:pt idx="2394">
                  <c:v>73714.287399183799</c:v>
                </c:pt>
                <c:pt idx="2395">
                  <c:v>72535.715943673669</c:v>
                </c:pt>
                <c:pt idx="2396">
                  <c:v>73178.573101224611</c:v>
                </c:pt>
                <c:pt idx="2397">
                  <c:v>74785.715995102204</c:v>
                </c:pt>
                <c:pt idx="2398">
                  <c:v>75857.144591020609</c:v>
                </c:pt>
                <c:pt idx="2399">
                  <c:v>75000.001714285929</c:v>
                </c:pt>
                <c:pt idx="2400">
                  <c:v>76500.001748571667</c:v>
                </c:pt>
                <c:pt idx="2401">
                  <c:v>75000.001714285929</c:v>
                </c:pt>
                <c:pt idx="2402">
                  <c:v>75000.001714285929</c:v>
                </c:pt>
                <c:pt idx="2403">
                  <c:v>71142.858768979786</c:v>
                </c:pt>
                <c:pt idx="2404">
                  <c:v>72589.28805918392</c:v>
                </c:pt>
                <c:pt idx="2405">
                  <c:v>72107.144505306322</c:v>
                </c:pt>
                <c:pt idx="2406">
                  <c:v>71250.001628571656</c:v>
                </c:pt>
                <c:pt idx="2407">
                  <c:v>72642.858803265524</c:v>
                </c:pt>
                <c:pt idx="2408">
                  <c:v>71250.001628571656</c:v>
                </c:pt>
                <c:pt idx="2409">
                  <c:v>72000.001645714452</c:v>
                </c:pt>
                <c:pt idx="2410">
                  <c:v>72107.144505306307</c:v>
                </c:pt>
                <c:pt idx="2411">
                  <c:v>72750.001662857248</c:v>
                </c:pt>
                <c:pt idx="2412">
                  <c:v>71785.715926530713</c:v>
                </c:pt>
                <c:pt idx="2413">
                  <c:v>71892.858786122568</c:v>
                </c:pt>
                <c:pt idx="2414">
                  <c:v>71839.288042040964</c:v>
                </c:pt>
                <c:pt idx="2415">
                  <c:v>72750.001662857219</c:v>
                </c:pt>
                <c:pt idx="2416">
                  <c:v>74571.430275918567</c:v>
                </c:pt>
                <c:pt idx="2417">
                  <c:v>76982.145302449091</c:v>
                </c:pt>
                <c:pt idx="2418">
                  <c:v>78321.43036163284</c:v>
                </c:pt>
                <c:pt idx="2419">
                  <c:v>77571.430344489912</c:v>
                </c:pt>
                <c:pt idx="2420">
                  <c:v>78750.001800000187</c:v>
                </c:pt>
                <c:pt idx="2421">
                  <c:v>78107.14464244913</c:v>
                </c:pt>
                <c:pt idx="2422">
                  <c:v>76928.573186938986</c:v>
                </c:pt>
                <c:pt idx="2423">
                  <c:v>74464.287416326726</c:v>
                </c:pt>
                <c:pt idx="2424">
                  <c:v>75321.430293061392</c:v>
                </c:pt>
                <c:pt idx="2425">
                  <c:v>76607.144608163391</c:v>
                </c:pt>
                <c:pt idx="2426">
                  <c:v>77464.287484898188</c:v>
                </c:pt>
                <c:pt idx="2427">
                  <c:v>77946.431038775656</c:v>
                </c:pt>
                <c:pt idx="2428">
                  <c:v>77946.431038775656</c:v>
                </c:pt>
                <c:pt idx="2429">
                  <c:v>77732.145319592048</c:v>
                </c:pt>
                <c:pt idx="2430">
                  <c:v>79500.001817142984</c:v>
                </c:pt>
                <c:pt idx="2431">
                  <c:v>81964.287587755258</c:v>
                </c:pt>
                <c:pt idx="2432">
                  <c:v>84750.001937142995</c:v>
                </c:pt>
                <c:pt idx="2433">
                  <c:v>82714.2876048982</c:v>
                </c:pt>
                <c:pt idx="2434">
                  <c:v>85607.144813877807</c:v>
                </c:pt>
                <c:pt idx="2435">
                  <c:v>85821.430533061401</c:v>
                </c:pt>
                <c:pt idx="2436">
                  <c:v>88821.430601632863</c:v>
                </c:pt>
                <c:pt idx="2437">
                  <c:v>93428.573564081817</c:v>
                </c:pt>
                <c:pt idx="2438">
                  <c:v>87321.430567347139</c:v>
                </c:pt>
                <c:pt idx="2439">
                  <c:v>81000.001851428722</c:v>
                </c:pt>
                <c:pt idx="2440">
                  <c:v>82392.859026122591</c:v>
                </c:pt>
                <c:pt idx="2441">
                  <c:v>78857.144659592057</c:v>
                </c:pt>
                <c:pt idx="2442">
                  <c:v>80250.001834285926</c:v>
                </c:pt>
                <c:pt idx="2443">
                  <c:v>82607.14474530633</c:v>
                </c:pt>
                <c:pt idx="2444">
                  <c:v>82285.716166530736</c:v>
                </c:pt>
                <c:pt idx="2445">
                  <c:v>82714.2876048982</c:v>
                </c:pt>
                <c:pt idx="2446">
                  <c:v>79392.85895755126</c:v>
                </c:pt>
                <c:pt idx="2447">
                  <c:v>77571.430344489912</c:v>
                </c:pt>
                <c:pt idx="2448">
                  <c:v>76714.287467755246</c:v>
                </c:pt>
                <c:pt idx="2449">
                  <c:v>76285.716029387899</c:v>
                </c:pt>
                <c:pt idx="2450">
                  <c:v>78107.144642449115</c:v>
                </c:pt>
                <c:pt idx="2451">
                  <c:v>80464.287553469519</c:v>
                </c:pt>
                <c:pt idx="2452">
                  <c:v>80250.001834285926</c:v>
                </c:pt>
                <c:pt idx="2453">
                  <c:v>80142.858974694056</c:v>
                </c:pt>
                <c:pt idx="2454">
                  <c:v>82714.287604898214</c:v>
                </c:pt>
                <c:pt idx="2455">
                  <c:v>80678.573272653273</c:v>
                </c:pt>
                <c:pt idx="2456">
                  <c:v>82714.287604898214</c:v>
                </c:pt>
                <c:pt idx="2457">
                  <c:v>84642.859077551271</c:v>
                </c:pt>
                <c:pt idx="2458">
                  <c:v>84321.430498775677</c:v>
                </c:pt>
                <c:pt idx="2459">
                  <c:v>84642.859077551271</c:v>
                </c:pt>
                <c:pt idx="2460">
                  <c:v>84964.287656326749</c:v>
                </c:pt>
                <c:pt idx="2461">
                  <c:v>83250.001902857271</c:v>
                </c:pt>
                <c:pt idx="2462">
                  <c:v>81000.001851428737</c:v>
                </c:pt>
                <c:pt idx="2463">
                  <c:v>85125.002631428753</c:v>
                </c:pt>
                <c:pt idx="2464">
                  <c:v>83892.859060408358</c:v>
                </c:pt>
                <c:pt idx="2465">
                  <c:v>82392.85902612262</c:v>
                </c:pt>
                <c:pt idx="2466">
                  <c:v>80892.858991836882</c:v>
                </c:pt>
                <c:pt idx="2467">
                  <c:v>77196.431021632874</c:v>
                </c:pt>
                <c:pt idx="2468">
                  <c:v>78750.001800000216</c:v>
                </c:pt>
                <c:pt idx="2469">
                  <c:v>79928.573255510346</c:v>
                </c:pt>
                <c:pt idx="2470">
                  <c:v>79285.716097959419</c:v>
                </c:pt>
                <c:pt idx="2471">
                  <c:v>76928.573186939</c:v>
                </c:pt>
                <c:pt idx="2472">
                  <c:v>76928.573186939</c:v>
                </c:pt>
                <c:pt idx="2473">
                  <c:v>81428.573289796084</c:v>
                </c:pt>
                <c:pt idx="2474">
                  <c:v>80142.858974694085</c:v>
                </c:pt>
                <c:pt idx="2475">
                  <c:v>81107.144711020606</c:v>
                </c:pt>
                <c:pt idx="2476">
                  <c:v>81857.144728163417</c:v>
                </c:pt>
                <c:pt idx="2477">
                  <c:v>83678.573341224765</c:v>
                </c:pt>
                <c:pt idx="2478">
                  <c:v>82500.00188571449</c:v>
                </c:pt>
                <c:pt idx="2479">
                  <c:v>82392.85902612262</c:v>
                </c:pt>
                <c:pt idx="2480">
                  <c:v>81321.430430204346</c:v>
                </c:pt>
                <c:pt idx="2481">
                  <c:v>80089.288230612481</c:v>
                </c:pt>
                <c:pt idx="2482">
                  <c:v>78857.144659592072</c:v>
                </c:pt>
                <c:pt idx="2483">
                  <c:v>79982.145371020611</c:v>
                </c:pt>
                <c:pt idx="2484">
                  <c:v>79821.430395918607</c:v>
                </c:pt>
                <c:pt idx="2485">
                  <c:v>77678.573204081811</c:v>
                </c:pt>
                <c:pt idx="2486">
                  <c:v>76928.573186939015</c:v>
                </c:pt>
                <c:pt idx="2487">
                  <c:v>77343.751253571681</c:v>
                </c:pt>
                <c:pt idx="2488">
                  <c:v>75642.85887183687</c:v>
                </c:pt>
                <c:pt idx="2489">
                  <c:v>75964.287450612479</c:v>
                </c:pt>
                <c:pt idx="2490">
                  <c:v>78428.573221224739</c:v>
                </c:pt>
                <c:pt idx="2491">
                  <c:v>77571.430344489941</c:v>
                </c:pt>
                <c:pt idx="2492">
                  <c:v>75642.85887183687</c:v>
                </c:pt>
                <c:pt idx="2493">
                  <c:v>76178.573169796073</c:v>
                </c:pt>
                <c:pt idx="2494">
                  <c:v>73821.430258775668</c:v>
                </c:pt>
                <c:pt idx="2495">
                  <c:v>75000.001714285929</c:v>
                </c:pt>
                <c:pt idx="2496">
                  <c:v>73607.14453959206</c:v>
                </c:pt>
                <c:pt idx="2497">
                  <c:v>71250.001628571656</c:v>
                </c:pt>
                <c:pt idx="2498">
                  <c:v>71785.715926530727</c:v>
                </c:pt>
                <c:pt idx="2499">
                  <c:v>74250.001697143001</c:v>
                </c:pt>
                <c:pt idx="2500">
                  <c:v>75107.144573877798</c:v>
                </c:pt>
                <c:pt idx="2501">
                  <c:v>73928.573118367538</c:v>
                </c:pt>
                <c:pt idx="2502">
                  <c:v>74357.144556734856</c:v>
                </c:pt>
                <c:pt idx="2503">
                  <c:v>78107.144642449144</c:v>
                </c:pt>
                <c:pt idx="2504">
                  <c:v>81964.287587755272</c:v>
                </c:pt>
                <c:pt idx="2505">
                  <c:v>82928.573324081823</c:v>
                </c:pt>
                <c:pt idx="2506">
                  <c:v>81857.144728163417</c:v>
                </c:pt>
                <c:pt idx="2507">
                  <c:v>82607.144745306359</c:v>
                </c:pt>
                <c:pt idx="2508">
                  <c:v>83571.43048163291</c:v>
                </c:pt>
                <c:pt idx="2509">
                  <c:v>82178.573306939041</c:v>
                </c:pt>
                <c:pt idx="2510">
                  <c:v>84000.001920000243</c:v>
                </c:pt>
                <c:pt idx="2511">
                  <c:v>85714.287673469575</c:v>
                </c:pt>
                <c:pt idx="2512">
                  <c:v>88071.430584489979</c:v>
                </c:pt>
                <c:pt idx="2513">
                  <c:v>85714.287673469575</c:v>
                </c:pt>
                <c:pt idx="2514">
                  <c:v>84321.430498775706</c:v>
                </c:pt>
                <c:pt idx="2515">
                  <c:v>85714.287673469575</c:v>
                </c:pt>
                <c:pt idx="2516">
                  <c:v>85285.716235102242</c:v>
                </c:pt>
                <c:pt idx="2517">
                  <c:v>83464.28762204104</c:v>
                </c:pt>
                <c:pt idx="2518">
                  <c:v>79714.287536326767</c:v>
                </c:pt>
                <c:pt idx="2519">
                  <c:v>81642.859008979853</c:v>
                </c:pt>
                <c:pt idx="2520">
                  <c:v>84857.144796734938</c:v>
                </c:pt>
                <c:pt idx="2521">
                  <c:v>83035.716183673736</c:v>
                </c:pt>
                <c:pt idx="2522">
                  <c:v>82553.574001224813</c:v>
                </c:pt>
                <c:pt idx="2523">
                  <c:v>80571.430413061462</c:v>
                </c:pt>
                <c:pt idx="2524">
                  <c:v>80571.430413061462</c:v>
                </c:pt>
                <c:pt idx="2525">
                  <c:v>77035.716046530782</c:v>
                </c:pt>
                <c:pt idx="2526">
                  <c:v>74892.858854694103</c:v>
                </c:pt>
                <c:pt idx="2527">
                  <c:v>73714.287399183828</c:v>
                </c:pt>
                <c:pt idx="2528">
                  <c:v>75428.573152653305</c:v>
                </c:pt>
                <c:pt idx="2529">
                  <c:v>74892.858854694103</c:v>
                </c:pt>
                <c:pt idx="2530">
                  <c:v>74892.858854694103</c:v>
                </c:pt>
                <c:pt idx="2531">
                  <c:v>75428.573152653305</c:v>
                </c:pt>
                <c:pt idx="2532">
                  <c:v>74785.715995102233</c:v>
                </c:pt>
                <c:pt idx="2533">
                  <c:v>78428.573221224768</c:v>
                </c:pt>
                <c:pt idx="2534">
                  <c:v>76928.573186939029</c:v>
                </c:pt>
                <c:pt idx="2535">
                  <c:v>74678.573135510363</c:v>
                </c:pt>
                <c:pt idx="2536">
                  <c:v>73928.573118367567</c:v>
                </c:pt>
                <c:pt idx="2537">
                  <c:v>75321.430293061436</c:v>
                </c:pt>
                <c:pt idx="2538">
                  <c:v>73714.287399183813</c:v>
                </c:pt>
                <c:pt idx="2539">
                  <c:v>77678.573204081826</c:v>
                </c:pt>
                <c:pt idx="2540">
                  <c:v>77571.430344489956</c:v>
                </c:pt>
                <c:pt idx="2541">
                  <c:v>81000.001851428766</c:v>
                </c:pt>
                <c:pt idx="2542">
                  <c:v>79821.430395918622</c:v>
                </c:pt>
                <c:pt idx="2543">
                  <c:v>78321.430361632883</c:v>
                </c:pt>
                <c:pt idx="2544">
                  <c:v>78642.858940408347</c:v>
                </c:pt>
                <c:pt idx="2545">
                  <c:v>76071.430310204203</c:v>
                </c:pt>
                <c:pt idx="2546">
                  <c:v>75750.001731428725</c:v>
                </c:pt>
                <c:pt idx="2547">
                  <c:v>74571.430275918596</c:v>
                </c:pt>
                <c:pt idx="2548">
                  <c:v>77892.85892326555</c:v>
                </c:pt>
                <c:pt idx="2549">
                  <c:v>74678.573135510334</c:v>
                </c:pt>
                <c:pt idx="2550">
                  <c:v>77142.858906122594</c:v>
                </c:pt>
                <c:pt idx="2551">
                  <c:v>77571.430344489941</c:v>
                </c:pt>
                <c:pt idx="2552">
                  <c:v>77571.430344489941</c:v>
                </c:pt>
                <c:pt idx="2553">
                  <c:v>77357.144625306348</c:v>
                </c:pt>
                <c:pt idx="2554">
                  <c:v>76178.573169796073</c:v>
                </c:pt>
                <c:pt idx="2555">
                  <c:v>74892.858854694074</c:v>
                </c:pt>
                <c:pt idx="2556">
                  <c:v>75214.287433469537</c:v>
                </c:pt>
                <c:pt idx="2557">
                  <c:v>75214.287433469537</c:v>
                </c:pt>
                <c:pt idx="2558">
                  <c:v>76928.573186939</c:v>
                </c:pt>
                <c:pt idx="2559">
                  <c:v>74464.287416326741</c:v>
                </c:pt>
                <c:pt idx="2560">
                  <c:v>74892.858854694059</c:v>
                </c:pt>
                <c:pt idx="2561">
                  <c:v>74035.715977959393</c:v>
                </c:pt>
                <c:pt idx="2562">
                  <c:v>73928.573118367523</c:v>
                </c:pt>
                <c:pt idx="2563">
                  <c:v>68732.145113877763</c:v>
                </c:pt>
                <c:pt idx="2564">
                  <c:v>70607.144471020569</c:v>
                </c:pt>
                <c:pt idx="2565">
                  <c:v>74250.001697142972</c:v>
                </c:pt>
                <c:pt idx="2566">
                  <c:v>73500.001680000176</c:v>
                </c:pt>
                <c:pt idx="2567">
                  <c:v>70714.287330612438</c:v>
                </c:pt>
                <c:pt idx="2568">
                  <c:v>74035.715977959379</c:v>
                </c:pt>
                <c:pt idx="2569">
                  <c:v>72750.001662857234</c:v>
                </c:pt>
                <c:pt idx="2570">
                  <c:v>75107.144573877769</c:v>
                </c:pt>
                <c:pt idx="2571">
                  <c:v>78750.001800000187</c:v>
                </c:pt>
                <c:pt idx="2572">
                  <c:v>78857.144659592042</c:v>
                </c:pt>
                <c:pt idx="2573">
                  <c:v>76714.287467755246</c:v>
                </c:pt>
                <c:pt idx="2574">
                  <c:v>78214.28750204097</c:v>
                </c:pt>
                <c:pt idx="2575">
                  <c:v>76607.144608163377</c:v>
                </c:pt>
                <c:pt idx="2576">
                  <c:v>77571.430344489912</c:v>
                </c:pt>
                <c:pt idx="2577">
                  <c:v>77464.287484898188</c:v>
                </c:pt>
                <c:pt idx="2578">
                  <c:v>77839.288179183786</c:v>
                </c:pt>
                <c:pt idx="2579">
                  <c:v>79285.71609795939</c:v>
                </c:pt>
                <c:pt idx="2580">
                  <c:v>80678.573272653259</c:v>
                </c:pt>
                <c:pt idx="2581">
                  <c:v>79714.287536326723</c:v>
                </c:pt>
                <c:pt idx="2582">
                  <c:v>83250.001902857257</c:v>
                </c:pt>
                <c:pt idx="2583">
                  <c:v>82714.2876048982</c:v>
                </c:pt>
                <c:pt idx="2584">
                  <c:v>83035.716183673663</c:v>
                </c:pt>
                <c:pt idx="2585">
                  <c:v>84750.001937142995</c:v>
                </c:pt>
                <c:pt idx="2586">
                  <c:v>85821.430533061401</c:v>
                </c:pt>
                <c:pt idx="2587">
                  <c:v>85285.716235102198</c:v>
                </c:pt>
                <c:pt idx="2588">
                  <c:v>85392.859094694068</c:v>
                </c:pt>
                <c:pt idx="2589">
                  <c:v>84642.859077551271</c:v>
                </c:pt>
                <c:pt idx="2590">
                  <c:v>84428.573358367546</c:v>
                </c:pt>
                <c:pt idx="2591">
                  <c:v>83892.859060408344</c:v>
                </c:pt>
                <c:pt idx="2592">
                  <c:v>83892.859060408344</c:v>
                </c:pt>
                <c:pt idx="2593">
                  <c:v>83785.716200816474</c:v>
                </c:pt>
                <c:pt idx="2594">
                  <c:v>85607.144813877821</c:v>
                </c:pt>
                <c:pt idx="2595">
                  <c:v>87857.144865306356</c:v>
                </c:pt>
                <c:pt idx="2596">
                  <c:v>88714.287742041008</c:v>
                </c:pt>
                <c:pt idx="2597">
                  <c:v>86250.001971428748</c:v>
                </c:pt>
                <c:pt idx="2598">
                  <c:v>85821.430533061415</c:v>
                </c:pt>
                <c:pt idx="2599">
                  <c:v>85821.430533061415</c:v>
                </c:pt>
                <c:pt idx="2600">
                  <c:v>84589.288333469536</c:v>
                </c:pt>
                <c:pt idx="2601">
                  <c:v>81857.144728163403</c:v>
                </c:pt>
                <c:pt idx="2602">
                  <c:v>82500.001885714461</c:v>
                </c:pt>
                <c:pt idx="2603">
                  <c:v>84107.144779592069</c:v>
                </c:pt>
                <c:pt idx="2604">
                  <c:v>83142.859043265533</c:v>
                </c:pt>
                <c:pt idx="2605">
                  <c:v>83410.716877959407</c:v>
                </c:pt>
                <c:pt idx="2606">
                  <c:v>81535.716149387939</c:v>
                </c:pt>
                <c:pt idx="2607">
                  <c:v>82714.287604898214</c:v>
                </c:pt>
                <c:pt idx="2608">
                  <c:v>82071.430447347142</c:v>
                </c:pt>
                <c:pt idx="2609">
                  <c:v>86464.287690612487</c:v>
                </c:pt>
                <c:pt idx="2610">
                  <c:v>85392.859094694082</c:v>
                </c:pt>
                <c:pt idx="2611">
                  <c:v>87750.002005714487</c:v>
                </c:pt>
                <c:pt idx="2612">
                  <c:v>90214.287776326746</c:v>
                </c:pt>
                <c:pt idx="2613">
                  <c:v>91607.144951020615</c:v>
                </c:pt>
                <c:pt idx="2614">
                  <c:v>89678.573478367558</c:v>
                </c:pt>
                <c:pt idx="2615">
                  <c:v>86357.144831020618</c:v>
                </c:pt>
                <c:pt idx="2616">
                  <c:v>86678.573409796096</c:v>
                </c:pt>
                <c:pt idx="2617">
                  <c:v>85607.144813877836</c:v>
                </c:pt>
                <c:pt idx="2618">
                  <c:v>88071.430584489979</c:v>
                </c:pt>
                <c:pt idx="2619">
                  <c:v>87857.144865306385</c:v>
                </c:pt>
                <c:pt idx="2620">
                  <c:v>87642.859146122646</c:v>
                </c:pt>
                <c:pt idx="2621">
                  <c:v>88392.859163265573</c:v>
                </c:pt>
                <c:pt idx="2622">
                  <c:v>88071.430584489965</c:v>
                </c:pt>
                <c:pt idx="2623">
                  <c:v>89678.573478367573</c:v>
                </c:pt>
                <c:pt idx="2624">
                  <c:v>89571.430618775717</c:v>
                </c:pt>
                <c:pt idx="2625">
                  <c:v>89464.287759183979</c:v>
                </c:pt>
                <c:pt idx="2626">
                  <c:v>89464.287759183979</c:v>
                </c:pt>
                <c:pt idx="2627">
                  <c:v>88928.573461224791</c:v>
                </c:pt>
                <c:pt idx="2628">
                  <c:v>87107.144848163443</c:v>
                </c:pt>
                <c:pt idx="2629">
                  <c:v>87107.144848163443</c:v>
                </c:pt>
                <c:pt idx="2630">
                  <c:v>86678.573409796096</c:v>
                </c:pt>
                <c:pt idx="2631">
                  <c:v>86678.573409796096</c:v>
                </c:pt>
                <c:pt idx="2632">
                  <c:v>88727.681113775718</c:v>
                </c:pt>
                <c:pt idx="2633">
                  <c:v>90214.287776326775</c:v>
                </c:pt>
                <c:pt idx="2634">
                  <c:v>90803.574189796112</c:v>
                </c:pt>
                <c:pt idx="2635">
                  <c:v>93428.573564081846</c:v>
                </c:pt>
                <c:pt idx="2636">
                  <c:v>94071.430721632903</c:v>
                </c:pt>
                <c:pt idx="2637">
                  <c:v>96642.859351836902</c:v>
                </c:pt>
                <c:pt idx="2638">
                  <c:v>96535.716492245178</c:v>
                </c:pt>
                <c:pt idx="2639">
                  <c:v>95571.430755918627</c:v>
                </c:pt>
                <c:pt idx="2640">
                  <c:v>96642.859351836902</c:v>
                </c:pt>
                <c:pt idx="2641">
                  <c:v>97285.716509387959</c:v>
                </c:pt>
                <c:pt idx="2642">
                  <c:v>96535.716492245148</c:v>
                </c:pt>
                <c:pt idx="2643">
                  <c:v>97071.430790204337</c:v>
                </c:pt>
                <c:pt idx="2644">
                  <c:v>98678.573684081828</c:v>
                </c:pt>
                <c:pt idx="2645">
                  <c:v>95678.573615510482</c:v>
                </c:pt>
                <c:pt idx="2646">
                  <c:v>95035.71645795941</c:v>
                </c:pt>
                <c:pt idx="2647">
                  <c:v>95785.716475102221</c:v>
                </c:pt>
                <c:pt idx="2648">
                  <c:v>96964.287930612481</c:v>
                </c:pt>
                <c:pt idx="2649">
                  <c:v>97928.573666939032</c:v>
                </c:pt>
                <c:pt idx="2650">
                  <c:v>97285.716509387959</c:v>
                </c:pt>
                <c:pt idx="2651">
                  <c:v>98464.28796489822</c:v>
                </c:pt>
                <c:pt idx="2652">
                  <c:v>101678.5737526533</c:v>
                </c:pt>
                <c:pt idx="2653">
                  <c:v>102000.00233142878</c:v>
                </c:pt>
                <c:pt idx="2654">
                  <c:v>100821.43087591865</c:v>
                </c:pt>
                <c:pt idx="2655">
                  <c:v>100392.85943755132</c:v>
                </c:pt>
                <c:pt idx="2656">
                  <c:v>100285.71657795945</c:v>
                </c:pt>
                <c:pt idx="2657">
                  <c:v>100071.43085877573</c:v>
                </c:pt>
                <c:pt idx="2658">
                  <c:v>98678.573684081857</c:v>
                </c:pt>
                <c:pt idx="2659">
                  <c:v>100178.5737183676</c:v>
                </c:pt>
                <c:pt idx="2660">
                  <c:v>101571.43089306145</c:v>
                </c:pt>
                <c:pt idx="2661">
                  <c:v>101571.43089306145</c:v>
                </c:pt>
                <c:pt idx="2662">
                  <c:v>101571.43089306145</c:v>
                </c:pt>
                <c:pt idx="2663">
                  <c:v>100500.00229714303</c:v>
                </c:pt>
                <c:pt idx="2664">
                  <c:v>100392.85943755129</c:v>
                </c:pt>
                <c:pt idx="2665">
                  <c:v>101357.14517387783</c:v>
                </c:pt>
                <c:pt idx="2666">
                  <c:v>101785.71661224516</c:v>
                </c:pt>
                <c:pt idx="2667">
                  <c:v>101464.28803346957</c:v>
                </c:pt>
                <c:pt idx="2668">
                  <c:v>101035.71659510222</c:v>
                </c:pt>
                <c:pt idx="2669">
                  <c:v>103607.14522530636</c:v>
                </c:pt>
                <c:pt idx="2670">
                  <c:v>102696.43160449009</c:v>
                </c:pt>
                <c:pt idx="2671">
                  <c:v>103928.57380408181</c:v>
                </c:pt>
                <c:pt idx="2672">
                  <c:v>103392.85950612262</c:v>
                </c:pt>
                <c:pt idx="2673">
                  <c:v>104678.57382122477</c:v>
                </c:pt>
                <c:pt idx="2674">
                  <c:v>107142.85959183704</c:v>
                </c:pt>
                <c:pt idx="2675">
                  <c:v>106821.43101306145</c:v>
                </c:pt>
                <c:pt idx="2676">
                  <c:v>105428.57383836758</c:v>
                </c:pt>
                <c:pt idx="2677">
                  <c:v>106821.43101306146</c:v>
                </c:pt>
                <c:pt idx="2678">
                  <c:v>104892.85954040839</c:v>
                </c:pt>
                <c:pt idx="2679">
                  <c:v>104357.14524244919</c:v>
                </c:pt>
                <c:pt idx="2680">
                  <c:v>104357.14524244919</c:v>
                </c:pt>
                <c:pt idx="2681">
                  <c:v>106178.5738555104</c:v>
                </c:pt>
                <c:pt idx="2682">
                  <c:v>106392.85957469414</c:v>
                </c:pt>
                <c:pt idx="2683">
                  <c:v>104571.43096163293</c:v>
                </c:pt>
                <c:pt idx="2684">
                  <c:v>103285.71664653093</c:v>
                </c:pt>
                <c:pt idx="2685">
                  <c:v>102803.57446408186</c:v>
                </c:pt>
                <c:pt idx="2686">
                  <c:v>102964.28806775533</c:v>
                </c:pt>
                <c:pt idx="2687">
                  <c:v>104839.28879632681</c:v>
                </c:pt>
                <c:pt idx="2688">
                  <c:v>104250.00238285748</c:v>
                </c:pt>
                <c:pt idx="2689">
                  <c:v>103821.43094449</c:v>
                </c:pt>
                <c:pt idx="2690">
                  <c:v>103821.43094449</c:v>
                </c:pt>
                <c:pt idx="2691">
                  <c:v>101464.28803346959</c:v>
                </c:pt>
                <c:pt idx="2692">
                  <c:v>103125.00304285745</c:v>
                </c:pt>
                <c:pt idx="2693">
                  <c:v>102857.14520816346</c:v>
                </c:pt>
                <c:pt idx="2694">
                  <c:v>102428.57376979613</c:v>
                </c:pt>
                <c:pt idx="2695">
                  <c:v>98142.859386122655</c:v>
                </c:pt>
                <c:pt idx="2696">
                  <c:v>96321.430773061453</c:v>
                </c:pt>
                <c:pt idx="2697">
                  <c:v>94821.430738775729</c:v>
                </c:pt>
                <c:pt idx="2698">
                  <c:v>98892.859403265611</c:v>
                </c:pt>
                <c:pt idx="2699">
                  <c:v>100392.85943755133</c:v>
                </c:pt>
                <c:pt idx="2700">
                  <c:v>102750.00234857175</c:v>
                </c:pt>
                <c:pt idx="2701">
                  <c:v>103700.89471316349</c:v>
                </c:pt>
                <c:pt idx="2702">
                  <c:v>102642.8594889799</c:v>
                </c:pt>
                <c:pt idx="2703">
                  <c:v>96107.145053877874</c:v>
                </c:pt>
                <c:pt idx="2704">
                  <c:v>98357.145105306408</c:v>
                </c:pt>
                <c:pt idx="2705">
                  <c:v>101571.43089306149</c:v>
                </c:pt>
                <c:pt idx="2706">
                  <c:v>102107.1451910207</c:v>
                </c:pt>
                <c:pt idx="2707">
                  <c:v>100178.57371836762</c:v>
                </c:pt>
                <c:pt idx="2708">
                  <c:v>101678.57375265336</c:v>
                </c:pt>
                <c:pt idx="2709">
                  <c:v>101035.71659510229</c:v>
                </c:pt>
                <c:pt idx="2710">
                  <c:v>103392.8595061227</c:v>
                </c:pt>
                <c:pt idx="2711">
                  <c:v>105750.0024171431</c:v>
                </c:pt>
                <c:pt idx="2712">
                  <c:v>104357.14524244922</c:v>
                </c:pt>
                <c:pt idx="2713">
                  <c:v>106285.71671510229</c:v>
                </c:pt>
                <c:pt idx="2714">
                  <c:v>106928.57387265336</c:v>
                </c:pt>
                <c:pt idx="2715">
                  <c:v>107357.14531102068</c:v>
                </c:pt>
                <c:pt idx="2716">
                  <c:v>106714.28815346962</c:v>
                </c:pt>
                <c:pt idx="2717">
                  <c:v>107357.14531102068</c:v>
                </c:pt>
                <c:pt idx="2718">
                  <c:v>105857.14527673494</c:v>
                </c:pt>
                <c:pt idx="2719">
                  <c:v>107035.7167322452</c:v>
                </c:pt>
                <c:pt idx="2720">
                  <c:v>107250.00245142879</c:v>
                </c:pt>
                <c:pt idx="2721">
                  <c:v>106500.002434286</c:v>
                </c:pt>
                <c:pt idx="2722">
                  <c:v>105857.14527673493</c:v>
                </c:pt>
                <c:pt idx="2723">
                  <c:v>105750.00241714306</c:v>
                </c:pt>
                <c:pt idx="2724">
                  <c:v>105857.14527673491</c:v>
                </c:pt>
                <c:pt idx="2725">
                  <c:v>107142.85959183706</c:v>
                </c:pt>
                <c:pt idx="2726">
                  <c:v>105642.85955755132</c:v>
                </c:pt>
                <c:pt idx="2727">
                  <c:v>105321.43097877571</c:v>
                </c:pt>
                <c:pt idx="2728">
                  <c:v>106928.57387265333</c:v>
                </c:pt>
                <c:pt idx="2729">
                  <c:v>107678.57388979614</c:v>
                </c:pt>
                <c:pt idx="2730">
                  <c:v>106392.85957469413</c:v>
                </c:pt>
                <c:pt idx="2731">
                  <c:v>105000.00240000026</c:v>
                </c:pt>
                <c:pt idx="2732">
                  <c:v>105000.00240000026</c:v>
                </c:pt>
                <c:pt idx="2733">
                  <c:v>105750.00241714307</c:v>
                </c:pt>
                <c:pt idx="2734">
                  <c:v>105750.00241714307</c:v>
                </c:pt>
                <c:pt idx="2735">
                  <c:v>104142.85952326561</c:v>
                </c:pt>
                <c:pt idx="2736">
                  <c:v>105000.00240000027</c:v>
                </c:pt>
                <c:pt idx="2737">
                  <c:v>107035.71673224522</c:v>
                </c:pt>
                <c:pt idx="2738">
                  <c:v>106607.14529387788</c:v>
                </c:pt>
                <c:pt idx="2739">
                  <c:v>107250.00245142882</c:v>
                </c:pt>
                <c:pt idx="2740">
                  <c:v>110250.0025200003</c:v>
                </c:pt>
                <c:pt idx="2741">
                  <c:v>112285.71685224523</c:v>
                </c:pt>
                <c:pt idx="2742">
                  <c:v>112714.28829061257</c:v>
                </c:pt>
                <c:pt idx="2743">
                  <c:v>114750.0026228574</c:v>
                </c:pt>
                <c:pt idx="2744">
                  <c:v>117000.00267428606</c:v>
                </c:pt>
                <c:pt idx="2745">
                  <c:v>118071.43127020432</c:v>
                </c:pt>
                <c:pt idx="2746">
                  <c:v>118392.85984897992</c:v>
                </c:pt>
                <c:pt idx="2747">
                  <c:v>118071.43127020432</c:v>
                </c:pt>
                <c:pt idx="2748">
                  <c:v>117321.43125306151</c:v>
                </c:pt>
                <c:pt idx="2749">
                  <c:v>116250.00265714314</c:v>
                </c:pt>
                <c:pt idx="2750">
                  <c:v>113142.85972897992</c:v>
                </c:pt>
                <c:pt idx="2751">
                  <c:v>115178.57406122486</c:v>
                </c:pt>
                <c:pt idx="2752">
                  <c:v>113035.71686938808</c:v>
                </c:pt>
                <c:pt idx="2753">
                  <c:v>113250.00258857181</c:v>
                </c:pt>
                <c:pt idx="2754">
                  <c:v>115500.00264000034</c:v>
                </c:pt>
                <c:pt idx="2755">
                  <c:v>114857.14548244927</c:v>
                </c:pt>
                <c:pt idx="2756">
                  <c:v>116892.85981469421</c:v>
                </c:pt>
                <c:pt idx="2757">
                  <c:v>117857.14555102072</c:v>
                </c:pt>
                <c:pt idx="2758">
                  <c:v>116035.71693795951</c:v>
                </c:pt>
                <c:pt idx="2759">
                  <c:v>115285.71692081659</c:v>
                </c:pt>
                <c:pt idx="2760">
                  <c:v>114642.85976326566</c:v>
                </c:pt>
                <c:pt idx="2761">
                  <c:v>117535.71697224527</c:v>
                </c:pt>
                <c:pt idx="2762">
                  <c:v>117107.14553387793</c:v>
                </c:pt>
                <c:pt idx="2763">
                  <c:v>119035.71700653099</c:v>
                </c:pt>
                <c:pt idx="2764">
                  <c:v>118285.71698938805</c:v>
                </c:pt>
                <c:pt idx="2765">
                  <c:v>116142.85979755138</c:v>
                </c:pt>
                <c:pt idx="2766">
                  <c:v>115500.00264000031</c:v>
                </c:pt>
                <c:pt idx="2767">
                  <c:v>114857.14548244924</c:v>
                </c:pt>
                <c:pt idx="2768">
                  <c:v>113571.43116734725</c:v>
                </c:pt>
                <c:pt idx="2769">
                  <c:v>115285.7169208166</c:v>
                </c:pt>
                <c:pt idx="2770">
                  <c:v>117107.14553387793</c:v>
                </c:pt>
                <c:pt idx="2771">
                  <c:v>116946.43467306165</c:v>
                </c:pt>
                <c:pt idx="2772">
                  <c:v>117107.14553387793</c:v>
                </c:pt>
                <c:pt idx="2773">
                  <c:v>116035.71693795953</c:v>
                </c:pt>
                <c:pt idx="2774">
                  <c:v>116785.71695510233</c:v>
                </c:pt>
                <c:pt idx="2775">
                  <c:v>117642.85983183696</c:v>
                </c:pt>
                <c:pt idx="2776">
                  <c:v>117750.00269142882</c:v>
                </c:pt>
                <c:pt idx="2777">
                  <c:v>118285.71698938802</c:v>
                </c:pt>
                <c:pt idx="2778">
                  <c:v>121285.7170579595</c:v>
                </c:pt>
                <c:pt idx="2779">
                  <c:v>123857.14568816349</c:v>
                </c:pt>
                <c:pt idx="2780">
                  <c:v>123000.00281142884</c:v>
                </c:pt>
                <c:pt idx="2781">
                  <c:v>123000.00281142884</c:v>
                </c:pt>
                <c:pt idx="2782">
                  <c:v>123107.1456710207</c:v>
                </c:pt>
                <c:pt idx="2783">
                  <c:v>121500.00277714308</c:v>
                </c:pt>
                <c:pt idx="2784">
                  <c:v>124285.71712653096</c:v>
                </c:pt>
                <c:pt idx="2785">
                  <c:v>128250.00293142884</c:v>
                </c:pt>
                <c:pt idx="2786">
                  <c:v>127714.28863346964</c:v>
                </c:pt>
                <c:pt idx="2787">
                  <c:v>128892.8600889799</c:v>
                </c:pt>
                <c:pt idx="2788">
                  <c:v>133607.14591102031</c:v>
                </c:pt>
                <c:pt idx="2789">
                  <c:v>131357.14585959216</c:v>
                </c:pt>
                <c:pt idx="2790">
                  <c:v>128892.86008897988</c:v>
                </c:pt>
                <c:pt idx="2791">
                  <c:v>129000.00294857174</c:v>
                </c:pt>
                <c:pt idx="2792">
                  <c:v>131571.43157877575</c:v>
                </c:pt>
                <c:pt idx="2793">
                  <c:v>131785.71729795949</c:v>
                </c:pt>
                <c:pt idx="2794">
                  <c:v>133285.71733224526</c:v>
                </c:pt>
                <c:pt idx="2795">
                  <c:v>133285.71733224526</c:v>
                </c:pt>
                <c:pt idx="2796">
                  <c:v>134464.28878775498</c:v>
                </c:pt>
                <c:pt idx="2797">
                  <c:v>135214.28880489766</c:v>
                </c:pt>
                <c:pt idx="2798">
                  <c:v>132589.29217346976</c:v>
                </c:pt>
                <c:pt idx="2799">
                  <c:v>131357.14585959216</c:v>
                </c:pt>
                <c:pt idx="2800">
                  <c:v>131142.86014040842</c:v>
                </c:pt>
                <c:pt idx="2801">
                  <c:v>131035.71728081667</c:v>
                </c:pt>
                <c:pt idx="2802">
                  <c:v>140142.86034612163</c:v>
                </c:pt>
                <c:pt idx="2803">
                  <c:v>140357.14606530563</c:v>
                </c:pt>
                <c:pt idx="2804">
                  <c:v>142928.57469550963</c:v>
                </c:pt>
                <c:pt idx="2805">
                  <c:v>138857.1460310203</c:v>
                </c:pt>
                <c:pt idx="2806">
                  <c:v>137142.86027755096</c:v>
                </c:pt>
                <c:pt idx="2807">
                  <c:v>131571.43157877575</c:v>
                </c:pt>
                <c:pt idx="2808">
                  <c:v>136928.57455836696</c:v>
                </c:pt>
                <c:pt idx="2809">
                  <c:v>141642.8603804083</c:v>
                </c:pt>
                <c:pt idx="2810">
                  <c:v>145500.00332571365</c:v>
                </c:pt>
                <c:pt idx="2811">
                  <c:v>143357.14613387766</c:v>
                </c:pt>
                <c:pt idx="2812">
                  <c:v>143571.43185306035</c:v>
                </c:pt>
                <c:pt idx="2813">
                  <c:v>145500.00332571368</c:v>
                </c:pt>
                <c:pt idx="2814">
                  <c:v>145500.00332571368</c:v>
                </c:pt>
                <c:pt idx="2815">
                  <c:v>146571.43192163238</c:v>
                </c:pt>
                <c:pt idx="2816">
                  <c:v>144428.57472979635</c:v>
                </c:pt>
                <c:pt idx="2817">
                  <c:v>143142.86041469369</c:v>
                </c:pt>
                <c:pt idx="2818">
                  <c:v>141642.86038040835</c:v>
                </c:pt>
                <c:pt idx="2819">
                  <c:v>141642.86038040835</c:v>
                </c:pt>
                <c:pt idx="2820">
                  <c:v>139928.57462693902</c:v>
                </c:pt>
                <c:pt idx="2821">
                  <c:v>145071.43188734705</c:v>
                </c:pt>
                <c:pt idx="2822">
                  <c:v>144642.86044897902</c:v>
                </c:pt>
                <c:pt idx="2823">
                  <c:v>145714.28904489768</c:v>
                </c:pt>
                <c:pt idx="2824">
                  <c:v>142928.57469550968</c:v>
                </c:pt>
                <c:pt idx="2825">
                  <c:v>141214.28894204035</c:v>
                </c:pt>
                <c:pt idx="2826">
                  <c:v>144428.57472979635</c:v>
                </c:pt>
                <c:pt idx="2827">
                  <c:v>143571.43185306035</c:v>
                </c:pt>
                <c:pt idx="2828">
                  <c:v>146357.14620244835</c:v>
                </c:pt>
                <c:pt idx="2829">
                  <c:v>145071.43188734699</c:v>
                </c:pt>
                <c:pt idx="2830">
                  <c:v>147428.57479836699</c:v>
                </c:pt>
                <c:pt idx="2831">
                  <c:v>149357.14627102032</c:v>
                </c:pt>
                <c:pt idx="2832">
                  <c:v>155571.43212734701</c:v>
                </c:pt>
                <c:pt idx="2833">
                  <c:v>162857.14657959103</c:v>
                </c:pt>
                <c:pt idx="2834">
                  <c:v>166928.5752440817</c:v>
                </c:pt>
                <c:pt idx="2835">
                  <c:v>162428.57514122434</c:v>
                </c:pt>
                <c:pt idx="2836">
                  <c:v>164464.28947346966</c:v>
                </c:pt>
                <c:pt idx="2837">
                  <c:v>164785.71805224431</c:v>
                </c:pt>
                <c:pt idx="2838">
                  <c:v>163928.57517550964</c:v>
                </c:pt>
                <c:pt idx="2839">
                  <c:v>166714.28952489764</c:v>
                </c:pt>
                <c:pt idx="2840">
                  <c:v>173357.146819591</c:v>
                </c:pt>
                <c:pt idx="2841">
                  <c:v>174857.14685387764</c:v>
                </c:pt>
                <c:pt idx="2842">
                  <c:v>175500.0040114283</c:v>
                </c:pt>
                <c:pt idx="2843">
                  <c:v>176785.71832653097</c:v>
                </c:pt>
                <c:pt idx="2844">
                  <c:v>168642.86099755095</c:v>
                </c:pt>
                <c:pt idx="2845">
                  <c:v>166500.00380571361</c:v>
                </c:pt>
                <c:pt idx="2846">
                  <c:v>172071.43250448961</c:v>
                </c:pt>
                <c:pt idx="2847">
                  <c:v>167571.43240163228</c:v>
                </c:pt>
                <c:pt idx="2848">
                  <c:v>168857.14671673495</c:v>
                </c:pt>
                <c:pt idx="2849">
                  <c:v>171214.28962775497</c:v>
                </c:pt>
                <c:pt idx="2850">
                  <c:v>171428.57534693895</c:v>
                </c:pt>
                <c:pt idx="2851">
                  <c:v>167785.71812081628</c:v>
                </c:pt>
                <c:pt idx="2852">
                  <c:v>167785.71812081628</c:v>
                </c:pt>
                <c:pt idx="2853">
                  <c:v>166928.57524408164</c:v>
                </c:pt>
                <c:pt idx="2854">
                  <c:v>167142.86096326564</c:v>
                </c:pt>
                <c:pt idx="2855">
                  <c:v>163285.71801795898</c:v>
                </c:pt>
                <c:pt idx="2856">
                  <c:v>162857.14657959098</c:v>
                </c:pt>
                <c:pt idx="2857">
                  <c:v>171642.86106612164</c:v>
                </c:pt>
                <c:pt idx="2858">
                  <c:v>170571.43247020431</c:v>
                </c:pt>
                <c:pt idx="2859">
                  <c:v>171857.14678530564</c:v>
                </c:pt>
                <c:pt idx="2860">
                  <c:v>164785.71805224428</c:v>
                </c:pt>
                <c:pt idx="2861">
                  <c:v>167142.86096326562</c:v>
                </c:pt>
                <c:pt idx="2862">
                  <c:v>170571.43247020428</c:v>
                </c:pt>
                <c:pt idx="2863">
                  <c:v>169928.57531265228</c:v>
                </c:pt>
                <c:pt idx="2864">
                  <c:v>172928.57538122428</c:v>
                </c:pt>
                <c:pt idx="2865">
                  <c:v>167571.43240163228</c:v>
                </c:pt>
                <c:pt idx="2866">
                  <c:v>165857.14664816295</c:v>
                </c:pt>
                <c:pt idx="2867">
                  <c:v>171428.57534693895</c:v>
                </c:pt>
                <c:pt idx="2868">
                  <c:v>168642.86099755095</c:v>
                </c:pt>
                <c:pt idx="2869">
                  <c:v>169285.71815510161</c:v>
                </c:pt>
                <c:pt idx="2870">
                  <c:v>170785.71818938694</c:v>
                </c:pt>
                <c:pt idx="2871">
                  <c:v>169714.28959346961</c:v>
                </c:pt>
                <c:pt idx="2872">
                  <c:v>172285.71822367361</c:v>
                </c:pt>
                <c:pt idx="2873">
                  <c:v>170785.71818938691</c:v>
                </c:pt>
                <c:pt idx="2874">
                  <c:v>165857.14664816292</c:v>
                </c:pt>
                <c:pt idx="2875">
                  <c:v>164571.43233306025</c:v>
                </c:pt>
                <c:pt idx="2876">
                  <c:v>161142.86082612156</c:v>
                </c:pt>
                <c:pt idx="2877">
                  <c:v>154500.00353142823</c:v>
                </c:pt>
                <c:pt idx="2878">
                  <c:v>154821.43211020422</c:v>
                </c:pt>
                <c:pt idx="2879">
                  <c:v>161571.43226448956</c:v>
                </c:pt>
                <c:pt idx="2880">
                  <c:v>160714.28938775489</c:v>
                </c:pt>
                <c:pt idx="2881">
                  <c:v>160714.28938775489</c:v>
                </c:pt>
                <c:pt idx="2882">
                  <c:v>157178.57502122424</c:v>
                </c:pt>
                <c:pt idx="2883">
                  <c:v>159857.14651102023</c:v>
                </c:pt>
                <c:pt idx="2884">
                  <c:v>157714.28931918292</c:v>
                </c:pt>
                <c:pt idx="2885">
                  <c:v>163071.43229877492</c:v>
                </c:pt>
                <c:pt idx="2886">
                  <c:v>161464.28940489757</c:v>
                </c:pt>
                <c:pt idx="2887">
                  <c:v>164357.14661387759</c:v>
                </c:pt>
                <c:pt idx="2888">
                  <c:v>168428.57527836692</c:v>
                </c:pt>
                <c:pt idx="2889">
                  <c:v>168000.00384000022</c:v>
                </c:pt>
                <c:pt idx="2890">
                  <c:v>165857.14664816289</c:v>
                </c:pt>
                <c:pt idx="2891">
                  <c:v>162857.14657959089</c:v>
                </c:pt>
                <c:pt idx="2892">
                  <c:v>166928.57524408156</c:v>
                </c:pt>
                <c:pt idx="2893">
                  <c:v>166500.00380571352</c:v>
                </c:pt>
                <c:pt idx="2894">
                  <c:v>168428.57527836686</c:v>
                </c:pt>
                <c:pt idx="2895">
                  <c:v>168214.28955918286</c:v>
                </c:pt>
                <c:pt idx="2896">
                  <c:v>184500.00421714285</c:v>
                </c:pt>
                <c:pt idx="2897">
                  <c:v>184500.00421714285</c:v>
                </c:pt>
                <c:pt idx="2898">
                  <c:v>189642.86147755085</c:v>
                </c:pt>
                <c:pt idx="2899">
                  <c:v>197357.14736816287</c:v>
                </c:pt>
                <c:pt idx="2900">
                  <c:v>195642.86161469354</c:v>
                </c:pt>
                <c:pt idx="2901">
                  <c:v>194785.71873795887</c:v>
                </c:pt>
                <c:pt idx="2902">
                  <c:v>196928.57592979621</c:v>
                </c:pt>
                <c:pt idx="2903">
                  <c:v>204000.00466285623</c:v>
                </c:pt>
                <c:pt idx="2904">
                  <c:v>208285.7190465309</c:v>
                </c:pt>
                <c:pt idx="2905">
                  <c:v>207428.57616979623</c:v>
                </c:pt>
                <c:pt idx="2906">
                  <c:v>207000.00473142823</c:v>
                </c:pt>
                <c:pt idx="2907">
                  <c:v>206035.71899510158</c:v>
                </c:pt>
                <c:pt idx="2908">
                  <c:v>201107.14745387755</c:v>
                </c:pt>
                <c:pt idx="2909">
                  <c:v>198000.00452571354</c:v>
                </c:pt>
                <c:pt idx="2910">
                  <c:v>199500.0045600002</c:v>
                </c:pt>
                <c:pt idx="2911">
                  <c:v>200142.86171755087</c:v>
                </c:pt>
                <c:pt idx="2912">
                  <c:v>202500.0046285709</c:v>
                </c:pt>
                <c:pt idx="2913">
                  <c:v>201857.14747102023</c:v>
                </c:pt>
                <c:pt idx="2914">
                  <c:v>198642.86168326557</c:v>
                </c:pt>
                <c:pt idx="2915">
                  <c:v>200785.71887510156</c:v>
                </c:pt>
                <c:pt idx="2916">
                  <c:v>197892.86166612158</c:v>
                </c:pt>
                <c:pt idx="2917">
                  <c:v>197357.1473681629</c:v>
                </c:pt>
                <c:pt idx="2918">
                  <c:v>204214.29038204023</c:v>
                </c:pt>
                <c:pt idx="2919">
                  <c:v>206357.14757387753</c:v>
                </c:pt>
                <c:pt idx="2920">
                  <c:v>206785.71901224423</c:v>
                </c:pt>
                <c:pt idx="2921">
                  <c:v>210642.86195755089</c:v>
                </c:pt>
                <c:pt idx="2922">
                  <c:v>210642.86195755089</c:v>
                </c:pt>
                <c:pt idx="2923">
                  <c:v>217071.43353306156</c:v>
                </c:pt>
                <c:pt idx="2924">
                  <c:v>215785.71921795889</c:v>
                </c:pt>
                <c:pt idx="2925">
                  <c:v>215785.71921795889</c:v>
                </c:pt>
                <c:pt idx="2926">
                  <c:v>212571.43343020423</c:v>
                </c:pt>
                <c:pt idx="2927">
                  <c:v>213214.29058775489</c:v>
                </c:pt>
                <c:pt idx="2928">
                  <c:v>207000.00473142823</c:v>
                </c:pt>
                <c:pt idx="2929">
                  <c:v>204321.43324163221</c:v>
                </c:pt>
                <c:pt idx="2930">
                  <c:v>206678.57615265221</c:v>
                </c:pt>
                <c:pt idx="2931">
                  <c:v>212678.57628979621</c:v>
                </c:pt>
                <c:pt idx="2932">
                  <c:v>214500.00490285619</c:v>
                </c:pt>
                <c:pt idx="2933">
                  <c:v>213964.29060489751</c:v>
                </c:pt>
                <c:pt idx="2934">
                  <c:v>217714.29069061222</c:v>
                </c:pt>
                <c:pt idx="2935">
                  <c:v>217714.29069061222</c:v>
                </c:pt>
                <c:pt idx="2936">
                  <c:v>222214.29079346955</c:v>
                </c:pt>
                <c:pt idx="2937">
                  <c:v>225214.29086204027</c:v>
                </c:pt>
                <c:pt idx="2938">
                  <c:v>230035.72640081626</c:v>
                </c:pt>
                <c:pt idx="2939">
                  <c:v>223178.5833869389</c:v>
                </c:pt>
                <c:pt idx="2940">
                  <c:v>221678.58335265357</c:v>
                </c:pt>
                <c:pt idx="2941">
                  <c:v>222642.86223183625</c:v>
                </c:pt>
                <c:pt idx="2942">
                  <c:v>219535.72616081627</c:v>
                </c:pt>
                <c:pt idx="2943">
                  <c:v>226392.86917469359</c:v>
                </c:pt>
                <c:pt idx="2944">
                  <c:v>223607.1548253056</c:v>
                </c:pt>
                <c:pt idx="2945">
                  <c:v>219857.14788244825</c:v>
                </c:pt>
                <c:pt idx="2946">
                  <c:v>218571.43356734692</c:v>
                </c:pt>
                <c:pt idx="2947">
                  <c:v>216642.86209469358</c:v>
                </c:pt>
                <c:pt idx="2948">
                  <c:v>214178.5763240816</c:v>
                </c:pt>
                <c:pt idx="2949">
                  <c:v>220071.43360163228</c:v>
                </c:pt>
                <c:pt idx="2950">
                  <c:v>222107.15479102029</c:v>
                </c:pt>
                <c:pt idx="2951">
                  <c:v>222107.15479102029</c:v>
                </c:pt>
                <c:pt idx="2952">
                  <c:v>222000.00507428564</c:v>
                </c:pt>
                <c:pt idx="2953">
                  <c:v>225000.0051428563</c:v>
                </c:pt>
                <c:pt idx="2954">
                  <c:v>224142.86226612164</c:v>
                </c:pt>
                <c:pt idx="2955">
                  <c:v>222642.8622318363</c:v>
                </c:pt>
                <c:pt idx="2956">
                  <c:v>222428.57651265233</c:v>
                </c:pt>
                <c:pt idx="2957">
                  <c:v>233035.72646938832</c:v>
                </c:pt>
                <c:pt idx="2958">
                  <c:v>237375.00885428564</c:v>
                </c:pt>
                <c:pt idx="2959">
                  <c:v>254464.29838775506</c:v>
                </c:pt>
                <c:pt idx="2960">
                  <c:v>256285.72014367371</c:v>
                </c:pt>
                <c:pt idx="2961">
                  <c:v>240857.14836244835</c:v>
                </c:pt>
                <c:pt idx="2962">
                  <c:v>233035.72646938829</c:v>
                </c:pt>
                <c:pt idx="2963">
                  <c:v>247071.43421877502</c:v>
                </c:pt>
                <c:pt idx="2964">
                  <c:v>242464.29811346967</c:v>
                </c:pt>
                <c:pt idx="2965">
                  <c:v>236571.43397877502</c:v>
                </c:pt>
                <c:pt idx="2966">
                  <c:v>237428.57685550966</c:v>
                </c:pt>
                <c:pt idx="2967">
                  <c:v>234857.14822530569</c:v>
                </c:pt>
                <c:pt idx="2968">
                  <c:v>239892.86948326571</c:v>
                </c:pt>
                <c:pt idx="2969">
                  <c:v>241928.57695836702</c:v>
                </c:pt>
                <c:pt idx="2970">
                  <c:v>242357.14839673499</c:v>
                </c:pt>
                <c:pt idx="2971">
                  <c:v>241071.43408163232</c:v>
                </c:pt>
                <c:pt idx="2972">
                  <c:v>242678.58383265365</c:v>
                </c:pt>
                <c:pt idx="2973">
                  <c:v>245678.58390122431</c:v>
                </c:pt>
                <c:pt idx="2974">
                  <c:v>245892.86962040834</c:v>
                </c:pt>
                <c:pt idx="2975">
                  <c:v>246750.01249714298</c:v>
                </c:pt>
                <c:pt idx="2976">
                  <c:v>240000.00548571366</c:v>
                </c:pt>
                <c:pt idx="2977">
                  <c:v>237000.00541714299</c:v>
                </c:pt>
                <c:pt idx="2978">
                  <c:v>233142.86247183627</c:v>
                </c:pt>
                <c:pt idx="2979">
                  <c:v>233250.01218857098</c:v>
                </c:pt>
                <c:pt idx="2980">
                  <c:v>233571.43391020433</c:v>
                </c:pt>
                <c:pt idx="2981">
                  <c:v>227785.7194922443</c:v>
                </c:pt>
                <c:pt idx="2982">
                  <c:v>229500.00524571366</c:v>
                </c:pt>
                <c:pt idx="2983">
                  <c:v>237964.29801061231</c:v>
                </c:pt>
                <c:pt idx="2984">
                  <c:v>240964.29807918429</c:v>
                </c:pt>
                <c:pt idx="2985">
                  <c:v>236357.14825959093</c:v>
                </c:pt>
                <c:pt idx="2986">
                  <c:v>235285.71966367358</c:v>
                </c:pt>
                <c:pt idx="2987">
                  <c:v>234000.00534857091</c:v>
                </c:pt>
                <c:pt idx="2988">
                  <c:v>231428.57671836691</c:v>
                </c:pt>
                <c:pt idx="2989">
                  <c:v>230678.5835583669</c:v>
                </c:pt>
                <c:pt idx="2990">
                  <c:v>226392.86917469357</c:v>
                </c:pt>
                <c:pt idx="2991">
                  <c:v>226607.1548938776</c:v>
                </c:pt>
                <c:pt idx="2992">
                  <c:v>226607.1548938776</c:v>
                </c:pt>
                <c:pt idx="2993">
                  <c:v>235178.58366122426</c:v>
                </c:pt>
                <c:pt idx="2994">
                  <c:v>234107.15506530556</c:v>
                </c:pt>
                <c:pt idx="2995">
                  <c:v>236892.86941469356</c:v>
                </c:pt>
                <c:pt idx="2996">
                  <c:v>235392.86938040823</c:v>
                </c:pt>
                <c:pt idx="2997">
                  <c:v>238821.44088734695</c:v>
                </c:pt>
                <c:pt idx="2998">
                  <c:v>239142.86260897896</c:v>
                </c:pt>
                <c:pt idx="2999">
                  <c:v>231642.86243755094</c:v>
                </c:pt>
                <c:pt idx="3000">
                  <c:v>234535.72650367359</c:v>
                </c:pt>
                <c:pt idx="3001">
                  <c:v>236464.29797632698</c:v>
                </c:pt>
                <c:pt idx="3002">
                  <c:v>224035.72626367363</c:v>
                </c:pt>
                <c:pt idx="3003">
                  <c:v>233785.71962938699</c:v>
                </c:pt>
                <c:pt idx="3004">
                  <c:v>228321.44064734696</c:v>
                </c:pt>
                <c:pt idx="3005">
                  <c:v>226714.29089632694</c:v>
                </c:pt>
                <c:pt idx="3006">
                  <c:v>231750.01215428559</c:v>
                </c:pt>
                <c:pt idx="3007">
                  <c:v>228535.72636653096</c:v>
                </c:pt>
                <c:pt idx="3008">
                  <c:v>232285.71959510163</c:v>
                </c:pt>
                <c:pt idx="3009">
                  <c:v>227035.72633224426</c:v>
                </c:pt>
                <c:pt idx="3010">
                  <c:v>227571.43377306158</c:v>
                </c:pt>
                <c:pt idx="3011">
                  <c:v>228642.86236897894</c:v>
                </c:pt>
                <c:pt idx="3012">
                  <c:v>230571.43384163224</c:v>
                </c:pt>
                <c:pt idx="3013">
                  <c:v>226821.44061306157</c:v>
                </c:pt>
                <c:pt idx="3014">
                  <c:v>229500.00524571363</c:v>
                </c:pt>
                <c:pt idx="3015">
                  <c:v>228321.44064734693</c:v>
                </c:pt>
                <c:pt idx="3016">
                  <c:v>231321.44071591759</c:v>
                </c:pt>
                <c:pt idx="3017">
                  <c:v>231642.86243755091</c:v>
                </c:pt>
                <c:pt idx="3018">
                  <c:v>234107.15506530559</c:v>
                </c:pt>
                <c:pt idx="3019">
                  <c:v>238285.71973224427</c:v>
                </c:pt>
                <c:pt idx="3020">
                  <c:v>238178.58372979626</c:v>
                </c:pt>
                <c:pt idx="3021">
                  <c:v>234000.00534857094</c:v>
                </c:pt>
                <c:pt idx="3022">
                  <c:v>234428.57678693891</c:v>
                </c:pt>
                <c:pt idx="3023">
                  <c:v>234321.44078448962</c:v>
                </c:pt>
                <c:pt idx="3024">
                  <c:v>232714.29103346961</c:v>
                </c:pt>
                <c:pt idx="3025">
                  <c:v>229553.57324693893</c:v>
                </c:pt>
                <c:pt idx="3026">
                  <c:v>226714.29089632691</c:v>
                </c:pt>
                <c:pt idx="3027">
                  <c:v>227357.14805387755</c:v>
                </c:pt>
                <c:pt idx="3028">
                  <c:v>237428.57685550954</c:v>
                </c:pt>
                <c:pt idx="3029">
                  <c:v>232607.1550310202</c:v>
                </c:pt>
                <c:pt idx="3030">
                  <c:v>232500.00531428555</c:v>
                </c:pt>
                <c:pt idx="3031">
                  <c:v>232071.43387591754</c:v>
                </c:pt>
                <c:pt idx="3032">
                  <c:v>220714.29075918288</c:v>
                </c:pt>
                <c:pt idx="3033">
                  <c:v>228642.86236897888</c:v>
                </c:pt>
                <c:pt idx="3034">
                  <c:v>224785.71942367352</c:v>
                </c:pt>
                <c:pt idx="3035">
                  <c:v>220500.00504000019</c:v>
                </c:pt>
                <c:pt idx="3036">
                  <c:v>222857.14795102019</c:v>
                </c:pt>
                <c:pt idx="3037">
                  <c:v>229928.57668408152</c:v>
                </c:pt>
                <c:pt idx="3038">
                  <c:v>230142.86240326549</c:v>
                </c:pt>
                <c:pt idx="3039">
                  <c:v>228964.29780489751</c:v>
                </c:pt>
                <c:pt idx="3040">
                  <c:v>226392.86917469354</c:v>
                </c:pt>
                <c:pt idx="3041">
                  <c:v>225535.72629795884</c:v>
                </c:pt>
                <c:pt idx="3042">
                  <c:v>223178.58338693884</c:v>
                </c:pt>
                <c:pt idx="3043">
                  <c:v>223928.57654693886</c:v>
                </c:pt>
                <c:pt idx="3044">
                  <c:v>221464.29763346954</c:v>
                </c:pt>
                <c:pt idx="3045">
                  <c:v>225535.72629795884</c:v>
                </c:pt>
                <c:pt idx="3046">
                  <c:v>228535.72636653087</c:v>
                </c:pt>
                <c:pt idx="3047">
                  <c:v>231214.29099918282</c:v>
                </c:pt>
                <c:pt idx="3048">
                  <c:v>229714.29096489749</c:v>
                </c:pt>
                <c:pt idx="3049">
                  <c:v>231535.72643510147</c:v>
                </c:pt>
                <c:pt idx="3050">
                  <c:v>234642.86250612148</c:v>
                </c:pt>
                <c:pt idx="3051">
                  <c:v>236357.14825959082</c:v>
                </c:pt>
                <c:pt idx="3052">
                  <c:v>232285.71959510152</c:v>
                </c:pt>
                <c:pt idx="3053">
                  <c:v>238285.71973224418</c:v>
                </c:pt>
                <c:pt idx="3054">
                  <c:v>242678.5838326535</c:v>
                </c:pt>
                <c:pt idx="3055">
                  <c:v>242678.5838326535</c:v>
                </c:pt>
                <c:pt idx="3056">
                  <c:v>242571.43411591748</c:v>
                </c:pt>
                <c:pt idx="3057">
                  <c:v>246535.72677795886</c:v>
                </c:pt>
                <c:pt idx="3058">
                  <c:v>243857.14843102018</c:v>
                </c:pt>
                <c:pt idx="3059">
                  <c:v>248035.72681224422</c:v>
                </c:pt>
                <c:pt idx="3060">
                  <c:v>244392.86958612289</c:v>
                </c:pt>
                <c:pt idx="3061">
                  <c:v>245357.14846530551</c:v>
                </c:pt>
                <c:pt idx="3062">
                  <c:v>250500.0057257135</c:v>
                </c:pt>
                <c:pt idx="3063">
                  <c:v>247392.86965469352</c:v>
                </c:pt>
                <c:pt idx="3064">
                  <c:v>243857.14843102015</c:v>
                </c:pt>
                <c:pt idx="3065">
                  <c:v>238392.86944897883</c:v>
                </c:pt>
                <c:pt idx="3066">
                  <c:v>234428.57678693885</c:v>
                </c:pt>
                <c:pt idx="3067">
                  <c:v>233357.14819102021</c:v>
                </c:pt>
                <c:pt idx="3068">
                  <c:v>238392.86944897889</c:v>
                </c:pt>
                <c:pt idx="3069">
                  <c:v>232500.00531428555</c:v>
                </c:pt>
                <c:pt idx="3070">
                  <c:v>224357.14798530558</c:v>
                </c:pt>
                <c:pt idx="3071">
                  <c:v>220607.1547567349</c:v>
                </c:pt>
                <c:pt idx="3072">
                  <c:v>217714.29069061222</c:v>
                </c:pt>
                <c:pt idx="3073">
                  <c:v>211392.86197469354</c:v>
                </c:pt>
                <c:pt idx="3074">
                  <c:v>203892.86180326552</c:v>
                </c:pt>
                <c:pt idx="3075">
                  <c:v>203892.86180326552</c:v>
                </c:pt>
                <c:pt idx="3076">
                  <c:v>207000.0047314282</c:v>
                </c:pt>
                <c:pt idx="3077">
                  <c:v>216535.71923510154</c:v>
                </c:pt>
                <c:pt idx="3078">
                  <c:v>223285.71938938688</c:v>
                </c:pt>
                <c:pt idx="3079">
                  <c:v>221571.43363591758</c:v>
                </c:pt>
                <c:pt idx="3080">
                  <c:v>221571.43363591758</c:v>
                </c:pt>
                <c:pt idx="3081">
                  <c:v>224785.71942367358</c:v>
                </c:pt>
                <c:pt idx="3082">
                  <c:v>223500.00510857091</c:v>
                </c:pt>
                <c:pt idx="3083">
                  <c:v>224785.71942367355</c:v>
                </c:pt>
                <c:pt idx="3084">
                  <c:v>222107.15479102024</c:v>
                </c:pt>
                <c:pt idx="3085">
                  <c:v>223714.29082775494</c:v>
                </c:pt>
                <c:pt idx="3086">
                  <c:v>217714.29069061225</c:v>
                </c:pt>
                <c:pt idx="3087">
                  <c:v>222000.00507428558</c:v>
                </c:pt>
                <c:pt idx="3088">
                  <c:v>226500.00517714294</c:v>
                </c:pt>
                <c:pt idx="3089">
                  <c:v>224785.71942367358</c:v>
                </c:pt>
                <c:pt idx="3090">
                  <c:v>226821.44061306154</c:v>
                </c:pt>
                <c:pt idx="3091">
                  <c:v>231857.14815673485</c:v>
                </c:pt>
                <c:pt idx="3092">
                  <c:v>231857.14815673485</c:v>
                </c:pt>
                <c:pt idx="3093">
                  <c:v>236250.01225714284</c:v>
                </c:pt>
                <c:pt idx="3094">
                  <c:v>234857.14822530549</c:v>
                </c:pt>
                <c:pt idx="3095">
                  <c:v>237642.86257469346</c:v>
                </c:pt>
                <c:pt idx="3096">
                  <c:v>237000.00541714282</c:v>
                </c:pt>
                <c:pt idx="3097">
                  <c:v>243000.00555428551</c:v>
                </c:pt>
                <c:pt idx="3098">
                  <c:v>248892.86968897886</c:v>
                </c:pt>
                <c:pt idx="3099">
                  <c:v>255428.57726693887</c:v>
                </c:pt>
                <c:pt idx="3100">
                  <c:v>254142.8629518362</c:v>
                </c:pt>
                <c:pt idx="3101">
                  <c:v>255750.01270285758</c:v>
                </c:pt>
                <c:pt idx="3102">
                  <c:v>265500.00606857089</c:v>
                </c:pt>
                <c:pt idx="3103">
                  <c:v>267214.29182204022</c:v>
                </c:pt>
                <c:pt idx="3104">
                  <c:v>268821.44157306151</c:v>
                </c:pt>
                <c:pt idx="3105">
                  <c:v>266464.29866204021</c:v>
                </c:pt>
                <c:pt idx="3106">
                  <c:v>271071.43476734689</c:v>
                </c:pt>
                <c:pt idx="3107">
                  <c:v>269464.29873061227</c:v>
                </c:pt>
                <c:pt idx="3108">
                  <c:v>273000.00624000025</c:v>
                </c:pt>
                <c:pt idx="3109">
                  <c:v>272464.29879918427</c:v>
                </c:pt>
                <c:pt idx="3110">
                  <c:v>272142.86336326564</c:v>
                </c:pt>
                <c:pt idx="3111">
                  <c:v>270000.00617142831</c:v>
                </c:pt>
                <c:pt idx="3112">
                  <c:v>270000.00617142831</c:v>
                </c:pt>
                <c:pt idx="3113">
                  <c:v>264642.86319183628</c:v>
                </c:pt>
                <c:pt idx="3114">
                  <c:v>265071.43463020434</c:v>
                </c:pt>
                <c:pt idx="3115">
                  <c:v>265500.00606857101</c:v>
                </c:pt>
                <c:pt idx="3116">
                  <c:v>265928.57750693901</c:v>
                </c:pt>
                <c:pt idx="3117">
                  <c:v>279857.14925387775</c:v>
                </c:pt>
                <c:pt idx="3118">
                  <c:v>281571.43500734709</c:v>
                </c:pt>
                <c:pt idx="3119">
                  <c:v>291214.29237061244</c:v>
                </c:pt>
                <c:pt idx="3120">
                  <c:v>293142.86384326575</c:v>
                </c:pt>
                <c:pt idx="3121">
                  <c:v>290571.43521306175</c:v>
                </c:pt>
                <c:pt idx="3122">
                  <c:v>285642.86367183639</c:v>
                </c:pt>
                <c:pt idx="3123">
                  <c:v>289714.29233632702</c:v>
                </c:pt>
                <c:pt idx="3124">
                  <c:v>282214.29216489772</c:v>
                </c:pt>
                <c:pt idx="3125">
                  <c:v>274500.00627428573</c:v>
                </c:pt>
                <c:pt idx="3126">
                  <c:v>283714.29219918302</c:v>
                </c:pt>
                <c:pt idx="3127">
                  <c:v>272892.87023755099</c:v>
                </c:pt>
                <c:pt idx="3128">
                  <c:v>279428.57781550963</c:v>
                </c:pt>
                <c:pt idx="3129">
                  <c:v>276642.86346612166</c:v>
                </c:pt>
                <c:pt idx="3130">
                  <c:v>280714.29213061236</c:v>
                </c:pt>
                <c:pt idx="3131">
                  <c:v>282428.57788408163</c:v>
                </c:pt>
                <c:pt idx="3132">
                  <c:v>281142.86356897897</c:v>
                </c:pt>
                <c:pt idx="3133">
                  <c:v>275571.43487020431</c:v>
                </c:pt>
                <c:pt idx="3134">
                  <c:v>280285.7206922443</c:v>
                </c:pt>
                <c:pt idx="3135">
                  <c:v>281142.86356897891</c:v>
                </c:pt>
                <c:pt idx="3136">
                  <c:v>280500.00641142827</c:v>
                </c:pt>
                <c:pt idx="3137">
                  <c:v>287571.43514448957</c:v>
                </c:pt>
                <c:pt idx="3138">
                  <c:v>291214.29237061227</c:v>
                </c:pt>
                <c:pt idx="3139">
                  <c:v>304500.00696000026</c:v>
                </c:pt>
                <c:pt idx="3140">
                  <c:v>302571.43548734696</c:v>
                </c:pt>
                <c:pt idx="3141">
                  <c:v>301071.43545306165</c:v>
                </c:pt>
                <c:pt idx="3142">
                  <c:v>301500.00689142838</c:v>
                </c:pt>
                <c:pt idx="3143">
                  <c:v>306857.14987102035</c:v>
                </c:pt>
                <c:pt idx="3144">
                  <c:v>309857.14993959235</c:v>
                </c:pt>
                <c:pt idx="3145">
                  <c:v>313071.43572734704</c:v>
                </c:pt>
                <c:pt idx="3146">
                  <c:v>318857.15014530573</c:v>
                </c:pt>
                <c:pt idx="3147">
                  <c:v>308357.14990530571</c:v>
                </c:pt>
                <c:pt idx="3148">
                  <c:v>299142.86398040835</c:v>
                </c:pt>
                <c:pt idx="3149">
                  <c:v>304928.57839836704</c:v>
                </c:pt>
                <c:pt idx="3150">
                  <c:v>305142.86411755107</c:v>
                </c:pt>
                <c:pt idx="3151">
                  <c:v>305142.86411755107</c:v>
                </c:pt>
                <c:pt idx="3152">
                  <c:v>303857.1498024484</c:v>
                </c:pt>
                <c:pt idx="3153">
                  <c:v>303214.29264489771</c:v>
                </c:pt>
                <c:pt idx="3154">
                  <c:v>313285.72144653107</c:v>
                </c:pt>
                <c:pt idx="3155">
                  <c:v>314357.15004244837</c:v>
                </c:pt>
                <c:pt idx="3156">
                  <c:v>315857.15007673501</c:v>
                </c:pt>
                <c:pt idx="3157">
                  <c:v>324428.57884408173</c:v>
                </c:pt>
                <c:pt idx="3158">
                  <c:v>325285.72172081639</c:v>
                </c:pt>
                <c:pt idx="3159">
                  <c:v>339000.00774857111</c:v>
                </c:pt>
                <c:pt idx="3160">
                  <c:v>324000.00740571378</c:v>
                </c:pt>
                <c:pt idx="3161">
                  <c:v>315857.15007673512</c:v>
                </c:pt>
                <c:pt idx="3162">
                  <c:v>309642.86422040843</c:v>
                </c:pt>
                <c:pt idx="3163">
                  <c:v>308142.86418612313</c:v>
                </c:pt>
                <c:pt idx="3164">
                  <c:v>310285.72137795918</c:v>
                </c:pt>
                <c:pt idx="3165">
                  <c:v>309000.00706285785</c:v>
                </c:pt>
                <c:pt idx="3166">
                  <c:v>307285.72130938718</c:v>
                </c:pt>
                <c:pt idx="3167">
                  <c:v>301928.5783297965</c:v>
                </c:pt>
                <c:pt idx="3168">
                  <c:v>300857.14973387786</c:v>
                </c:pt>
                <c:pt idx="3169">
                  <c:v>296142.86391183647</c:v>
                </c:pt>
                <c:pt idx="3170">
                  <c:v>285857.14939102047</c:v>
                </c:pt>
                <c:pt idx="3171">
                  <c:v>294000.00672000047</c:v>
                </c:pt>
                <c:pt idx="3172">
                  <c:v>288857.14945959247</c:v>
                </c:pt>
                <c:pt idx="3173">
                  <c:v>293785.7210008165</c:v>
                </c:pt>
                <c:pt idx="3174">
                  <c:v>298071.43538448983</c:v>
                </c:pt>
                <c:pt idx="3175">
                  <c:v>304928.57839836716</c:v>
                </c:pt>
                <c:pt idx="3176">
                  <c:v>306642.86415183655</c:v>
                </c:pt>
                <c:pt idx="3177">
                  <c:v>295071.43531591783</c:v>
                </c:pt>
                <c:pt idx="3178">
                  <c:v>296571.43535020453</c:v>
                </c:pt>
                <c:pt idx="3179">
                  <c:v>294000.00672000047</c:v>
                </c:pt>
                <c:pt idx="3180">
                  <c:v>296142.86391183641</c:v>
                </c:pt>
                <c:pt idx="3181">
                  <c:v>293357.14956244838</c:v>
                </c:pt>
                <c:pt idx="3182">
                  <c:v>293357.14956244838</c:v>
                </c:pt>
                <c:pt idx="3183">
                  <c:v>286714.29226775502</c:v>
                </c:pt>
                <c:pt idx="3184">
                  <c:v>294857.14959673502</c:v>
                </c:pt>
                <c:pt idx="3185">
                  <c:v>295928.57819265238</c:v>
                </c:pt>
                <c:pt idx="3186">
                  <c:v>290785.72093224438</c:v>
                </c:pt>
                <c:pt idx="3187">
                  <c:v>287142.86370612169</c:v>
                </c:pt>
                <c:pt idx="3188">
                  <c:v>293142.86384326569</c:v>
                </c:pt>
                <c:pt idx="3189">
                  <c:v>289071.43517877505</c:v>
                </c:pt>
                <c:pt idx="3190">
                  <c:v>295071.43531591777</c:v>
                </c:pt>
                <c:pt idx="3191">
                  <c:v>295714.2924734698</c:v>
                </c:pt>
                <c:pt idx="3192">
                  <c:v>293785.7210008165</c:v>
                </c:pt>
                <c:pt idx="3193">
                  <c:v>298500.00682285783</c:v>
                </c:pt>
                <c:pt idx="3194">
                  <c:v>294857.14959673514</c:v>
                </c:pt>
                <c:pt idx="3195">
                  <c:v>292500.00668571383</c:v>
                </c:pt>
                <c:pt idx="3196">
                  <c:v>294000.00672000047</c:v>
                </c:pt>
                <c:pt idx="3197">
                  <c:v>294642.86387755111</c:v>
                </c:pt>
                <c:pt idx="3198">
                  <c:v>308142.86418612313</c:v>
                </c:pt>
                <c:pt idx="3199">
                  <c:v>312214.29285061249</c:v>
                </c:pt>
                <c:pt idx="3200">
                  <c:v>312642.86428897909</c:v>
                </c:pt>
                <c:pt idx="3201">
                  <c:v>324642.86456326582</c:v>
                </c:pt>
                <c:pt idx="3202">
                  <c:v>328500.00750857114</c:v>
                </c:pt>
                <c:pt idx="3203">
                  <c:v>345428.57932408183</c:v>
                </c:pt>
                <c:pt idx="3204">
                  <c:v>359785.72250938718</c:v>
                </c:pt>
                <c:pt idx="3205">
                  <c:v>348214.2936734698</c:v>
                </c:pt>
                <c:pt idx="3206">
                  <c:v>358071.43675591779</c:v>
                </c:pt>
                <c:pt idx="3207">
                  <c:v>368357.15127673512</c:v>
                </c:pt>
                <c:pt idx="3208">
                  <c:v>371571.43706448982</c:v>
                </c:pt>
                <c:pt idx="3209">
                  <c:v>375000.00857142848</c:v>
                </c:pt>
                <c:pt idx="3210">
                  <c:v>367714.29411918309</c:v>
                </c:pt>
                <c:pt idx="3211">
                  <c:v>367714.29411918309</c:v>
                </c:pt>
                <c:pt idx="3212">
                  <c:v>369642.86559183645</c:v>
                </c:pt>
                <c:pt idx="3213">
                  <c:v>370071.43703020446</c:v>
                </c:pt>
                <c:pt idx="3214">
                  <c:v>376714.29432489775</c:v>
                </c:pt>
                <c:pt idx="3215">
                  <c:v>380571.43727020442</c:v>
                </c:pt>
                <c:pt idx="3216">
                  <c:v>388071.43744163244</c:v>
                </c:pt>
                <c:pt idx="3217">
                  <c:v>403071.43778448977</c:v>
                </c:pt>
                <c:pt idx="3218">
                  <c:v>399428.58055836707</c:v>
                </c:pt>
                <c:pt idx="3219">
                  <c:v>402428.58062693907</c:v>
                </c:pt>
                <c:pt idx="3220">
                  <c:v>402428.58062693907</c:v>
                </c:pt>
                <c:pt idx="3221">
                  <c:v>404357.15209959238</c:v>
                </c:pt>
                <c:pt idx="3222">
                  <c:v>401142.86631183635</c:v>
                </c:pt>
                <c:pt idx="3223">
                  <c:v>386785.72312653094</c:v>
                </c:pt>
                <c:pt idx="3224">
                  <c:v>400285.72343510168</c:v>
                </c:pt>
                <c:pt idx="3225">
                  <c:v>387428.58028408169</c:v>
                </c:pt>
                <c:pt idx="3226">
                  <c:v>390214.29463346972</c:v>
                </c:pt>
                <c:pt idx="3227">
                  <c:v>400285.72343510174</c:v>
                </c:pt>
                <c:pt idx="3228">
                  <c:v>384857.15165387775</c:v>
                </c:pt>
                <c:pt idx="3229">
                  <c:v>379500.00867428572</c:v>
                </c:pt>
                <c:pt idx="3230">
                  <c:v>388928.58031836705</c:v>
                </c:pt>
                <c:pt idx="3231">
                  <c:v>376928.58004408167</c:v>
                </c:pt>
                <c:pt idx="3232">
                  <c:v>371785.72278367367</c:v>
                </c:pt>
                <c:pt idx="3233">
                  <c:v>358285.72247510171</c:v>
                </c:pt>
                <c:pt idx="3234">
                  <c:v>357642.86531755101</c:v>
                </c:pt>
                <c:pt idx="3235">
                  <c:v>366428.57980408164</c:v>
                </c:pt>
                <c:pt idx="3236">
                  <c:v>363000.00829714298</c:v>
                </c:pt>
                <c:pt idx="3237">
                  <c:v>358071.43675591762</c:v>
                </c:pt>
                <c:pt idx="3238">
                  <c:v>354642.86524897895</c:v>
                </c:pt>
                <c:pt idx="3239">
                  <c:v>360214.29394775495</c:v>
                </c:pt>
                <c:pt idx="3240">
                  <c:v>356357.15100244828</c:v>
                </c:pt>
                <c:pt idx="3241">
                  <c:v>357428.57959836698</c:v>
                </c:pt>
                <c:pt idx="3242">
                  <c:v>367928.579838367</c:v>
                </c:pt>
                <c:pt idx="3243">
                  <c:v>381428.58014693903</c:v>
                </c:pt>
                <c:pt idx="3244">
                  <c:v>379071.43723591772</c:v>
                </c:pt>
                <c:pt idx="3245">
                  <c:v>385928.58024979639</c:v>
                </c:pt>
                <c:pt idx="3246">
                  <c:v>379285.72295510169</c:v>
                </c:pt>
                <c:pt idx="3247">
                  <c:v>378428.58007836703</c:v>
                </c:pt>
                <c:pt idx="3248">
                  <c:v>386785.723126531</c:v>
                </c:pt>
                <c:pt idx="3249">
                  <c:v>385928.58024979639</c:v>
                </c:pt>
                <c:pt idx="3250">
                  <c:v>374571.43713306164</c:v>
                </c:pt>
                <c:pt idx="3251">
                  <c:v>360857.15110530565</c:v>
                </c:pt>
                <c:pt idx="3252">
                  <c:v>328928.57894693891</c:v>
                </c:pt>
                <c:pt idx="3253">
                  <c:v>347142.86507755093</c:v>
                </c:pt>
                <c:pt idx="3254">
                  <c:v>344785.7221665309</c:v>
                </c:pt>
                <c:pt idx="3255">
                  <c:v>340285.72206367354</c:v>
                </c:pt>
                <c:pt idx="3256">
                  <c:v>331285.72185795888</c:v>
                </c:pt>
                <c:pt idx="3257">
                  <c:v>331285.72185795888</c:v>
                </c:pt>
                <c:pt idx="3258">
                  <c:v>349607.15770530555</c:v>
                </c:pt>
                <c:pt idx="3259">
                  <c:v>350571.43658448954</c:v>
                </c:pt>
                <c:pt idx="3260">
                  <c:v>345428.57932408148</c:v>
                </c:pt>
                <c:pt idx="3261">
                  <c:v>357428.57959836686</c:v>
                </c:pt>
                <c:pt idx="3262">
                  <c:v>363428.57973550953</c:v>
                </c:pt>
                <c:pt idx="3263">
                  <c:v>371357.15134530555</c:v>
                </c:pt>
                <c:pt idx="3264">
                  <c:v>370928.57990693895</c:v>
                </c:pt>
                <c:pt idx="3265">
                  <c:v>359785.72250938695</c:v>
                </c:pt>
                <c:pt idx="3266">
                  <c:v>361285.72254367359</c:v>
                </c:pt>
                <c:pt idx="3267">
                  <c:v>369857.15131102025</c:v>
                </c:pt>
                <c:pt idx="3268">
                  <c:v>374357.15141387755</c:v>
                </c:pt>
                <c:pt idx="3269">
                  <c:v>389571.43747591757</c:v>
                </c:pt>
                <c:pt idx="3270">
                  <c:v>377571.43720163224</c:v>
                </c:pt>
                <c:pt idx="3271">
                  <c:v>387642.86600326555</c:v>
                </c:pt>
                <c:pt idx="3272">
                  <c:v>381642.86586612294</c:v>
                </c:pt>
                <c:pt idx="3273">
                  <c:v>387000.00884571363</c:v>
                </c:pt>
                <c:pt idx="3274">
                  <c:v>377357.15148244827</c:v>
                </c:pt>
                <c:pt idx="3275">
                  <c:v>356785.72244081623</c:v>
                </c:pt>
                <c:pt idx="3276">
                  <c:v>357000.00816000026</c:v>
                </c:pt>
                <c:pt idx="3277">
                  <c:v>346928.5793583669</c:v>
                </c:pt>
                <c:pt idx="3278">
                  <c:v>334714.29336489754</c:v>
                </c:pt>
                <c:pt idx="3279">
                  <c:v>322714.29309061222</c:v>
                </c:pt>
                <c:pt idx="3280">
                  <c:v>312642.86428897886</c:v>
                </c:pt>
                <c:pt idx="3281">
                  <c:v>332142.8647346936</c:v>
                </c:pt>
                <c:pt idx="3282">
                  <c:v>342000.00781714299</c:v>
                </c:pt>
                <c:pt idx="3283">
                  <c:v>330642.8647004083</c:v>
                </c:pt>
                <c:pt idx="3284">
                  <c:v>343500.00785142829</c:v>
                </c:pt>
                <c:pt idx="3285">
                  <c:v>361500.00826285768</c:v>
                </c:pt>
                <c:pt idx="3286">
                  <c:v>360214.29394775501</c:v>
                </c:pt>
                <c:pt idx="3287">
                  <c:v>352928.57949550962</c:v>
                </c:pt>
                <c:pt idx="3288">
                  <c:v>343714.29357061227</c:v>
                </c:pt>
                <c:pt idx="3289">
                  <c:v>364928.57976979623</c:v>
                </c:pt>
                <c:pt idx="3290">
                  <c:v>377142.86576326558</c:v>
                </c:pt>
                <c:pt idx="3291">
                  <c:v>364714.2940506122</c:v>
                </c:pt>
                <c:pt idx="3292">
                  <c:v>367071.43696163216</c:v>
                </c:pt>
                <c:pt idx="3293">
                  <c:v>361500.0082628575</c:v>
                </c:pt>
                <c:pt idx="3294">
                  <c:v>362357.15113959217</c:v>
                </c:pt>
                <c:pt idx="3295">
                  <c:v>365571.4369273468</c:v>
                </c:pt>
                <c:pt idx="3296">
                  <c:v>363000.00829714281</c:v>
                </c:pt>
                <c:pt idx="3297">
                  <c:v>362785.72257795878</c:v>
                </c:pt>
                <c:pt idx="3298">
                  <c:v>360642.86538612278</c:v>
                </c:pt>
                <c:pt idx="3299">
                  <c:v>361714.29398204014</c:v>
                </c:pt>
                <c:pt idx="3300">
                  <c:v>364714.29405061214</c:v>
                </c:pt>
                <c:pt idx="3301">
                  <c:v>374785.72285224422</c:v>
                </c:pt>
                <c:pt idx="3302">
                  <c:v>379500.00867428555</c:v>
                </c:pt>
                <c:pt idx="3303">
                  <c:v>384214.29449632688</c:v>
                </c:pt>
                <c:pt idx="3304">
                  <c:v>380785.72298938688</c:v>
                </c:pt>
                <c:pt idx="3305">
                  <c:v>372857.15137959225</c:v>
                </c:pt>
                <c:pt idx="3306">
                  <c:v>377142.86576326558</c:v>
                </c:pt>
                <c:pt idx="3307">
                  <c:v>373071.43709877494</c:v>
                </c:pt>
                <c:pt idx="3308">
                  <c:v>383571.43733877491</c:v>
                </c:pt>
                <c:pt idx="3309">
                  <c:v>376285.72288653092</c:v>
                </c:pt>
                <c:pt idx="3310">
                  <c:v>383142.8659004083</c:v>
                </c:pt>
                <c:pt idx="3311">
                  <c:v>389571.43747591757</c:v>
                </c:pt>
                <c:pt idx="3312">
                  <c:v>408642.86648326559</c:v>
                </c:pt>
                <c:pt idx="3313">
                  <c:v>417214.29525061225</c:v>
                </c:pt>
                <c:pt idx="3314">
                  <c:v>426000.00973714294</c:v>
                </c:pt>
                <c:pt idx="3315">
                  <c:v>426000.00973714294</c:v>
                </c:pt>
                <c:pt idx="3316">
                  <c:v>439071.43860734697</c:v>
                </c:pt>
                <c:pt idx="3317">
                  <c:v>418285.72384653089</c:v>
                </c:pt>
                <c:pt idx="3318">
                  <c:v>444000.01014857093</c:v>
                </c:pt>
                <c:pt idx="3319">
                  <c:v>434571.43850448955</c:v>
                </c:pt>
                <c:pt idx="3320">
                  <c:v>418714.29528489755</c:v>
                </c:pt>
                <c:pt idx="3321">
                  <c:v>436714.29569632688</c:v>
                </c:pt>
                <c:pt idx="3322">
                  <c:v>457928.58189550956</c:v>
                </c:pt>
                <c:pt idx="3323">
                  <c:v>449785.72456653084</c:v>
                </c:pt>
                <c:pt idx="3324">
                  <c:v>458142.86761469353</c:v>
                </c:pt>
                <c:pt idx="3325">
                  <c:v>451071.43888163217</c:v>
                </c:pt>
                <c:pt idx="3326">
                  <c:v>459428.5819297962</c:v>
                </c:pt>
                <c:pt idx="3327">
                  <c:v>438642.86716897885</c:v>
                </c:pt>
                <c:pt idx="3328">
                  <c:v>452142.86747755087</c:v>
                </c:pt>
                <c:pt idx="3329">
                  <c:v>458571.43905306159</c:v>
                </c:pt>
                <c:pt idx="3330">
                  <c:v>460714.29624489753</c:v>
                </c:pt>
                <c:pt idx="3331">
                  <c:v>472500.01080000022</c:v>
                </c:pt>
                <c:pt idx="3332">
                  <c:v>481500.01100571355</c:v>
                </c:pt>
                <c:pt idx="3333">
                  <c:v>474642.86799183622</c:v>
                </c:pt>
                <c:pt idx="3334">
                  <c:v>492214.29696489754</c:v>
                </c:pt>
                <c:pt idx="3335">
                  <c:v>486000.01110857085</c:v>
                </c:pt>
                <c:pt idx="3336">
                  <c:v>486000.01110857085</c:v>
                </c:pt>
                <c:pt idx="3337">
                  <c:v>488142.86830040818</c:v>
                </c:pt>
                <c:pt idx="3338">
                  <c:v>481714.29672489746</c:v>
                </c:pt>
                <c:pt idx="3339">
                  <c:v>476571.43946448946</c:v>
                </c:pt>
                <c:pt idx="3340">
                  <c:v>475500.01086857077</c:v>
                </c:pt>
                <c:pt idx="3341">
                  <c:v>475500.01086857077</c:v>
                </c:pt>
                <c:pt idx="3342">
                  <c:v>483428.58247836679</c:v>
                </c:pt>
                <c:pt idx="3343">
                  <c:v>502285.72576653084</c:v>
                </c:pt>
                <c:pt idx="3344">
                  <c:v>518571.44042448956</c:v>
                </c:pt>
                <c:pt idx="3345">
                  <c:v>516000.0117942855</c:v>
                </c:pt>
                <c:pt idx="3346">
                  <c:v>513857.15460244822</c:v>
                </c:pt>
                <c:pt idx="3347">
                  <c:v>505714.29727346956</c:v>
                </c:pt>
                <c:pt idx="3348">
                  <c:v>487500.01114285755</c:v>
                </c:pt>
                <c:pt idx="3349">
                  <c:v>493071.43984163215</c:v>
                </c:pt>
                <c:pt idx="3350">
                  <c:v>486000.01110857085</c:v>
                </c:pt>
                <c:pt idx="3351">
                  <c:v>513428.58316408144</c:v>
                </c:pt>
                <c:pt idx="3352">
                  <c:v>513428.58316408144</c:v>
                </c:pt>
                <c:pt idx="3353">
                  <c:v>533571.44076734676</c:v>
                </c:pt>
                <c:pt idx="3354">
                  <c:v>557571.44131591881</c:v>
                </c:pt>
                <c:pt idx="3355">
                  <c:v>542785.72669224406</c:v>
                </c:pt>
                <c:pt idx="3356">
                  <c:v>535714.29795918276</c:v>
                </c:pt>
                <c:pt idx="3357">
                  <c:v>555000.01268571336</c:v>
                </c:pt>
                <c:pt idx="3358">
                  <c:v>588214.2991591841</c:v>
                </c:pt>
                <c:pt idx="3359">
                  <c:v>578142.8703575508</c:v>
                </c:pt>
                <c:pt idx="3360">
                  <c:v>596571.44220734679</c:v>
                </c:pt>
                <c:pt idx="3361">
                  <c:v>600000.01371428545</c:v>
                </c:pt>
                <c:pt idx="3362">
                  <c:v>592928.58498122415</c:v>
                </c:pt>
                <c:pt idx="3363">
                  <c:v>574714.29885061213</c:v>
                </c:pt>
                <c:pt idx="3364">
                  <c:v>571928.58450122422</c:v>
                </c:pt>
                <c:pt idx="3365">
                  <c:v>545357.15532244951</c:v>
                </c:pt>
                <c:pt idx="3366">
                  <c:v>548571.44111020421</c:v>
                </c:pt>
                <c:pt idx="3367">
                  <c:v>566571.44152163214</c:v>
                </c:pt>
                <c:pt idx="3368">
                  <c:v>548785.72682938818</c:v>
                </c:pt>
                <c:pt idx="3369">
                  <c:v>550714.2983020402</c:v>
                </c:pt>
                <c:pt idx="3370">
                  <c:v>558000.01275428559</c:v>
                </c:pt>
                <c:pt idx="3371">
                  <c:v>540857.15521959227</c:v>
                </c:pt>
                <c:pt idx="3372">
                  <c:v>540857.15521959227</c:v>
                </c:pt>
                <c:pt idx="3373">
                  <c:v>535714.29795918288</c:v>
                </c:pt>
                <c:pt idx="3374">
                  <c:v>514285.72604081623</c:v>
                </c:pt>
                <c:pt idx="3375">
                  <c:v>499714.2971363269</c:v>
                </c:pt>
                <c:pt idx="3376">
                  <c:v>506571.44015020423</c:v>
                </c:pt>
                <c:pt idx="3377">
                  <c:v>510214.29737632693</c:v>
                </c:pt>
                <c:pt idx="3378">
                  <c:v>532928.58360979625</c:v>
                </c:pt>
                <c:pt idx="3379">
                  <c:v>524142.86912326561</c:v>
                </c:pt>
                <c:pt idx="3380">
                  <c:v>526285.72631510161</c:v>
                </c:pt>
                <c:pt idx="3381">
                  <c:v>514714.29747918429</c:v>
                </c:pt>
                <c:pt idx="3382">
                  <c:v>520285.72617795906</c:v>
                </c:pt>
                <c:pt idx="3383">
                  <c:v>509357.15449959238</c:v>
                </c:pt>
                <c:pt idx="3384">
                  <c:v>513000.01172571495</c:v>
                </c:pt>
                <c:pt idx="3385">
                  <c:v>522000.01193142828</c:v>
                </c:pt>
                <c:pt idx="3386">
                  <c:v>531214.29785632691</c:v>
                </c:pt>
                <c:pt idx="3387">
                  <c:v>545142.86960326566</c:v>
                </c:pt>
                <c:pt idx="3388">
                  <c:v>554785.72696653102</c:v>
                </c:pt>
                <c:pt idx="3389">
                  <c:v>553285.72693224438</c:v>
                </c:pt>
                <c:pt idx="3390">
                  <c:v>553500.01265142835</c:v>
                </c:pt>
                <c:pt idx="3391">
                  <c:v>549214.29826775496</c:v>
                </c:pt>
                <c:pt idx="3392">
                  <c:v>568714.29871346965</c:v>
                </c:pt>
                <c:pt idx="3393">
                  <c:v>579642.87039183627</c:v>
                </c:pt>
                <c:pt idx="3394">
                  <c:v>573000.01309714292</c:v>
                </c:pt>
                <c:pt idx="3395">
                  <c:v>591214.29922775493</c:v>
                </c:pt>
                <c:pt idx="3396">
                  <c:v>586928.58484408155</c:v>
                </c:pt>
                <c:pt idx="3397">
                  <c:v>592500.0135428576</c:v>
                </c:pt>
                <c:pt idx="3398">
                  <c:v>571071.44162448973</c:v>
                </c:pt>
                <c:pt idx="3399">
                  <c:v>587142.87056326563</c:v>
                </c:pt>
                <c:pt idx="3400">
                  <c:v>616928.5855297962</c:v>
                </c:pt>
                <c:pt idx="3401">
                  <c:v>610714.29967346962</c:v>
                </c:pt>
                <c:pt idx="3402">
                  <c:v>633428.585906939</c:v>
                </c:pt>
                <c:pt idx="3403">
                  <c:v>637714.30029061239</c:v>
                </c:pt>
                <c:pt idx="3404">
                  <c:v>614571.44261877507</c:v>
                </c:pt>
                <c:pt idx="3405">
                  <c:v>635571.44309877511</c:v>
                </c:pt>
                <c:pt idx="3406">
                  <c:v>635571.44309877511</c:v>
                </c:pt>
                <c:pt idx="3407">
                  <c:v>651000.0148800005</c:v>
                </c:pt>
                <c:pt idx="3408">
                  <c:v>645000.01474285778</c:v>
                </c:pt>
                <c:pt idx="3409">
                  <c:v>639857.1574824485</c:v>
                </c:pt>
                <c:pt idx="3410">
                  <c:v>648428.58624979644</c:v>
                </c:pt>
                <c:pt idx="3411">
                  <c:v>646285.72905795905</c:v>
                </c:pt>
                <c:pt idx="3412">
                  <c:v>637714.30029061239</c:v>
                </c:pt>
                <c:pt idx="3413">
                  <c:v>618000.01412571373</c:v>
                </c:pt>
                <c:pt idx="3414">
                  <c:v>588857.15631673508</c:v>
                </c:pt>
                <c:pt idx="3415">
                  <c:v>609428.58535836707</c:v>
                </c:pt>
                <c:pt idx="3416">
                  <c:v>594000.01357714308</c:v>
                </c:pt>
                <c:pt idx="3417">
                  <c:v>555428.58412408165</c:v>
                </c:pt>
                <c:pt idx="3418">
                  <c:v>570000.01302857092</c:v>
                </c:pt>
                <c:pt idx="3419">
                  <c:v>562285.72713795886</c:v>
                </c:pt>
                <c:pt idx="3420">
                  <c:v>582428.58474122419</c:v>
                </c:pt>
                <c:pt idx="3421">
                  <c:v>589714.29919346957</c:v>
                </c:pt>
                <c:pt idx="3422">
                  <c:v>603428.58522122423</c:v>
                </c:pt>
                <c:pt idx="3423">
                  <c:v>576000.01316571364</c:v>
                </c:pt>
                <c:pt idx="3424">
                  <c:v>563142.87001469359</c:v>
                </c:pt>
                <c:pt idx="3425">
                  <c:v>562714.29857632692</c:v>
                </c:pt>
                <c:pt idx="3426">
                  <c:v>557571.44131591881</c:v>
                </c:pt>
                <c:pt idx="3427">
                  <c:v>547714.29823346948</c:v>
                </c:pt>
                <c:pt idx="3428">
                  <c:v>535285.72652081621</c:v>
                </c:pt>
                <c:pt idx="3429">
                  <c:v>542571.4409730616</c:v>
                </c:pt>
                <c:pt idx="3430">
                  <c:v>534428.58364408161</c:v>
                </c:pt>
                <c:pt idx="3431">
                  <c:v>542142.86953469354</c:v>
                </c:pt>
                <c:pt idx="3432">
                  <c:v>546428.58391836681</c:v>
                </c:pt>
                <c:pt idx="3433">
                  <c:v>547714.29823346948</c:v>
                </c:pt>
                <c:pt idx="3434">
                  <c:v>552000.01261714275</c:v>
                </c:pt>
                <c:pt idx="3435">
                  <c:v>542571.44097306149</c:v>
                </c:pt>
                <c:pt idx="3436">
                  <c:v>527142.86919183622</c:v>
                </c:pt>
                <c:pt idx="3437">
                  <c:v>542571.44097306149</c:v>
                </c:pt>
                <c:pt idx="3438">
                  <c:v>539571.44090448949</c:v>
                </c:pt>
                <c:pt idx="3439">
                  <c:v>543857.15528816276</c:v>
                </c:pt>
                <c:pt idx="3440">
                  <c:v>537857.15515102004</c:v>
                </c:pt>
                <c:pt idx="3441">
                  <c:v>531857.15501387743</c:v>
                </c:pt>
                <c:pt idx="3442">
                  <c:v>529714.29782204016</c:v>
                </c:pt>
                <c:pt idx="3443">
                  <c:v>522857.15480816289</c:v>
                </c:pt>
                <c:pt idx="3444">
                  <c:v>538285.72658938821</c:v>
                </c:pt>
                <c:pt idx="3445">
                  <c:v>537428.58371265349</c:v>
                </c:pt>
                <c:pt idx="3446">
                  <c:v>553285.72693224426</c:v>
                </c:pt>
                <c:pt idx="3447">
                  <c:v>553285.72693224426</c:v>
                </c:pt>
                <c:pt idx="3448">
                  <c:v>538285.72658938821</c:v>
                </c:pt>
                <c:pt idx="3449">
                  <c:v>537857.15515102015</c:v>
                </c:pt>
                <c:pt idx="3450">
                  <c:v>523714.29768489749</c:v>
                </c:pt>
                <c:pt idx="3451">
                  <c:v>545571.44104163221</c:v>
                </c:pt>
                <c:pt idx="3452">
                  <c:v>550285.72686367354</c:v>
                </c:pt>
                <c:pt idx="3453">
                  <c:v>544285.72672653093</c:v>
                </c:pt>
                <c:pt idx="3454">
                  <c:v>564428.58432979626</c:v>
                </c:pt>
                <c:pt idx="3455">
                  <c:v>547714.2982334696</c:v>
                </c:pt>
                <c:pt idx="3456">
                  <c:v>535714.29795918299</c:v>
                </c:pt>
                <c:pt idx="3457">
                  <c:v>531857.15501387755</c:v>
                </c:pt>
                <c:pt idx="3458">
                  <c:v>532714.29789061227</c:v>
                </c:pt>
                <c:pt idx="3459">
                  <c:v>555428.58412408154</c:v>
                </c:pt>
                <c:pt idx="3460">
                  <c:v>568285.72727510158</c:v>
                </c:pt>
                <c:pt idx="3461">
                  <c:v>582857.15617959236</c:v>
                </c:pt>
                <c:pt idx="3462">
                  <c:v>609857.15679673501</c:v>
                </c:pt>
                <c:pt idx="3463">
                  <c:v>593142.87070040836</c:v>
                </c:pt>
                <c:pt idx="3464">
                  <c:v>589714.29919346969</c:v>
                </c:pt>
                <c:pt idx="3465">
                  <c:v>580285.72754938831</c:v>
                </c:pt>
                <c:pt idx="3466">
                  <c:v>582428.5847412243</c:v>
                </c:pt>
                <c:pt idx="3467">
                  <c:v>594857.15645387757</c:v>
                </c:pt>
                <c:pt idx="3468">
                  <c:v>603428.58522122423</c:v>
                </c:pt>
                <c:pt idx="3469">
                  <c:v>618428.58556408167</c:v>
                </c:pt>
                <c:pt idx="3470">
                  <c:v>625285.728577959</c:v>
                </c:pt>
                <c:pt idx="3471">
                  <c:v>630857.15727673506</c:v>
                </c:pt>
                <c:pt idx="3472">
                  <c:v>630857.15727673506</c:v>
                </c:pt>
                <c:pt idx="3473">
                  <c:v>614142.8711804084</c:v>
                </c:pt>
                <c:pt idx="3474">
                  <c:v>633000.01446857105</c:v>
                </c:pt>
                <c:pt idx="3475">
                  <c:v>634714.30022204039</c:v>
                </c:pt>
                <c:pt idx="3476">
                  <c:v>639428.58604408172</c:v>
                </c:pt>
                <c:pt idx="3477">
                  <c:v>645857.1576195925</c:v>
                </c:pt>
                <c:pt idx="3478">
                  <c:v>642000.01467428578</c:v>
                </c:pt>
                <c:pt idx="3479">
                  <c:v>651000.0148800005</c:v>
                </c:pt>
                <c:pt idx="3480">
                  <c:v>647142.87193469389</c:v>
                </c:pt>
                <c:pt idx="3481">
                  <c:v>681857.15844244987</c:v>
                </c:pt>
                <c:pt idx="3482">
                  <c:v>674571.4439902046</c:v>
                </c:pt>
                <c:pt idx="3483">
                  <c:v>639857.15748244862</c:v>
                </c:pt>
                <c:pt idx="3484">
                  <c:v>649285.72912653128</c:v>
                </c:pt>
                <c:pt idx="3485">
                  <c:v>624428.58570122463</c:v>
                </c:pt>
                <c:pt idx="3486">
                  <c:v>618857.15700244997</c:v>
                </c:pt>
                <c:pt idx="3487">
                  <c:v>600857.15659102064</c:v>
                </c:pt>
                <c:pt idx="3488">
                  <c:v>609000.01392000052</c:v>
                </c:pt>
                <c:pt idx="3489">
                  <c:v>617142.87124897935</c:v>
                </c:pt>
                <c:pt idx="3490">
                  <c:v>596142.87076897942</c:v>
                </c:pt>
                <c:pt idx="3491">
                  <c:v>588428.58487836737</c:v>
                </c:pt>
                <c:pt idx="3492">
                  <c:v>581571.44186449004</c:v>
                </c:pt>
                <c:pt idx="3493">
                  <c:v>581142.87042612338</c:v>
                </c:pt>
                <c:pt idx="3494">
                  <c:v>582428.58474122465</c:v>
                </c:pt>
                <c:pt idx="3495">
                  <c:v>588000.01344000071</c:v>
                </c:pt>
                <c:pt idx="3496">
                  <c:v>583714.29905632732</c:v>
                </c:pt>
                <c:pt idx="3497">
                  <c:v>574714.2988506126</c:v>
                </c:pt>
                <c:pt idx="3498">
                  <c:v>568714.29871346999</c:v>
                </c:pt>
                <c:pt idx="3499">
                  <c:v>577285.72748081665</c:v>
                </c:pt>
                <c:pt idx="3500">
                  <c:v>560571.44138448988</c:v>
                </c:pt>
                <c:pt idx="3501">
                  <c:v>580714.2989877552</c:v>
                </c:pt>
                <c:pt idx="3502">
                  <c:v>578142.87035755126</c:v>
                </c:pt>
                <c:pt idx="3503">
                  <c:v>579857.15611102071</c:v>
                </c:pt>
                <c:pt idx="3504">
                  <c:v>582857.15617959271</c:v>
                </c:pt>
                <c:pt idx="3505">
                  <c:v>574714.2988506126</c:v>
                </c:pt>
                <c:pt idx="3506">
                  <c:v>571714.29878204071</c:v>
                </c:pt>
                <c:pt idx="3507">
                  <c:v>592714.29926204064</c:v>
                </c:pt>
                <c:pt idx="3508">
                  <c:v>632142.87159183668</c:v>
                </c:pt>
                <c:pt idx="3509">
                  <c:v>653571.44351020467</c:v>
                </c:pt>
                <c:pt idx="3510">
                  <c:v>648857.15768816345</c:v>
                </c:pt>
                <c:pt idx="3511">
                  <c:v>639428.58604408207</c:v>
                </c:pt>
                <c:pt idx="3512">
                  <c:v>632571.44303020474</c:v>
                </c:pt>
                <c:pt idx="3513">
                  <c:v>634714.30022204085</c:v>
                </c:pt>
                <c:pt idx="3514">
                  <c:v>633428.58590693946</c:v>
                </c:pt>
                <c:pt idx="3515">
                  <c:v>629571.44296163286</c:v>
                </c:pt>
                <c:pt idx="3516">
                  <c:v>657428.58645551035</c:v>
                </c:pt>
                <c:pt idx="3517">
                  <c:v>657428.58645551035</c:v>
                </c:pt>
                <c:pt idx="3518">
                  <c:v>646285.72905795963</c:v>
                </c:pt>
                <c:pt idx="3519">
                  <c:v>632571.44303020497</c:v>
                </c:pt>
                <c:pt idx="3520">
                  <c:v>645000.01474285836</c:v>
                </c:pt>
                <c:pt idx="3521">
                  <c:v>651428.58631836774</c:v>
                </c:pt>
                <c:pt idx="3522">
                  <c:v>643714.30042775569</c:v>
                </c:pt>
                <c:pt idx="3523">
                  <c:v>651857.15775673569</c:v>
                </c:pt>
                <c:pt idx="3524">
                  <c:v>635142.87166040903</c:v>
                </c:pt>
                <c:pt idx="3525">
                  <c:v>644571.44330449041</c:v>
                </c:pt>
                <c:pt idx="3526">
                  <c:v>661285.72940081696</c:v>
                </c:pt>
                <c:pt idx="3527">
                  <c:v>669000.01529142901</c:v>
                </c:pt>
                <c:pt idx="3528">
                  <c:v>648857.15768816369</c:v>
                </c:pt>
                <c:pt idx="3529">
                  <c:v>658714.30077061302</c:v>
                </c:pt>
                <c:pt idx="3530">
                  <c:v>625285.72857795958</c:v>
                </c:pt>
                <c:pt idx="3531">
                  <c:v>623571.44282449025</c:v>
                </c:pt>
                <c:pt idx="3532">
                  <c:v>627000.01433142903</c:v>
                </c:pt>
                <c:pt idx="3533">
                  <c:v>631714.30015347048</c:v>
                </c:pt>
                <c:pt idx="3534">
                  <c:v>613714.29974204104</c:v>
                </c:pt>
                <c:pt idx="3535">
                  <c:v>621000.01419428643</c:v>
                </c:pt>
                <c:pt idx="3536">
                  <c:v>617035.73524653178</c:v>
                </c:pt>
                <c:pt idx="3537">
                  <c:v>634714.3002220412</c:v>
                </c:pt>
                <c:pt idx="3538">
                  <c:v>629571.44296163309</c:v>
                </c:pt>
                <c:pt idx="3539">
                  <c:v>642428.58611265442</c:v>
                </c:pt>
                <c:pt idx="3540">
                  <c:v>642857.15755102108</c:v>
                </c:pt>
                <c:pt idx="3541">
                  <c:v>651000.01488000108</c:v>
                </c:pt>
                <c:pt idx="3542">
                  <c:v>646714.30049632781</c:v>
                </c:pt>
                <c:pt idx="3543">
                  <c:v>634714.30022204109</c:v>
                </c:pt>
                <c:pt idx="3544">
                  <c:v>624428.58570122509</c:v>
                </c:pt>
                <c:pt idx="3545">
                  <c:v>621857.15707102104</c:v>
                </c:pt>
                <c:pt idx="3546">
                  <c:v>603857.15665959299</c:v>
                </c:pt>
                <c:pt idx="3547">
                  <c:v>602571.44234449032</c:v>
                </c:pt>
                <c:pt idx="3548">
                  <c:v>591857.15638530639</c:v>
                </c:pt>
                <c:pt idx="3549">
                  <c:v>632571.44303020509</c:v>
                </c:pt>
                <c:pt idx="3550">
                  <c:v>638142.87172897975</c:v>
                </c:pt>
                <c:pt idx="3551">
                  <c:v>635571.44309877581</c:v>
                </c:pt>
                <c:pt idx="3552">
                  <c:v>633857.15734530648</c:v>
                </c:pt>
                <c:pt idx="3553">
                  <c:v>633428.58590693981</c:v>
                </c:pt>
                <c:pt idx="3554">
                  <c:v>623142.87138612394</c:v>
                </c:pt>
                <c:pt idx="3555">
                  <c:v>616285.72837224521</c:v>
                </c:pt>
                <c:pt idx="3556">
                  <c:v>634714.3002220412</c:v>
                </c:pt>
                <c:pt idx="3557">
                  <c:v>633428.58590693981</c:v>
                </c:pt>
                <c:pt idx="3558">
                  <c:v>634714.3002220412</c:v>
                </c:pt>
                <c:pt idx="3559">
                  <c:v>630857.15727673587</c:v>
                </c:pt>
                <c:pt idx="3560">
                  <c:v>629142.87152326654</c:v>
                </c:pt>
                <c:pt idx="3561">
                  <c:v>627857.15720816387</c:v>
                </c:pt>
                <c:pt idx="3562">
                  <c:v>616714.29981061316</c:v>
                </c:pt>
                <c:pt idx="3563">
                  <c:v>609428.58535836777</c:v>
                </c:pt>
                <c:pt idx="3564">
                  <c:v>597428.58508408256</c:v>
                </c:pt>
                <c:pt idx="3565">
                  <c:v>614571.44261877588</c:v>
                </c:pt>
                <c:pt idx="3566">
                  <c:v>611571.44255020516</c:v>
                </c:pt>
                <c:pt idx="3567">
                  <c:v>596571.44220734772</c:v>
                </c:pt>
                <c:pt idx="3568">
                  <c:v>598714.29939918383</c:v>
                </c:pt>
                <c:pt idx="3569">
                  <c:v>582857.15617959318</c:v>
                </c:pt>
                <c:pt idx="3570">
                  <c:v>582428.58474122512</c:v>
                </c:pt>
                <c:pt idx="3571">
                  <c:v>589714.29919347051</c:v>
                </c:pt>
                <c:pt idx="3572">
                  <c:v>615857.15693387855</c:v>
                </c:pt>
                <c:pt idx="3573">
                  <c:v>614571.44261877588</c:v>
                </c:pt>
                <c:pt idx="3574">
                  <c:v>628714.3000848986</c:v>
                </c:pt>
                <c:pt idx="3575">
                  <c:v>628714.3000848986</c:v>
                </c:pt>
                <c:pt idx="3576">
                  <c:v>624857.15713959315</c:v>
                </c:pt>
                <c:pt idx="3577">
                  <c:v>618428.58556408249</c:v>
                </c:pt>
                <c:pt idx="3578">
                  <c:v>624321.44969877717</c:v>
                </c:pt>
                <c:pt idx="3579">
                  <c:v>639000.01460571575</c:v>
                </c:pt>
                <c:pt idx="3580">
                  <c:v>650142.87200326647</c:v>
                </c:pt>
                <c:pt idx="3581">
                  <c:v>659142.8722089798</c:v>
                </c:pt>
                <c:pt idx="3582">
                  <c:v>654428.58638693974</c:v>
                </c:pt>
                <c:pt idx="3583">
                  <c:v>637714.30029061297</c:v>
                </c:pt>
                <c:pt idx="3584">
                  <c:v>629142.87152326631</c:v>
                </c:pt>
                <c:pt idx="3585">
                  <c:v>636000.01453714364</c:v>
                </c:pt>
                <c:pt idx="3586">
                  <c:v>643714.30042775569</c:v>
                </c:pt>
                <c:pt idx="3587">
                  <c:v>662571.44371591974</c:v>
                </c:pt>
                <c:pt idx="3588">
                  <c:v>676714.30118204106</c:v>
                </c:pt>
                <c:pt idx="3589">
                  <c:v>743571.44556734781</c:v>
                </c:pt>
                <c:pt idx="3590">
                  <c:v>779571.4463902053</c:v>
                </c:pt>
                <c:pt idx="3591">
                  <c:v>790285.73234938935</c:v>
                </c:pt>
                <c:pt idx="3592">
                  <c:v>773142.87481469463</c:v>
                </c:pt>
                <c:pt idx="3593">
                  <c:v>794571.44673306262</c:v>
                </c:pt>
                <c:pt idx="3594">
                  <c:v>806142.87556898</c:v>
                </c:pt>
                <c:pt idx="3595">
                  <c:v>805285.73269224667</c:v>
                </c:pt>
                <c:pt idx="3596">
                  <c:v>805285.73269224667</c:v>
                </c:pt>
                <c:pt idx="3597">
                  <c:v>816857.16152816394</c:v>
                </c:pt>
                <c:pt idx="3598">
                  <c:v>805714.30413061334</c:v>
                </c:pt>
                <c:pt idx="3599">
                  <c:v>808714.30419918534</c:v>
                </c:pt>
                <c:pt idx="3600">
                  <c:v>806571.44700734795</c:v>
                </c:pt>
                <c:pt idx="3601">
                  <c:v>800571.44687020534</c:v>
                </c:pt>
                <c:pt idx="3602">
                  <c:v>799285.73255510267</c:v>
                </c:pt>
                <c:pt idx="3603">
                  <c:v>772285.73193795991</c:v>
                </c:pt>
                <c:pt idx="3604">
                  <c:v>780428.5892669399</c:v>
                </c:pt>
                <c:pt idx="3605">
                  <c:v>754285.73152653186</c:v>
                </c:pt>
                <c:pt idx="3606">
                  <c:v>764142.87460898131</c:v>
                </c:pt>
                <c:pt idx="3607">
                  <c:v>769714.30330775608</c:v>
                </c:pt>
                <c:pt idx="3608">
                  <c:v>750000.01714285871</c:v>
                </c:pt>
                <c:pt idx="3609">
                  <c:v>725571.44515592</c:v>
                </c:pt>
                <c:pt idx="3610">
                  <c:v>739285.73118367465</c:v>
                </c:pt>
                <c:pt idx="3611">
                  <c:v>769714.30330775597</c:v>
                </c:pt>
                <c:pt idx="3612">
                  <c:v>769714.30330775597</c:v>
                </c:pt>
                <c:pt idx="3613">
                  <c:v>790714.30378775613</c:v>
                </c:pt>
                <c:pt idx="3614">
                  <c:v>733714.3024848986</c:v>
                </c:pt>
                <c:pt idx="3615">
                  <c:v>726857.15947102127</c:v>
                </c:pt>
                <c:pt idx="3616">
                  <c:v>711428.58768979728</c:v>
                </c:pt>
                <c:pt idx="3617">
                  <c:v>694285.73015510256</c:v>
                </c:pt>
                <c:pt idx="3618">
                  <c:v>705000.01611428661</c:v>
                </c:pt>
                <c:pt idx="3619">
                  <c:v>681428.58700408263</c:v>
                </c:pt>
                <c:pt idx="3620">
                  <c:v>677142.87262040935</c:v>
                </c:pt>
                <c:pt idx="3621">
                  <c:v>673714.30111347057</c:v>
                </c:pt>
                <c:pt idx="3622">
                  <c:v>671142.87248326663</c:v>
                </c:pt>
                <c:pt idx="3623">
                  <c:v>705857.15899102134</c:v>
                </c:pt>
                <c:pt idx="3624">
                  <c:v>691285.73008653196</c:v>
                </c:pt>
                <c:pt idx="3625">
                  <c:v>710571.44481306255</c:v>
                </c:pt>
                <c:pt idx="3626">
                  <c:v>730714.30241632799</c:v>
                </c:pt>
                <c:pt idx="3627">
                  <c:v>731142.87385469466</c:v>
                </c:pt>
                <c:pt idx="3628">
                  <c:v>753857.16008816403</c:v>
                </c:pt>
                <c:pt idx="3629">
                  <c:v>713142.87344326673</c:v>
                </c:pt>
                <c:pt idx="3630">
                  <c:v>726857.15947102138</c:v>
                </c:pt>
                <c:pt idx="3631">
                  <c:v>685285.72994938935</c:v>
                </c:pt>
                <c:pt idx="3632">
                  <c:v>683142.87275755208</c:v>
                </c:pt>
                <c:pt idx="3633">
                  <c:v>675857.1583053068</c:v>
                </c:pt>
                <c:pt idx="3634">
                  <c:v>669428.58672979742</c:v>
                </c:pt>
                <c:pt idx="3635">
                  <c:v>683142.87275755208</c:v>
                </c:pt>
                <c:pt idx="3636">
                  <c:v>651857.15775673592</c:v>
                </c:pt>
                <c:pt idx="3637">
                  <c:v>651857.15775673592</c:v>
                </c:pt>
                <c:pt idx="3638">
                  <c:v>643285.72898938926</c:v>
                </c:pt>
                <c:pt idx="3639">
                  <c:v>646285.72905795986</c:v>
                </c:pt>
                <c:pt idx="3640">
                  <c:v>649714.30056489853</c:v>
                </c:pt>
                <c:pt idx="3641">
                  <c:v>626142.87145469454</c:v>
                </c:pt>
                <c:pt idx="3642">
                  <c:v>627857.15720816376</c:v>
                </c:pt>
                <c:pt idx="3643">
                  <c:v>612857.15686530643</c:v>
                </c:pt>
                <c:pt idx="3644">
                  <c:v>622714.29994775576</c:v>
                </c:pt>
                <c:pt idx="3645">
                  <c:v>640285.72892081726</c:v>
                </c:pt>
                <c:pt idx="3646">
                  <c:v>659142.87220897991</c:v>
                </c:pt>
                <c:pt idx="3647">
                  <c:v>621428.58563265449</c:v>
                </c:pt>
                <c:pt idx="3648">
                  <c:v>636857.15741387848</c:v>
                </c:pt>
                <c:pt idx="3649">
                  <c:v>655285.72926367447</c:v>
                </c:pt>
                <c:pt idx="3650">
                  <c:v>685714.3013877559</c:v>
                </c:pt>
                <c:pt idx="3651">
                  <c:v>692571.44440163311</c:v>
                </c:pt>
                <c:pt idx="3652">
                  <c:v>672000.01536000101</c:v>
                </c:pt>
                <c:pt idx="3653">
                  <c:v>652285.72919510235</c:v>
                </c:pt>
                <c:pt idx="3654">
                  <c:v>654000.01494857168</c:v>
                </c:pt>
                <c:pt idx="3655">
                  <c:v>654000.01494857168</c:v>
                </c:pt>
                <c:pt idx="3656">
                  <c:v>681428.58700408239</c:v>
                </c:pt>
                <c:pt idx="3657">
                  <c:v>667714.30097632762</c:v>
                </c:pt>
                <c:pt idx="3658">
                  <c:v>704571.44467591972</c:v>
                </c:pt>
                <c:pt idx="3659">
                  <c:v>708000.01618285838</c:v>
                </c:pt>
                <c:pt idx="3660">
                  <c:v>767142.87467755179</c:v>
                </c:pt>
                <c:pt idx="3661">
                  <c:v>765857.16036245041</c:v>
                </c:pt>
                <c:pt idx="3662">
                  <c:v>713571.44488163292</c:v>
                </c:pt>
                <c:pt idx="3663">
                  <c:v>715285.73063510226</c:v>
                </c:pt>
                <c:pt idx="3664">
                  <c:v>735000.01680000091</c:v>
                </c:pt>
                <c:pt idx="3665">
                  <c:v>708857.15905959287</c:v>
                </c:pt>
                <c:pt idx="3666">
                  <c:v>728571.44522449013</c:v>
                </c:pt>
                <c:pt idx="3667">
                  <c:v>623142.87138612347</c:v>
                </c:pt>
                <c:pt idx="3668">
                  <c:v>607285.72816653142</c:v>
                </c:pt>
                <c:pt idx="3669">
                  <c:v>592285.72782367398</c:v>
                </c:pt>
                <c:pt idx="3670">
                  <c:v>589714.29919347004</c:v>
                </c:pt>
                <c:pt idx="3671">
                  <c:v>610714.29967346997</c:v>
                </c:pt>
                <c:pt idx="3672">
                  <c:v>590142.87063183659</c:v>
                </c:pt>
                <c:pt idx="3673">
                  <c:v>575142.87028897915</c:v>
                </c:pt>
                <c:pt idx="3674">
                  <c:v>544285.72672653117</c:v>
                </c:pt>
                <c:pt idx="3675">
                  <c:v>543428.58384979644</c:v>
                </c:pt>
                <c:pt idx="3676">
                  <c:v>508285.72590367374</c:v>
                </c:pt>
                <c:pt idx="3677">
                  <c:v>520285.72617795912</c:v>
                </c:pt>
                <c:pt idx="3678">
                  <c:v>552428.58405550977</c:v>
                </c:pt>
                <c:pt idx="3679">
                  <c:v>539571.44090448972</c:v>
                </c:pt>
                <c:pt idx="3680">
                  <c:v>541285.72665795917</c:v>
                </c:pt>
                <c:pt idx="3681">
                  <c:v>541285.72665795917</c:v>
                </c:pt>
                <c:pt idx="3682">
                  <c:v>456857.15329959244</c:v>
                </c:pt>
                <c:pt idx="3683">
                  <c:v>475714.29658775515</c:v>
                </c:pt>
                <c:pt idx="3684">
                  <c:v>466285.72494367376</c:v>
                </c:pt>
                <c:pt idx="3685">
                  <c:v>478714.29665632715</c:v>
                </c:pt>
                <c:pt idx="3686">
                  <c:v>478285.7252179592</c:v>
                </c:pt>
                <c:pt idx="3687">
                  <c:v>503571.44008163258</c:v>
                </c:pt>
                <c:pt idx="3688">
                  <c:v>479142.86809469387</c:v>
                </c:pt>
                <c:pt idx="3689">
                  <c:v>483857.15391673526</c:v>
                </c:pt>
                <c:pt idx="3690">
                  <c:v>483000.01104000054</c:v>
                </c:pt>
                <c:pt idx="3691">
                  <c:v>487714.29686204053</c:v>
                </c:pt>
                <c:pt idx="3692">
                  <c:v>478714.29665632715</c:v>
                </c:pt>
                <c:pt idx="3693">
                  <c:v>465000.01062857115</c:v>
                </c:pt>
                <c:pt idx="3694">
                  <c:v>453857.15323102049</c:v>
                </c:pt>
                <c:pt idx="3695">
                  <c:v>465428.58206693921</c:v>
                </c:pt>
                <c:pt idx="3696">
                  <c:v>471857.15364244842</c:v>
                </c:pt>
                <c:pt idx="3697">
                  <c:v>475714.29658775515</c:v>
                </c:pt>
                <c:pt idx="3698">
                  <c:v>476571.43946448975</c:v>
                </c:pt>
                <c:pt idx="3699">
                  <c:v>464142.86775183643</c:v>
                </c:pt>
                <c:pt idx="3700">
                  <c:v>453857.15323102043</c:v>
                </c:pt>
                <c:pt idx="3701">
                  <c:v>446142.86734040838</c:v>
                </c:pt>
                <c:pt idx="3702">
                  <c:v>440142.86720326566</c:v>
                </c:pt>
                <c:pt idx="3703">
                  <c:v>433285.72418938833</c:v>
                </c:pt>
                <c:pt idx="3704">
                  <c:v>449571.43884734699</c:v>
                </c:pt>
                <c:pt idx="3705">
                  <c:v>421714.29535346961</c:v>
                </c:pt>
                <c:pt idx="3706">
                  <c:v>421285.72391510155</c:v>
                </c:pt>
                <c:pt idx="3707">
                  <c:v>421285.72391510155</c:v>
                </c:pt>
                <c:pt idx="3708">
                  <c:v>434571.4385044896</c:v>
                </c:pt>
                <c:pt idx="3709">
                  <c:v>429000.00980571361</c:v>
                </c:pt>
                <c:pt idx="3710">
                  <c:v>442714.29583346966</c:v>
                </c:pt>
                <c:pt idx="3711">
                  <c:v>454714.29610775493</c:v>
                </c:pt>
                <c:pt idx="3712">
                  <c:v>458571.43905306165</c:v>
                </c:pt>
                <c:pt idx="3713">
                  <c:v>477428.58234122425</c:v>
                </c:pt>
                <c:pt idx="3714">
                  <c:v>483428.58247836697</c:v>
                </c:pt>
                <c:pt idx="3715">
                  <c:v>471857.15364244831</c:v>
                </c:pt>
                <c:pt idx="3716">
                  <c:v>471857.15364244831</c:v>
                </c:pt>
                <c:pt idx="3717">
                  <c:v>458571.43905306171</c:v>
                </c:pt>
                <c:pt idx="3718">
                  <c:v>465428.58206693904</c:v>
                </c:pt>
                <c:pt idx="3719">
                  <c:v>483428.58247836703</c:v>
                </c:pt>
                <c:pt idx="3720">
                  <c:v>496285.72562938841</c:v>
                </c:pt>
                <c:pt idx="3721">
                  <c:v>497571.43994448968</c:v>
                </c:pt>
                <c:pt idx="3722">
                  <c:v>505285.72583510174</c:v>
                </c:pt>
                <c:pt idx="3723">
                  <c:v>513857.1546024484</c:v>
                </c:pt>
                <c:pt idx="3724">
                  <c:v>553285.72693224449</c:v>
                </c:pt>
                <c:pt idx="3725">
                  <c:v>547714.29823346972</c:v>
                </c:pt>
                <c:pt idx="3726">
                  <c:v>532714.29789061239</c:v>
                </c:pt>
                <c:pt idx="3727">
                  <c:v>545142.86960326566</c:v>
                </c:pt>
                <c:pt idx="3728">
                  <c:v>540428.58378122433</c:v>
                </c:pt>
                <c:pt idx="3729">
                  <c:v>541285.72665795905</c:v>
                </c:pt>
                <c:pt idx="3730">
                  <c:v>529285.72638367373</c:v>
                </c:pt>
                <c:pt idx="3731">
                  <c:v>548571.44111020444</c:v>
                </c:pt>
                <c:pt idx="3732">
                  <c:v>548571.44111020444</c:v>
                </c:pt>
                <c:pt idx="3733">
                  <c:v>548571.44111020444</c:v>
                </c:pt>
                <c:pt idx="3734">
                  <c:v>538285.72658938845</c:v>
                </c:pt>
                <c:pt idx="3735">
                  <c:v>555000.01268571371</c:v>
                </c:pt>
                <c:pt idx="3736">
                  <c:v>562285.7271379591</c:v>
                </c:pt>
                <c:pt idx="3737">
                  <c:v>544714.29816489771</c:v>
                </c:pt>
                <c:pt idx="3738">
                  <c:v>542571.44097306184</c:v>
                </c:pt>
                <c:pt idx="3739">
                  <c:v>550714.29830204055</c:v>
                </c:pt>
                <c:pt idx="3740">
                  <c:v>548142.8696718365</c:v>
                </c:pt>
                <c:pt idx="3741">
                  <c:v>541285.72665795917</c:v>
                </c:pt>
                <c:pt idx="3742">
                  <c:v>536142.86939755105</c:v>
                </c:pt>
                <c:pt idx="3743">
                  <c:v>538285.72658938845</c:v>
                </c:pt>
                <c:pt idx="3744">
                  <c:v>501428.58288979641</c:v>
                </c:pt>
                <c:pt idx="3745">
                  <c:v>513000.01172571495</c:v>
                </c:pt>
                <c:pt idx="3746">
                  <c:v>495857.15419102035</c:v>
                </c:pt>
                <c:pt idx="3747">
                  <c:v>483857.15391673497</c:v>
                </c:pt>
                <c:pt idx="3748">
                  <c:v>473142.86795755092</c:v>
                </c:pt>
                <c:pt idx="3749">
                  <c:v>465000.01062857098</c:v>
                </c:pt>
                <c:pt idx="3750">
                  <c:v>475714.29658775503</c:v>
                </c:pt>
                <c:pt idx="3751">
                  <c:v>477857.15377959237</c:v>
                </c:pt>
                <c:pt idx="3752">
                  <c:v>478714.29665632703</c:v>
                </c:pt>
                <c:pt idx="3753">
                  <c:v>471000.0107657137</c:v>
                </c:pt>
                <c:pt idx="3754">
                  <c:v>475714.29658775503</c:v>
                </c:pt>
                <c:pt idx="3755">
                  <c:v>481714.29672489763</c:v>
                </c:pt>
                <c:pt idx="3756">
                  <c:v>474000.0108342857</c:v>
                </c:pt>
                <c:pt idx="3757">
                  <c:v>480000.01097142836</c:v>
                </c:pt>
                <c:pt idx="3758">
                  <c:v>508285.72590367368</c:v>
                </c:pt>
                <c:pt idx="3759">
                  <c:v>509142.86878040835</c:v>
                </c:pt>
                <c:pt idx="3760">
                  <c:v>498000.01138285769</c:v>
                </c:pt>
                <c:pt idx="3761">
                  <c:v>496714.29706775502</c:v>
                </c:pt>
                <c:pt idx="3762">
                  <c:v>495000.01131428569</c:v>
                </c:pt>
                <c:pt idx="3763">
                  <c:v>491142.86836897902</c:v>
                </c:pt>
                <c:pt idx="3764">
                  <c:v>486857.15398530569</c:v>
                </c:pt>
                <c:pt idx="3765">
                  <c:v>490714.2969306123</c:v>
                </c:pt>
                <c:pt idx="3766">
                  <c:v>486857.15398530563</c:v>
                </c:pt>
                <c:pt idx="3767">
                  <c:v>484285.72535510163</c:v>
                </c:pt>
                <c:pt idx="3768">
                  <c:v>488571.43973877502</c:v>
                </c:pt>
                <c:pt idx="3769">
                  <c:v>485142.8682318363</c:v>
                </c:pt>
                <c:pt idx="3770">
                  <c:v>487714.2968620403</c:v>
                </c:pt>
                <c:pt idx="3771">
                  <c:v>484285.72535510169</c:v>
                </c:pt>
                <c:pt idx="3772">
                  <c:v>489000.01117714291</c:v>
                </c:pt>
                <c:pt idx="3773">
                  <c:v>486428.58254693891</c:v>
                </c:pt>
                <c:pt idx="3774">
                  <c:v>480000.0109714283</c:v>
                </c:pt>
                <c:pt idx="3775">
                  <c:v>478714.29665632691</c:v>
                </c:pt>
                <c:pt idx="3776">
                  <c:v>481285.72528653097</c:v>
                </c:pt>
                <c:pt idx="3777">
                  <c:v>481285.72528653097</c:v>
                </c:pt>
                <c:pt idx="3778">
                  <c:v>480857.15384816291</c:v>
                </c:pt>
                <c:pt idx="3779">
                  <c:v>476142.86802612292</c:v>
                </c:pt>
                <c:pt idx="3780">
                  <c:v>480428.58240979625</c:v>
                </c:pt>
                <c:pt idx="3781">
                  <c:v>475285.72514938831</c:v>
                </c:pt>
                <c:pt idx="3782">
                  <c:v>471857.15364244825</c:v>
                </c:pt>
                <c:pt idx="3783">
                  <c:v>467142.86782040831</c:v>
                </c:pt>
                <c:pt idx="3784">
                  <c:v>468000.01069714298</c:v>
                </c:pt>
                <c:pt idx="3785">
                  <c:v>451285.72460081632</c:v>
                </c:pt>
                <c:pt idx="3786">
                  <c:v>440142.8672032656</c:v>
                </c:pt>
                <c:pt idx="3787">
                  <c:v>432000.00987428561</c:v>
                </c:pt>
                <c:pt idx="3788">
                  <c:v>445714.29590204038</c:v>
                </c:pt>
                <c:pt idx="3789">
                  <c:v>440571.43864163233</c:v>
                </c:pt>
                <c:pt idx="3790">
                  <c:v>440142.86720326566</c:v>
                </c:pt>
                <c:pt idx="3791">
                  <c:v>433714.29562775505</c:v>
                </c:pt>
                <c:pt idx="3792">
                  <c:v>420000.0096000004</c:v>
                </c:pt>
                <c:pt idx="3793">
                  <c:v>429857.15268244845</c:v>
                </c:pt>
                <c:pt idx="3794">
                  <c:v>415714.29521632713</c:v>
                </c:pt>
                <c:pt idx="3795">
                  <c:v>420428.58103836712</c:v>
                </c:pt>
                <c:pt idx="3796">
                  <c:v>413571.43802448973</c:v>
                </c:pt>
                <c:pt idx="3797">
                  <c:v>405428.58069550974</c:v>
                </c:pt>
                <c:pt idx="3798">
                  <c:v>387857.15172244835</c:v>
                </c:pt>
                <c:pt idx="3799">
                  <c:v>380142.86583183636</c:v>
                </c:pt>
                <c:pt idx="3800">
                  <c:v>379714.2943934697</c:v>
                </c:pt>
                <c:pt idx="3801">
                  <c:v>381000.00870857108</c:v>
                </c:pt>
                <c:pt idx="3802">
                  <c:v>371571.43706448976</c:v>
                </c:pt>
                <c:pt idx="3803">
                  <c:v>374142.8656946937</c:v>
                </c:pt>
                <c:pt idx="3804">
                  <c:v>382285.72302367375</c:v>
                </c:pt>
                <c:pt idx="3805">
                  <c:v>372857.15137959243</c:v>
                </c:pt>
                <c:pt idx="3806">
                  <c:v>368571.4369959177</c:v>
                </c:pt>
                <c:pt idx="3807">
                  <c:v>345428.57932408166</c:v>
                </c:pt>
                <c:pt idx="3808">
                  <c:v>345857.15076244832</c:v>
                </c:pt>
                <c:pt idx="3809">
                  <c:v>354857.15096816298</c:v>
                </c:pt>
                <c:pt idx="3810">
                  <c:v>424285.72398367373</c:v>
                </c:pt>
                <c:pt idx="3811">
                  <c:v>447000.01021714311</c:v>
                </c:pt>
                <c:pt idx="3812">
                  <c:v>426000.00973714306</c:v>
                </c:pt>
                <c:pt idx="3813">
                  <c:v>421714.29535346973</c:v>
                </c:pt>
                <c:pt idx="3814">
                  <c:v>420000.00960000034</c:v>
                </c:pt>
                <c:pt idx="3815">
                  <c:v>441857.15295673499</c:v>
                </c:pt>
                <c:pt idx="3816">
                  <c:v>464142.86775183643</c:v>
                </c:pt>
                <c:pt idx="3817">
                  <c:v>473571.43939591909</c:v>
                </c:pt>
                <c:pt idx="3818">
                  <c:v>472285.72508081642</c:v>
                </c:pt>
                <c:pt idx="3819">
                  <c:v>477428.58234122442</c:v>
                </c:pt>
                <c:pt idx="3820">
                  <c:v>482142.86816326575</c:v>
                </c:pt>
                <c:pt idx="3821">
                  <c:v>468000.01069714309</c:v>
                </c:pt>
                <c:pt idx="3822">
                  <c:v>476571.43946448981</c:v>
                </c:pt>
                <c:pt idx="3823">
                  <c:v>483428.58247836708</c:v>
                </c:pt>
                <c:pt idx="3824">
                  <c:v>476142.86802612309</c:v>
                </c:pt>
                <c:pt idx="3825">
                  <c:v>486000.0111085712</c:v>
                </c:pt>
                <c:pt idx="3826">
                  <c:v>462000.01056000043</c:v>
                </c:pt>
                <c:pt idx="3827">
                  <c:v>455571.43898448977</c:v>
                </c:pt>
                <c:pt idx="3828">
                  <c:v>471857.15364244842</c:v>
                </c:pt>
                <c:pt idx="3829">
                  <c:v>480428.58240979642</c:v>
                </c:pt>
                <c:pt idx="3830">
                  <c:v>472714.29651918315</c:v>
                </c:pt>
                <c:pt idx="3831">
                  <c:v>473571.43939591915</c:v>
                </c:pt>
                <c:pt idx="3832">
                  <c:v>460714.29624489776</c:v>
                </c:pt>
                <c:pt idx="3833">
                  <c:v>464571.43919020437</c:v>
                </c:pt>
                <c:pt idx="3834">
                  <c:v>468000.01069714309</c:v>
                </c:pt>
                <c:pt idx="3835">
                  <c:v>468000.01069714309</c:v>
                </c:pt>
                <c:pt idx="3836">
                  <c:v>479571.43953306176</c:v>
                </c:pt>
                <c:pt idx="3837">
                  <c:v>484714.29679346969</c:v>
                </c:pt>
                <c:pt idx="3838">
                  <c:v>459428.58192979638</c:v>
                </c:pt>
                <c:pt idx="3839">
                  <c:v>446142.86734040832</c:v>
                </c:pt>
                <c:pt idx="3840">
                  <c:v>393428.58042122429</c:v>
                </c:pt>
                <c:pt idx="3841">
                  <c:v>388285.7231608163</c:v>
                </c:pt>
                <c:pt idx="3842">
                  <c:v>387000.00884571363</c:v>
                </c:pt>
                <c:pt idx="3843">
                  <c:v>410571.43795591773</c:v>
                </c:pt>
                <c:pt idx="3844">
                  <c:v>388714.29459918302</c:v>
                </c:pt>
                <c:pt idx="3845">
                  <c:v>364285.72261224431</c:v>
                </c:pt>
                <c:pt idx="3846">
                  <c:v>373285.72281795897</c:v>
                </c:pt>
                <c:pt idx="3847">
                  <c:v>398142.86624326569</c:v>
                </c:pt>
                <c:pt idx="3848">
                  <c:v>400285.72343510162</c:v>
                </c:pt>
                <c:pt idx="3849">
                  <c:v>392571.43754448963</c:v>
                </c:pt>
                <c:pt idx="3850">
                  <c:v>380571.43727020425</c:v>
                </c:pt>
                <c:pt idx="3851">
                  <c:v>337285.72199510154</c:v>
                </c:pt>
                <c:pt idx="3852">
                  <c:v>327857.15035102022</c:v>
                </c:pt>
                <c:pt idx="3853">
                  <c:v>307285.72130938689</c:v>
                </c:pt>
                <c:pt idx="3854">
                  <c:v>284571.43507591757</c:v>
                </c:pt>
                <c:pt idx="3855">
                  <c:v>297857.14966530557</c:v>
                </c:pt>
                <c:pt idx="3856">
                  <c:v>318428.57870693889</c:v>
                </c:pt>
                <c:pt idx="3857">
                  <c:v>318428.57870693889</c:v>
                </c:pt>
                <c:pt idx="3858">
                  <c:v>321428.57877550955</c:v>
                </c:pt>
                <c:pt idx="3859">
                  <c:v>318428.57870693889</c:v>
                </c:pt>
                <c:pt idx="3860">
                  <c:v>305571.4355559175</c:v>
                </c:pt>
                <c:pt idx="3861">
                  <c:v>297428.57822693884</c:v>
                </c:pt>
                <c:pt idx="3862">
                  <c:v>297428.57822693884</c:v>
                </c:pt>
                <c:pt idx="3863">
                  <c:v>297428.57822693884</c:v>
                </c:pt>
                <c:pt idx="3864">
                  <c:v>328714.29322775488</c:v>
                </c:pt>
                <c:pt idx="3865">
                  <c:v>332142.86473469349</c:v>
                </c:pt>
                <c:pt idx="3866">
                  <c:v>336857.15055673482</c:v>
                </c:pt>
                <c:pt idx="3867">
                  <c:v>335571.43624163215</c:v>
                </c:pt>
                <c:pt idx="3868">
                  <c:v>355285.72240653081</c:v>
                </c:pt>
                <c:pt idx="3869">
                  <c:v>362571.43685877486</c:v>
                </c:pt>
                <c:pt idx="3870">
                  <c:v>377142.86576326552</c:v>
                </c:pt>
                <c:pt idx="3871">
                  <c:v>366857.15124244819</c:v>
                </c:pt>
                <c:pt idx="3872">
                  <c:v>366857.15124244819</c:v>
                </c:pt>
                <c:pt idx="3873">
                  <c:v>360428.57966693887</c:v>
                </c:pt>
                <c:pt idx="3874">
                  <c:v>363000.00829714286</c:v>
                </c:pt>
                <c:pt idx="3875">
                  <c:v>380571.43727020413</c:v>
                </c:pt>
                <c:pt idx="3876">
                  <c:v>418285.72384653077</c:v>
                </c:pt>
                <c:pt idx="3877">
                  <c:v>412285.72370938811</c:v>
                </c:pt>
                <c:pt idx="3878">
                  <c:v>415285.72377795872</c:v>
                </c:pt>
                <c:pt idx="3879">
                  <c:v>431571.43843591737</c:v>
                </c:pt>
                <c:pt idx="3880">
                  <c:v>423857.15254530538</c:v>
                </c:pt>
                <c:pt idx="3881">
                  <c:v>438857.1528881627</c:v>
                </c:pt>
                <c:pt idx="3882">
                  <c:v>442285.72439510137</c:v>
                </c:pt>
                <c:pt idx="3883">
                  <c:v>434571.43850448937</c:v>
                </c:pt>
                <c:pt idx="3884">
                  <c:v>418714.29528489738</c:v>
                </c:pt>
                <c:pt idx="3885">
                  <c:v>427714.29549061198</c:v>
                </c:pt>
                <c:pt idx="3886">
                  <c:v>417000.00953142799</c:v>
                </c:pt>
                <c:pt idx="3887">
                  <c:v>424714.29542203998</c:v>
                </c:pt>
                <c:pt idx="3888">
                  <c:v>429000.00980571331</c:v>
                </c:pt>
                <c:pt idx="3889">
                  <c:v>443571.43871020403</c:v>
                </c:pt>
                <c:pt idx="3890">
                  <c:v>426857.15261387738</c:v>
                </c:pt>
                <c:pt idx="3891">
                  <c:v>405428.58069550933</c:v>
                </c:pt>
                <c:pt idx="3892">
                  <c:v>402857.15206530533</c:v>
                </c:pt>
                <c:pt idx="3893">
                  <c:v>399000.00912</c:v>
                </c:pt>
                <c:pt idx="3894">
                  <c:v>400285.72343510133</c:v>
                </c:pt>
                <c:pt idx="3895">
                  <c:v>403285.72350367333</c:v>
                </c:pt>
                <c:pt idx="3896">
                  <c:v>393000.00898285734</c:v>
                </c:pt>
                <c:pt idx="3897">
                  <c:v>393000.00898285734</c:v>
                </c:pt>
                <c:pt idx="3898">
                  <c:v>383142.86590040801</c:v>
                </c:pt>
                <c:pt idx="3899">
                  <c:v>385714.29453061195</c:v>
                </c:pt>
                <c:pt idx="3900">
                  <c:v>378428.58007836662</c:v>
                </c:pt>
                <c:pt idx="3901">
                  <c:v>389142.86603755062</c:v>
                </c:pt>
                <c:pt idx="3902">
                  <c:v>408428.58076408127</c:v>
                </c:pt>
                <c:pt idx="3903">
                  <c:v>407142.8664489786</c:v>
                </c:pt>
                <c:pt idx="3904">
                  <c:v>404571.43781877466</c:v>
                </c:pt>
                <c:pt idx="3905">
                  <c:v>407035.73044653062</c:v>
                </c:pt>
                <c:pt idx="3906">
                  <c:v>388714.29459918261</c:v>
                </c:pt>
                <c:pt idx="3907">
                  <c:v>393857.15185959189</c:v>
                </c:pt>
                <c:pt idx="3908">
                  <c:v>407571.4378873466</c:v>
                </c:pt>
                <c:pt idx="3909">
                  <c:v>416142.86665469332</c:v>
                </c:pt>
                <c:pt idx="3910">
                  <c:v>406285.72357224399</c:v>
                </c:pt>
                <c:pt idx="3911">
                  <c:v>388714.29459918261</c:v>
                </c:pt>
                <c:pt idx="3912">
                  <c:v>356142.8652832653</c:v>
                </c:pt>
                <c:pt idx="3913">
                  <c:v>371571.43706448929</c:v>
                </c:pt>
                <c:pt idx="3914">
                  <c:v>370285.72274938796</c:v>
                </c:pt>
                <c:pt idx="3915">
                  <c:v>368142.86555755069</c:v>
                </c:pt>
                <c:pt idx="3916">
                  <c:v>374142.86569469329</c:v>
                </c:pt>
                <c:pt idx="3917">
                  <c:v>372428.57994122402</c:v>
                </c:pt>
                <c:pt idx="3918">
                  <c:v>361285.72254367336</c:v>
                </c:pt>
                <c:pt idx="3919">
                  <c:v>343285.72213224403</c:v>
                </c:pt>
                <c:pt idx="3920">
                  <c:v>370285.72274938802</c:v>
                </c:pt>
                <c:pt idx="3921">
                  <c:v>387857.151722448</c:v>
                </c:pt>
                <c:pt idx="3922">
                  <c:v>384428.58021550934</c:v>
                </c:pt>
                <c:pt idx="3923">
                  <c:v>399428.58055836667</c:v>
                </c:pt>
                <c:pt idx="3924">
                  <c:v>381000.00870857068</c:v>
                </c:pt>
                <c:pt idx="3925">
                  <c:v>379714.29439346929</c:v>
                </c:pt>
                <c:pt idx="3926">
                  <c:v>375000.00857142796</c:v>
                </c:pt>
                <c:pt idx="3927">
                  <c:v>382714.29446204001</c:v>
                </c:pt>
                <c:pt idx="3928">
                  <c:v>366000.00836571341</c:v>
                </c:pt>
                <c:pt idx="3929">
                  <c:v>356142.86528326536</c:v>
                </c:pt>
                <c:pt idx="3930">
                  <c:v>389142.86603755073</c:v>
                </c:pt>
                <c:pt idx="3931">
                  <c:v>385285.72309224406</c:v>
                </c:pt>
                <c:pt idx="3932">
                  <c:v>391885.72324310138</c:v>
                </c:pt>
                <c:pt idx="3933">
                  <c:v>409234.29506821203</c:v>
                </c:pt>
                <c:pt idx="3934">
                  <c:v>411702.86655320803</c:v>
                </c:pt>
                <c:pt idx="3935">
                  <c:v>426377.15260290535</c:v>
                </c:pt>
                <c:pt idx="3936">
                  <c:v>426377.15260290535</c:v>
                </c:pt>
                <c:pt idx="3937">
                  <c:v>416845.72381361609</c:v>
                </c:pt>
                <c:pt idx="3938">
                  <c:v>421577.15249319206</c:v>
                </c:pt>
                <c:pt idx="3939">
                  <c:v>448662.86739800806</c:v>
                </c:pt>
                <c:pt idx="3940">
                  <c:v>466560.01066422806</c:v>
                </c:pt>
                <c:pt idx="3941">
                  <c:v>473142.86795755068</c:v>
                </c:pt>
                <c:pt idx="3942">
                  <c:v>468000.01069714269</c:v>
                </c:pt>
                <c:pt idx="3943">
                  <c:v>463200.01058742806</c:v>
                </c:pt>
                <c:pt idx="3944">
                  <c:v>477874.29663712665</c:v>
                </c:pt>
                <c:pt idx="3945">
                  <c:v>474034.29654935462</c:v>
                </c:pt>
                <c:pt idx="3946">
                  <c:v>460251.43909146136</c:v>
                </c:pt>
                <c:pt idx="3947">
                  <c:v>464571.43919020402</c:v>
                </c:pt>
                <c:pt idx="3948">
                  <c:v>481165.72528378799</c:v>
                </c:pt>
                <c:pt idx="3949">
                  <c:v>478354.2966480974</c:v>
                </c:pt>
                <c:pt idx="3950">
                  <c:v>469920.01074102812</c:v>
                </c:pt>
                <c:pt idx="3951">
                  <c:v>485142.86823183607</c:v>
                </c:pt>
                <c:pt idx="3952">
                  <c:v>489462.86833057879</c:v>
                </c:pt>
                <c:pt idx="3953">
                  <c:v>494125.72558001609</c:v>
                </c:pt>
                <c:pt idx="3954">
                  <c:v>482742.86817697878</c:v>
                </c:pt>
                <c:pt idx="3955">
                  <c:v>480000.01097142819</c:v>
                </c:pt>
                <c:pt idx="3956">
                  <c:v>475885.72516310151</c:v>
                </c:pt>
                <c:pt idx="3957">
                  <c:v>471222.86791366548</c:v>
                </c:pt>
                <c:pt idx="3958">
                  <c:v>468137.15355742018</c:v>
                </c:pt>
                <c:pt idx="3959">
                  <c:v>474240.01083977072</c:v>
                </c:pt>
                <c:pt idx="3960">
                  <c:v>467450.06782742945</c:v>
                </c:pt>
                <c:pt idx="3961">
                  <c:v>466902.86781492276</c:v>
                </c:pt>
                <c:pt idx="3962">
                  <c:v>471702.86792463611</c:v>
                </c:pt>
                <c:pt idx="3963">
                  <c:v>482125.72530573083</c:v>
                </c:pt>
                <c:pt idx="3964">
                  <c:v>477942.86806726555</c:v>
                </c:pt>
                <c:pt idx="3965">
                  <c:v>491794.29695529758</c:v>
                </c:pt>
                <c:pt idx="3966">
                  <c:v>486240.01111405756</c:v>
                </c:pt>
                <c:pt idx="3967">
                  <c:v>486240.01111405756</c:v>
                </c:pt>
                <c:pt idx="3968">
                  <c:v>482331.43959614687</c:v>
                </c:pt>
                <c:pt idx="3969">
                  <c:v>474445.72513018822</c:v>
                </c:pt>
                <c:pt idx="3970">
                  <c:v>474377.1537000495</c:v>
                </c:pt>
                <c:pt idx="3971">
                  <c:v>482331.43959614693</c:v>
                </c:pt>
                <c:pt idx="3972">
                  <c:v>485348.58252225362</c:v>
                </c:pt>
                <c:pt idx="3973">
                  <c:v>497828.58280750964</c:v>
                </c:pt>
                <c:pt idx="3974">
                  <c:v>496182.86848417902</c:v>
                </c:pt>
                <c:pt idx="3975">
                  <c:v>505234.2972624976</c:v>
                </c:pt>
                <c:pt idx="3976">
                  <c:v>501874.29718569765</c:v>
                </c:pt>
                <c:pt idx="3977">
                  <c:v>494537.15416084829</c:v>
                </c:pt>
                <c:pt idx="3978">
                  <c:v>494262.86844029365</c:v>
                </c:pt>
                <c:pt idx="3979">
                  <c:v>484731.43965100433</c:v>
                </c:pt>
                <c:pt idx="3980">
                  <c:v>472457.15365616296</c:v>
                </c:pt>
                <c:pt idx="3981">
                  <c:v>466422.86780395103</c:v>
                </c:pt>
                <c:pt idx="3982">
                  <c:v>458605.72476813098</c:v>
                </c:pt>
                <c:pt idx="3983">
                  <c:v>461622.8676942364</c:v>
                </c:pt>
                <c:pt idx="3984">
                  <c:v>475954.29659324029</c:v>
                </c:pt>
                <c:pt idx="3985">
                  <c:v>478902.86808920832</c:v>
                </c:pt>
                <c:pt idx="3986">
                  <c:v>471977.15364519227</c:v>
                </c:pt>
                <c:pt idx="3987">
                  <c:v>472114.29650546971</c:v>
                </c:pt>
                <c:pt idx="3988">
                  <c:v>480960.01099337102</c:v>
                </c:pt>
                <c:pt idx="3989">
                  <c:v>487817.15400724835</c:v>
                </c:pt>
                <c:pt idx="3990">
                  <c:v>498788.58282945375</c:v>
                </c:pt>
                <c:pt idx="3991">
                  <c:v>500571.4400130618</c:v>
                </c:pt>
                <c:pt idx="3992">
                  <c:v>484114.29677975515</c:v>
                </c:pt>
                <c:pt idx="3993">
                  <c:v>483222.86818795116</c:v>
                </c:pt>
                <c:pt idx="3994">
                  <c:v>483222.86818795116</c:v>
                </c:pt>
                <c:pt idx="3995">
                  <c:v>469782.86788075109</c:v>
                </c:pt>
                <c:pt idx="3996">
                  <c:v>452982.86749675107</c:v>
                </c:pt>
                <c:pt idx="3997">
                  <c:v>450445.72458161647</c:v>
                </c:pt>
                <c:pt idx="3998">
                  <c:v>442148.58153482445</c:v>
                </c:pt>
                <c:pt idx="3999">
                  <c:v>456000.01042285771</c:v>
                </c:pt>
                <c:pt idx="4000">
                  <c:v>490971.43979363242</c:v>
                </c:pt>
                <c:pt idx="4001">
                  <c:v>489188.58261002443</c:v>
                </c:pt>
                <c:pt idx="4002">
                  <c:v>488091.43972780439</c:v>
                </c:pt>
                <c:pt idx="4003">
                  <c:v>492480.01125668577</c:v>
                </c:pt>
                <c:pt idx="4004">
                  <c:v>483908.58248933911</c:v>
                </c:pt>
                <c:pt idx="4005">
                  <c:v>497622.86851709371</c:v>
                </c:pt>
                <c:pt idx="4006">
                  <c:v>474377.15370004968</c:v>
                </c:pt>
                <c:pt idx="4007">
                  <c:v>460045.72480104439</c:v>
                </c:pt>
                <c:pt idx="4008">
                  <c:v>454765.72468035901</c:v>
                </c:pt>
                <c:pt idx="4009">
                  <c:v>462720.01057645772</c:v>
                </c:pt>
                <c:pt idx="4010">
                  <c:v>456617.15329410572</c:v>
                </c:pt>
                <c:pt idx="4011">
                  <c:v>448937.15311856306</c:v>
                </c:pt>
                <c:pt idx="4012">
                  <c:v>451200.01031314296</c:v>
                </c:pt>
                <c:pt idx="4013">
                  <c:v>453874.29608855495</c:v>
                </c:pt>
                <c:pt idx="4014">
                  <c:v>455794.29613244033</c:v>
                </c:pt>
                <c:pt idx="4015">
                  <c:v>462514.29628604039</c:v>
                </c:pt>
                <c:pt idx="4016">
                  <c:v>458674.29619826964</c:v>
                </c:pt>
                <c:pt idx="4017">
                  <c:v>453462.86750772304</c:v>
                </c:pt>
                <c:pt idx="4018">
                  <c:v>454971.43897077499</c:v>
                </c:pt>
                <c:pt idx="4019">
                  <c:v>444754.2958800976</c:v>
                </c:pt>
                <c:pt idx="4020">
                  <c:v>445782.86733217892</c:v>
                </c:pt>
                <c:pt idx="4021">
                  <c:v>449280.01026925765</c:v>
                </c:pt>
                <c:pt idx="4022">
                  <c:v>451405.72460355901</c:v>
                </c:pt>
                <c:pt idx="4023">
                  <c:v>443588.58156773896</c:v>
                </c:pt>
                <c:pt idx="4024">
                  <c:v>433371.43847706163</c:v>
                </c:pt>
                <c:pt idx="4025">
                  <c:v>443108.58155676705</c:v>
                </c:pt>
                <c:pt idx="4026">
                  <c:v>424320.009698743</c:v>
                </c:pt>
                <c:pt idx="4027">
                  <c:v>429942.86697012302</c:v>
                </c:pt>
                <c:pt idx="4028">
                  <c:v>416777.15238347766</c:v>
                </c:pt>
                <c:pt idx="4029">
                  <c:v>415954.29522181232</c:v>
                </c:pt>
                <c:pt idx="4030">
                  <c:v>405394.29498044029</c:v>
                </c:pt>
                <c:pt idx="4031">
                  <c:v>425485.72401110164</c:v>
                </c:pt>
                <c:pt idx="4032">
                  <c:v>427268.58119470964</c:v>
                </c:pt>
                <c:pt idx="4033">
                  <c:v>416502.8666629229</c:v>
                </c:pt>
                <c:pt idx="4034">
                  <c:v>413142.86658612295</c:v>
                </c:pt>
                <c:pt idx="4035">
                  <c:v>390445.72321018821</c:v>
                </c:pt>
                <c:pt idx="4036">
                  <c:v>391200.00894171349</c:v>
                </c:pt>
                <c:pt idx="4037">
                  <c:v>391200.00894171349</c:v>
                </c:pt>
                <c:pt idx="4038">
                  <c:v>384685.72307853086</c:v>
                </c:pt>
                <c:pt idx="4039">
                  <c:v>395931.43762128946</c:v>
                </c:pt>
                <c:pt idx="4040">
                  <c:v>384137.15163742012</c:v>
                </c:pt>
                <c:pt idx="4041">
                  <c:v>379885.72296881612</c:v>
                </c:pt>
                <c:pt idx="4042">
                  <c:v>394834.29473906948</c:v>
                </c:pt>
                <c:pt idx="4043">
                  <c:v>394834.29473906948</c:v>
                </c:pt>
                <c:pt idx="4044">
                  <c:v>394834.29473906948</c:v>
                </c:pt>
                <c:pt idx="4045">
                  <c:v>394834.29473906948</c:v>
                </c:pt>
                <c:pt idx="4046">
                  <c:v>394834.29473906948</c:v>
                </c:pt>
                <c:pt idx="4047">
                  <c:v>362811.43686426146</c:v>
                </c:pt>
                <c:pt idx="4048">
                  <c:v>372480.00851382816</c:v>
                </c:pt>
                <c:pt idx="4049">
                  <c:v>369394.2941575828</c:v>
                </c:pt>
                <c:pt idx="4050">
                  <c:v>348068.57938442414</c:v>
                </c:pt>
                <c:pt idx="4051">
                  <c:v>340868.57921985217</c:v>
                </c:pt>
                <c:pt idx="4052">
                  <c:v>356640.00815177086</c:v>
                </c:pt>
                <c:pt idx="4053">
                  <c:v>351771.43661191757</c:v>
                </c:pt>
                <c:pt idx="4054">
                  <c:v>344708.57930762426</c:v>
                </c:pt>
                <c:pt idx="4055">
                  <c:v>342582.8649733229</c:v>
                </c:pt>
                <c:pt idx="4056">
                  <c:v>350880.00802011351</c:v>
                </c:pt>
                <c:pt idx="4057">
                  <c:v>355131.43668871751</c:v>
                </c:pt>
                <c:pt idx="4058">
                  <c:v>363771.43688620417</c:v>
                </c:pt>
                <c:pt idx="4059">
                  <c:v>385577.15167033486</c:v>
                </c:pt>
                <c:pt idx="4060">
                  <c:v>387017.15170324821</c:v>
                </c:pt>
                <c:pt idx="4061">
                  <c:v>395794.29476101225</c:v>
                </c:pt>
                <c:pt idx="4062">
                  <c:v>397988.58052545227</c:v>
                </c:pt>
                <c:pt idx="4063">
                  <c:v>374125.72283715894</c:v>
                </c:pt>
                <c:pt idx="4064">
                  <c:v>380640.00870034291</c:v>
                </c:pt>
                <c:pt idx="4065">
                  <c:v>386194.29454158287</c:v>
                </c:pt>
                <c:pt idx="4066">
                  <c:v>386605.72312241618</c:v>
                </c:pt>
                <c:pt idx="4067">
                  <c:v>398125.72338573087</c:v>
                </c:pt>
                <c:pt idx="4068">
                  <c:v>400800.00916114281</c:v>
                </c:pt>
                <c:pt idx="4069">
                  <c:v>384205.72306755878</c:v>
                </c:pt>
                <c:pt idx="4070">
                  <c:v>389142.86603755079</c:v>
                </c:pt>
                <c:pt idx="4071">
                  <c:v>397028.58050350944</c:v>
                </c:pt>
                <c:pt idx="4072">
                  <c:v>412525.72371487337</c:v>
                </c:pt>
                <c:pt idx="4073">
                  <c:v>414377.15232862002</c:v>
                </c:pt>
                <c:pt idx="4074">
                  <c:v>420480.00961097068</c:v>
                </c:pt>
                <c:pt idx="4075">
                  <c:v>428982.86694817862</c:v>
                </c:pt>
                <c:pt idx="4076">
                  <c:v>426514.29546318256</c:v>
                </c:pt>
                <c:pt idx="4077">
                  <c:v>408960.00934765721</c:v>
                </c:pt>
                <c:pt idx="4078">
                  <c:v>403748.58065710921</c:v>
                </c:pt>
                <c:pt idx="4079">
                  <c:v>398742.86625697854</c:v>
                </c:pt>
                <c:pt idx="4080">
                  <c:v>424045.72397818783</c:v>
                </c:pt>
                <c:pt idx="4081">
                  <c:v>421028.58105208119</c:v>
                </c:pt>
                <c:pt idx="4082">
                  <c:v>433851.43848803185</c:v>
                </c:pt>
                <c:pt idx="4083">
                  <c:v>444205.72443898779</c:v>
                </c:pt>
                <c:pt idx="4084">
                  <c:v>440571.4386416318</c:v>
                </c:pt>
                <c:pt idx="4085">
                  <c:v>441737.15295399184</c:v>
                </c:pt>
                <c:pt idx="4086">
                  <c:v>447154.29593495443</c:v>
                </c:pt>
                <c:pt idx="4087">
                  <c:v>451131.43888300378</c:v>
                </c:pt>
                <c:pt idx="4088">
                  <c:v>465600.01064228517</c:v>
                </c:pt>
                <c:pt idx="4089">
                  <c:v>452228.58176522388</c:v>
                </c:pt>
                <c:pt idx="4090">
                  <c:v>453394.2960775838</c:v>
                </c:pt>
                <c:pt idx="4091">
                  <c:v>450857.15316244785</c:v>
                </c:pt>
                <c:pt idx="4092">
                  <c:v>456274.29614341178</c:v>
                </c:pt>
                <c:pt idx="4093">
                  <c:v>448457.15310759185</c:v>
                </c:pt>
                <c:pt idx="4094">
                  <c:v>439200.01003885712</c:v>
                </c:pt>
                <c:pt idx="4095">
                  <c:v>439200.01003885712</c:v>
                </c:pt>
                <c:pt idx="4096">
                  <c:v>443794.29585815448</c:v>
                </c:pt>
                <c:pt idx="4097">
                  <c:v>446674.29592398251</c:v>
                </c:pt>
                <c:pt idx="4098">
                  <c:v>437074.29570455448</c:v>
                </c:pt>
                <c:pt idx="4099">
                  <c:v>430628.58127150917</c:v>
                </c:pt>
                <c:pt idx="4100">
                  <c:v>444617.15301981987</c:v>
                </c:pt>
                <c:pt idx="4101">
                  <c:v>440297.15292107716</c:v>
                </c:pt>
                <c:pt idx="4102">
                  <c:v>444137.15300884785</c:v>
                </c:pt>
                <c:pt idx="4103">
                  <c:v>452571.43891591724</c:v>
                </c:pt>
                <c:pt idx="4104">
                  <c:v>466971.43924506125</c:v>
                </c:pt>
                <c:pt idx="4105">
                  <c:v>470742.86790269328</c:v>
                </c:pt>
                <c:pt idx="4106">
                  <c:v>465120.01063131331</c:v>
                </c:pt>
                <c:pt idx="4107">
                  <c:v>459840.010510628</c:v>
                </c:pt>
                <c:pt idx="4108">
                  <c:v>461622.86769423611</c:v>
                </c:pt>
                <c:pt idx="4109">
                  <c:v>465942.86779297871</c:v>
                </c:pt>
                <c:pt idx="4110">
                  <c:v>454422.86752966535</c:v>
                </c:pt>
                <c:pt idx="4111">
                  <c:v>462445.72485590132</c:v>
                </c:pt>
                <c:pt idx="4112">
                  <c:v>473005.72509727336</c:v>
                </c:pt>
                <c:pt idx="4113">
                  <c:v>474994.2965712974</c:v>
                </c:pt>
                <c:pt idx="4114">
                  <c:v>476502.86803435069</c:v>
                </c:pt>
                <c:pt idx="4115">
                  <c:v>457782.8676064653</c:v>
                </c:pt>
                <c:pt idx="4116">
                  <c:v>463131.43915728939</c:v>
                </c:pt>
                <c:pt idx="4117">
                  <c:v>461280.01054354268</c:v>
                </c:pt>
                <c:pt idx="4118">
                  <c:v>461280.01054354268</c:v>
                </c:pt>
                <c:pt idx="4119">
                  <c:v>464091.43917923205</c:v>
                </c:pt>
                <c:pt idx="4120">
                  <c:v>465257.15349159209</c:v>
                </c:pt>
                <c:pt idx="4121">
                  <c:v>465394.29635186936</c:v>
                </c:pt>
                <c:pt idx="4122">
                  <c:v>454285.72466938803</c:v>
                </c:pt>
                <c:pt idx="4123">
                  <c:v>454285.72466938803</c:v>
                </c:pt>
                <c:pt idx="4124">
                  <c:v>459702.86765035079</c:v>
                </c:pt>
                <c:pt idx="4125">
                  <c:v>474720.01085074275</c:v>
                </c:pt>
                <c:pt idx="4126">
                  <c:v>472457.15365616273</c:v>
                </c:pt>
                <c:pt idx="4127">
                  <c:v>470125.72503144405</c:v>
                </c:pt>
                <c:pt idx="4128">
                  <c:v>475748.58230282401</c:v>
                </c:pt>
                <c:pt idx="4129">
                  <c:v>471154.29648352676</c:v>
                </c:pt>
                <c:pt idx="4130">
                  <c:v>475062.868001436</c:v>
                </c:pt>
                <c:pt idx="4131">
                  <c:v>470468.58218213863</c:v>
                </c:pt>
                <c:pt idx="4132">
                  <c:v>469508.58216019598</c:v>
                </c:pt>
                <c:pt idx="4133">
                  <c:v>476914.29661518394</c:v>
                </c:pt>
                <c:pt idx="4134">
                  <c:v>465394.2963518693</c:v>
                </c:pt>
                <c:pt idx="4135">
                  <c:v>479040.01094948524</c:v>
                </c:pt>
                <c:pt idx="4136">
                  <c:v>453257.15321730525</c:v>
                </c:pt>
                <c:pt idx="4137">
                  <c:v>453257.15321730525</c:v>
                </c:pt>
                <c:pt idx="4138">
                  <c:v>442011.4386745466</c:v>
                </c:pt>
                <c:pt idx="4139">
                  <c:v>437074.29570455459</c:v>
                </c:pt>
                <c:pt idx="4140">
                  <c:v>442971.43869648926</c:v>
                </c:pt>
                <c:pt idx="4141">
                  <c:v>437485.72428538662</c:v>
                </c:pt>
                <c:pt idx="4142">
                  <c:v>437622.86714566522</c:v>
                </c:pt>
                <c:pt idx="4143">
                  <c:v>427337.15262484789</c:v>
                </c:pt>
                <c:pt idx="4144">
                  <c:v>430971.43842220382</c:v>
                </c:pt>
                <c:pt idx="4145">
                  <c:v>436868.58141413849</c:v>
                </c:pt>
                <c:pt idx="4146">
                  <c:v>429668.58124956652</c:v>
                </c:pt>
                <c:pt idx="4147">
                  <c:v>419108.58100819588</c:v>
                </c:pt>
                <c:pt idx="4148">
                  <c:v>419314.2952986118</c:v>
                </c:pt>
                <c:pt idx="4149">
                  <c:v>414171.43803820387</c:v>
                </c:pt>
                <c:pt idx="4150">
                  <c:v>410057.15222987719</c:v>
                </c:pt>
                <c:pt idx="4151">
                  <c:v>415885.72379167314</c:v>
                </c:pt>
                <c:pt idx="4152">
                  <c:v>419177.15243833442</c:v>
                </c:pt>
                <c:pt idx="4153">
                  <c:v>412388.58085459576</c:v>
                </c:pt>
                <c:pt idx="4154">
                  <c:v>423908.58111790911</c:v>
                </c:pt>
                <c:pt idx="4155">
                  <c:v>422948.58109596639</c:v>
                </c:pt>
                <c:pt idx="4156">
                  <c:v>413005.72372584371</c:v>
                </c:pt>
                <c:pt idx="4157">
                  <c:v>413005.72372584371</c:v>
                </c:pt>
                <c:pt idx="4158">
                  <c:v>404091.43780780368</c:v>
                </c:pt>
                <c:pt idx="4159">
                  <c:v>410742.86653126503</c:v>
                </c:pt>
                <c:pt idx="4160">
                  <c:v>398057.15195559169</c:v>
                </c:pt>
                <c:pt idx="4161">
                  <c:v>397645.72337475838</c:v>
                </c:pt>
                <c:pt idx="4162">
                  <c:v>405120.009259885</c:v>
                </c:pt>
                <c:pt idx="4163">
                  <c:v>401485.72346253035</c:v>
                </c:pt>
                <c:pt idx="4164">
                  <c:v>400388.58058030903</c:v>
                </c:pt>
                <c:pt idx="4165">
                  <c:v>400045.72342961567</c:v>
                </c:pt>
                <c:pt idx="4166">
                  <c:v>420822.86676166498</c:v>
                </c:pt>
                <c:pt idx="4167">
                  <c:v>434057.15277844766</c:v>
                </c:pt>
                <c:pt idx="4168">
                  <c:v>432548.58131539566</c:v>
                </c:pt>
                <c:pt idx="4169">
                  <c:v>436320.00997302769</c:v>
                </c:pt>
                <c:pt idx="4170">
                  <c:v>430080.00983039965</c:v>
                </c:pt>
                <c:pt idx="4171">
                  <c:v>438514.29573746893</c:v>
                </c:pt>
                <c:pt idx="4172">
                  <c:v>441188.58151288092</c:v>
                </c:pt>
                <c:pt idx="4173">
                  <c:v>428845.72408790095</c:v>
                </c:pt>
                <c:pt idx="4174">
                  <c:v>425828.58116179559</c:v>
                </c:pt>
                <c:pt idx="4175">
                  <c:v>419794.29530958226</c:v>
                </c:pt>
                <c:pt idx="4176">
                  <c:v>428502.86693720764</c:v>
                </c:pt>
                <c:pt idx="4177">
                  <c:v>426102.8668823503</c:v>
                </c:pt>
                <c:pt idx="4178">
                  <c:v>426720.00975359959</c:v>
                </c:pt>
                <c:pt idx="4179">
                  <c:v>412114.2951340396</c:v>
                </c:pt>
                <c:pt idx="4180">
                  <c:v>420754.29533152626</c:v>
                </c:pt>
                <c:pt idx="4181">
                  <c:v>414514.29518889694</c:v>
                </c:pt>
                <c:pt idx="4182">
                  <c:v>406148.58071196632</c:v>
                </c:pt>
                <c:pt idx="4183">
                  <c:v>405120.00925988494</c:v>
                </c:pt>
                <c:pt idx="4184">
                  <c:v>407588.58074488095</c:v>
                </c:pt>
                <c:pt idx="4185">
                  <c:v>413554.29516695428</c:v>
                </c:pt>
                <c:pt idx="4186">
                  <c:v>413554.29516695428</c:v>
                </c:pt>
                <c:pt idx="4187">
                  <c:v>414034.29517792625</c:v>
                </c:pt>
                <c:pt idx="4188">
                  <c:v>392914.29469518224</c:v>
                </c:pt>
                <c:pt idx="4189">
                  <c:v>386262.86597172223</c:v>
                </c:pt>
                <c:pt idx="4190">
                  <c:v>387085.72313338757</c:v>
                </c:pt>
                <c:pt idx="4191">
                  <c:v>383108.58018533821</c:v>
                </c:pt>
                <c:pt idx="4192">
                  <c:v>392365.72325407289</c:v>
                </c:pt>
                <c:pt idx="4193">
                  <c:v>376251.43717146094</c:v>
                </c:pt>
                <c:pt idx="4194">
                  <c:v>386057.15168130491</c:v>
                </c:pt>
                <c:pt idx="4195">
                  <c:v>375702.86573035026</c:v>
                </c:pt>
                <c:pt idx="4196">
                  <c:v>383520.00876617024</c:v>
                </c:pt>
                <c:pt idx="4197">
                  <c:v>381874.29444283957</c:v>
                </c:pt>
                <c:pt idx="4198">
                  <c:v>396411.4376322609</c:v>
                </c:pt>
                <c:pt idx="4199">
                  <c:v>388320.00887588493</c:v>
                </c:pt>
                <c:pt idx="4200">
                  <c:v>386537.15169227694</c:v>
                </c:pt>
                <c:pt idx="4201">
                  <c:v>392228.58039379556</c:v>
                </c:pt>
                <c:pt idx="4202">
                  <c:v>381188.58014145156</c:v>
                </c:pt>
                <c:pt idx="4203">
                  <c:v>370217.15131924755</c:v>
                </c:pt>
                <c:pt idx="4204">
                  <c:v>363565.72259578621</c:v>
                </c:pt>
                <c:pt idx="4205">
                  <c:v>368434.29413563956</c:v>
                </c:pt>
                <c:pt idx="4206">
                  <c:v>353142.86521469295</c:v>
                </c:pt>
                <c:pt idx="4207">
                  <c:v>358217.15104496223</c:v>
                </c:pt>
                <c:pt idx="4208">
                  <c:v>358354.29390523955</c:v>
                </c:pt>
                <c:pt idx="4209">
                  <c:v>361714.29398203961</c:v>
                </c:pt>
                <c:pt idx="4210">
                  <c:v>351154.29374066892</c:v>
                </c:pt>
                <c:pt idx="4211">
                  <c:v>339840.00776777026</c:v>
                </c:pt>
                <c:pt idx="4212">
                  <c:v>333394.29333472624</c:v>
                </c:pt>
                <c:pt idx="4213">
                  <c:v>339222.86489652225</c:v>
                </c:pt>
                <c:pt idx="4214">
                  <c:v>376937.15147284756</c:v>
                </c:pt>
                <c:pt idx="4215">
                  <c:v>357394.29388329689</c:v>
                </c:pt>
                <c:pt idx="4216">
                  <c:v>343200.00784457027</c:v>
                </c:pt>
                <c:pt idx="4217">
                  <c:v>361302.86540120764</c:v>
                </c:pt>
                <c:pt idx="4218">
                  <c:v>376320.00860159961</c:v>
                </c:pt>
                <c:pt idx="4219">
                  <c:v>375428.58000979561</c:v>
                </c:pt>
                <c:pt idx="4220">
                  <c:v>382217.15159353428</c:v>
                </c:pt>
                <c:pt idx="4221">
                  <c:v>384205.72306755825</c:v>
                </c:pt>
                <c:pt idx="4222">
                  <c:v>370354.29417952627</c:v>
                </c:pt>
                <c:pt idx="4223">
                  <c:v>357874.29389426892</c:v>
                </c:pt>
                <c:pt idx="4224">
                  <c:v>368160.00841508491</c:v>
                </c:pt>
                <c:pt idx="4225">
                  <c:v>375908.58002076624</c:v>
                </c:pt>
                <c:pt idx="4226">
                  <c:v>365211.43691911694</c:v>
                </c:pt>
                <c:pt idx="4227">
                  <c:v>365211.43691911694</c:v>
                </c:pt>
                <c:pt idx="4228">
                  <c:v>358765.72248607292</c:v>
                </c:pt>
                <c:pt idx="4229">
                  <c:v>356914.29387232626</c:v>
                </c:pt>
                <c:pt idx="4230">
                  <c:v>360960.00825051294</c:v>
                </c:pt>
                <c:pt idx="4231">
                  <c:v>349097.15083650494</c:v>
                </c:pt>
                <c:pt idx="4232">
                  <c:v>338880.00774582761</c:v>
                </c:pt>
                <c:pt idx="4233">
                  <c:v>342720.00783359964</c:v>
                </c:pt>
                <c:pt idx="4234">
                  <c:v>354240.00809691293</c:v>
                </c:pt>
                <c:pt idx="4235">
                  <c:v>355885.7224202436</c:v>
                </c:pt>
                <c:pt idx="4236">
                  <c:v>356434.29386135424</c:v>
                </c:pt>
                <c:pt idx="4237">
                  <c:v>362194.29399301152</c:v>
                </c:pt>
                <c:pt idx="4238">
                  <c:v>360480.00823954219</c:v>
                </c:pt>
                <c:pt idx="4239">
                  <c:v>380845.72299075819</c:v>
                </c:pt>
                <c:pt idx="4240">
                  <c:v>371794.29421243956</c:v>
                </c:pt>
                <c:pt idx="4241">
                  <c:v>378857.15151673421</c:v>
                </c:pt>
                <c:pt idx="4242">
                  <c:v>381805.72301270091</c:v>
                </c:pt>
                <c:pt idx="4243">
                  <c:v>383931.43734700355</c:v>
                </c:pt>
                <c:pt idx="4244">
                  <c:v>372754.29423438222</c:v>
                </c:pt>
                <c:pt idx="4245">
                  <c:v>370971.43705077417</c:v>
                </c:pt>
                <c:pt idx="4246">
                  <c:v>358491.43676551688</c:v>
                </c:pt>
                <c:pt idx="4247">
                  <c:v>371382.86563160754</c:v>
                </c:pt>
                <c:pt idx="4248">
                  <c:v>363085.72258481552</c:v>
                </c:pt>
                <c:pt idx="4249">
                  <c:v>371177.15134119149</c:v>
                </c:pt>
                <c:pt idx="4250">
                  <c:v>376594.29432215419</c:v>
                </c:pt>
                <c:pt idx="4251">
                  <c:v>375085.7228591009</c:v>
                </c:pt>
                <c:pt idx="4252">
                  <c:v>361097.1511107916</c:v>
                </c:pt>
                <c:pt idx="4253">
                  <c:v>352731.43663386098</c:v>
                </c:pt>
                <c:pt idx="4254">
                  <c:v>359794.2939381543</c:v>
                </c:pt>
                <c:pt idx="4255">
                  <c:v>359794.2939381543</c:v>
                </c:pt>
                <c:pt idx="4256">
                  <c:v>376114.29431118222</c:v>
                </c:pt>
                <c:pt idx="4257">
                  <c:v>362880.00829439954</c:v>
                </c:pt>
                <c:pt idx="4258">
                  <c:v>364868.57976842351</c:v>
                </c:pt>
                <c:pt idx="4259">
                  <c:v>358217.15104496217</c:v>
                </c:pt>
                <c:pt idx="4260">
                  <c:v>362811.43686426082</c:v>
                </c:pt>
                <c:pt idx="4261">
                  <c:v>355611.43669968878</c:v>
                </c:pt>
                <c:pt idx="4262">
                  <c:v>355200.00811885676</c:v>
                </c:pt>
                <c:pt idx="4263">
                  <c:v>351428.57946122345</c:v>
                </c:pt>
                <c:pt idx="4264">
                  <c:v>356571.43672163144</c:v>
                </c:pt>
                <c:pt idx="4265">
                  <c:v>350468.57943928073</c:v>
                </c:pt>
                <c:pt idx="4266">
                  <c:v>339840.00776777015</c:v>
                </c:pt>
                <c:pt idx="4267">
                  <c:v>317554.29297266883</c:v>
                </c:pt>
                <c:pt idx="4268">
                  <c:v>294925.72102687287</c:v>
                </c:pt>
                <c:pt idx="4269">
                  <c:v>317005.72153155814</c:v>
                </c:pt>
                <c:pt idx="4270">
                  <c:v>293691.43528437417</c:v>
                </c:pt>
                <c:pt idx="4271">
                  <c:v>310971.43567934615</c:v>
                </c:pt>
                <c:pt idx="4272">
                  <c:v>330857.15041959152</c:v>
                </c:pt>
                <c:pt idx="4273">
                  <c:v>329828.57896750886</c:v>
                </c:pt>
                <c:pt idx="4274">
                  <c:v>329005.72180584352</c:v>
                </c:pt>
                <c:pt idx="4275">
                  <c:v>313714.29288489692</c:v>
                </c:pt>
                <c:pt idx="4276">
                  <c:v>304525.72124630096</c:v>
                </c:pt>
                <c:pt idx="4277">
                  <c:v>301645.72118047299</c:v>
                </c:pt>
                <c:pt idx="4278">
                  <c:v>313165.72144378629</c:v>
                </c:pt>
                <c:pt idx="4279">
                  <c:v>322902.86452349293</c:v>
                </c:pt>
                <c:pt idx="4280">
                  <c:v>335382.86480875016</c:v>
                </c:pt>
                <c:pt idx="4281">
                  <c:v>329965.72182778618</c:v>
                </c:pt>
                <c:pt idx="4282">
                  <c:v>332365.72188264353</c:v>
                </c:pt>
                <c:pt idx="4283">
                  <c:v>322628.57880293822</c:v>
                </c:pt>
                <c:pt idx="4284">
                  <c:v>340868.57921985153</c:v>
                </c:pt>
                <c:pt idx="4285">
                  <c:v>341280.00780068489</c:v>
                </c:pt>
                <c:pt idx="4286">
                  <c:v>342857.1506938769</c:v>
                </c:pt>
                <c:pt idx="4287">
                  <c:v>356571.43672163156</c:v>
                </c:pt>
                <c:pt idx="4288">
                  <c:v>349988.57942830888</c:v>
                </c:pt>
                <c:pt idx="4289">
                  <c:v>358491.43676551693</c:v>
                </c:pt>
                <c:pt idx="4290">
                  <c:v>365005.7226287009</c:v>
                </c:pt>
                <c:pt idx="4291">
                  <c:v>358080.00818468491</c:v>
                </c:pt>
                <c:pt idx="4292">
                  <c:v>357257.15102301951</c:v>
                </c:pt>
                <c:pt idx="4293">
                  <c:v>348617.15082553425</c:v>
                </c:pt>
                <c:pt idx="4294">
                  <c:v>338605.7220252729</c:v>
                </c:pt>
                <c:pt idx="4295">
                  <c:v>346834.29364192626</c:v>
                </c:pt>
                <c:pt idx="4296">
                  <c:v>336548.57912110887</c:v>
                </c:pt>
                <c:pt idx="4297">
                  <c:v>336548.57912110887</c:v>
                </c:pt>
                <c:pt idx="4298">
                  <c:v>322422.86451252224</c:v>
                </c:pt>
                <c:pt idx="4299">
                  <c:v>330582.86469903559</c:v>
                </c:pt>
                <c:pt idx="4300">
                  <c:v>314811.4357671169</c:v>
                </c:pt>
                <c:pt idx="4301">
                  <c:v>327908.5789236236</c:v>
                </c:pt>
                <c:pt idx="4302">
                  <c:v>333942.86477583559</c:v>
                </c:pt>
                <c:pt idx="4303">
                  <c:v>341417.15066096227</c:v>
                </c:pt>
                <c:pt idx="4304">
                  <c:v>333120.00761417032</c:v>
                </c:pt>
                <c:pt idx="4305">
                  <c:v>323314.29310432635</c:v>
                </c:pt>
                <c:pt idx="4306">
                  <c:v>328525.72179487307</c:v>
                </c:pt>
                <c:pt idx="4307">
                  <c:v>327634.29320306907</c:v>
                </c:pt>
                <c:pt idx="4308">
                  <c:v>324274.29312626907</c:v>
                </c:pt>
                <c:pt idx="4309">
                  <c:v>327428.57891265175</c:v>
                </c:pt>
                <c:pt idx="4310">
                  <c:v>323657.15025501972</c:v>
                </c:pt>
                <c:pt idx="4311">
                  <c:v>325440.00743862765</c:v>
                </c:pt>
                <c:pt idx="4312">
                  <c:v>310148.57851768105</c:v>
                </c:pt>
                <c:pt idx="4313">
                  <c:v>313234.29287392634</c:v>
                </c:pt>
                <c:pt idx="4314">
                  <c:v>318925.72157544369</c:v>
                </c:pt>
                <c:pt idx="4315">
                  <c:v>316800.00724114239</c:v>
                </c:pt>
                <c:pt idx="4316">
                  <c:v>310285.72137795843</c:v>
                </c:pt>
                <c:pt idx="4317">
                  <c:v>299931.43542700371</c:v>
                </c:pt>
                <c:pt idx="4318">
                  <c:v>317005.72153155837</c:v>
                </c:pt>
                <c:pt idx="4319">
                  <c:v>312754.29286295437</c:v>
                </c:pt>
                <c:pt idx="4320">
                  <c:v>306582.86415046506</c:v>
                </c:pt>
                <c:pt idx="4321">
                  <c:v>300137.14971741976</c:v>
                </c:pt>
                <c:pt idx="4322">
                  <c:v>302057.14976130507</c:v>
                </c:pt>
                <c:pt idx="4323">
                  <c:v>308502.86419435038</c:v>
                </c:pt>
                <c:pt idx="4324">
                  <c:v>301645.72118047311</c:v>
                </c:pt>
                <c:pt idx="4325">
                  <c:v>318034.29298363975</c:v>
                </c:pt>
                <c:pt idx="4326">
                  <c:v>335108.57908819575</c:v>
                </c:pt>
                <c:pt idx="4327">
                  <c:v>337988.57915402378</c:v>
                </c:pt>
                <c:pt idx="4328">
                  <c:v>358560.00819565711</c:v>
                </c:pt>
                <c:pt idx="4329">
                  <c:v>345668.57932956645</c:v>
                </c:pt>
                <c:pt idx="4330">
                  <c:v>348144.00795757712</c:v>
                </c:pt>
                <c:pt idx="4331">
                  <c:v>364457.15118759178</c:v>
                </c:pt>
                <c:pt idx="4332">
                  <c:v>360068.57965870912</c:v>
                </c:pt>
                <c:pt idx="4333">
                  <c:v>354308.57952705177</c:v>
                </c:pt>
                <c:pt idx="4334">
                  <c:v>364800.00833828509</c:v>
                </c:pt>
                <c:pt idx="4335">
                  <c:v>351291.43660094641</c:v>
                </c:pt>
                <c:pt idx="4336">
                  <c:v>361234.2939710691</c:v>
                </c:pt>
                <c:pt idx="4337">
                  <c:v>356228.57957093843</c:v>
                </c:pt>
                <c:pt idx="4338">
                  <c:v>357051.43673260382</c:v>
                </c:pt>
                <c:pt idx="4339">
                  <c:v>364182.86546703579</c:v>
                </c:pt>
                <c:pt idx="4340">
                  <c:v>366651.4369520318</c:v>
                </c:pt>
                <c:pt idx="4341">
                  <c:v>363428.57973550912</c:v>
                </c:pt>
                <c:pt idx="4342">
                  <c:v>384685.72307853046</c:v>
                </c:pt>
                <c:pt idx="4343">
                  <c:v>388662.86602657847</c:v>
                </c:pt>
                <c:pt idx="4344">
                  <c:v>391062.86608143582</c:v>
                </c:pt>
                <c:pt idx="4345">
                  <c:v>384068.58020728116</c:v>
                </c:pt>
                <c:pt idx="4346">
                  <c:v>377828.58006465185</c:v>
                </c:pt>
                <c:pt idx="4347">
                  <c:v>369325.72272744379</c:v>
                </c:pt>
                <c:pt idx="4348">
                  <c:v>373782.86568646517</c:v>
                </c:pt>
                <c:pt idx="4349">
                  <c:v>379611.43724826118</c:v>
                </c:pt>
                <c:pt idx="4350">
                  <c:v>390788.58036088117</c:v>
                </c:pt>
                <c:pt idx="4351">
                  <c:v>388731.43745671719</c:v>
                </c:pt>
                <c:pt idx="4352">
                  <c:v>382971.43732506112</c:v>
                </c:pt>
                <c:pt idx="4353">
                  <c:v>375977.15145090513</c:v>
                </c:pt>
                <c:pt idx="4354">
                  <c:v>388251.43744574644</c:v>
                </c:pt>
                <c:pt idx="4355">
                  <c:v>396617.15192267718</c:v>
                </c:pt>
                <c:pt idx="4356">
                  <c:v>399222.86626795045</c:v>
                </c:pt>
                <c:pt idx="4357">
                  <c:v>399291.43769808917</c:v>
                </c:pt>
                <c:pt idx="4358">
                  <c:v>390171.43748963182</c:v>
                </c:pt>
                <c:pt idx="4359">
                  <c:v>398262.86624600779</c:v>
                </c:pt>
                <c:pt idx="4360">
                  <c:v>398262.86624600779</c:v>
                </c:pt>
                <c:pt idx="4361">
                  <c:v>395520.00904045714</c:v>
                </c:pt>
                <c:pt idx="4362">
                  <c:v>395588.58047059586</c:v>
                </c:pt>
                <c:pt idx="4363">
                  <c:v>388868.58031699585</c:v>
                </c:pt>
                <c:pt idx="4364">
                  <c:v>387702.86600463587</c:v>
                </c:pt>
                <c:pt idx="4365">
                  <c:v>379474.29438798252</c:v>
                </c:pt>
                <c:pt idx="4366">
                  <c:v>380365.72297978651</c:v>
                </c:pt>
                <c:pt idx="4367">
                  <c:v>367062.86553286522</c:v>
                </c:pt>
                <c:pt idx="4368">
                  <c:v>370354.29417952651</c:v>
                </c:pt>
                <c:pt idx="4369">
                  <c:v>374811.43713854655</c:v>
                </c:pt>
                <c:pt idx="4370">
                  <c:v>371451.43706174655</c:v>
                </c:pt>
                <c:pt idx="4371">
                  <c:v>360000.00822857057</c:v>
                </c:pt>
                <c:pt idx="4372">
                  <c:v>373577.15139604791</c:v>
                </c:pt>
                <c:pt idx="4373">
                  <c:v>372754.29423438257</c:v>
                </c:pt>
                <c:pt idx="4374">
                  <c:v>367062.86553286522</c:v>
                </c:pt>
                <c:pt idx="4375">
                  <c:v>364182.86546703585</c:v>
                </c:pt>
                <c:pt idx="4376">
                  <c:v>363702.86545606522</c:v>
                </c:pt>
                <c:pt idx="4377">
                  <c:v>370285.7227493879</c:v>
                </c:pt>
                <c:pt idx="4378">
                  <c:v>369058.29414990259</c:v>
                </c:pt>
                <c:pt idx="4379">
                  <c:v>369058.29414990259</c:v>
                </c:pt>
                <c:pt idx="4380">
                  <c:v>366102.86551092262</c:v>
                </c:pt>
                <c:pt idx="4381">
                  <c:v>363222.86544509331</c:v>
                </c:pt>
                <c:pt idx="4382">
                  <c:v>361714.29398203996</c:v>
                </c:pt>
                <c:pt idx="4383">
                  <c:v>354514.29381746927</c:v>
                </c:pt>
                <c:pt idx="4384">
                  <c:v>354514.29381746927</c:v>
                </c:pt>
                <c:pt idx="4385">
                  <c:v>368365.72270550131</c:v>
                </c:pt>
                <c:pt idx="4386">
                  <c:v>368845.72271647333</c:v>
                </c:pt>
                <c:pt idx="4387">
                  <c:v>375565.72287007334</c:v>
                </c:pt>
                <c:pt idx="4388">
                  <c:v>382628.58017436665</c:v>
                </c:pt>
                <c:pt idx="4389">
                  <c:v>371931.43707271735</c:v>
                </c:pt>
                <c:pt idx="4390">
                  <c:v>382697.15160450537</c:v>
                </c:pt>
                <c:pt idx="4391">
                  <c:v>383451.43733603205</c:v>
                </c:pt>
                <c:pt idx="4392">
                  <c:v>386674.29455255473</c:v>
                </c:pt>
                <c:pt idx="4393">
                  <c:v>390651.43750060408</c:v>
                </c:pt>
                <c:pt idx="4394">
                  <c:v>385851.43739088939</c:v>
                </c:pt>
                <c:pt idx="4395">
                  <c:v>379542.86581812269</c:v>
                </c:pt>
                <c:pt idx="4396">
                  <c:v>352868.57949413871</c:v>
                </c:pt>
                <c:pt idx="4397">
                  <c:v>352868.57949413871</c:v>
                </c:pt>
                <c:pt idx="4398">
                  <c:v>351977.15090233472</c:v>
                </c:pt>
                <c:pt idx="4399">
                  <c:v>349714.29370775464</c:v>
                </c:pt>
                <c:pt idx="4400">
                  <c:v>358491.43676551728</c:v>
                </c:pt>
                <c:pt idx="4401">
                  <c:v>341828.57924179599</c:v>
                </c:pt>
                <c:pt idx="4402">
                  <c:v>337165.72199235862</c:v>
                </c:pt>
                <c:pt idx="4403">
                  <c:v>334765.72193750134</c:v>
                </c:pt>
                <c:pt idx="4404">
                  <c:v>342240.00782262802</c:v>
                </c:pt>
                <c:pt idx="4405">
                  <c:v>330788.57898945204</c:v>
                </c:pt>
                <c:pt idx="4406">
                  <c:v>325440.007438628</c:v>
                </c:pt>
                <c:pt idx="4407">
                  <c:v>332982.86475389329</c:v>
                </c:pt>
                <c:pt idx="4408">
                  <c:v>324480.00741668534</c:v>
                </c:pt>
                <c:pt idx="4409">
                  <c:v>322011.43593168934</c:v>
                </c:pt>
                <c:pt idx="4410">
                  <c:v>325165.72171807336</c:v>
                </c:pt>
                <c:pt idx="4411">
                  <c:v>319405.72158641601</c:v>
                </c:pt>
                <c:pt idx="4412">
                  <c:v>324891.43599751737</c:v>
                </c:pt>
                <c:pt idx="4413">
                  <c:v>318445.72156447335</c:v>
                </c:pt>
                <c:pt idx="4414">
                  <c:v>318445.72156447335</c:v>
                </c:pt>
                <c:pt idx="4415">
                  <c:v>322217.15022210532</c:v>
                </c:pt>
                <c:pt idx="4416">
                  <c:v>331200.00757028535</c:v>
                </c:pt>
                <c:pt idx="4417">
                  <c:v>331200.00757028535</c:v>
                </c:pt>
                <c:pt idx="4418">
                  <c:v>342308.57925276668</c:v>
                </c:pt>
                <c:pt idx="4419">
                  <c:v>337508.57914305205</c:v>
                </c:pt>
                <c:pt idx="4420">
                  <c:v>332280.14473783073</c:v>
                </c:pt>
                <c:pt idx="4421">
                  <c:v>338609.31516821211</c:v>
                </c:pt>
                <c:pt idx="4422">
                  <c:v>331179.43614124408</c:v>
                </c:pt>
                <c:pt idx="4423">
                  <c:v>332830.52646469744</c:v>
                </c:pt>
                <c:pt idx="4424">
                  <c:v>324712.71142200415</c:v>
                </c:pt>
                <c:pt idx="4425">
                  <c:v>324437.5205585708</c:v>
                </c:pt>
                <c:pt idx="4426">
                  <c:v>326088.61088202544</c:v>
                </c:pt>
                <c:pt idx="4427">
                  <c:v>323887.16626027744</c:v>
                </c:pt>
                <c:pt idx="4428">
                  <c:v>317420.42782675207</c:v>
                </c:pt>
                <c:pt idx="4429">
                  <c:v>322511.25308597076</c:v>
                </c:pt>
                <c:pt idx="4430">
                  <c:v>320172.24046107876</c:v>
                </c:pt>
                <c:pt idx="4431">
                  <c:v>324162.34340942407</c:v>
                </c:pt>
                <c:pt idx="4432">
                  <c:v>315769.36493187072</c:v>
                </c:pt>
                <c:pt idx="4433">
                  <c:v>313567.90659583738</c:v>
                </c:pt>
                <c:pt idx="4434">
                  <c:v>321823.30335596006</c:v>
                </c:pt>
                <c:pt idx="4435">
                  <c:v>339434.86032993876</c:v>
                </c:pt>
                <c:pt idx="4436">
                  <c:v>342049.05010397744</c:v>
                </c:pt>
                <c:pt idx="4437">
                  <c:v>356771.1990119121</c:v>
                </c:pt>
                <c:pt idx="4438">
                  <c:v>358284.70761793607</c:v>
                </c:pt>
                <c:pt idx="4439">
                  <c:v>362137.21513456409</c:v>
                </c:pt>
                <c:pt idx="4440">
                  <c:v>361174.08825540682</c:v>
                </c:pt>
                <c:pt idx="4441">
                  <c:v>365576.95007032948</c:v>
                </c:pt>
                <c:pt idx="4442">
                  <c:v>347965.44795349613</c:v>
                </c:pt>
                <c:pt idx="4443">
                  <c:v>350717.24687353615</c:v>
                </c:pt>
                <c:pt idx="4444">
                  <c:v>347415.06622662948</c:v>
                </c:pt>
                <c:pt idx="4445">
                  <c:v>344525.68558915745</c:v>
                </c:pt>
                <c:pt idx="4446">
                  <c:v>339434.86032993882</c:v>
                </c:pt>
                <c:pt idx="4447">
                  <c:v>333105.68989955744</c:v>
                </c:pt>
                <c:pt idx="4448">
                  <c:v>335031.95737215877</c:v>
                </c:pt>
                <c:pt idx="4449">
                  <c:v>353881.79094586946</c:v>
                </c:pt>
                <c:pt idx="4450">
                  <c:v>354019.38637758547</c:v>
                </c:pt>
                <c:pt idx="4451">
                  <c:v>345213.63531916816</c:v>
                </c:pt>
                <c:pt idx="4452">
                  <c:v>346328.09934464149</c:v>
                </c:pt>
                <c:pt idx="4453">
                  <c:v>351955.55090184015</c:v>
                </c:pt>
                <c:pt idx="4454">
                  <c:v>338058.94715563214</c:v>
                </c:pt>
                <c:pt idx="4455">
                  <c:v>338334.13801906543</c:v>
                </c:pt>
                <c:pt idx="4456">
                  <c:v>332968.12189641339</c:v>
                </c:pt>
                <c:pt idx="4457">
                  <c:v>340535.55521224008</c:v>
                </c:pt>
                <c:pt idx="4458">
                  <c:v>338609.31516821211</c:v>
                </c:pt>
                <c:pt idx="4459">
                  <c:v>342874.59526570415</c:v>
                </c:pt>
                <c:pt idx="4460">
                  <c:v>350854.82859096682</c:v>
                </c:pt>
                <c:pt idx="4461">
                  <c:v>350854.82859096682</c:v>
                </c:pt>
                <c:pt idx="4462">
                  <c:v>346864.69821404951</c:v>
                </c:pt>
                <c:pt idx="4463">
                  <c:v>354156.98180930153</c:v>
                </c:pt>
                <c:pt idx="4464">
                  <c:v>353881.79094586952</c:v>
                </c:pt>
                <c:pt idx="4465">
                  <c:v>350717.24687353621</c:v>
                </c:pt>
                <c:pt idx="4466">
                  <c:v>346864.69821404951</c:v>
                </c:pt>
                <c:pt idx="4467">
                  <c:v>354156.98180930153</c:v>
                </c:pt>
                <c:pt idx="4468">
                  <c:v>355106.35325957352</c:v>
                </c:pt>
                <c:pt idx="4469">
                  <c:v>351680.34632412158</c:v>
                </c:pt>
                <c:pt idx="4470">
                  <c:v>353744.20922843891</c:v>
                </c:pt>
                <c:pt idx="4471">
                  <c:v>359522.99793195358</c:v>
                </c:pt>
                <c:pt idx="4472">
                  <c:v>355808.0721327549</c:v>
                </c:pt>
                <c:pt idx="4473">
                  <c:v>362962.76029629086</c:v>
                </c:pt>
                <c:pt idx="4474">
                  <c:v>357596.74417363887</c:v>
                </c:pt>
                <c:pt idx="4475">
                  <c:v>354294.57724101882</c:v>
                </c:pt>
                <c:pt idx="4476">
                  <c:v>362549.98771542817</c:v>
                </c:pt>
                <c:pt idx="4477">
                  <c:v>360623.72024282685</c:v>
                </c:pt>
                <c:pt idx="4478">
                  <c:v>357596.74417363887</c:v>
                </c:pt>
                <c:pt idx="4479">
                  <c:v>352643.48691756552</c:v>
                </c:pt>
                <c:pt idx="4480">
                  <c:v>354844.95896788425</c:v>
                </c:pt>
                <c:pt idx="4481">
                  <c:v>351817.96918441087</c:v>
                </c:pt>
                <c:pt idx="4482">
                  <c:v>341223.5049422509</c:v>
                </c:pt>
                <c:pt idx="4483">
                  <c:v>338884.4648887869</c:v>
                </c:pt>
                <c:pt idx="4484">
                  <c:v>330629.08184294956</c:v>
                </c:pt>
                <c:pt idx="4485">
                  <c:v>332417.75388383359</c:v>
                </c:pt>
                <c:pt idx="4486">
                  <c:v>333243.27161698823</c:v>
                </c:pt>
                <c:pt idx="4487">
                  <c:v>333243.27161698823</c:v>
                </c:pt>
                <c:pt idx="4488">
                  <c:v>341085.95065339224</c:v>
                </c:pt>
                <c:pt idx="4489">
                  <c:v>335857.50253388553</c:v>
                </c:pt>
                <c:pt idx="4490">
                  <c:v>335719.90710216953</c:v>
                </c:pt>
                <c:pt idx="4491">
                  <c:v>338609.31516821217</c:v>
                </c:pt>
                <c:pt idx="4492">
                  <c:v>339008.33232018945</c:v>
                </c:pt>
                <c:pt idx="4493">
                  <c:v>342324.24096741079</c:v>
                </c:pt>
                <c:pt idx="4494">
                  <c:v>342186.65924998012</c:v>
                </c:pt>
                <c:pt idx="4495">
                  <c:v>331454.62700467609</c:v>
                </c:pt>
                <c:pt idx="4496">
                  <c:v>325675.83830116142</c:v>
                </c:pt>
                <c:pt idx="4497">
                  <c:v>326776.56061203481</c:v>
                </c:pt>
                <c:pt idx="4498">
                  <c:v>339572.44204736949</c:v>
                </c:pt>
                <c:pt idx="4499">
                  <c:v>342324.24096741079</c:v>
                </c:pt>
                <c:pt idx="4500">
                  <c:v>343837.72214486141</c:v>
                </c:pt>
                <c:pt idx="4501">
                  <c:v>339159.64203793474</c:v>
                </c:pt>
                <c:pt idx="4502">
                  <c:v>349341.33369922941</c:v>
                </c:pt>
                <c:pt idx="4503">
                  <c:v>357170.21616389073</c:v>
                </c:pt>
                <c:pt idx="4504">
                  <c:v>358697.45277022675</c:v>
                </c:pt>
                <c:pt idx="4505">
                  <c:v>358697.45277022675</c:v>
                </c:pt>
                <c:pt idx="4506">
                  <c:v>362274.79685199476</c:v>
                </c:pt>
                <c:pt idx="4507">
                  <c:v>354707.3772504534</c:v>
                </c:pt>
                <c:pt idx="4508">
                  <c:v>353606.64122529473</c:v>
                </c:pt>
                <c:pt idx="4509">
                  <c:v>347552.64794406004</c:v>
                </c:pt>
                <c:pt idx="4510">
                  <c:v>354294.57724101871</c:v>
                </c:pt>
                <c:pt idx="4511">
                  <c:v>352643.48691756534</c:v>
                </c:pt>
                <c:pt idx="4512">
                  <c:v>352781.08234928135</c:v>
                </c:pt>
                <c:pt idx="4513">
                  <c:v>359798.17508110002</c:v>
                </c:pt>
                <c:pt idx="4514">
                  <c:v>369842.24388210807</c:v>
                </c:pt>
                <c:pt idx="4515">
                  <c:v>364613.85061974404</c:v>
                </c:pt>
                <c:pt idx="4516">
                  <c:v>364613.85061974404</c:v>
                </c:pt>
                <c:pt idx="4517">
                  <c:v>377272.13662336266</c:v>
                </c:pt>
                <c:pt idx="4518">
                  <c:v>381124.67156856396</c:v>
                </c:pt>
                <c:pt idx="4519">
                  <c:v>377960.0589248013</c:v>
                </c:pt>
                <c:pt idx="4520">
                  <c:v>370255.04389154271</c:v>
                </c:pt>
                <c:pt idx="4521">
                  <c:v>375744.88630274008</c:v>
                </c:pt>
                <c:pt idx="4522">
                  <c:v>376996.94575992937</c:v>
                </c:pt>
                <c:pt idx="4523">
                  <c:v>375208.27371904539</c:v>
                </c:pt>
                <c:pt idx="4524">
                  <c:v>378648.04979766934</c:v>
                </c:pt>
                <c:pt idx="4525">
                  <c:v>367228.06782235473</c:v>
                </c:pt>
                <c:pt idx="4526">
                  <c:v>369979.85302811075</c:v>
                </c:pt>
                <c:pt idx="4527">
                  <c:v>358284.70761793607</c:v>
                </c:pt>
                <c:pt idx="4528">
                  <c:v>362962.76029629074</c:v>
                </c:pt>
                <c:pt idx="4529">
                  <c:v>363925.9008897348</c:v>
                </c:pt>
                <c:pt idx="4530">
                  <c:v>357734.33960535616</c:v>
                </c:pt>
                <c:pt idx="4531">
                  <c:v>369979.85302811081</c:v>
                </c:pt>
                <c:pt idx="4532">
                  <c:v>366127.34551148152</c:v>
                </c:pt>
                <c:pt idx="4533">
                  <c:v>364201.05061030947</c:v>
                </c:pt>
                <c:pt idx="4534">
                  <c:v>360898.89739197481</c:v>
                </c:pt>
                <c:pt idx="4535">
                  <c:v>363375.53287715476</c:v>
                </c:pt>
                <c:pt idx="4536">
                  <c:v>360073.3522302481</c:v>
                </c:pt>
                <c:pt idx="4537">
                  <c:v>360210.97509053611</c:v>
                </c:pt>
                <c:pt idx="4538">
                  <c:v>353056.25949842815</c:v>
                </c:pt>
                <c:pt idx="4539">
                  <c:v>352918.66406671208</c:v>
                </c:pt>
                <c:pt idx="4540">
                  <c:v>353744.20922843873</c:v>
                </c:pt>
                <c:pt idx="4541">
                  <c:v>351955.55090184009</c:v>
                </c:pt>
                <c:pt idx="4542">
                  <c:v>352368.32348270412</c:v>
                </c:pt>
                <c:pt idx="4543">
                  <c:v>354019.38637758547</c:v>
                </c:pt>
                <c:pt idx="4544">
                  <c:v>352230.72805098817</c:v>
                </c:pt>
                <c:pt idx="4545">
                  <c:v>352643.48691756546</c:v>
                </c:pt>
                <c:pt idx="4546">
                  <c:v>351405.19660354679</c:v>
                </c:pt>
                <c:pt idx="4547">
                  <c:v>353606.64122529479</c:v>
                </c:pt>
                <c:pt idx="4548">
                  <c:v>366264.94094319874</c:v>
                </c:pt>
                <c:pt idx="4549">
                  <c:v>363925.9008897348</c:v>
                </c:pt>
                <c:pt idx="4550">
                  <c:v>361036.49282369082</c:v>
                </c:pt>
                <c:pt idx="4551">
                  <c:v>360761.30196025746</c:v>
                </c:pt>
                <c:pt idx="4552">
                  <c:v>364613.8506197441</c:v>
                </c:pt>
                <c:pt idx="4553">
                  <c:v>365576.95007032942</c:v>
                </c:pt>
                <c:pt idx="4554">
                  <c:v>363513.12830887077</c:v>
                </c:pt>
                <c:pt idx="4555">
                  <c:v>364751.43233717483</c:v>
                </c:pt>
                <c:pt idx="4556">
                  <c:v>364889.02776889218</c:v>
                </c:pt>
                <c:pt idx="4557">
                  <c:v>364889.02776889218</c:v>
                </c:pt>
                <c:pt idx="4558">
                  <c:v>375070.69200161478</c:v>
                </c:pt>
                <c:pt idx="4559">
                  <c:v>389380.04090011481</c:v>
                </c:pt>
                <c:pt idx="4560">
                  <c:v>391168.74036957085</c:v>
                </c:pt>
                <c:pt idx="4561">
                  <c:v>390480.76321098814</c:v>
                </c:pt>
                <c:pt idx="4562">
                  <c:v>396809.93364136945</c:v>
                </c:pt>
                <c:pt idx="4563">
                  <c:v>390343.19520784414</c:v>
                </c:pt>
                <c:pt idx="4564">
                  <c:v>379060.79494996014</c:v>
                </c:pt>
                <c:pt idx="4565">
                  <c:v>383050.92532687751</c:v>
                </c:pt>
                <c:pt idx="4566">
                  <c:v>389930.42262698023</c:v>
                </c:pt>
                <c:pt idx="4567">
                  <c:v>390205.61349041353</c:v>
                </c:pt>
                <c:pt idx="4568">
                  <c:v>397635.45137452416</c:v>
                </c:pt>
                <c:pt idx="4569">
                  <c:v>392131.8535344415</c:v>
                </c:pt>
                <c:pt idx="4570">
                  <c:v>405890.87556322018</c:v>
                </c:pt>
                <c:pt idx="4571">
                  <c:v>412220.01856502815</c:v>
                </c:pt>
                <c:pt idx="4572">
                  <c:v>399974.4914279881</c:v>
                </c:pt>
                <c:pt idx="4573">
                  <c:v>407266.77502324013</c:v>
                </c:pt>
                <c:pt idx="4574">
                  <c:v>391581.48552186141</c:v>
                </c:pt>
                <c:pt idx="4575">
                  <c:v>388554.52316696011</c:v>
                </c:pt>
                <c:pt idx="4576">
                  <c:v>387866.57343694946</c:v>
                </c:pt>
                <c:pt idx="4577">
                  <c:v>396672.35192393878</c:v>
                </c:pt>
                <c:pt idx="4578">
                  <c:v>382500.55731429748</c:v>
                </c:pt>
                <c:pt idx="4579">
                  <c:v>392407.05811216147</c:v>
                </c:pt>
                <c:pt idx="4580">
                  <c:v>392131.8535344415</c:v>
                </c:pt>
                <c:pt idx="4581">
                  <c:v>400112.08685970423</c:v>
                </c:pt>
                <c:pt idx="4582">
                  <c:v>401625.58175144152</c:v>
                </c:pt>
                <c:pt idx="4583">
                  <c:v>400937.63202143088</c:v>
                </c:pt>
                <c:pt idx="4584">
                  <c:v>396534.75649222289</c:v>
                </c:pt>
                <c:pt idx="4585">
                  <c:v>398185.8468156762</c:v>
                </c:pt>
                <c:pt idx="4586">
                  <c:v>397773.04680624022</c:v>
                </c:pt>
                <c:pt idx="4587">
                  <c:v>395984.38847964286</c:v>
                </c:pt>
                <c:pt idx="4588">
                  <c:v>394608.48901962157</c:v>
                </c:pt>
                <c:pt idx="4589">
                  <c:v>402175.96347830689</c:v>
                </c:pt>
                <c:pt idx="4590">
                  <c:v>404389.50410033093</c:v>
                </c:pt>
                <c:pt idx="4591">
                  <c:v>400239.10857689363</c:v>
                </c:pt>
                <c:pt idx="4592">
                  <c:v>406049.70070970699</c:v>
                </c:pt>
                <c:pt idx="4593">
                  <c:v>406091.21385351365</c:v>
                </c:pt>
                <c:pt idx="4594">
                  <c:v>399685.72342138831</c:v>
                </c:pt>
                <c:pt idx="4595">
                  <c:v>399962.40914199763</c:v>
                </c:pt>
                <c:pt idx="4596">
                  <c:v>368142.49527182826</c:v>
                </c:pt>
                <c:pt idx="4597">
                  <c:v>372292.91822383757</c:v>
                </c:pt>
                <c:pt idx="4598">
                  <c:v>376305.00517268555</c:v>
                </c:pt>
                <c:pt idx="4599">
                  <c:v>369941.01417008019</c:v>
                </c:pt>
                <c:pt idx="4600">
                  <c:v>361363.48254545085</c:v>
                </c:pt>
                <c:pt idx="4601">
                  <c:v>361640.16826606024</c:v>
                </c:pt>
                <c:pt idx="4602">
                  <c:v>369110.95700824953</c:v>
                </c:pt>
                <c:pt idx="4603">
                  <c:v>360671.73395821085</c:v>
                </c:pt>
                <c:pt idx="4604">
                  <c:v>361086.79682484019</c:v>
                </c:pt>
                <c:pt idx="4605">
                  <c:v>362885.27458023489</c:v>
                </c:pt>
                <c:pt idx="4606">
                  <c:v>361086.79682484019</c:v>
                </c:pt>
                <c:pt idx="4607">
                  <c:v>359717.13736496284</c:v>
                </c:pt>
                <c:pt idx="4608">
                  <c:v>356936.34644425887</c:v>
                </c:pt>
                <c:pt idx="4609">
                  <c:v>359426.60021546419</c:v>
                </c:pt>
                <c:pt idx="4610">
                  <c:v>355414.55440947483</c:v>
                </c:pt>
                <c:pt idx="4611">
                  <c:v>352785.93720653484</c:v>
                </c:pt>
                <c:pt idx="4612">
                  <c:v>347943.77938157215</c:v>
                </c:pt>
                <c:pt idx="4613">
                  <c:v>347943.77938157215</c:v>
                </c:pt>
                <c:pt idx="4614">
                  <c:v>350710.73258767347</c:v>
                </c:pt>
                <c:pt idx="4615">
                  <c:v>347252.04450861749</c:v>
                </c:pt>
                <c:pt idx="4616">
                  <c:v>347390.40794035216</c:v>
                </c:pt>
                <c:pt idx="4617">
                  <c:v>355967.92585069482</c:v>
                </c:pt>
                <c:pt idx="4618">
                  <c:v>351402.45374634146</c:v>
                </c:pt>
                <c:pt idx="4619">
                  <c:v>352094.21604786674</c:v>
                </c:pt>
                <c:pt idx="4620">
                  <c:v>352094.21604786674</c:v>
                </c:pt>
                <c:pt idx="4621">
                  <c:v>355691.22641579882</c:v>
                </c:pt>
                <c:pt idx="4622">
                  <c:v>357489.75902833749</c:v>
                </c:pt>
                <c:pt idx="4623">
                  <c:v>354999.50525713078</c:v>
                </c:pt>
                <c:pt idx="4624">
                  <c:v>355137.85497457872</c:v>
                </c:pt>
                <c:pt idx="4625">
                  <c:v>362470.25285646273</c:v>
                </c:pt>
                <c:pt idx="4626">
                  <c:v>359426.60021546407</c:v>
                </c:pt>
                <c:pt idx="4627">
                  <c:v>363023.65172625473</c:v>
                </c:pt>
                <c:pt idx="4628">
                  <c:v>364960.49291338271</c:v>
                </c:pt>
                <c:pt idx="4629">
                  <c:v>367865.79583693203</c:v>
                </c:pt>
                <c:pt idx="4630">
                  <c:v>368142.49527182803</c:v>
                </c:pt>
                <c:pt idx="4631">
                  <c:v>368695.89414162003</c:v>
                </c:pt>
                <c:pt idx="4632">
                  <c:v>369941.01417008007</c:v>
                </c:pt>
                <c:pt idx="4633">
                  <c:v>374368.13655698538</c:v>
                </c:pt>
                <c:pt idx="4634">
                  <c:v>374091.43712208938</c:v>
                </c:pt>
                <c:pt idx="4635">
                  <c:v>379071.93095021474</c:v>
                </c:pt>
                <c:pt idx="4636">
                  <c:v>378518.55950899469</c:v>
                </c:pt>
                <c:pt idx="4637">
                  <c:v>376028.30573778937</c:v>
                </c:pt>
                <c:pt idx="4638">
                  <c:v>375613.25658544537</c:v>
                </c:pt>
                <c:pt idx="4639">
                  <c:v>374091.43712208938</c:v>
                </c:pt>
                <c:pt idx="4640">
                  <c:v>374091.43712208938</c:v>
                </c:pt>
                <c:pt idx="4641">
                  <c:v>376443.32746156136</c:v>
                </c:pt>
                <c:pt idx="4642">
                  <c:v>379902.02925490274</c:v>
                </c:pt>
                <c:pt idx="4643">
                  <c:v>380732.12755959074</c:v>
                </c:pt>
                <c:pt idx="4644">
                  <c:v>378656.92294072936</c:v>
                </c:pt>
                <c:pt idx="4645">
                  <c:v>378656.92294072936</c:v>
                </c:pt>
                <c:pt idx="4646">
                  <c:v>379763.70696602669</c:v>
                </c:pt>
                <c:pt idx="4647">
                  <c:v>389309.64546993474</c:v>
                </c:pt>
                <c:pt idx="4648">
                  <c:v>390693.11521584267</c:v>
                </c:pt>
                <c:pt idx="4649">
                  <c:v>390278.06606349867</c:v>
                </c:pt>
                <c:pt idx="4650">
                  <c:v>389586.34490483068</c:v>
                </c:pt>
                <c:pt idx="4651">
                  <c:v>382668.98246100533</c:v>
                </c:pt>
                <c:pt idx="4652">
                  <c:v>381423.84871825867</c:v>
                </c:pt>
                <c:pt idx="4653">
                  <c:v>379486.98010255868</c:v>
                </c:pt>
                <c:pt idx="4654">
                  <c:v>383222.38133079733</c:v>
                </c:pt>
                <c:pt idx="4655">
                  <c:v>381008.82699448674</c:v>
                </c:pt>
                <c:pt idx="4656">
                  <c:v>384744.17336558003</c:v>
                </c:pt>
                <c:pt idx="4657">
                  <c:v>384744.17336558003</c:v>
                </c:pt>
                <c:pt idx="4658">
                  <c:v>388756.27402871475</c:v>
                </c:pt>
                <c:pt idx="4659">
                  <c:v>391523.21352052939</c:v>
                </c:pt>
                <c:pt idx="4660">
                  <c:v>387511.14028596802</c:v>
                </c:pt>
                <c:pt idx="4661">
                  <c:v>394013.46729173604</c:v>
                </c:pt>
                <c:pt idx="4662">
                  <c:v>398440.57596435607</c:v>
                </c:pt>
                <c:pt idx="4663">
                  <c:v>390831.49236186274</c:v>
                </c:pt>
                <c:pt idx="4664">
                  <c:v>383360.70361967204</c:v>
                </c:pt>
                <c:pt idx="4665">
                  <c:v>386127.67054006009</c:v>
                </c:pt>
                <c:pt idx="4666">
                  <c:v>382530.64645784273</c:v>
                </c:pt>
                <c:pt idx="4667">
                  <c:v>379071.93095021474</c:v>
                </c:pt>
                <c:pt idx="4668">
                  <c:v>377550.1389154307</c:v>
                </c:pt>
                <c:pt idx="4669">
                  <c:v>373676.38796974538</c:v>
                </c:pt>
                <c:pt idx="4670">
                  <c:v>372984.63938250538</c:v>
                </c:pt>
                <c:pt idx="4671">
                  <c:v>374644.83599188144</c:v>
                </c:pt>
                <c:pt idx="4672">
                  <c:v>372154.56850638945</c:v>
                </c:pt>
                <c:pt idx="4673">
                  <c:v>373814.73768719344</c:v>
                </c:pt>
                <c:pt idx="4674">
                  <c:v>375613.25658544549</c:v>
                </c:pt>
                <c:pt idx="4675">
                  <c:v>372846.31709362945</c:v>
                </c:pt>
                <c:pt idx="4676">
                  <c:v>367865.79583693208</c:v>
                </c:pt>
                <c:pt idx="4677">
                  <c:v>367865.79583693208</c:v>
                </c:pt>
                <c:pt idx="4678">
                  <c:v>373399.68853484944</c:v>
                </c:pt>
                <c:pt idx="4679">
                  <c:v>370356.06332242413</c:v>
                </c:pt>
                <c:pt idx="4680">
                  <c:v>366067.29065296543</c:v>
                </c:pt>
                <c:pt idx="4681">
                  <c:v>367589.09640203608</c:v>
                </c:pt>
                <c:pt idx="4682">
                  <c:v>368142.49527182814</c:v>
                </c:pt>
                <c:pt idx="4683">
                  <c:v>371877.88278578012</c:v>
                </c:pt>
                <c:pt idx="4684">
                  <c:v>369387.64272886008</c:v>
                </c:pt>
                <c:pt idx="4685">
                  <c:v>366620.68952275743</c:v>
                </c:pt>
                <c:pt idx="4686">
                  <c:v>367035.72496081615</c:v>
                </c:pt>
                <c:pt idx="4687">
                  <c:v>369387.64272886014</c:v>
                </c:pt>
                <c:pt idx="4688">
                  <c:v>365098.84263083083</c:v>
                </c:pt>
                <c:pt idx="4689">
                  <c:v>364822.17062450683</c:v>
                </c:pt>
                <c:pt idx="4690">
                  <c:v>364822.17062450683</c:v>
                </c:pt>
                <c:pt idx="4691">
                  <c:v>364545.47118961083</c:v>
                </c:pt>
                <c:pt idx="4692">
                  <c:v>357351.38188231742</c:v>
                </c:pt>
                <c:pt idx="4693">
                  <c:v>355829.57613324682</c:v>
                </c:pt>
                <c:pt idx="4694">
                  <c:v>350987.43202256947</c:v>
                </c:pt>
                <c:pt idx="4695">
                  <c:v>347113.69479116949</c:v>
                </c:pt>
                <c:pt idx="4696">
                  <c:v>351125.75431144552</c:v>
                </c:pt>
                <c:pt idx="4697">
                  <c:v>348082.11538473348</c:v>
                </c:pt>
                <c:pt idx="4698">
                  <c:v>348358.81481962948</c:v>
                </c:pt>
                <c:pt idx="4699">
                  <c:v>347667.06623238948</c:v>
                </c:pt>
                <c:pt idx="4700">
                  <c:v>344346.74158506811</c:v>
                </c:pt>
                <c:pt idx="4701">
                  <c:v>340749.67635999213</c:v>
                </c:pt>
                <c:pt idx="4702">
                  <c:v>338951.18489031208</c:v>
                </c:pt>
                <c:pt idx="4703">
                  <c:v>334109.02706534811</c:v>
                </c:pt>
                <c:pt idx="4704">
                  <c:v>337706.06486185209</c:v>
                </c:pt>
                <c:pt idx="4705">
                  <c:v>348497.16453707742</c:v>
                </c:pt>
                <c:pt idx="4706">
                  <c:v>346283.6102007681</c:v>
                </c:pt>
                <c:pt idx="4707">
                  <c:v>350157.33371788141</c:v>
                </c:pt>
                <c:pt idx="4708">
                  <c:v>348635.51425452542</c:v>
                </c:pt>
                <c:pt idx="4709">
                  <c:v>344900.14045486005</c:v>
                </c:pt>
                <c:pt idx="4710">
                  <c:v>346975.34507372137</c:v>
                </c:pt>
                <c:pt idx="4711">
                  <c:v>357628.12246007071</c:v>
                </c:pt>
                <c:pt idx="4712">
                  <c:v>359025.41620629467</c:v>
                </c:pt>
                <c:pt idx="4713">
                  <c:v>356936.3464442587</c:v>
                </c:pt>
                <c:pt idx="4714">
                  <c:v>354031.05723499472</c:v>
                </c:pt>
                <c:pt idx="4715">
                  <c:v>352509.23777163873</c:v>
                </c:pt>
                <c:pt idx="4716">
                  <c:v>352509.23777163873</c:v>
                </c:pt>
                <c:pt idx="4717">
                  <c:v>354307.75666989072</c:v>
                </c:pt>
                <c:pt idx="4718">
                  <c:v>352094.21604786668</c:v>
                </c:pt>
                <c:pt idx="4719">
                  <c:v>352924.28692398273</c:v>
                </c:pt>
                <c:pt idx="4720">
                  <c:v>348843.02511641203</c:v>
                </c:pt>
                <c:pt idx="4721">
                  <c:v>348082.11538473342</c:v>
                </c:pt>
                <c:pt idx="4722">
                  <c:v>353200.98635887878</c:v>
                </c:pt>
                <c:pt idx="4723">
                  <c:v>350434.0194384908</c:v>
                </c:pt>
                <c:pt idx="4724">
                  <c:v>352094.21604786679</c:v>
                </c:pt>
                <c:pt idx="4725">
                  <c:v>359011.57849169214</c:v>
                </c:pt>
                <c:pt idx="4726">
                  <c:v>381008.82699448679</c:v>
                </c:pt>
                <c:pt idx="4727">
                  <c:v>376858.37661390542</c:v>
                </c:pt>
                <c:pt idx="4728">
                  <c:v>376581.67717900942</c:v>
                </c:pt>
                <c:pt idx="4729">
                  <c:v>367450.74668458808</c:v>
                </c:pt>
                <c:pt idx="4730">
                  <c:v>366343.99008786277</c:v>
                </c:pt>
                <c:pt idx="4731">
                  <c:v>361501.81854861212</c:v>
                </c:pt>
                <c:pt idx="4732">
                  <c:v>364545.47118961078</c:v>
                </c:pt>
                <c:pt idx="4733">
                  <c:v>364268.77175471478</c:v>
                </c:pt>
                <c:pt idx="4734">
                  <c:v>363853.72260237078</c:v>
                </c:pt>
                <c:pt idx="4735">
                  <c:v>361363.4825454508</c:v>
                </c:pt>
                <c:pt idx="4736">
                  <c:v>356659.66072364943</c:v>
                </c:pt>
                <c:pt idx="4737">
                  <c:v>358734.87905679742</c:v>
                </c:pt>
                <c:pt idx="4738">
                  <c:v>358873.24248853076</c:v>
                </c:pt>
                <c:pt idx="4739">
                  <c:v>358873.24248853076</c:v>
                </c:pt>
                <c:pt idx="4740">
                  <c:v>361086.79682484001</c:v>
                </c:pt>
                <c:pt idx="4741">
                  <c:v>357766.45846323337</c:v>
                </c:pt>
                <c:pt idx="4742">
                  <c:v>353339.33607632673</c:v>
                </c:pt>
                <c:pt idx="4743">
                  <c:v>357351.38188231736</c:v>
                </c:pt>
                <c:pt idx="4744">
                  <c:v>354446.10638733872</c:v>
                </c:pt>
                <c:pt idx="4745">
                  <c:v>355967.92585069477</c:v>
                </c:pt>
                <c:pt idx="4746">
                  <c:v>358181.49390129076</c:v>
                </c:pt>
                <c:pt idx="4747">
                  <c:v>356382.97500303877</c:v>
                </c:pt>
                <c:pt idx="4748">
                  <c:v>361086.79682484001</c:v>
                </c:pt>
                <c:pt idx="4749">
                  <c:v>361640.16826606001</c:v>
                </c:pt>
                <c:pt idx="4750">
                  <c:v>362331.90313901467</c:v>
                </c:pt>
                <c:pt idx="4751">
                  <c:v>362885.27458023472</c:v>
                </c:pt>
                <c:pt idx="4752">
                  <c:v>362885.27458023472</c:v>
                </c:pt>
                <c:pt idx="4753">
                  <c:v>361225.14654228801</c:v>
                </c:pt>
                <c:pt idx="4754">
                  <c:v>361501.81854861201</c:v>
                </c:pt>
                <c:pt idx="4755">
                  <c:v>358181.4939012907</c:v>
                </c:pt>
                <c:pt idx="4756">
                  <c:v>359011.57849169208</c:v>
                </c:pt>
                <c:pt idx="4757">
                  <c:v>365652.24150062277</c:v>
                </c:pt>
                <c:pt idx="4758">
                  <c:v>368004.14555438008</c:v>
                </c:pt>
                <c:pt idx="4759">
                  <c:v>366205.64037041477</c:v>
                </c:pt>
                <c:pt idx="4760">
                  <c:v>370356.06332242413</c:v>
                </c:pt>
                <c:pt idx="4761">
                  <c:v>370356.06332242413</c:v>
                </c:pt>
                <c:pt idx="4762">
                  <c:v>372154.56850638951</c:v>
                </c:pt>
                <c:pt idx="4763">
                  <c:v>379141.11952322553</c:v>
                </c:pt>
                <c:pt idx="4764">
                  <c:v>377965.17435348948</c:v>
                </c:pt>
                <c:pt idx="4765">
                  <c:v>384176.96420975885</c:v>
                </c:pt>
                <c:pt idx="4766">
                  <c:v>392214.9621077695</c:v>
                </c:pt>
                <c:pt idx="4767">
                  <c:v>392214.9621077695</c:v>
                </c:pt>
                <c:pt idx="4768">
                  <c:v>391384.87751736818</c:v>
                </c:pt>
                <c:pt idx="4769">
                  <c:v>391523.21352052951</c:v>
                </c:pt>
                <c:pt idx="4770">
                  <c:v>392768.3335489895</c:v>
                </c:pt>
                <c:pt idx="4771">
                  <c:v>395258.58732019621</c:v>
                </c:pt>
                <c:pt idx="4772">
                  <c:v>391246.54151420685</c:v>
                </c:pt>
                <c:pt idx="4773">
                  <c:v>394290.16672663216</c:v>
                </c:pt>
                <c:pt idx="4774">
                  <c:v>395120.23760274821</c:v>
                </c:pt>
                <c:pt idx="4775">
                  <c:v>396088.6581963122</c:v>
                </c:pt>
                <c:pt idx="4776">
                  <c:v>395258.58732019621</c:v>
                </c:pt>
                <c:pt idx="4777">
                  <c:v>395258.58732019621</c:v>
                </c:pt>
                <c:pt idx="4778">
                  <c:v>387649.4900034162</c:v>
                </c:pt>
                <c:pt idx="4779">
                  <c:v>388756.27402871492</c:v>
                </c:pt>
                <c:pt idx="4780">
                  <c:v>382392.26931182289</c:v>
                </c:pt>
                <c:pt idx="4781">
                  <c:v>385435.94938139227</c:v>
                </c:pt>
                <c:pt idx="4782">
                  <c:v>385850.97110516432</c:v>
                </c:pt>
                <c:pt idx="4783">
                  <c:v>381838.89787060296</c:v>
                </c:pt>
                <c:pt idx="4784">
                  <c:v>389171.29575248703</c:v>
                </c:pt>
                <c:pt idx="4785">
                  <c:v>385574.29909884033</c:v>
                </c:pt>
                <c:pt idx="4786">
                  <c:v>380178.72868979903</c:v>
                </c:pt>
                <c:pt idx="4787">
                  <c:v>386681.06940985232</c:v>
                </c:pt>
                <c:pt idx="4788">
                  <c:v>391799.91295542568</c:v>
                </c:pt>
                <c:pt idx="4789">
                  <c:v>399270.68798332964</c:v>
                </c:pt>
                <c:pt idx="4790">
                  <c:v>401207.52917045768</c:v>
                </c:pt>
                <c:pt idx="4791">
                  <c:v>387787.83972086437</c:v>
                </c:pt>
                <c:pt idx="4792">
                  <c:v>396503.73477722844</c:v>
                </c:pt>
                <c:pt idx="4793">
                  <c:v>393460.06842194445</c:v>
                </c:pt>
                <c:pt idx="4794">
                  <c:v>395396.93703764444</c:v>
                </c:pt>
                <c:pt idx="4795">
                  <c:v>394013.46729173645</c:v>
                </c:pt>
                <c:pt idx="4796">
                  <c:v>394151.81700918439</c:v>
                </c:pt>
                <c:pt idx="4797">
                  <c:v>394566.86616152839</c:v>
                </c:pt>
                <c:pt idx="4798">
                  <c:v>388341.2248763711</c:v>
                </c:pt>
                <c:pt idx="4799">
                  <c:v>388202.88887320837</c:v>
                </c:pt>
                <c:pt idx="4800">
                  <c:v>380870.47727703903</c:v>
                </c:pt>
                <c:pt idx="4801">
                  <c:v>375474.90686799766</c:v>
                </c:pt>
                <c:pt idx="4802">
                  <c:v>376028.30573778966</c:v>
                </c:pt>
                <c:pt idx="4803">
                  <c:v>383499.05333712028</c:v>
                </c:pt>
                <c:pt idx="4804">
                  <c:v>379210.29438194964</c:v>
                </c:pt>
                <c:pt idx="4805">
                  <c:v>371877.8827857803</c:v>
                </c:pt>
                <c:pt idx="4806">
                  <c:v>373814.73768719361</c:v>
                </c:pt>
                <c:pt idx="4807">
                  <c:v>374783.18570932967</c:v>
                </c:pt>
                <c:pt idx="4808">
                  <c:v>374229.78683953767</c:v>
                </c:pt>
                <c:pt idx="4809">
                  <c:v>379902.02925490303</c:v>
                </c:pt>
                <c:pt idx="4810">
                  <c:v>375198.23486167361</c:v>
                </c:pt>
                <c:pt idx="4811">
                  <c:v>376305.00517268566</c:v>
                </c:pt>
                <c:pt idx="4812">
                  <c:v>377965.17435348959</c:v>
                </c:pt>
                <c:pt idx="4813">
                  <c:v>377965.17435348959</c:v>
                </c:pt>
                <c:pt idx="4814">
                  <c:v>382266.52302323497</c:v>
                </c:pt>
                <c:pt idx="4815">
                  <c:v>380740.2327026336</c:v>
                </c:pt>
                <c:pt idx="4816">
                  <c:v>381017.71385183366</c:v>
                </c:pt>
                <c:pt idx="4817">
                  <c:v>378797.67265823227</c:v>
                </c:pt>
                <c:pt idx="4818">
                  <c:v>378797.67265823227</c:v>
                </c:pt>
                <c:pt idx="4819">
                  <c:v>380046.45440106158</c:v>
                </c:pt>
                <c:pt idx="4820">
                  <c:v>383237.82361686422</c:v>
                </c:pt>
                <c:pt idx="4821">
                  <c:v>376161.36174083088</c:v>
                </c:pt>
                <c:pt idx="4822">
                  <c:v>376161.36174083088</c:v>
                </c:pt>
                <c:pt idx="4823">
                  <c:v>379630.22582011885</c:v>
                </c:pt>
                <c:pt idx="4824">
                  <c:v>378242.66921697487</c:v>
                </c:pt>
                <c:pt idx="4825">
                  <c:v>378520.19150903221</c:v>
                </c:pt>
                <c:pt idx="4826">
                  <c:v>381433.99728991889</c:v>
                </c:pt>
                <c:pt idx="4827">
                  <c:v>378103.90807094553</c:v>
                </c:pt>
                <c:pt idx="4828">
                  <c:v>380740.23270263348</c:v>
                </c:pt>
                <c:pt idx="4829">
                  <c:v>377271.40976620285</c:v>
                </c:pt>
                <c:pt idx="4830">
                  <c:v>378242.66921697487</c:v>
                </c:pt>
                <c:pt idx="4831">
                  <c:v>381711.5058676909</c:v>
                </c:pt>
                <c:pt idx="4832">
                  <c:v>381711.5058676909</c:v>
                </c:pt>
                <c:pt idx="4833">
                  <c:v>378242.66921697487</c:v>
                </c:pt>
                <c:pt idx="4834">
                  <c:v>376300.12288686022</c:v>
                </c:pt>
                <c:pt idx="4835">
                  <c:v>379491.45095980424</c:v>
                </c:pt>
                <c:pt idx="4836">
                  <c:v>378658.95265506156</c:v>
                </c:pt>
                <c:pt idx="4837">
                  <c:v>377271.40976620285</c:v>
                </c:pt>
                <c:pt idx="4838">
                  <c:v>378381.41664871754</c:v>
                </c:pt>
                <c:pt idx="4839">
                  <c:v>382682.77903274819</c:v>
                </c:pt>
                <c:pt idx="4840">
                  <c:v>383654.06591209222</c:v>
                </c:pt>
                <c:pt idx="4841">
                  <c:v>391979.26838809752</c:v>
                </c:pt>
                <c:pt idx="4842">
                  <c:v>390175.49691829621</c:v>
                </c:pt>
                <c:pt idx="4843">
                  <c:v>393783.06728646957</c:v>
                </c:pt>
                <c:pt idx="4844">
                  <c:v>395864.40219118551</c:v>
                </c:pt>
                <c:pt idx="4845">
                  <c:v>390869.26150558289</c:v>
                </c:pt>
                <c:pt idx="4846">
                  <c:v>388371.68430563755</c:v>
                </c:pt>
                <c:pt idx="4847">
                  <c:v>389342.95747069619</c:v>
                </c:pt>
                <c:pt idx="4848">
                  <c:v>388926.72888975352</c:v>
                </c:pt>
                <c:pt idx="4849">
                  <c:v>388926.72888975352</c:v>
                </c:pt>
                <c:pt idx="4850">
                  <c:v>385735.34595966421</c:v>
                </c:pt>
                <c:pt idx="4851">
                  <c:v>388371.68430563749</c:v>
                </c:pt>
                <c:pt idx="4852">
                  <c:v>394199.35072455613</c:v>
                </c:pt>
                <c:pt idx="4853">
                  <c:v>391008.00893732545</c:v>
                </c:pt>
                <c:pt idx="4854">
                  <c:v>398209.33938764146</c:v>
                </c:pt>
                <c:pt idx="4855">
                  <c:v>396280.65820070013</c:v>
                </c:pt>
                <c:pt idx="4856">
                  <c:v>384902.84765492147</c:v>
                </c:pt>
                <c:pt idx="4857">
                  <c:v>383376.52990574809</c:v>
                </c:pt>
                <c:pt idx="4858">
                  <c:v>387122.88884852279</c:v>
                </c:pt>
                <c:pt idx="4859">
                  <c:v>390591.75292781077</c:v>
                </c:pt>
                <c:pt idx="4860">
                  <c:v>388649.22031198145</c:v>
                </c:pt>
                <c:pt idx="4861">
                  <c:v>388094.16201358015</c:v>
                </c:pt>
                <c:pt idx="4862">
                  <c:v>389620.47976275347</c:v>
                </c:pt>
                <c:pt idx="4863">
                  <c:v>391840.53467064007</c:v>
                </c:pt>
                <c:pt idx="4864">
                  <c:v>395031.84902929876</c:v>
                </c:pt>
                <c:pt idx="4865">
                  <c:v>402385.80576881743</c:v>
                </c:pt>
                <c:pt idx="4866">
                  <c:v>406687.16815284942</c:v>
                </c:pt>
                <c:pt idx="4867">
                  <c:v>406270.91214333475</c:v>
                </c:pt>
                <c:pt idx="4868">
                  <c:v>413069.86544159608</c:v>
                </c:pt>
                <c:pt idx="4869">
                  <c:v>412514.83457176673</c:v>
                </c:pt>
                <c:pt idx="4870">
                  <c:v>415983.67122248269</c:v>
                </c:pt>
                <c:pt idx="4871">
                  <c:v>415844.92379074002</c:v>
                </c:pt>
                <c:pt idx="4872">
                  <c:v>422782.58337788668</c:v>
                </c:pt>
                <c:pt idx="4873">
                  <c:v>418615.00385405601</c:v>
                </c:pt>
                <c:pt idx="4874">
                  <c:v>419386.76158598269</c:v>
                </c:pt>
                <c:pt idx="4875">
                  <c:v>417843.17755070003</c:v>
                </c:pt>
                <c:pt idx="4876">
                  <c:v>414601.72376232402</c:v>
                </c:pt>
                <c:pt idx="4877">
                  <c:v>411360.20140251867</c:v>
                </c:pt>
                <c:pt idx="4878">
                  <c:v>409507.963645896</c:v>
                </c:pt>
                <c:pt idx="4879">
                  <c:v>411205.84711327602</c:v>
                </c:pt>
                <c:pt idx="4880">
                  <c:v>411205.84711327602</c:v>
                </c:pt>
                <c:pt idx="4881">
                  <c:v>410588.44367059204</c:v>
                </c:pt>
                <c:pt idx="4882">
                  <c:v>413212.49401628535</c:v>
                </c:pt>
                <c:pt idx="4883">
                  <c:v>413829.91117325472</c:v>
                </c:pt>
                <c:pt idx="4884">
                  <c:v>420621.59589992143</c:v>
                </c:pt>
                <c:pt idx="4885">
                  <c:v>418151.89984347211</c:v>
                </c:pt>
                <c:pt idx="4886">
                  <c:v>420312.88732143748</c:v>
                </c:pt>
                <c:pt idx="4887">
                  <c:v>421856.45764243347</c:v>
                </c:pt>
                <c:pt idx="4888">
                  <c:v>417843.17755070014</c:v>
                </c:pt>
                <c:pt idx="4889">
                  <c:v>422319.53422444547</c:v>
                </c:pt>
                <c:pt idx="4890">
                  <c:v>420312.88732143748</c:v>
                </c:pt>
                <c:pt idx="4891">
                  <c:v>417997.54555422947</c:v>
                </c:pt>
                <c:pt idx="4892">
                  <c:v>420621.59589992149</c:v>
                </c:pt>
                <c:pt idx="4893">
                  <c:v>420312.88732143753</c:v>
                </c:pt>
                <c:pt idx="4894">
                  <c:v>418460.6221362428</c:v>
                </c:pt>
                <c:pt idx="4895">
                  <c:v>419232.4072967401</c:v>
                </c:pt>
                <c:pt idx="4896">
                  <c:v>416145.25294046279</c:v>
                </c:pt>
                <c:pt idx="4897">
                  <c:v>415990.91236550547</c:v>
                </c:pt>
                <c:pt idx="4898">
                  <c:v>417843.17755070009</c:v>
                </c:pt>
                <c:pt idx="4899">
                  <c:v>416299.60722970404</c:v>
                </c:pt>
                <c:pt idx="4900">
                  <c:v>416917.06552953209</c:v>
                </c:pt>
                <c:pt idx="4901">
                  <c:v>416917.06552953209</c:v>
                </c:pt>
                <c:pt idx="4902">
                  <c:v>414447.36947308271</c:v>
                </c:pt>
                <c:pt idx="4903">
                  <c:v>415990.91236550541</c:v>
                </c:pt>
                <c:pt idx="4904">
                  <c:v>415219.12720500812</c:v>
                </c:pt>
                <c:pt idx="4905">
                  <c:v>413058.13972704276</c:v>
                </c:pt>
                <c:pt idx="4906">
                  <c:v>412440.70885578677</c:v>
                </c:pt>
                <c:pt idx="4907">
                  <c:v>412749.43114855746</c:v>
                </c:pt>
                <c:pt idx="4908">
                  <c:v>414293.00146955345</c:v>
                </c:pt>
                <c:pt idx="4909">
                  <c:v>413366.86201981344</c:v>
                </c:pt>
                <c:pt idx="4910">
                  <c:v>412903.78543780016</c:v>
                </c:pt>
                <c:pt idx="4911">
                  <c:v>411668.92369528947</c:v>
                </c:pt>
                <c:pt idx="4912">
                  <c:v>413675.54316972685</c:v>
                </c:pt>
                <c:pt idx="4913">
                  <c:v>412595.06314502947</c:v>
                </c:pt>
                <c:pt idx="4914">
                  <c:v>413366.86201981344</c:v>
                </c:pt>
                <c:pt idx="4915">
                  <c:v>405494.68355416413</c:v>
                </c:pt>
                <c:pt idx="4916">
                  <c:v>403179.34178695618</c:v>
                </c:pt>
                <c:pt idx="4917">
                  <c:v>403179.34178695618</c:v>
                </c:pt>
                <c:pt idx="4918">
                  <c:v>406266.44128608948</c:v>
                </c:pt>
                <c:pt idx="4919">
                  <c:v>401018.34059470415</c:v>
                </c:pt>
                <c:pt idx="4920">
                  <c:v>399166.06169522414</c:v>
                </c:pt>
                <c:pt idx="4921">
                  <c:v>395924.5393354175</c:v>
                </c:pt>
                <c:pt idx="4922">
                  <c:v>396233.2890567602</c:v>
                </c:pt>
                <c:pt idx="4923">
                  <c:v>401635.75775167358</c:v>
                </c:pt>
                <c:pt idx="4924">
                  <c:v>401481.40346243227</c:v>
                </c:pt>
                <c:pt idx="4925">
                  <c:v>403024.98749771359</c:v>
                </c:pt>
                <c:pt idx="4926">
                  <c:v>404105.45380812424</c:v>
                </c:pt>
                <c:pt idx="4927">
                  <c:v>405649.03784340562</c:v>
                </c:pt>
                <c:pt idx="4928">
                  <c:v>407346.94873935898</c:v>
                </c:pt>
                <c:pt idx="4929">
                  <c:v>408427.42876405502</c:v>
                </c:pt>
                <c:pt idx="4930">
                  <c:v>404105.45380812435</c:v>
                </c:pt>
                <c:pt idx="4931">
                  <c:v>406266.44128608966</c:v>
                </c:pt>
                <c:pt idx="4932">
                  <c:v>403796.745229639</c:v>
                </c:pt>
                <c:pt idx="4933">
                  <c:v>405031.60697215097</c:v>
                </c:pt>
                <c:pt idx="4934">
                  <c:v>402407.52919788565</c:v>
                </c:pt>
                <c:pt idx="4935">
                  <c:v>402253.17490864429</c:v>
                </c:pt>
                <c:pt idx="4936">
                  <c:v>400863.97259117628</c:v>
                </c:pt>
                <c:pt idx="4937">
                  <c:v>401481.40346243232</c:v>
                </c:pt>
                <c:pt idx="4938">
                  <c:v>401481.40346243232</c:v>
                </c:pt>
                <c:pt idx="4939">
                  <c:v>399313.7782700283</c:v>
                </c:pt>
                <c:pt idx="4940">
                  <c:v>397146.09822048165</c:v>
                </c:pt>
                <c:pt idx="4941">
                  <c:v>394513.92901746032</c:v>
                </c:pt>
                <c:pt idx="4942">
                  <c:v>394513.92901746032</c:v>
                </c:pt>
                <c:pt idx="4943">
                  <c:v>390643.099214699</c:v>
                </c:pt>
                <c:pt idx="4944">
                  <c:v>390178.61006122571</c:v>
                </c:pt>
                <c:pt idx="4945">
                  <c:v>392810.77926424576</c:v>
                </c:pt>
                <c:pt idx="4946">
                  <c:v>390952.78150749241</c:v>
                </c:pt>
                <c:pt idx="4947">
                  <c:v>389559.27290421241</c:v>
                </c:pt>
                <c:pt idx="4948">
                  <c:v>391417.29808953771</c:v>
                </c:pt>
                <c:pt idx="4949">
                  <c:v>391107.6157967457</c:v>
                </c:pt>
                <c:pt idx="4950">
                  <c:v>389714.1346220377</c:v>
                </c:pt>
                <c:pt idx="4951">
                  <c:v>389714.1346220377</c:v>
                </c:pt>
                <c:pt idx="4952">
                  <c:v>394359.09472820704</c:v>
                </c:pt>
                <c:pt idx="4953">
                  <c:v>393275.26841772045</c:v>
                </c:pt>
                <c:pt idx="4954">
                  <c:v>391881.74610015377</c:v>
                </c:pt>
                <c:pt idx="4955">
                  <c:v>393739.7849997658</c:v>
                </c:pt>
                <c:pt idx="4956">
                  <c:v>388475.44659372442</c:v>
                </c:pt>
                <c:pt idx="4957">
                  <c:v>388785.12888651644</c:v>
                </c:pt>
                <c:pt idx="4958">
                  <c:v>385688.45681573643</c:v>
                </c:pt>
                <c:pt idx="4959">
                  <c:v>381353.15157378581</c:v>
                </c:pt>
                <c:pt idx="4960">
                  <c:v>379959.64297050575</c:v>
                </c:pt>
                <c:pt idx="4961">
                  <c:v>376398.49546053645</c:v>
                </c:pt>
                <c:pt idx="4962">
                  <c:v>374695.34570732177</c:v>
                </c:pt>
                <c:pt idx="4963">
                  <c:v>371443.83934728708</c:v>
                </c:pt>
                <c:pt idx="4964">
                  <c:v>374385.66341452976</c:v>
                </c:pt>
                <c:pt idx="4965">
                  <c:v>375934.00630706316</c:v>
                </c:pt>
                <c:pt idx="4966">
                  <c:v>375934.00630706316</c:v>
                </c:pt>
                <c:pt idx="4967">
                  <c:v>374695.34570732183</c:v>
                </c:pt>
                <c:pt idx="4968">
                  <c:v>370360.01303680049</c:v>
                </c:pt>
                <c:pt idx="4969">
                  <c:v>374076.00855030847</c:v>
                </c:pt>
                <c:pt idx="4970">
                  <c:v>374230.82912527648</c:v>
                </c:pt>
                <c:pt idx="4971">
                  <c:v>373456.68510758178</c:v>
                </c:pt>
                <c:pt idx="4972">
                  <c:v>375159.83486079652</c:v>
                </c:pt>
                <c:pt idx="4973">
                  <c:v>378875.80294573249</c:v>
                </c:pt>
                <c:pt idx="4974">
                  <c:v>381972.48873079917</c:v>
                </c:pt>
                <c:pt idx="4975">
                  <c:v>388630.30831154989</c:v>
                </c:pt>
                <c:pt idx="4976">
                  <c:v>386152.95968349651</c:v>
                </c:pt>
                <c:pt idx="4977">
                  <c:v>386617.44883696985</c:v>
                </c:pt>
                <c:pt idx="4978">
                  <c:v>392036.60781797918</c:v>
                </c:pt>
                <c:pt idx="4979">
                  <c:v>387701.30257602979</c:v>
                </c:pt>
                <c:pt idx="4980">
                  <c:v>384604.64421953511</c:v>
                </c:pt>
                <c:pt idx="4981">
                  <c:v>378720.96865647909</c:v>
                </c:pt>
                <c:pt idx="4982">
                  <c:v>381662.79272372043</c:v>
                </c:pt>
                <c:pt idx="4983">
                  <c:v>381353.15157378576</c:v>
                </c:pt>
                <c:pt idx="4984">
                  <c:v>376553.31603550439</c:v>
                </c:pt>
                <c:pt idx="4985">
                  <c:v>391417.29808953771</c:v>
                </c:pt>
                <c:pt idx="4986">
                  <c:v>386772.28312622308</c:v>
                </c:pt>
                <c:pt idx="4987">
                  <c:v>386927.13112976309</c:v>
                </c:pt>
                <c:pt idx="4988">
                  <c:v>383365.96990550705</c:v>
                </c:pt>
                <c:pt idx="4989">
                  <c:v>386927.13112976303</c:v>
                </c:pt>
                <c:pt idx="4990">
                  <c:v>378566.17551008437</c:v>
                </c:pt>
                <c:pt idx="4991">
                  <c:v>391726.92552518711</c:v>
                </c:pt>
                <c:pt idx="4992">
                  <c:v>390643.09921469912</c:v>
                </c:pt>
                <c:pt idx="4993">
                  <c:v>392655.95868927921</c:v>
                </c:pt>
                <c:pt idx="4994">
                  <c:v>390333.44435047917</c:v>
                </c:pt>
                <c:pt idx="4995">
                  <c:v>390643.09921469912</c:v>
                </c:pt>
                <c:pt idx="4996">
                  <c:v>390488.27863973251</c:v>
                </c:pt>
                <c:pt idx="4997">
                  <c:v>388785.1288865165</c:v>
                </c:pt>
                <c:pt idx="4998">
                  <c:v>385533.62252648314</c:v>
                </c:pt>
                <c:pt idx="4999">
                  <c:v>385688.45681573643</c:v>
                </c:pt>
                <c:pt idx="5000">
                  <c:v>387081.96541901643</c:v>
                </c:pt>
                <c:pt idx="5001">
                  <c:v>391726.92552518711</c:v>
                </c:pt>
                <c:pt idx="5002">
                  <c:v>395907.43762074178</c:v>
                </c:pt>
                <c:pt idx="5003">
                  <c:v>395441.48103866179</c:v>
                </c:pt>
                <c:pt idx="5004">
                  <c:v>399169.14740958047</c:v>
                </c:pt>
                <c:pt idx="5005">
                  <c:v>402586.15777339786</c:v>
                </c:pt>
                <c:pt idx="5006">
                  <c:v>399790.41828092322</c:v>
                </c:pt>
                <c:pt idx="5007">
                  <c:v>401498.93031997525</c:v>
                </c:pt>
                <c:pt idx="5008">
                  <c:v>399945.74628447392</c:v>
                </c:pt>
                <c:pt idx="5009">
                  <c:v>399324.44798455923</c:v>
                </c:pt>
                <c:pt idx="5010">
                  <c:v>402275.50176629657</c:v>
                </c:pt>
                <c:pt idx="5011">
                  <c:v>404915.94068379258</c:v>
                </c:pt>
                <c:pt idx="5012">
                  <c:v>404915.94068379258</c:v>
                </c:pt>
                <c:pt idx="5013">
                  <c:v>400722.33144508186</c:v>
                </c:pt>
                <c:pt idx="5014">
                  <c:v>401343.60231642454</c:v>
                </c:pt>
                <c:pt idx="5015">
                  <c:v>400567.03087010322</c:v>
                </c:pt>
                <c:pt idx="5016">
                  <c:v>394975.53817086993</c:v>
                </c:pt>
                <c:pt idx="5017">
                  <c:v>394043.62500671123</c:v>
                </c:pt>
                <c:pt idx="5018">
                  <c:v>396218.09362784191</c:v>
                </c:pt>
                <c:pt idx="5019">
                  <c:v>394509.58158878994</c:v>
                </c:pt>
                <c:pt idx="5020">
                  <c:v>396218.09362784191</c:v>
                </c:pt>
                <c:pt idx="5021">
                  <c:v>394975.53817086987</c:v>
                </c:pt>
                <c:pt idx="5022">
                  <c:v>393111.69812826719</c:v>
                </c:pt>
                <c:pt idx="5023">
                  <c:v>393888.3107174472</c:v>
                </c:pt>
                <c:pt idx="5024">
                  <c:v>392335.12668194587</c:v>
                </c:pt>
                <c:pt idx="5025">
                  <c:v>388918.11631812854</c:v>
                </c:pt>
                <c:pt idx="5026">
                  <c:v>388918.11631812854</c:v>
                </c:pt>
                <c:pt idx="5027">
                  <c:v>390005.35748583655</c:v>
                </c:pt>
                <c:pt idx="5028">
                  <c:v>390626.6009286085</c:v>
                </c:pt>
                <c:pt idx="5029">
                  <c:v>389384.07290020719</c:v>
                </c:pt>
                <c:pt idx="5030">
                  <c:v>393111.69812826725</c:v>
                </c:pt>
                <c:pt idx="5031">
                  <c:v>388918.11631812854</c:v>
                </c:pt>
                <c:pt idx="5032">
                  <c:v>389073.41689310723</c:v>
                </c:pt>
                <c:pt idx="5033">
                  <c:v>389384.07290020725</c:v>
                </c:pt>
                <c:pt idx="5034">
                  <c:v>389694.68776444992</c:v>
                </c:pt>
                <c:pt idx="5035">
                  <c:v>385811.73453283927</c:v>
                </c:pt>
                <c:pt idx="5036">
                  <c:v>383792.58020097262</c:v>
                </c:pt>
                <c:pt idx="5037">
                  <c:v>383792.58020097262</c:v>
                </c:pt>
                <c:pt idx="5038">
                  <c:v>387986.18943968468</c:v>
                </c:pt>
                <c:pt idx="5039">
                  <c:v>383637.2659117087</c:v>
                </c:pt>
                <c:pt idx="5040">
                  <c:v>382860.68075110199</c:v>
                </c:pt>
                <c:pt idx="5041">
                  <c:v>389694.68776445003</c:v>
                </c:pt>
                <c:pt idx="5042">
                  <c:v>392801.0832640247</c:v>
                </c:pt>
                <c:pt idx="5043">
                  <c:v>397771.29137763003</c:v>
                </c:pt>
                <c:pt idx="5044">
                  <c:v>398547.86282395129</c:v>
                </c:pt>
                <c:pt idx="5045">
                  <c:v>403362.7292197193</c:v>
                </c:pt>
                <c:pt idx="5046">
                  <c:v>400567.03087010334</c:v>
                </c:pt>
                <c:pt idx="5047">
                  <c:v>396839.33707061404</c:v>
                </c:pt>
                <c:pt idx="5048">
                  <c:v>406313.79671574471</c:v>
                </c:pt>
                <c:pt idx="5049">
                  <c:v>406779.7670121087</c:v>
                </c:pt>
                <c:pt idx="5050">
                  <c:v>410662.73395800602</c:v>
                </c:pt>
                <c:pt idx="5051">
                  <c:v>398858.51883105136</c:v>
                </c:pt>
                <c:pt idx="5052">
                  <c:v>399013.84683460207</c:v>
                </c:pt>
                <c:pt idx="5053">
                  <c:v>396684.07763849274</c:v>
                </c:pt>
                <c:pt idx="5054">
                  <c:v>399479.77598810871</c:v>
                </c:pt>
                <c:pt idx="5055">
                  <c:v>399945.74628447404</c:v>
                </c:pt>
                <c:pt idx="5056">
                  <c:v>397771.29137763003</c:v>
                </c:pt>
                <c:pt idx="5057">
                  <c:v>402586.15777339804</c:v>
                </c:pt>
                <c:pt idx="5058">
                  <c:v>416409.52723221807</c:v>
                </c:pt>
                <c:pt idx="5059">
                  <c:v>423243.53424556612</c:v>
                </c:pt>
                <c:pt idx="5060">
                  <c:v>424330.76169898885</c:v>
                </c:pt>
                <c:pt idx="5061">
                  <c:v>431164.80985519552</c:v>
                </c:pt>
                <c:pt idx="5062">
                  <c:v>421379.70791725017</c:v>
                </c:pt>
                <c:pt idx="5063">
                  <c:v>424796.74570963951</c:v>
                </c:pt>
                <c:pt idx="5064">
                  <c:v>418584.00956763414</c:v>
                </c:pt>
                <c:pt idx="5065">
                  <c:v>423554.2039669528</c:v>
                </c:pt>
                <c:pt idx="5066">
                  <c:v>420137.15246027813</c:v>
                </c:pt>
                <c:pt idx="5067">
                  <c:v>422622.26337422343</c:v>
                </c:pt>
                <c:pt idx="5068">
                  <c:v>416546.98552107409</c:v>
                </c:pt>
                <c:pt idx="5069">
                  <c:v>419818.29531013273</c:v>
                </c:pt>
                <c:pt idx="5070">
                  <c:v>417793.20269241673</c:v>
                </c:pt>
                <c:pt idx="5071">
                  <c:v>416235.4106568101</c:v>
                </c:pt>
                <c:pt idx="5072">
                  <c:v>419195.18672446202</c:v>
                </c:pt>
                <c:pt idx="5073">
                  <c:v>418572.10556736204</c:v>
                </c:pt>
                <c:pt idx="5074">
                  <c:v>417637.39468885533</c:v>
                </c:pt>
                <c:pt idx="5075">
                  <c:v>421064.51248147408</c:v>
                </c:pt>
                <c:pt idx="5076">
                  <c:v>420129.82903153944</c:v>
                </c:pt>
                <c:pt idx="5077">
                  <c:v>422933.82452420209</c:v>
                </c:pt>
                <c:pt idx="5078">
                  <c:v>423401.16624917008</c:v>
                </c:pt>
                <c:pt idx="5079">
                  <c:v>426516.68174895277</c:v>
                </c:pt>
                <c:pt idx="5080">
                  <c:v>423712.71368486207</c:v>
                </c:pt>
                <c:pt idx="5081">
                  <c:v>420908.73190648609</c:v>
                </c:pt>
                <c:pt idx="5082">
                  <c:v>420908.73190648609</c:v>
                </c:pt>
                <c:pt idx="5083">
                  <c:v>420597.17075650743</c:v>
                </c:pt>
                <c:pt idx="5084">
                  <c:v>418260.53070309811</c:v>
                </c:pt>
                <c:pt idx="5085">
                  <c:v>414521.89290335809</c:v>
                </c:pt>
                <c:pt idx="5086">
                  <c:v>414054.5511783901</c:v>
                </c:pt>
                <c:pt idx="5087">
                  <c:v>414521.89290335809</c:v>
                </c:pt>
                <c:pt idx="5088">
                  <c:v>412496.75914278347</c:v>
                </c:pt>
                <c:pt idx="5089">
                  <c:v>409848.55793939548</c:v>
                </c:pt>
                <c:pt idx="5090">
                  <c:v>409225.47678229678</c:v>
                </c:pt>
                <c:pt idx="5091">
                  <c:v>406109.94756822748</c:v>
                </c:pt>
                <c:pt idx="5092">
                  <c:v>405019.49725758878</c:v>
                </c:pt>
                <c:pt idx="5093">
                  <c:v>402527.06291490479</c:v>
                </c:pt>
                <c:pt idx="5094">
                  <c:v>397074.89364742616</c:v>
                </c:pt>
                <c:pt idx="5095">
                  <c:v>394738.22616544482</c:v>
                </c:pt>
                <c:pt idx="5096">
                  <c:v>393647.80328337813</c:v>
                </c:pt>
                <c:pt idx="5097">
                  <c:v>393647.80328337813</c:v>
                </c:pt>
                <c:pt idx="5098">
                  <c:v>394738.22616544482</c:v>
                </c:pt>
                <c:pt idx="5099">
                  <c:v>399878.8617115168</c:v>
                </c:pt>
                <c:pt idx="5100">
                  <c:v>404084.85495051154</c:v>
                </c:pt>
                <c:pt idx="5101">
                  <c:v>400813.51773288083</c:v>
                </c:pt>
                <c:pt idx="5102">
                  <c:v>397230.66050813015</c:v>
                </c:pt>
                <c:pt idx="5103">
                  <c:v>389130.24889440613</c:v>
                </c:pt>
                <c:pt idx="5104">
                  <c:v>384301.18821259943</c:v>
                </c:pt>
                <c:pt idx="5105">
                  <c:v>385235.84423396213</c:v>
                </c:pt>
                <c:pt idx="5106">
                  <c:v>383054.97104125679</c:v>
                </c:pt>
                <c:pt idx="5107">
                  <c:v>381029.87842354079</c:v>
                </c:pt>
                <c:pt idx="5108">
                  <c:v>380251.00297716609</c:v>
                </c:pt>
                <c:pt idx="5109">
                  <c:v>378537.44408085541</c:v>
                </c:pt>
                <c:pt idx="5110">
                  <c:v>383054.97104125674</c:v>
                </c:pt>
                <c:pt idx="5111">
                  <c:v>384301.18821259937</c:v>
                </c:pt>
                <c:pt idx="5112">
                  <c:v>382120.32873417943</c:v>
                </c:pt>
                <c:pt idx="5113">
                  <c:v>382743.43731985008</c:v>
                </c:pt>
                <c:pt idx="5114">
                  <c:v>390843.80779071548</c:v>
                </c:pt>
                <c:pt idx="5115">
                  <c:v>386170.54139818344</c:v>
                </c:pt>
                <c:pt idx="5116">
                  <c:v>386014.74710890872</c:v>
                </c:pt>
                <c:pt idx="5117">
                  <c:v>390999.60207999143</c:v>
                </c:pt>
                <c:pt idx="5118">
                  <c:v>389909.16548363806</c:v>
                </c:pt>
                <c:pt idx="5119">
                  <c:v>391156.91865501541</c:v>
                </c:pt>
                <c:pt idx="5120">
                  <c:v>387105.19741954742</c:v>
                </c:pt>
                <c:pt idx="5121">
                  <c:v>397698.00223309681</c:v>
                </c:pt>
                <c:pt idx="5122">
                  <c:v>400346.20343648485</c:v>
                </c:pt>
                <c:pt idx="5123">
                  <c:v>404396.38867191819</c:v>
                </c:pt>
                <c:pt idx="5124">
                  <c:v>412185.22542137688</c:v>
                </c:pt>
                <c:pt idx="5125">
                  <c:v>411873.67798568489</c:v>
                </c:pt>
                <c:pt idx="5126">
                  <c:v>415300.76834973157</c:v>
                </c:pt>
                <c:pt idx="5127">
                  <c:v>420752.96504578221</c:v>
                </c:pt>
                <c:pt idx="5128">
                  <c:v>421368.25648841687</c:v>
                </c:pt>
                <c:pt idx="5129">
                  <c:v>419974.06217083556</c:v>
                </c:pt>
                <c:pt idx="5130">
                  <c:v>421999.15478855296</c:v>
                </c:pt>
                <c:pt idx="5131">
                  <c:v>424958.930856205</c:v>
                </c:pt>
                <c:pt idx="5132">
                  <c:v>426049.38116684364</c:v>
                </c:pt>
                <c:pt idx="5133">
                  <c:v>429632.22467730904</c:v>
                </c:pt>
                <c:pt idx="5134">
                  <c:v>433381.72419158235</c:v>
                </c:pt>
                <c:pt idx="5135">
                  <c:v>436975.00427371432</c:v>
                </c:pt>
                <c:pt idx="5136">
                  <c:v>438537.32202371029</c:v>
                </c:pt>
                <c:pt idx="5137">
                  <c:v>439943.39291299158</c:v>
                </c:pt>
                <c:pt idx="5138">
                  <c:v>436037.63282371825</c:v>
                </c:pt>
                <c:pt idx="5139">
                  <c:v>436193.85225585953</c:v>
                </c:pt>
                <c:pt idx="5140">
                  <c:v>436193.85225585953</c:v>
                </c:pt>
                <c:pt idx="5141">
                  <c:v>433694.20419872482</c:v>
                </c:pt>
                <c:pt idx="5142">
                  <c:v>433537.97105229687</c:v>
                </c:pt>
                <c:pt idx="5143">
                  <c:v>432444.35274158482</c:v>
                </c:pt>
                <c:pt idx="5144">
                  <c:v>432444.35274158482</c:v>
                </c:pt>
                <c:pt idx="5145">
                  <c:v>435725.16653086082</c:v>
                </c:pt>
                <c:pt idx="5146">
                  <c:v>437599.95057371282</c:v>
                </c:pt>
                <c:pt idx="5147">
                  <c:v>435100.26137372077</c:v>
                </c:pt>
                <c:pt idx="5148">
                  <c:v>432600.59960229945</c:v>
                </c:pt>
                <c:pt idx="5149">
                  <c:v>433537.97105229681</c:v>
                </c:pt>
                <c:pt idx="5150">
                  <c:v>432600.59960229945</c:v>
                </c:pt>
                <c:pt idx="5151">
                  <c:v>432913.02475229814</c:v>
                </c:pt>
                <c:pt idx="5152">
                  <c:v>428851.0726594528</c:v>
                </c:pt>
                <c:pt idx="5153">
                  <c:v>423853.28511664615</c:v>
                </c:pt>
                <c:pt idx="5154">
                  <c:v>423226.80281661276</c:v>
                </c:pt>
                <c:pt idx="5155">
                  <c:v>420570.88047019142</c:v>
                </c:pt>
                <c:pt idx="5156">
                  <c:v>420258.42789162078</c:v>
                </c:pt>
                <c:pt idx="5157">
                  <c:v>419164.80958091014</c:v>
                </c:pt>
                <c:pt idx="5158">
                  <c:v>419633.50902019418</c:v>
                </c:pt>
                <c:pt idx="5159">
                  <c:v>417602.50554520084</c:v>
                </c:pt>
                <c:pt idx="5160">
                  <c:v>415415.28263806348</c:v>
                </c:pt>
                <c:pt idx="5161">
                  <c:v>416196.43465591816</c:v>
                </c:pt>
                <c:pt idx="5162">
                  <c:v>416196.43465591816</c:v>
                </c:pt>
                <c:pt idx="5163">
                  <c:v>413384.2791630688</c:v>
                </c:pt>
                <c:pt idx="5164">
                  <c:v>412290.6882809301</c:v>
                </c:pt>
                <c:pt idx="5165">
                  <c:v>410415.95909522212</c:v>
                </c:pt>
                <c:pt idx="5166">
                  <c:v>408541.17505237006</c:v>
                </c:pt>
                <c:pt idx="5167">
                  <c:v>408541.17505237006</c:v>
                </c:pt>
                <c:pt idx="5168">
                  <c:v>419321.05644162477</c:v>
                </c:pt>
                <c:pt idx="5169">
                  <c:v>421352.00505947415</c:v>
                </c:pt>
                <c:pt idx="5170">
                  <c:v>421664.48506661679</c:v>
                </c:pt>
                <c:pt idx="5171">
                  <c:v>420414.63360947813</c:v>
                </c:pt>
                <c:pt idx="5172">
                  <c:v>419633.50902019418</c:v>
                </c:pt>
                <c:pt idx="5173">
                  <c:v>421820.71821304481</c:v>
                </c:pt>
                <c:pt idx="5174">
                  <c:v>426351.38345946075</c:v>
                </c:pt>
                <c:pt idx="5175">
                  <c:v>424007.92740589543</c:v>
                </c:pt>
                <c:pt idx="5176">
                  <c:v>424789.10685232206</c:v>
                </c:pt>
                <c:pt idx="5177">
                  <c:v>424789.10685232206</c:v>
                </c:pt>
                <c:pt idx="5178">
                  <c:v>421664.48506661673</c:v>
                </c:pt>
                <c:pt idx="5179">
                  <c:v>419164.80958091008</c:v>
                </c:pt>
                <c:pt idx="5180">
                  <c:v>422133.18450590206</c:v>
                </c:pt>
                <c:pt idx="5181">
                  <c:v>412603.15457378601</c:v>
                </c:pt>
                <c:pt idx="5182">
                  <c:v>411665.78312379</c:v>
                </c:pt>
                <c:pt idx="5183">
                  <c:v>410572.16481307801</c:v>
                </c:pt>
                <c:pt idx="5184">
                  <c:v>412446.90771307267</c:v>
                </c:pt>
                <c:pt idx="5185">
                  <c:v>414009.21174878202</c:v>
                </c:pt>
                <c:pt idx="5186">
                  <c:v>434162.90363800875</c:v>
                </c:pt>
                <c:pt idx="5187">
                  <c:v>437443.70371299941</c:v>
                </c:pt>
                <c:pt idx="5188">
                  <c:v>439787.17348085012</c:v>
                </c:pt>
                <c:pt idx="5189">
                  <c:v>438068.65001299809</c:v>
                </c:pt>
                <c:pt idx="5190">
                  <c:v>432444.35274158482</c:v>
                </c:pt>
                <c:pt idx="5191">
                  <c:v>430257.1298344488</c:v>
                </c:pt>
                <c:pt idx="5192">
                  <c:v>424476.62684518081</c:v>
                </c:pt>
                <c:pt idx="5193">
                  <c:v>420883.34676304751</c:v>
                </c:pt>
                <c:pt idx="5194">
                  <c:v>420414.63360947813</c:v>
                </c:pt>
                <c:pt idx="5195">
                  <c:v>416508.90094877547</c:v>
                </c:pt>
                <c:pt idx="5196">
                  <c:v>416977.58667377412</c:v>
                </c:pt>
                <c:pt idx="5197">
                  <c:v>412290.6882809301</c:v>
                </c:pt>
                <c:pt idx="5198">
                  <c:v>416352.65408806084</c:v>
                </c:pt>
                <c:pt idx="5199">
                  <c:v>421352.03248804616</c:v>
                </c:pt>
                <c:pt idx="5200">
                  <c:v>420254.76617725147</c:v>
                </c:pt>
                <c:pt idx="5201">
                  <c:v>418530.48270926881</c:v>
                </c:pt>
                <c:pt idx="5202">
                  <c:v>418530.48270926881</c:v>
                </c:pt>
                <c:pt idx="5203">
                  <c:v>416022.44150908483</c:v>
                </c:pt>
                <c:pt idx="5204">
                  <c:v>418843.99128786352</c:v>
                </c:pt>
                <c:pt idx="5205">
                  <c:v>417903.47926636616</c:v>
                </c:pt>
                <c:pt idx="5206">
                  <c:v>417433.18896990217</c:v>
                </c:pt>
                <c:pt idx="5207">
                  <c:v>424016.81426324218</c:v>
                </c:pt>
                <c:pt idx="5208">
                  <c:v>421195.29191303544</c:v>
                </c:pt>
                <c:pt idx="5209">
                  <c:v>425427.58915263007</c:v>
                </c:pt>
                <c:pt idx="5210">
                  <c:v>422762.80737743538</c:v>
                </c:pt>
                <c:pt idx="5211">
                  <c:v>422135.80393453274</c:v>
                </c:pt>
                <c:pt idx="5212">
                  <c:v>421822.29535593808</c:v>
                </c:pt>
                <c:pt idx="5213">
                  <c:v>424173.58226682473</c:v>
                </c:pt>
                <c:pt idx="5214">
                  <c:v>427151.90004918614</c:v>
                </c:pt>
                <c:pt idx="5215">
                  <c:v>423233.07024532743</c:v>
                </c:pt>
                <c:pt idx="5216">
                  <c:v>425897.86573480873</c:v>
                </c:pt>
                <c:pt idx="5217">
                  <c:v>424957.35371331143</c:v>
                </c:pt>
                <c:pt idx="5218">
                  <c:v>426838.36404201941</c:v>
                </c:pt>
                <c:pt idx="5219">
                  <c:v>428876.16980288341</c:v>
                </c:pt>
                <c:pt idx="5220">
                  <c:v>427465.40862778074</c:v>
                </c:pt>
                <c:pt idx="5221">
                  <c:v>431070.72985304479</c:v>
                </c:pt>
                <c:pt idx="5222">
                  <c:v>437184.06484992214</c:v>
                </c:pt>
                <c:pt idx="5223">
                  <c:v>434832.77793903544</c:v>
                </c:pt>
                <c:pt idx="5224">
                  <c:v>425584.35715621407</c:v>
                </c:pt>
                <c:pt idx="5225">
                  <c:v>420881.79704872746</c:v>
                </c:pt>
                <c:pt idx="5226">
                  <c:v>423389.81082033814</c:v>
                </c:pt>
                <c:pt idx="5227">
                  <c:v>423389.81082033814</c:v>
                </c:pt>
                <c:pt idx="5228">
                  <c:v>421665.54106664076</c:v>
                </c:pt>
                <c:pt idx="5229">
                  <c:v>423546.57882392214</c:v>
                </c:pt>
                <c:pt idx="5230">
                  <c:v>426838.36404201947</c:v>
                </c:pt>
                <c:pt idx="5231">
                  <c:v>426524.85546342615</c:v>
                </c:pt>
                <c:pt idx="5232">
                  <c:v>432011.22816025681</c:v>
                </c:pt>
                <c:pt idx="5233">
                  <c:v>433265.24876034877</c:v>
                </c:pt>
                <c:pt idx="5234">
                  <c:v>434832.77793903544</c:v>
                </c:pt>
                <c:pt idx="5235">
                  <c:v>432011.22816025681</c:v>
                </c:pt>
                <c:pt idx="5236">
                  <c:v>427151.9000491862</c:v>
                </c:pt>
                <c:pt idx="5237">
                  <c:v>427778.9309206609</c:v>
                </c:pt>
                <c:pt idx="5238">
                  <c:v>425270.8622919062</c:v>
                </c:pt>
                <c:pt idx="5239">
                  <c:v>426368.12860270095</c:v>
                </c:pt>
                <c:pt idx="5240">
                  <c:v>424330.3502704089</c:v>
                </c:pt>
                <c:pt idx="5241">
                  <c:v>424330.3502704089</c:v>
                </c:pt>
                <c:pt idx="5242">
                  <c:v>420725.02904514357</c:v>
                </c:pt>
                <c:pt idx="5243">
                  <c:v>426681.63718129427</c:v>
                </c:pt>
                <c:pt idx="5244">
                  <c:v>423703.34682750492</c:v>
                </c:pt>
                <c:pt idx="5245">
                  <c:v>423703.34682750492</c:v>
                </c:pt>
                <c:pt idx="5246">
                  <c:v>425584.35715621425</c:v>
                </c:pt>
                <c:pt idx="5247">
                  <c:v>424957.3537133116</c:v>
                </c:pt>
                <c:pt idx="5248">
                  <c:v>424957.3537133116</c:v>
                </c:pt>
                <c:pt idx="5249">
                  <c:v>424800.61313829961</c:v>
                </c:pt>
                <c:pt idx="5250">
                  <c:v>427151.90004918631</c:v>
                </c:pt>
                <c:pt idx="5251">
                  <c:v>378558.4543670502</c:v>
                </c:pt>
                <c:pt idx="5252">
                  <c:v>380753.01441721158</c:v>
                </c:pt>
                <c:pt idx="5253">
                  <c:v>376363.93545974762</c:v>
                </c:pt>
                <c:pt idx="5254">
                  <c:v>363196.6848730676</c:v>
                </c:pt>
                <c:pt idx="5255">
                  <c:v>367429.00954123429</c:v>
                </c:pt>
                <c:pt idx="5256">
                  <c:v>373072.095384505</c:v>
                </c:pt>
                <c:pt idx="5257">
                  <c:v>371974.84278799698</c:v>
                </c:pt>
                <c:pt idx="5258">
                  <c:v>370250.57303429965</c:v>
                </c:pt>
                <c:pt idx="5259">
                  <c:v>372601.84623089962</c:v>
                </c:pt>
                <c:pt idx="5260">
                  <c:v>363980.44260526763</c:v>
                </c:pt>
                <c:pt idx="5261">
                  <c:v>363196.6848730676</c:v>
                </c:pt>
                <c:pt idx="5262">
                  <c:v>364293.93746957567</c:v>
                </c:pt>
                <c:pt idx="5263">
                  <c:v>362090.86084779166</c:v>
                </c:pt>
                <c:pt idx="5264">
                  <c:v>357684.72131850768</c:v>
                </c:pt>
                <c:pt idx="5265">
                  <c:v>359258.32592590502</c:v>
                </c:pt>
                <c:pt idx="5266">
                  <c:v>355009.54411450372</c:v>
                </c:pt>
                <c:pt idx="5267">
                  <c:v>360045.1282296037</c:v>
                </c:pt>
                <c:pt idx="5268">
                  <c:v>358628.90876866103</c:v>
                </c:pt>
                <c:pt idx="5269">
                  <c:v>369801.6084526091</c:v>
                </c:pt>
                <c:pt idx="5270">
                  <c:v>373578.30339607579</c:v>
                </c:pt>
                <c:pt idx="5271">
                  <c:v>373263.56053173845</c:v>
                </c:pt>
                <c:pt idx="5272">
                  <c:v>373263.56053173845</c:v>
                </c:pt>
                <c:pt idx="5273">
                  <c:v>364293.93746957579</c:v>
                </c:pt>
                <c:pt idx="5274">
                  <c:v>356425.8184325904</c:v>
                </c:pt>
                <c:pt idx="5275">
                  <c:v>359100.95449373702</c:v>
                </c:pt>
                <c:pt idx="5276">
                  <c:v>358156.80818644236</c:v>
                </c:pt>
                <c:pt idx="5277">
                  <c:v>354065.37037863699</c:v>
                </c:pt>
                <c:pt idx="5278">
                  <c:v>348242.95653126767</c:v>
                </c:pt>
                <c:pt idx="5279">
                  <c:v>346826.72335603967</c:v>
                </c:pt>
                <c:pt idx="5280">
                  <c:v>347928.25480978901</c:v>
                </c:pt>
                <c:pt idx="5281">
                  <c:v>344938.34845573432</c:v>
                </c:pt>
                <c:pt idx="5282">
                  <c:v>341633.74038019968</c:v>
                </c:pt>
                <c:pt idx="5283">
                  <c:v>338486.50373683433</c:v>
                </c:pt>
                <c:pt idx="5284">
                  <c:v>344308.8901556317</c:v>
                </c:pt>
                <c:pt idx="5285">
                  <c:v>347298.79650968773</c:v>
                </c:pt>
                <c:pt idx="5286">
                  <c:v>347770.89709190646</c:v>
                </c:pt>
                <c:pt idx="5287">
                  <c:v>354852.18639662245</c:v>
                </c:pt>
                <c:pt idx="5288">
                  <c:v>355009.54411450378</c:v>
                </c:pt>
                <c:pt idx="5289">
                  <c:v>363192.40601582645</c:v>
                </c:pt>
                <c:pt idx="5290">
                  <c:v>360045.12822960375</c:v>
                </c:pt>
                <c:pt idx="5291">
                  <c:v>354065.3703786371</c:v>
                </c:pt>
                <c:pt idx="5292">
                  <c:v>359100.95449373714</c:v>
                </c:pt>
                <c:pt idx="5293">
                  <c:v>359730.42650812509</c:v>
                </c:pt>
                <c:pt idx="5294">
                  <c:v>364451.30890174513</c:v>
                </c:pt>
                <c:pt idx="5295">
                  <c:v>369332.66215617582</c:v>
                </c:pt>
                <c:pt idx="5296">
                  <c:v>366654.3443806718</c:v>
                </c:pt>
                <c:pt idx="5297">
                  <c:v>372948.89995311847</c:v>
                </c:pt>
                <c:pt idx="5298">
                  <c:v>372948.89995311847</c:v>
                </c:pt>
                <c:pt idx="5299">
                  <c:v>367441.17411294114</c:v>
                </c:pt>
                <c:pt idx="5300">
                  <c:v>369486.87930255715</c:v>
                </c:pt>
                <c:pt idx="5301">
                  <c:v>366654.3443806718</c:v>
                </c:pt>
                <c:pt idx="5302">
                  <c:v>369801.60845260916</c:v>
                </c:pt>
                <c:pt idx="5303">
                  <c:v>363507.13516587846</c:v>
                </c:pt>
                <c:pt idx="5304">
                  <c:v>356268.44700042246</c:v>
                </c:pt>
                <c:pt idx="5305">
                  <c:v>350288.68914945575</c:v>
                </c:pt>
                <c:pt idx="5306">
                  <c:v>350760.7897316757</c:v>
                </c:pt>
                <c:pt idx="5307">
                  <c:v>353750.64122858644</c:v>
                </c:pt>
                <c:pt idx="5308">
                  <c:v>357842.07903639047</c:v>
                </c:pt>
                <c:pt idx="5309">
                  <c:v>368227.99013092648</c:v>
                </c:pt>
                <c:pt idx="5310">
                  <c:v>359573.05507595581</c:v>
                </c:pt>
                <c:pt idx="5311">
                  <c:v>375624.03601426387</c:v>
                </c:pt>
                <c:pt idx="5312">
                  <c:v>377669.74120387988</c:v>
                </c:pt>
                <c:pt idx="5313">
                  <c:v>381131.69328301062</c:v>
                </c:pt>
                <c:pt idx="5314">
                  <c:v>383492.15505125065</c:v>
                </c:pt>
                <c:pt idx="5315">
                  <c:v>375624.03601426393</c:v>
                </c:pt>
                <c:pt idx="5316">
                  <c:v>381603.78015094396</c:v>
                </c:pt>
                <c:pt idx="5317">
                  <c:v>378613.91493974795</c:v>
                </c:pt>
                <c:pt idx="5318">
                  <c:v>377512.36977171194</c:v>
                </c:pt>
                <c:pt idx="5319">
                  <c:v>382390.59616892796</c:v>
                </c:pt>
                <c:pt idx="5320">
                  <c:v>380974.32185084262</c:v>
                </c:pt>
                <c:pt idx="5321">
                  <c:v>382233.25216533197</c:v>
                </c:pt>
                <c:pt idx="5322">
                  <c:v>381131.69328301062</c:v>
                </c:pt>
                <c:pt idx="5323">
                  <c:v>383020.05446903058</c:v>
                </c:pt>
                <c:pt idx="5324">
                  <c:v>384593.70021928521</c:v>
                </c:pt>
                <c:pt idx="5325">
                  <c:v>384908.38822647859</c:v>
                </c:pt>
                <c:pt idx="5326">
                  <c:v>384436.32878711727</c:v>
                </c:pt>
                <c:pt idx="5327">
                  <c:v>386009.96082308528</c:v>
                </c:pt>
                <c:pt idx="5328">
                  <c:v>388842.46831640002</c:v>
                </c:pt>
                <c:pt idx="5329">
                  <c:v>390105.97920242266</c:v>
                </c:pt>
                <c:pt idx="5330">
                  <c:v>390105.97920242266</c:v>
                </c:pt>
                <c:pt idx="5331">
                  <c:v>407321.17959591345</c:v>
                </c:pt>
                <c:pt idx="5332">
                  <c:v>412533.12942932948</c:v>
                </c:pt>
                <c:pt idx="5333">
                  <c:v>404636.23782025743</c:v>
                </c:pt>
                <c:pt idx="5334">
                  <c:v>405425.90640973602</c:v>
                </c:pt>
                <c:pt idx="5335">
                  <c:v>406531.48357786267</c:v>
                </c:pt>
                <c:pt idx="5336">
                  <c:v>408268.80933185871</c:v>
                </c:pt>
                <c:pt idx="5337">
                  <c:v>409848.17393938807</c:v>
                </c:pt>
                <c:pt idx="5338">
                  <c:v>408110.86189967743</c:v>
                </c:pt>
                <c:pt idx="5339">
                  <c:v>407479.09959952277</c:v>
                </c:pt>
                <c:pt idx="5340">
                  <c:v>405899.73499199474</c:v>
                </c:pt>
                <c:pt idx="5341">
                  <c:v>408110.86189967743</c:v>
                </c:pt>
                <c:pt idx="5342">
                  <c:v>408110.86189967743</c:v>
                </c:pt>
                <c:pt idx="5343">
                  <c:v>404478.2903880761</c:v>
                </c:pt>
                <c:pt idx="5344">
                  <c:v>404478.2903880761</c:v>
                </c:pt>
                <c:pt idx="5345">
                  <c:v>401635.41489452409</c:v>
                </c:pt>
                <c:pt idx="5346">
                  <c:v>404320.34295589477</c:v>
                </c:pt>
                <c:pt idx="5347">
                  <c:v>409216.41163923347</c:v>
                </c:pt>
                <c:pt idx="5348">
                  <c:v>409532.29278931074</c:v>
                </c:pt>
                <c:pt idx="5349">
                  <c:v>410321.97509307473</c:v>
                </c:pt>
                <c:pt idx="5350">
                  <c:v>415849.79236228141</c:v>
                </c:pt>
                <c:pt idx="5351">
                  <c:v>424062.56512143073</c:v>
                </c:pt>
                <c:pt idx="5352">
                  <c:v>423114.93538548541</c:v>
                </c:pt>
                <c:pt idx="5353">
                  <c:v>424220.51255361206</c:v>
                </c:pt>
                <c:pt idx="5354">
                  <c:v>429274.5149548467</c:v>
                </c:pt>
                <c:pt idx="5355">
                  <c:v>424852.21999662271</c:v>
                </c:pt>
                <c:pt idx="5356">
                  <c:v>421061.72848141205</c:v>
                </c:pt>
                <c:pt idx="5357">
                  <c:v>425641.9297289587</c:v>
                </c:pt>
                <c:pt idx="5358">
                  <c:v>429590.39610492403</c:v>
                </c:pt>
                <c:pt idx="5359">
                  <c:v>433380.88762013469</c:v>
                </c:pt>
                <c:pt idx="5360">
                  <c:v>432749.12531998131</c:v>
                </c:pt>
                <c:pt idx="5361">
                  <c:v>431959.44301621593</c:v>
                </c:pt>
                <c:pt idx="5362">
                  <c:v>432117.37673411192</c:v>
                </c:pt>
                <c:pt idx="5363">
                  <c:v>432275.32416629331</c:v>
                </c:pt>
                <c:pt idx="5364">
                  <c:v>441277.75180063472</c:v>
                </c:pt>
                <c:pt idx="5365">
                  <c:v>440961.88436484401</c:v>
                </c:pt>
                <c:pt idx="5366">
                  <c:v>440172.21577536542</c:v>
                </c:pt>
                <c:pt idx="5367">
                  <c:v>437803.11400692939</c:v>
                </c:pt>
                <c:pt idx="5368">
                  <c:v>437329.32656752801</c:v>
                </c:pt>
                <c:pt idx="5369">
                  <c:v>434960.27965623606</c:v>
                </c:pt>
                <c:pt idx="5370">
                  <c:v>445700.0330445735</c:v>
                </c:pt>
                <c:pt idx="5371">
                  <c:v>448069.07995586545</c:v>
                </c:pt>
                <c:pt idx="5372">
                  <c:v>449332.56341331615</c:v>
                </c:pt>
                <c:pt idx="5373">
                  <c:v>449174.62969542143</c:v>
                </c:pt>
                <c:pt idx="5374">
                  <c:v>450438.15429572947</c:v>
                </c:pt>
                <c:pt idx="5375">
                  <c:v>446805.61021270015</c:v>
                </c:pt>
                <c:pt idx="5376">
                  <c:v>449016.69597752549</c:v>
                </c:pt>
                <c:pt idx="5377">
                  <c:v>449332.56341331615</c:v>
                </c:pt>
                <c:pt idx="5378">
                  <c:v>446647.66278051882</c:v>
                </c:pt>
                <c:pt idx="5379">
                  <c:v>447121.43650563352</c:v>
                </c:pt>
                <c:pt idx="5380">
                  <c:v>447753.19880578818</c:v>
                </c:pt>
                <c:pt idx="5381">
                  <c:v>447595.26508789218</c:v>
                </c:pt>
                <c:pt idx="5382">
                  <c:v>450596.10172791226</c:v>
                </c:pt>
                <c:pt idx="5383">
                  <c:v>453438.93607860565</c:v>
                </c:pt>
                <c:pt idx="5384">
                  <c:v>455018.30068613368</c:v>
                </c:pt>
                <c:pt idx="5385">
                  <c:v>454386.59324312309</c:v>
                </c:pt>
                <c:pt idx="5386">
                  <c:v>453754.84465725505</c:v>
                </c:pt>
                <c:pt idx="5387">
                  <c:v>455492.12926839245</c:v>
                </c:pt>
                <c:pt idx="5388">
                  <c:v>457229.49616524711</c:v>
                </c:pt>
                <c:pt idx="5389">
                  <c:v>457703.25617607502</c:v>
                </c:pt>
                <c:pt idx="5390">
                  <c:v>462125.49627715506</c:v>
                </c:pt>
                <c:pt idx="5391">
                  <c:v>461809.65626993641</c:v>
                </c:pt>
                <c:pt idx="5392">
                  <c:v>463546.98202393239</c:v>
                </c:pt>
                <c:pt idx="5393">
                  <c:v>463207.4163018844</c:v>
                </c:pt>
                <c:pt idx="5394">
                  <c:v>461487.91911972442</c:v>
                </c:pt>
                <c:pt idx="5395">
                  <c:v>467034.62096079241</c:v>
                </c:pt>
                <c:pt idx="5396">
                  <c:v>465925.27236400708</c:v>
                </c:pt>
                <c:pt idx="5397">
                  <c:v>473690.72625578975</c:v>
                </c:pt>
                <c:pt idx="5398">
                  <c:v>474166.15940951376</c:v>
                </c:pt>
                <c:pt idx="5399">
                  <c:v>474166.15940951376</c:v>
                </c:pt>
                <c:pt idx="5400">
                  <c:v>474166.15940951376</c:v>
                </c:pt>
                <c:pt idx="5401">
                  <c:v>471630.52506584179</c:v>
                </c:pt>
                <c:pt idx="5402">
                  <c:v>467193.08953584306</c:v>
                </c:pt>
                <c:pt idx="5403">
                  <c:v>465766.80378895637</c:v>
                </c:pt>
                <c:pt idx="5404">
                  <c:v>468619.4301398737</c:v>
                </c:pt>
                <c:pt idx="5405">
                  <c:v>465291.41177809099</c:v>
                </c:pt>
                <c:pt idx="5406">
                  <c:v>461487.91911972436</c:v>
                </c:pt>
                <c:pt idx="5407">
                  <c:v>464815.96491008031</c:v>
                </c:pt>
                <c:pt idx="5408">
                  <c:v>461646.36026620306</c:v>
                </c:pt>
                <c:pt idx="5409">
                  <c:v>459427.69050120568</c:v>
                </c:pt>
                <c:pt idx="5410">
                  <c:v>457209.03445049369</c:v>
                </c:pt>
                <c:pt idx="5411">
                  <c:v>465925.27236400708</c:v>
                </c:pt>
                <c:pt idx="5412">
                  <c:v>468143.98327186302</c:v>
                </c:pt>
                <c:pt idx="5413">
                  <c:v>466400.7192320177</c:v>
                </c:pt>
                <c:pt idx="5414">
                  <c:v>468302.45184691361</c:v>
                </c:pt>
                <c:pt idx="5415">
                  <c:v>476543.29774956167</c:v>
                </c:pt>
                <c:pt idx="5416">
                  <c:v>478445.08522160316</c:v>
                </c:pt>
                <c:pt idx="5417">
                  <c:v>473690.72625578975</c:v>
                </c:pt>
                <c:pt idx="5418">
                  <c:v>475275.46686344041</c:v>
                </c:pt>
                <c:pt idx="5419">
                  <c:v>476860.26232823508</c:v>
                </c:pt>
                <c:pt idx="5420">
                  <c:v>475117.0120026751</c:v>
                </c:pt>
                <c:pt idx="5421">
                  <c:v>469728.73759380041</c:v>
                </c:pt>
                <c:pt idx="5422">
                  <c:v>469728.73759380041</c:v>
                </c:pt>
                <c:pt idx="5423">
                  <c:v>475275.46686344052</c:v>
                </c:pt>
                <c:pt idx="5424">
                  <c:v>475750.91373145115</c:v>
                </c:pt>
                <c:pt idx="5425">
                  <c:v>475117.01200267515</c:v>
                </c:pt>
                <c:pt idx="5426">
                  <c:v>473215.27938777924</c:v>
                </c:pt>
                <c:pt idx="5427">
                  <c:v>473215.27938777924</c:v>
                </c:pt>
                <c:pt idx="5428">
                  <c:v>473215.27938777924</c:v>
                </c:pt>
                <c:pt idx="5429">
                  <c:v>473215.27938777924</c:v>
                </c:pt>
                <c:pt idx="5430">
                  <c:v>472422.89536966721</c:v>
                </c:pt>
                <c:pt idx="5431">
                  <c:v>469728.73759380047</c:v>
                </c:pt>
                <c:pt idx="5432">
                  <c:v>474324.62798456446</c:v>
                </c:pt>
                <c:pt idx="5433">
                  <c:v>474800.01999542984</c:v>
                </c:pt>
                <c:pt idx="5434">
                  <c:v>470045.71588676056</c:v>
                </c:pt>
                <c:pt idx="5435">
                  <c:v>486527.46254920051</c:v>
                </c:pt>
                <c:pt idx="5436">
                  <c:v>494609.78501965391</c:v>
                </c:pt>
                <c:pt idx="5437">
                  <c:v>494609.78501965391</c:v>
                </c:pt>
                <c:pt idx="5438">
                  <c:v>493817.42843011388</c:v>
                </c:pt>
                <c:pt idx="5439">
                  <c:v>492866.5758369512</c:v>
                </c:pt>
                <c:pt idx="5440">
                  <c:v>491281.76665786986</c:v>
                </c:pt>
                <c:pt idx="5441">
                  <c:v>493025.0169834299</c:v>
                </c:pt>
                <c:pt idx="5442">
                  <c:v>486844.39969930187</c:v>
                </c:pt>
                <c:pt idx="5443">
                  <c:v>487161.33684940316</c:v>
                </c:pt>
                <c:pt idx="5444">
                  <c:v>492708.07983332849</c:v>
                </c:pt>
                <c:pt idx="5445">
                  <c:v>482565.47388721246</c:v>
                </c:pt>
                <c:pt idx="5446">
                  <c:v>484942.63965583249</c:v>
                </c:pt>
                <c:pt idx="5447">
                  <c:v>483833.29105904844</c:v>
                </c:pt>
                <c:pt idx="5448">
                  <c:v>483040.9207552218</c:v>
                </c:pt>
                <c:pt idx="5449">
                  <c:v>489063.09689287253</c:v>
                </c:pt>
                <c:pt idx="5450">
                  <c:v>484308.76535562985</c:v>
                </c:pt>
                <c:pt idx="5451">
                  <c:v>478445.08522160322</c:v>
                </c:pt>
                <c:pt idx="5452">
                  <c:v>469253.35929722042</c:v>
                </c:pt>
                <c:pt idx="5453">
                  <c:v>467668.53640385374</c:v>
                </c:pt>
                <c:pt idx="5454">
                  <c:v>465449.88035314175</c:v>
                </c:pt>
                <c:pt idx="5455">
                  <c:v>463706.61631329509</c:v>
                </c:pt>
                <c:pt idx="5456">
                  <c:v>459269.22192615503</c:v>
                </c:pt>
                <c:pt idx="5457">
                  <c:v>458635.32019738038</c:v>
                </c:pt>
                <c:pt idx="5458">
                  <c:v>461646.36026620312</c:v>
                </c:pt>
                <c:pt idx="5459">
                  <c:v>467530.2689721217</c:v>
                </c:pt>
                <c:pt idx="5460">
                  <c:v>468484.39927964436</c:v>
                </c:pt>
                <c:pt idx="5461">
                  <c:v>457034.65730365092</c:v>
                </c:pt>
                <c:pt idx="5462">
                  <c:v>457034.65730365092</c:v>
                </c:pt>
                <c:pt idx="5463">
                  <c:v>458465.86647922028</c:v>
                </c:pt>
                <c:pt idx="5464">
                  <c:v>466735.14209680434</c:v>
                </c:pt>
                <c:pt idx="5465">
                  <c:v>467371.21068277099</c:v>
                </c:pt>
                <c:pt idx="5466">
                  <c:v>459579.0276475217</c:v>
                </c:pt>
                <c:pt idx="5467">
                  <c:v>462282.46999502834</c:v>
                </c:pt>
                <c:pt idx="5468">
                  <c:v>443199.6444159922</c:v>
                </c:pt>
                <c:pt idx="5469">
                  <c:v>447970.29595360823</c:v>
                </c:pt>
                <c:pt idx="5470">
                  <c:v>446698.15878167358</c:v>
                </c:pt>
                <c:pt idx="5471">
                  <c:v>441450.34609029489</c:v>
                </c:pt>
                <c:pt idx="5472">
                  <c:v>438109.24429964018</c:v>
                </c:pt>
                <c:pt idx="5473">
                  <c:v>442563.52097288147</c:v>
                </c:pt>
                <c:pt idx="5474">
                  <c:v>439065.00660720147</c:v>
                </c:pt>
                <c:pt idx="5475">
                  <c:v>434453.2899303615</c:v>
                </c:pt>
                <c:pt idx="5476">
                  <c:v>433976.21106231486</c:v>
                </c:pt>
                <c:pt idx="5477">
                  <c:v>436361.57797398017</c:v>
                </c:pt>
                <c:pt idx="5478">
                  <c:v>424911.8359979855</c:v>
                </c:pt>
                <c:pt idx="5479">
                  <c:v>435725.46824515489</c:v>
                </c:pt>
                <c:pt idx="5480">
                  <c:v>433817.20763010823</c:v>
                </c:pt>
                <c:pt idx="5481">
                  <c:v>434612.30707685358</c:v>
                </c:pt>
                <c:pt idx="5482">
                  <c:v>442563.52097288158</c:v>
                </c:pt>
                <c:pt idx="5483">
                  <c:v>442722.52440508694</c:v>
                </c:pt>
                <c:pt idx="5484">
                  <c:v>453536.14293796965</c:v>
                </c:pt>
                <c:pt idx="5485">
                  <c:v>449560.5634185283</c:v>
                </c:pt>
                <c:pt idx="5486">
                  <c:v>445584.97018480033</c:v>
                </c:pt>
                <c:pt idx="5487">
                  <c:v>448765.40911463893</c:v>
                </c:pt>
                <c:pt idx="5488">
                  <c:v>440814.23636146961</c:v>
                </c:pt>
                <c:pt idx="5489">
                  <c:v>439542.04433239088</c:v>
                </c:pt>
                <c:pt idx="5490">
                  <c:v>441291.30151523103</c:v>
                </c:pt>
                <c:pt idx="5491">
                  <c:v>443199.64441599231</c:v>
                </c:pt>
                <c:pt idx="5492">
                  <c:v>441132.27065445366</c:v>
                </c:pt>
                <c:pt idx="5493">
                  <c:v>443199.64441599231</c:v>
                </c:pt>
                <c:pt idx="5494">
                  <c:v>453218.10864498717</c:v>
                </c:pt>
                <c:pt idx="5495">
                  <c:v>454013.22180601786</c:v>
                </c:pt>
                <c:pt idx="5496">
                  <c:v>454013.22180601786</c:v>
                </c:pt>
                <c:pt idx="5497">
                  <c:v>454331.2560990018</c:v>
                </c:pt>
                <c:pt idx="5498">
                  <c:v>451627.89603720984</c:v>
                </c:pt>
                <c:pt idx="5499">
                  <c:v>447016.19307465648</c:v>
                </c:pt>
                <c:pt idx="5500">
                  <c:v>453854.21837381256</c:v>
                </c:pt>
                <c:pt idx="5501">
                  <c:v>454967.32468496857</c:v>
                </c:pt>
                <c:pt idx="5502">
                  <c:v>456875.62644287257</c:v>
                </c:pt>
                <c:pt idx="5503">
                  <c:v>458783.94191506319</c:v>
                </c:pt>
                <c:pt idx="5504">
                  <c:v>454808.37610990717</c:v>
                </c:pt>
                <c:pt idx="5505">
                  <c:v>456239.55785690574</c:v>
                </c:pt>
                <c:pt idx="5506">
                  <c:v>461487.37054828444</c:v>
                </c:pt>
                <c:pt idx="5507">
                  <c:v>457670.76703247643</c:v>
                </c:pt>
                <c:pt idx="5508">
                  <c:v>457829.81160753907</c:v>
                </c:pt>
                <c:pt idx="5509">
                  <c:v>461010.25053737772</c:v>
                </c:pt>
                <c:pt idx="5510">
                  <c:v>462759.50772021903</c:v>
                </c:pt>
                <c:pt idx="5511">
                  <c:v>478980.01094811514</c:v>
                </c:pt>
                <c:pt idx="5512">
                  <c:v>476117.55145411642</c:v>
                </c:pt>
                <c:pt idx="5513">
                  <c:v>483432.61447846057</c:v>
                </c:pt>
                <c:pt idx="5514">
                  <c:v>486772.12541193515</c:v>
                </c:pt>
                <c:pt idx="5515">
                  <c:v>492497.01697136194</c:v>
                </c:pt>
                <c:pt idx="5516">
                  <c:v>485976.97110804589</c:v>
                </c:pt>
                <c:pt idx="5517">
                  <c:v>488362.37916256988</c:v>
                </c:pt>
                <c:pt idx="5518">
                  <c:v>488998.50260568189</c:v>
                </c:pt>
                <c:pt idx="5519">
                  <c:v>489473.93575940595</c:v>
                </c:pt>
                <c:pt idx="5520">
                  <c:v>486295.07397246064</c:v>
                </c:pt>
                <c:pt idx="5521">
                  <c:v>491224.79751371132</c:v>
                </c:pt>
                <c:pt idx="5522">
                  <c:v>492497.01697136206</c:v>
                </c:pt>
                <c:pt idx="5523">
                  <c:v>492974.08212512336</c:v>
                </c:pt>
                <c:pt idx="5524">
                  <c:v>495686.23304425809</c:v>
                </c:pt>
                <c:pt idx="5525">
                  <c:v>494250.38844001008</c:v>
                </c:pt>
                <c:pt idx="5526">
                  <c:v>491857.3415281687</c:v>
                </c:pt>
                <c:pt idx="5527">
                  <c:v>495367.14275125013</c:v>
                </c:pt>
                <c:pt idx="5528">
                  <c:v>489623.77804854471</c:v>
                </c:pt>
                <c:pt idx="5529">
                  <c:v>487868.85686557542</c:v>
                </c:pt>
                <c:pt idx="5530">
                  <c:v>481327.78700177942</c:v>
                </c:pt>
                <c:pt idx="5531">
                  <c:v>486273.47397196607</c:v>
                </c:pt>
                <c:pt idx="5532">
                  <c:v>486273.47397196607</c:v>
                </c:pt>
                <c:pt idx="5533">
                  <c:v>491219.20208501141</c:v>
                </c:pt>
                <c:pt idx="5534">
                  <c:v>496324.44105884613</c:v>
                </c:pt>
                <c:pt idx="5535">
                  <c:v>489625.38262001012</c:v>
                </c:pt>
                <c:pt idx="5536">
                  <c:v>488028.39515493676</c:v>
                </c:pt>
                <c:pt idx="5537">
                  <c:v>490022.63062909007</c:v>
                </c:pt>
                <c:pt idx="5538">
                  <c:v>487868.85686557536</c:v>
                </c:pt>
                <c:pt idx="5539">
                  <c:v>483242.2876169674</c:v>
                </c:pt>
                <c:pt idx="5540">
                  <c:v>472553.15365835931</c:v>
                </c:pt>
                <c:pt idx="5541">
                  <c:v>479413.31381516333</c:v>
                </c:pt>
                <c:pt idx="5542">
                  <c:v>478934.68523279397</c:v>
                </c:pt>
                <c:pt idx="5543">
                  <c:v>476222.54802794458</c:v>
                </c:pt>
                <c:pt idx="5544">
                  <c:v>484837.58822486055</c:v>
                </c:pt>
                <c:pt idx="5545">
                  <c:v>486911.59970083792</c:v>
                </c:pt>
                <c:pt idx="5546">
                  <c:v>486433.02597561385</c:v>
                </c:pt>
                <c:pt idx="5547">
                  <c:v>486752.10255433514</c:v>
                </c:pt>
                <c:pt idx="5548">
                  <c:v>485954.39739324455</c:v>
                </c:pt>
                <c:pt idx="5549">
                  <c:v>478775.18808629125</c:v>
                </c:pt>
                <c:pt idx="5550">
                  <c:v>482125.45102001127</c:v>
                </c:pt>
                <c:pt idx="5551">
                  <c:v>470479.14218238194</c:v>
                </c:pt>
                <c:pt idx="5552">
                  <c:v>470479.14218238194</c:v>
                </c:pt>
                <c:pt idx="5553">
                  <c:v>470957.7707647499</c:v>
                </c:pt>
                <c:pt idx="5554">
                  <c:v>476541.62460666726</c:v>
                </c:pt>
                <c:pt idx="5555">
                  <c:v>475903.47144922323</c:v>
                </c:pt>
                <c:pt idx="5556">
                  <c:v>470160.07931794587</c:v>
                </c:pt>
                <c:pt idx="5557">
                  <c:v>474467.61313068989</c:v>
                </c:pt>
                <c:pt idx="5558">
                  <c:v>478934.68523279397</c:v>
                </c:pt>
                <c:pt idx="5559">
                  <c:v>478934.68523279397</c:v>
                </c:pt>
                <c:pt idx="5560">
                  <c:v>478456.05665042601</c:v>
                </c:pt>
                <c:pt idx="5561">
                  <c:v>478136.99378598999</c:v>
                </c:pt>
                <c:pt idx="5562">
                  <c:v>476541.62460666732</c:v>
                </c:pt>
                <c:pt idx="5563">
                  <c:v>467926.55698117922</c:v>
                </c:pt>
                <c:pt idx="5564">
                  <c:v>470479.14218238194</c:v>
                </c:pt>
                <c:pt idx="5565">
                  <c:v>479732.41782245669</c:v>
                </c:pt>
                <c:pt idx="5566">
                  <c:v>475743.91944557667</c:v>
                </c:pt>
                <c:pt idx="5567">
                  <c:v>479094.26466501271</c:v>
                </c:pt>
                <c:pt idx="5568">
                  <c:v>491058.01808132749</c:v>
                </c:pt>
                <c:pt idx="5569">
                  <c:v>493293.13127527275</c:v>
                </c:pt>
                <c:pt idx="5570">
                  <c:v>502705.93149042223</c:v>
                </c:pt>
                <c:pt idx="5571">
                  <c:v>497122.10507707822</c:v>
                </c:pt>
                <c:pt idx="5572">
                  <c:v>497600.73365944758</c:v>
                </c:pt>
                <c:pt idx="5573">
                  <c:v>491378.71294580086</c:v>
                </c:pt>
                <c:pt idx="5574">
                  <c:v>489942.86834155279</c:v>
                </c:pt>
                <c:pt idx="5575">
                  <c:v>478296.5595039234</c:v>
                </c:pt>
                <c:pt idx="5576">
                  <c:v>468885.40500309668</c:v>
                </c:pt>
                <c:pt idx="5577">
                  <c:v>469043.29757813399</c:v>
                </c:pt>
                <c:pt idx="5578">
                  <c:v>462502.22771433799</c:v>
                </c:pt>
                <c:pt idx="5579">
                  <c:v>467447.91468452464</c:v>
                </c:pt>
                <c:pt idx="5580">
                  <c:v>470957.77076474996</c:v>
                </c:pt>
                <c:pt idx="5581">
                  <c:v>462025.24484629254</c:v>
                </c:pt>
                <c:pt idx="5582">
                  <c:v>471276.86105775792</c:v>
                </c:pt>
                <c:pt idx="5583">
                  <c:v>471436.39934711921</c:v>
                </c:pt>
                <c:pt idx="5584">
                  <c:v>478615.62236835784</c:v>
                </c:pt>
                <c:pt idx="5585">
                  <c:v>467447.91468452447</c:v>
                </c:pt>
                <c:pt idx="5586">
                  <c:v>458035.15561223385</c:v>
                </c:pt>
                <c:pt idx="5587">
                  <c:v>456758.84929734579</c:v>
                </c:pt>
                <c:pt idx="5588">
                  <c:v>452610.82634539116</c:v>
                </c:pt>
                <c:pt idx="5589">
                  <c:v>449889.10285460978</c:v>
                </c:pt>
                <c:pt idx="5590">
                  <c:v>445246.11760562711</c:v>
                </c:pt>
                <c:pt idx="5591">
                  <c:v>452290.61148092971</c:v>
                </c:pt>
                <c:pt idx="5592">
                  <c:v>452450.75319887506</c:v>
                </c:pt>
                <c:pt idx="5593">
                  <c:v>449408.78741505905</c:v>
                </c:pt>
                <c:pt idx="5594">
                  <c:v>451810.29604137904</c:v>
                </c:pt>
                <c:pt idx="5595">
                  <c:v>453091.14178494166</c:v>
                </c:pt>
                <c:pt idx="5596">
                  <c:v>461256.39454300434</c:v>
                </c:pt>
                <c:pt idx="5597">
                  <c:v>456133.10756875772</c:v>
                </c:pt>
                <c:pt idx="5598">
                  <c:v>447167.36564954038</c:v>
                </c:pt>
                <c:pt idx="5599">
                  <c:v>457734.12703392445</c:v>
                </c:pt>
                <c:pt idx="5600">
                  <c:v>455492.71898269246</c:v>
                </c:pt>
                <c:pt idx="5601">
                  <c:v>459975.54879944166</c:v>
                </c:pt>
                <c:pt idx="5602">
                  <c:v>459975.54879944166</c:v>
                </c:pt>
                <c:pt idx="5603">
                  <c:v>461256.39454300434</c:v>
                </c:pt>
                <c:pt idx="5604">
                  <c:v>455972.99327938433</c:v>
                </c:pt>
                <c:pt idx="5605">
                  <c:v>462857.42772245634</c:v>
                </c:pt>
                <c:pt idx="5606">
                  <c:v>455332.61840760434</c:v>
                </c:pt>
                <c:pt idx="5607">
                  <c:v>455972.99327938433</c:v>
                </c:pt>
                <c:pt idx="5608">
                  <c:v>463177.65630120435</c:v>
                </c:pt>
                <c:pt idx="5609">
                  <c:v>463177.65630120435</c:v>
                </c:pt>
                <c:pt idx="5610">
                  <c:v>466859.99695680174</c:v>
                </c:pt>
                <c:pt idx="5611">
                  <c:v>464938.74891288707</c:v>
                </c:pt>
                <c:pt idx="5612">
                  <c:v>459895.49851189775</c:v>
                </c:pt>
                <c:pt idx="5613">
                  <c:v>463177.65630120441</c:v>
                </c:pt>
                <c:pt idx="5614">
                  <c:v>459014.9590632004</c:v>
                </c:pt>
                <c:pt idx="5615">
                  <c:v>455013.95325746306</c:v>
                </c:pt>
                <c:pt idx="5616">
                  <c:v>458693.12591298705</c:v>
                </c:pt>
                <c:pt idx="5617">
                  <c:v>465579.16492752434</c:v>
                </c:pt>
                <c:pt idx="5618">
                  <c:v>473262.51138885895</c:v>
                </c:pt>
                <c:pt idx="5619">
                  <c:v>472303.51250979496</c:v>
                </c:pt>
                <c:pt idx="5620">
                  <c:v>472143.37079184962</c:v>
                </c:pt>
                <c:pt idx="5621">
                  <c:v>471663.05535229901</c:v>
                </c:pt>
                <c:pt idx="5622">
                  <c:v>476627.88746578165</c:v>
                </c:pt>
                <c:pt idx="5623">
                  <c:v>475505.56515441363</c:v>
                </c:pt>
                <c:pt idx="5624">
                  <c:v>471543.00049241236</c:v>
                </c:pt>
                <c:pt idx="5625">
                  <c:v>475665.63830092974</c:v>
                </c:pt>
                <c:pt idx="5626">
                  <c:v>477746.97320564569</c:v>
                </c:pt>
                <c:pt idx="5627">
                  <c:v>477746.97320564569</c:v>
                </c:pt>
                <c:pt idx="5628">
                  <c:v>481908.07958647102</c:v>
                </c:pt>
                <c:pt idx="5629">
                  <c:v>483990.97791979503</c:v>
                </c:pt>
                <c:pt idx="5630">
                  <c:v>478867.69094554835</c:v>
                </c:pt>
                <c:pt idx="5631">
                  <c:v>483030.40189783892</c:v>
                </c:pt>
                <c:pt idx="5632">
                  <c:v>480949.06699312292</c:v>
                </c:pt>
                <c:pt idx="5633">
                  <c:v>485431.91052415903</c:v>
                </c:pt>
                <c:pt idx="5634">
                  <c:v>497599.74623085238</c:v>
                </c:pt>
                <c:pt idx="5635">
                  <c:v>498880.60568870045</c:v>
                </c:pt>
                <c:pt idx="5636">
                  <c:v>483030.40189783898</c:v>
                </c:pt>
                <c:pt idx="5637">
                  <c:v>488473.87630797504</c:v>
                </c:pt>
                <c:pt idx="5638">
                  <c:v>494717.86730783776</c:v>
                </c:pt>
                <c:pt idx="5639">
                  <c:v>500321.46972163511</c:v>
                </c:pt>
                <c:pt idx="5640">
                  <c:v>512169.06313529372</c:v>
                </c:pt>
                <c:pt idx="5641">
                  <c:v>560840.35110492329</c:v>
                </c:pt>
                <c:pt idx="5642">
                  <c:v>553475.62865087262</c:v>
                </c:pt>
                <c:pt idx="5643">
                  <c:v>569485.96044539544</c:v>
                </c:pt>
                <c:pt idx="5644">
                  <c:v>589338.71975631546</c:v>
                </c:pt>
                <c:pt idx="5645">
                  <c:v>593341.31641923147</c:v>
                </c:pt>
                <c:pt idx="5646">
                  <c:v>593341.31641923147</c:v>
                </c:pt>
                <c:pt idx="5647">
                  <c:v>588057.8877270394</c:v>
                </c:pt>
                <c:pt idx="5648">
                  <c:v>582934.58703850606</c:v>
                </c:pt>
                <c:pt idx="5649">
                  <c:v>568685.41642709682</c:v>
                </c:pt>
                <c:pt idx="5650">
                  <c:v>556197.40699879942</c:v>
                </c:pt>
                <c:pt idx="5651">
                  <c:v>540027.02948633407</c:v>
                </c:pt>
                <c:pt idx="5652">
                  <c:v>534423.3996439646</c:v>
                </c:pt>
                <c:pt idx="5653">
                  <c:v>553475.62865087274</c:v>
                </c:pt>
                <c:pt idx="5654">
                  <c:v>544963.11645630072</c:v>
                </c:pt>
                <c:pt idx="5655">
                  <c:v>542232.64325103268</c:v>
                </c:pt>
                <c:pt idx="5656">
                  <c:v>547532.91308646742</c:v>
                </c:pt>
                <c:pt idx="5657">
                  <c:v>545444.9404673141</c:v>
                </c:pt>
                <c:pt idx="5658">
                  <c:v>555403.00698064209</c:v>
                </c:pt>
                <c:pt idx="5659">
                  <c:v>549781.50742357946</c:v>
                </c:pt>
                <c:pt idx="5660">
                  <c:v>549781.50742357946</c:v>
                </c:pt>
                <c:pt idx="5661">
                  <c:v>547854.14280809672</c:v>
                </c:pt>
                <c:pt idx="5662">
                  <c:v>529544.17210386868</c:v>
                </c:pt>
                <c:pt idx="5663">
                  <c:v>530989.72642262338</c:v>
                </c:pt>
                <c:pt idx="5664">
                  <c:v>541268.99522900744</c:v>
                </c:pt>
                <c:pt idx="5665">
                  <c:v>539502.22490291006</c:v>
                </c:pt>
                <c:pt idx="5666">
                  <c:v>539662.77804943675</c:v>
                </c:pt>
                <c:pt idx="5667">
                  <c:v>528741.06351408339</c:v>
                </c:pt>
                <c:pt idx="5668">
                  <c:v>526331.87488758727</c:v>
                </c:pt>
                <c:pt idx="5669">
                  <c:v>548496.62967992469</c:v>
                </c:pt>
                <c:pt idx="5670">
                  <c:v>554921.11439819809</c:v>
                </c:pt>
                <c:pt idx="5671">
                  <c:v>554599.89839085669</c:v>
                </c:pt>
                <c:pt idx="5672">
                  <c:v>558294.04704672203</c:v>
                </c:pt>
                <c:pt idx="5673">
                  <c:v>547693.45251870865</c:v>
                </c:pt>
                <c:pt idx="5674">
                  <c:v>553636.26408311527</c:v>
                </c:pt>
                <c:pt idx="5675">
                  <c:v>565682.27578702464</c:v>
                </c:pt>
                <c:pt idx="5676">
                  <c:v>567127.83010578074</c:v>
                </c:pt>
                <c:pt idx="5677">
                  <c:v>552351.31776803127</c:v>
                </c:pt>
                <c:pt idx="5678">
                  <c:v>557972.85846795258</c:v>
                </c:pt>
                <c:pt idx="5679">
                  <c:v>558775.91220059397</c:v>
                </c:pt>
                <c:pt idx="5680">
                  <c:v>570500.721611446</c:v>
                </c:pt>
                <c:pt idx="5681">
                  <c:v>579173.85552397533</c:v>
                </c:pt>
                <c:pt idx="5682">
                  <c:v>587525.828286306</c:v>
                </c:pt>
                <c:pt idx="5683">
                  <c:v>587525.828286306</c:v>
                </c:pt>
                <c:pt idx="5684">
                  <c:v>588007.65229731926</c:v>
                </c:pt>
                <c:pt idx="5685">
                  <c:v>577728.36977664998</c:v>
                </c:pt>
                <c:pt idx="5686">
                  <c:v>580137.51726028731</c:v>
                </c:pt>
                <c:pt idx="5687">
                  <c:v>571785.61306938727</c:v>
                </c:pt>
                <c:pt idx="5688">
                  <c:v>571785.61306938727</c:v>
                </c:pt>
                <c:pt idx="5689">
                  <c:v>565682.27578702464</c:v>
                </c:pt>
                <c:pt idx="5690">
                  <c:v>568091.47812780598</c:v>
                </c:pt>
                <c:pt idx="5691">
                  <c:v>552190.77833578992</c:v>
                </c:pt>
                <c:pt idx="5692">
                  <c:v>555884.83099165396</c:v>
                </c:pt>
                <c:pt idx="5693">
                  <c:v>537253.64428008453</c:v>
                </c:pt>
                <c:pt idx="5694">
                  <c:v>553154.34407210059</c:v>
                </c:pt>
                <c:pt idx="5695">
                  <c:v>551387.66974600451</c:v>
                </c:pt>
                <c:pt idx="5696">
                  <c:v>544641.84559181519</c:v>
                </c:pt>
                <c:pt idx="5697">
                  <c:v>552351.31776803115</c:v>
                </c:pt>
                <c:pt idx="5698">
                  <c:v>546087.37248199782</c:v>
                </c:pt>
                <c:pt idx="5699">
                  <c:v>533720.10362788977</c:v>
                </c:pt>
                <c:pt idx="5700">
                  <c:v>531792.75272669236</c:v>
                </c:pt>
                <c:pt idx="5701">
                  <c:v>530186.61783283763</c:v>
                </c:pt>
                <c:pt idx="5702">
                  <c:v>530186.61783283763</c:v>
                </c:pt>
                <c:pt idx="5703">
                  <c:v>513803.998029807</c:v>
                </c:pt>
                <c:pt idx="5704">
                  <c:v>512840.29515063635</c:v>
                </c:pt>
                <c:pt idx="5705">
                  <c:v>534041.34706380311</c:v>
                </c:pt>
                <c:pt idx="5706">
                  <c:v>529062.27952142444</c:v>
                </c:pt>
                <c:pt idx="5707">
                  <c:v>525528.8348692311</c:v>
                </c:pt>
                <c:pt idx="5708">
                  <c:v>523601.40168231912</c:v>
                </c:pt>
                <c:pt idx="5709">
                  <c:v>517176.90324975905</c:v>
                </c:pt>
                <c:pt idx="5710">
                  <c:v>523601.40168231912</c:v>
                </c:pt>
                <c:pt idx="5711">
                  <c:v>489066.25117865764</c:v>
                </c:pt>
                <c:pt idx="5712">
                  <c:v>484893.47394042293</c:v>
                </c:pt>
                <c:pt idx="5713">
                  <c:v>466904.71924353758</c:v>
                </c:pt>
                <c:pt idx="5714">
                  <c:v>458070.93618447892</c:v>
                </c:pt>
                <c:pt idx="5715">
                  <c:v>451646.41032334685</c:v>
                </c:pt>
                <c:pt idx="5716">
                  <c:v>458713.3819134495</c:v>
                </c:pt>
                <c:pt idx="5717">
                  <c:v>453091.89607067342</c:v>
                </c:pt>
                <c:pt idx="5718">
                  <c:v>455179.89611839876</c:v>
                </c:pt>
                <c:pt idx="5719">
                  <c:v>465137.9763460122</c:v>
                </c:pt>
                <c:pt idx="5720">
                  <c:v>457749.72017713747</c:v>
                </c:pt>
                <c:pt idx="5721">
                  <c:v>456464.84243348282</c:v>
                </c:pt>
                <c:pt idx="5722">
                  <c:v>456464.84243348282</c:v>
                </c:pt>
                <c:pt idx="5723">
                  <c:v>454216.19323922816</c:v>
                </c:pt>
                <c:pt idx="5724">
                  <c:v>455022.38754336943</c:v>
                </c:pt>
                <c:pt idx="5725">
                  <c:v>453087.53492771607</c:v>
                </c:pt>
                <c:pt idx="5726">
                  <c:v>446315.39305863879</c:v>
                </c:pt>
                <c:pt idx="5727">
                  <c:v>448895.25597474939</c:v>
                </c:pt>
                <c:pt idx="5728">
                  <c:v>457602.25045948144</c:v>
                </c:pt>
                <c:pt idx="5729">
                  <c:v>455667.38412954146</c:v>
                </c:pt>
                <c:pt idx="5730">
                  <c:v>450346.3920079188</c:v>
                </c:pt>
                <c:pt idx="5731">
                  <c:v>438574.19973884005</c:v>
                </c:pt>
                <c:pt idx="5732">
                  <c:v>435189.73337576538</c:v>
                </c:pt>
                <c:pt idx="5733">
                  <c:v>444864.21588261216</c:v>
                </c:pt>
                <c:pt idx="5734">
                  <c:v>453408.39436362148</c:v>
                </c:pt>
                <c:pt idx="5735">
                  <c:v>444541.72444666811</c:v>
                </c:pt>
                <c:pt idx="5736">
                  <c:v>449378.97255723487</c:v>
                </c:pt>
                <c:pt idx="5737">
                  <c:v>452281.29948071617</c:v>
                </c:pt>
                <c:pt idx="5738">
                  <c:v>472113.96736260556</c:v>
                </c:pt>
                <c:pt idx="5739">
                  <c:v>461633.29055161885</c:v>
                </c:pt>
                <c:pt idx="5740">
                  <c:v>461472.03797650425</c:v>
                </c:pt>
                <c:pt idx="5741">
                  <c:v>450830.10859040287</c:v>
                </c:pt>
                <c:pt idx="5742">
                  <c:v>456312.33957285486</c:v>
                </c:pt>
                <c:pt idx="5743">
                  <c:v>474371.35255706031</c:v>
                </c:pt>
                <c:pt idx="5744">
                  <c:v>461472.0379765043</c:v>
                </c:pt>
                <c:pt idx="5745">
                  <c:v>470501.55132575089</c:v>
                </c:pt>
                <c:pt idx="5746">
                  <c:v>470501.55132575089</c:v>
                </c:pt>
                <c:pt idx="5747">
                  <c:v>470340.3124649229</c:v>
                </c:pt>
                <c:pt idx="5748">
                  <c:v>469856.59588243754</c:v>
                </c:pt>
                <c:pt idx="5749">
                  <c:v>460504.60481153487</c:v>
                </c:pt>
                <c:pt idx="5750">
                  <c:v>452281.29948071617</c:v>
                </c:pt>
                <c:pt idx="5751">
                  <c:v>450023.91428626148</c:v>
                </c:pt>
                <c:pt idx="5752">
                  <c:v>457602.25045948155</c:v>
                </c:pt>
                <c:pt idx="5753">
                  <c:v>475659.67258650821</c:v>
                </c:pt>
                <c:pt idx="5754">
                  <c:v>470179.07360409357</c:v>
                </c:pt>
                <c:pt idx="5755">
                  <c:v>467599.22440226952</c:v>
                </c:pt>
                <c:pt idx="5756">
                  <c:v>470179.07360409357</c:v>
                </c:pt>
                <c:pt idx="5757">
                  <c:v>470179.07360409357</c:v>
                </c:pt>
                <c:pt idx="5758">
                  <c:v>463568.18431013089</c:v>
                </c:pt>
                <c:pt idx="5759">
                  <c:v>465825.55579029885</c:v>
                </c:pt>
                <c:pt idx="5760">
                  <c:v>469372.87929995218</c:v>
                </c:pt>
                <c:pt idx="5761">
                  <c:v>455989.86185119755</c:v>
                </c:pt>
                <c:pt idx="5762">
                  <c:v>452442.52462725888</c:v>
                </c:pt>
                <c:pt idx="5763">
                  <c:v>455506.15898299881</c:v>
                </c:pt>
                <c:pt idx="5764">
                  <c:v>466793.01638384158</c:v>
                </c:pt>
                <c:pt idx="5765">
                  <c:v>471146.47934049222</c:v>
                </c:pt>
                <c:pt idx="5766">
                  <c:v>483723.32991367759</c:v>
                </c:pt>
                <c:pt idx="5767">
                  <c:v>490495.4580684682</c:v>
                </c:pt>
                <c:pt idx="5768">
                  <c:v>487754.37000581488</c:v>
                </c:pt>
                <c:pt idx="5769">
                  <c:v>507103.28016236157</c:v>
                </c:pt>
                <c:pt idx="5770">
                  <c:v>512746.70886278298</c:v>
                </c:pt>
                <c:pt idx="5771">
                  <c:v>480982.22813673754</c:v>
                </c:pt>
                <c:pt idx="5772">
                  <c:v>467437.99925572681</c:v>
                </c:pt>
                <c:pt idx="5773">
                  <c:v>461794.5156981615</c:v>
                </c:pt>
                <c:pt idx="5774">
                  <c:v>459859.66308250814</c:v>
                </c:pt>
                <c:pt idx="5775">
                  <c:v>474048.83369254565</c:v>
                </c:pt>
                <c:pt idx="5776">
                  <c:v>471468.97077643487</c:v>
                </c:pt>
                <c:pt idx="5777">
                  <c:v>468889.10786032287</c:v>
                </c:pt>
                <c:pt idx="5778">
                  <c:v>478886.09551739757</c:v>
                </c:pt>
                <c:pt idx="5779">
                  <c:v>470985.25419394957</c:v>
                </c:pt>
                <c:pt idx="5780">
                  <c:v>471952.7422160643</c:v>
                </c:pt>
                <c:pt idx="5781">
                  <c:v>473887.58111743099</c:v>
                </c:pt>
                <c:pt idx="5782">
                  <c:v>483562.09105284832</c:v>
                </c:pt>
                <c:pt idx="5783">
                  <c:v>481949.66130170692</c:v>
                </c:pt>
                <c:pt idx="5784">
                  <c:v>484377.17221433629</c:v>
                </c:pt>
                <c:pt idx="5785">
                  <c:v>492794.34269244288</c:v>
                </c:pt>
                <c:pt idx="5786">
                  <c:v>485348.21223653085</c:v>
                </c:pt>
                <c:pt idx="5787">
                  <c:v>476770.8451833349</c:v>
                </c:pt>
                <c:pt idx="5788">
                  <c:v>465442.2963529682</c:v>
                </c:pt>
                <c:pt idx="5789">
                  <c:v>457188.62759288412</c:v>
                </c:pt>
                <c:pt idx="5790">
                  <c:v>460749.03453140677</c:v>
                </c:pt>
                <c:pt idx="5791">
                  <c:v>453951.91894747346</c:v>
                </c:pt>
                <c:pt idx="5792">
                  <c:v>453951.91894747346</c:v>
                </c:pt>
                <c:pt idx="5793">
                  <c:v>460263.54880602541</c:v>
                </c:pt>
                <c:pt idx="5794">
                  <c:v>456055.77270984673</c:v>
                </c:pt>
                <c:pt idx="5795">
                  <c:v>458159.6676150788</c:v>
                </c:pt>
                <c:pt idx="5796">
                  <c:v>458321.46876163484</c:v>
                </c:pt>
                <c:pt idx="5797">
                  <c:v>449905.93028356542</c:v>
                </c:pt>
                <c:pt idx="5798">
                  <c:v>441975.95981659472</c:v>
                </c:pt>
                <c:pt idx="5799">
                  <c:v>445698.25018738949</c:v>
                </c:pt>
                <c:pt idx="5800">
                  <c:v>457997.77046852146</c:v>
                </c:pt>
                <c:pt idx="5801">
                  <c:v>444889.01131174946</c:v>
                </c:pt>
                <c:pt idx="5802">
                  <c:v>448449.41825027351</c:v>
                </c:pt>
                <c:pt idx="5803">
                  <c:v>451362.46974542818</c:v>
                </c:pt>
                <c:pt idx="5804">
                  <c:v>438901.09346059745</c:v>
                </c:pt>
                <c:pt idx="5805">
                  <c:v>457026.7578748989</c:v>
                </c:pt>
                <c:pt idx="5806">
                  <c:v>470459.215324783</c:v>
                </c:pt>
                <c:pt idx="5807">
                  <c:v>468193.51927299635</c:v>
                </c:pt>
                <c:pt idx="5808">
                  <c:v>466089.65179633629</c:v>
                </c:pt>
                <c:pt idx="5809">
                  <c:v>460587.16481342161</c:v>
                </c:pt>
                <c:pt idx="5810">
                  <c:v>468193.51927299635</c:v>
                </c:pt>
                <c:pt idx="5811">
                  <c:v>456864.97044262954</c:v>
                </c:pt>
                <c:pt idx="5812">
                  <c:v>452657.18063216557</c:v>
                </c:pt>
                <c:pt idx="5813">
                  <c:v>448773.10282910016</c:v>
                </c:pt>
                <c:pt idx="5814">
                  <c:v>458807.02305844682</c:v>
                </c:pt>
                <c:pt idx="5815">
                  <c:v>449096.78740792675</c:v>
                </c:pt>
                <c:pt idx="5816">
                  <c:v>447154.76222068153</c:v>
                </c:pt>
                <c:pt idx="5817">
                  <c:v>445212.69589057745</c:v>
                </c:pt>
                <c:pt idx="5818">
                  <c:v>434855.17336811876</c:v>
                </c:pt>
                <c:pt idx="5819">
                  <c:v>418833.30785904801</c:v>
                </c:pt>
                <c:pt idx="5820">
                  <c:v>420451.70332461072</c:v>
                </c:pt>
                <c:pt idx="5821">
                  <c:v>420451.70332461072</c:v>
                </c:pt>
                <c:pt idx="5822">
                  <c:v>421260.90105739346</c:v>
                </c:pt>
                <c:pt idx="5823">
                  <c:v>418347.82213366544</c:v>
                </c:pt>
                <c:pt idx="5824">
                  <c:v>408313.92933289072</c:v>
                </c:pt>
                <c:pt idx="5825">
                  <c:v>411874.36369998672</c:v>
                </c:pt>
                <c:pt idx="5826">
                  <c:v>408637.64134028938</c:v>
                </c:pt>
                <c:pt idx="5827">
                  <c:v>407019.24587472668</c:v>
                </c:pt>
                <c:pt idx="5828">
                  <c:v>423202.91253035347</c:v>
                </c:pt>
                <c:pt idx="5829">
                  <c:v>441166.77579809894</c:v>
                </c:pt>
                <c:pt idx="5830">
                  <c:v>445374.55189427629</c:v>
                </c:pt>
                <c:pt idx="5831">
                  <c:v>418509.66442307882</c:v>
                </c:pt>
                <c:pt idx="5832">
                  <c:v>414949.25748455478</c:v>
                </c:pt>
                <c:pt idx="5833">
                  <c:v>417538.62440088415</c:v>
                </c:pt>
                <c:pt idx="5834">
                  <c:v>427734.35949107219</c:v>
                </c:pt>
                <c:pt idx="5835">
                  <c:v>411712.52141057217</c:v>
                </c:pt>
                <c:pt idx="5836">
                  <c:v>423364.75481976685</c:v>
                </c:pt>
                <c:pt idx="5837">
                  <c:v>412683.53400419618</c:v>
                </c:pt>
                <c:pt idx="5838">
                  <c:v>422555.58451555757</c:v>
                </c:pt>
                <c:pt idx="5839">
                  <c:v>424497.6097028029</c:v>
                </c:pt>
                <c:pt idx="5840">
                  <c:v>416243.94094272022</c:v>
                </c:pt>
                <c:pt idx="5841">
                  <c:v>411712.52141057223</c:v>
                </c:pt>
                <c:pt idx="5842">
                  <c:v>409123.15449424426</c:v>
                </c:pt>
                <c:pt idx="5843">
                  <c:v>424173.92512397631</c:v>
                </c:pt>
                <c:pt idx="5844">
                  <c:v>437282.73913789232</c:v>
                </c:pt>
                <c:pt idx="5845">
                  <c:v>443270.68441761634</c:v>
                </c:pt>
                <c:pt idx="5846">
                  <c:v>455246.54754849372</c:v>
                </c:pt>
                <c:pt idx="5847">
                  <c:v>451524.35317770042</c:v>
                </c:pt>
                <c:pt idx="5848">
                  <c:v>455084.71897336573</c:v>
                </c:pt>
                <c:pt idx="5849">
                  <c:v>451686.18175282836</c:v>
                </c:pt>
                <c:pt idx="5850">
                  <c:v>451686.18175282836</c:v>
                </c:pt>
                <c:pt idx="5851">
                  <c:v>450067.81371583632</c:v>
                </c:pt>
                <c:pt idx="5852">
                  <c:v>448125.81595716299</c:v>
                </c:pt>
                <c:pt idx="5853">
                  <c:v>443918.02614669898</c:v>
                </c:pt>
                <c:pt idx="5854">
                  <c:v>443430.59299270029</c:v>
                </c:pt>
                <c:pt idx="5855">
                  <c:v>441643.21009470295</c:v>
                </c:pt>
                <c:pt idx="5856">
                  <c:v>452367.45262554294</c:v>
                </c:pt>
                <c:pt idx="5857">
                  <c:v>449442.66170154698</c:v>
                </c:pt>
                <c:pt idx="5858">
                  <c:v>443105.61927098694</c:v>
                </c:pt>
                <c:pt idx="5859">
                  <c:v>447817.76566440699</c:v>
                </c:pt>
                <c:pt idx="5860">
                  <c:v>453992.33494839771</c:v>
                </c:pt>
                <c:pt idx="5861">
                  <c:v>443430.59299270029</c:v>
                </c:pt>
                <c:pt idx="5862">
                  <c:v>443430.59299270029</c:v>
                </c:pt>
                <c:pt idx="5863">
                  <c:v>440343.28777927632</c:v>
                </c:pt>
                <c:pt idx="5864">
                  <c:v>437093.53684785363</c:v>
                </c:pt>
                <c:pt idx="5865">
                  <c:v>428156.67721501092</c:v>
                </c:pt>
                <c:pt idx="5866">
                  <c:v>416782.4735264575</c:v>
                </c:pt>
                <c:pt idx="5867">
                  <c:v>424419.46570101759</c:v>
                </c:pt>
                <c:pt idx="5868">
                  <c:v>424094.4782650175</c:v>
                </c:pt>
                <c:pt idx="5869">
                  <c:v>429619.0863912949</c:v>
                </c:pt>
                <c:pt idx="5870">
                  <c:v>444243.02729698422</c:v>
                </c:pt>
                <c:pt idx="5871">
                  <c:v>448792.74168669229</c:v>
                </c:pt>
                <c:pt idx="5872">
                  <c:v>435793.61453242687</c:v>
                </c:pt>
                <c:pt idx="5873">
                  <c:v>422307.08165273484</c:v>
                </c:pt>
                <c:pt idx="5874">
                  <c:v>399233.75541105744</c:v>
                </c:pt>
                <c:pt idx="5875">
                  <c:v>410445.45852446818</c:v>
                </c:pt>
                <c:pt idx="5876">
                  <c:v>408820.56248732819</c:v>
                </c:pt>
                <c:pt idx="5877">
                  <c:v>412720.28829075088</c:v>
                </c:pt>
                <c:pt idx="5878">
                  <c:v>413370.24944846425</c:v>
                </c:pt>
                <c:pt idx="5879">
                  <c:v>417919.90898102691</c:v>
                </c:pt>
                <c:pt idx="5880">
                  <c:v>432381.40416871902</c:v>
                </c:pt>
                <c:pt idx="5881">
                  <c:v>445217.92103355372</c:v>
                </c:pt>
                <c:pt idx="5882">
                  <c:v>406383.23214590293</c:v>
                </c:pt>
                <c:pt idx="5883">
                  <c:v>433681.28534128709</c:v>
                </c:pt>
                <c:pt idx="5884">
                  <c:v>430269.00640614971</c:v>
                </c:pt>
                <c:pt idx="5885">
                  <c:v>426531.79489215638</c:v>
                </c:pt>
                <c:pt idx="5886">
                  <c:v>427669.20291815372</c:v>
                </c:pt>
                <c:pt idx="5887">
                  <c:v>404758.36353733495</c:v>
                </c:pt>
                <c:pt idx="5888">
                  <c:v>377460.32405623613</c:v>
                </c:pt>
                <c:pt idx="5889">
                  <c:v>373885.59940310009</c:v>
                </c:pt>
                <c:pt idx="5890">
                  <c:v>362348.90885369072</c:v>
                </c:pt>
                <c:pt idx="5891">
                  <c:v>349349.86398513999</c:v>
                </c:pt>
                <c:pt idx="5892">
                  <c:v>414345.15689931891</c:v>
                </c:pt>
                <c:pt idx="5893">
                  <c:v>391596.81809364288</c:v>
                </c:pt>
                <c:pt idx="5894">
                  <c:v>368198.50441596675</c:v>
                </c:pt>
                <c:pt idx="5895">
                  <c:v>393059.19984135352</c:v>
                </c:pt>
                <c:pt idx="5896">
                  <c:v>388834.51403050416</c:v>
                </c:pt>
                <c:pt idx="5897">
                  <c:v>401671.07203819754</c:v>
                </c:pt>
                <c:pt idx="5898">
                  <c:v>379572.6806759481</c:v>
                </c:pt>
                <c:pt idx="5899">
                  <c:v>349837.33828199736</c:v>
                </c:pt>
                <c:pt idx="5900">
                  <c:v>362673.89628968941</c:v>
                </c:pt>
                <c:pt idx="5901">
                  <c:v>356824.30072741339</c:v>
                </c:pt>
                <c:pt idx="5902">
                  <c:v>344150.24329486402</c:v>
                </c:pt>
                <c:pt idx="5903">
                  <c:v>375347.98115081212</c:v>
                </c:pt>
                <c:pt idx="5904">
                  <c:v>373723.1125422428</c:v>
                </c:pt>
                <c:pt idx="5905">
                  <c:v>367711.03011910943</c:v>
                </c:pt>
                <c:pt idx="5906">
                  <c:v>362836.39686483343</c:v>
                </c:pt>
                <c:pt idx="5907">
                  <c:v>367548.55697253876</c:v>
                </c:pt>
                <c:pt idx="5908">
                  <c:v>382334.98473908677</c:v>
                </c:pt>
                <c:pt idx="5909">
                  <c:v>358774.17048626801</c:v>
                </c:pt>
                <c:pt idx="5910">
                  <c:v>339275.55518344126</c:v>
                </c:pt>
                <c:pt idx="5911">
                  <c:v>349349.86398513993</c:v>
                </c:pt>
                <c:pt idx="5912">
                  <c:v>346100.08562514524</c:v>
                </c:pt>
                <c:pt idx="5913">
                  <c:v>344475.23073086259</c:v>
                </c:pt>
                <c:pt idx="5914">
                  <c:v>329851.24868231453</c:v>
                </c:pt>
                <c:pt idx="5915">
                  <c:v>345287.63760657451</c:v>
                </c:pt>
                <c:pt idx="5916">
                  <c:v>325951.52287889313</c:v>
                </c:pt>
                <c:pt idx="5917">
                  <c:v>313927.41288977041</c:v>
                </c:pt>
                <c:pt idx="5918">
                  <c:v>320914.43019233044</c:v>
                </c:pt>
                <c:pt idx="5919">
                  <c:v>299160.28112366371</c:v>
                </c:pt>
                <c:pt idx="5920">
                  <c:v>286729.33683952765</c:v>
                </c:pt>
                <c:pt idx="5921">
                  <c:v>321895.78335761843</c:v>
                </c:pt>
                <c:pt idx="5922">
                  <c:v>338415.84773521981</c:v>
                </c:pt>
                <c:pt idx="5923">
                  <c:v>326966.28404494381</c:v>
                </c:pt>
                <c:pt idx="5924">
                  <c:v>335144.53794616112</c:v>
                </c:pt>
                <c:pt idx="5925">
                  <c:v>335144.53794616112</c:v>
                </c:pt>
                <c:pt idx="5926">
                  <c:v>330728.26355950377</c:v>
                </c:pt>
                <c:pt idx="5927">
                  <c:v>304394.35210044234</c:v>
                </c:pt>
                <c:pt idx="5928">
                  <c:v>313226.84601661441</c:v>
                </c:pt>
                <c:pt idx="5929">
                  <c:v>325003.53657151049</c:v>
                </c:pt>
                <c:pt idx="5930">
                  <c:v>312572.60600165976</c:v>
                </c:pt>
                <c:pt idx="5931">
                  <c:v>325003.53657151049</c:v>
                </c:pt>
                <c:pt idx="5932">
                  <c:v>343649.91871199856</c:v>
                </c:pt>
                <c:pt idx="5933">
                  <c:v>336943.7562730012</c:v>
                </c:pt>
                <c:pt idx="5934">
                  <c:v>337107.32656245324</c:v>
                </c:pt>
                <c:pt idx="5935">
                  <c:v>318133.80384305853</c:v>
                </c:pt>
                <c:pt idx="5936">
                  <c:v>316661.71238083986</c:v>
                </c:pt>
                <c:pt idx="5937">
                  <c:v>311427.64140406117</c:v>
                </c:pt>
                <c:pt idx="5938">
                  <c:v>328929.10008980928</c:v>
                </c:pt>
                <c:pt idx="5939">
                  <c:v>321568.65649299859</c:v>
                </c:pt>
                <c:pt idx="5940">
                  <c:v>315680.29064412124</c:v>
                </c:pt>
                <c:pt idx="5941">
                  <c:v>312736.17629111325</c:v>
                </c:pt>
                <c:pt idx="5942">
                  <c:v>313717.54317068786</c:v>
                </c:pt>
                <c:pt idx="5943">
                  <c:v>315353.19120807323</c:v>
                </c:pt>
                <c:pt idx="5944">
                  <c:v>313553.97288123454</c:v>
                </c:pt>
                <c:pt idx="5945">
                  <c:v>313553.97288123454</c:v>
                </c:pt>
                <c:pt idx="5946">
                  <c:v>312899.70543770789</c:v>
                </c:pt>
                <c:pt idx="5947">
                  <c:v>310119.09280272253</c:v>
                </c:pt>
                <c:pt idx="5948">
                  <c:v>316334.5855162199</c:v>
                </c:pt>
                <c:pt idx="5949">
                  <c:v>317970.24726789189</c:v>
                </c:pt>
                <c:pt idx="5950">
                  <c:v>317970.24726789189</c:v>
                </c:pt>
                <c:pt idx="5951">
                  <c:v>332527.52302920131</c:v>
                </c:pt>
                <c:pt idx="5952">
                  <c:v>335635.26252880663</c:v>
                </c:pt>
                <c:pt idx="5953">
                  <c:v>339560.81233281863</c:v>
                </c:pt>
                <c:pt idx="5954">
                  <c:v>319115.1981512052</c:v>
                </c:pt>
                <c:pt idx="5955">
                  <c:v>329092.67037926125</c:v>
                </c:pt>
                <c:pt idx="5956">
                  <c:v>319278.76844065858</c:v>
                </c:pt>
                <c:pt idx="5957">
                  <c:v>318460.9032791066</c:v>
                </c:pt>
                <c:pt idx="5958">
                  <c:v>324185.69883853057</c:v>
                </c:pt>
                <c:pt idx="5959">
                  <c:v>312245.45170846785</c:v>
                </c:pt>
                <c:pt idx="5960">
                  <c:v>314698.92376454786</c:v>
                </c:pt>
                <c:pt idx="5961">
                  <c:v>322386.45308311988</c:v>
                </c:pt>
                <c:pt idx="5962">
                  <c:v>322386.45308311988</c:v>
                </c:pt>
                <c:pt idx="5963">
                  <c:v>302267.9794804118</c:v>
                </c:pt>
                <c:pt idx="5964">
                  <c:v>316988.82553117321</c:v>
                </c:pt>
                <c:pt idx="5965">
                  <c:v>279859.6178253637</c:v>
                </c:pt>
                <c:pt idx="5966">
                  <c:v>281331.70928758237</c:v>
                </c:pt>
                <c:pt idx="5967">
                  <c:v>288364.95744834241</c:v>
                </c:pt>
                <c:pt idx="5968">
                  <c:v>288855.65460241574</c:v>
                </c:pt>
                <c:pt idx="5969">
                  <c:v>295071.14731591183</c:v>
                </c:pt>
                <c:pt idx="5970">
                  <c:v>287710.73114767444</c:v>
                </c:pt>
                <c:pt idx="5971">
                  <c:v>279696.04753591045</c:v>
                </c:pt>
                <c:pt idx="5972">
                  <c:v>291636.26723740116</c:v>
                </c:pt>
                <c:pt idx="5973">
                  <c:v>302595.13377360394</c:v>
                </c:pt>
                <c:pt idx="5974">
                  <c:v>304721.46525077731</c:v>
                </c:pt>
                <c:pt idx="5975">
                  <c:v>311427.64140406135</c:v>
                </c:pt>
                <c:pt idx="5976">
                  <c:v>321568.65649299871</c:v>
                </c:pt>
                <c:pt idx="5977">
                  <c:v>317970.247267892</c:v>
                </c:pt>
                <c:pt idx="5978">
                  <c:v>307502.07788576261</c:v>
                </c:pt>
                <c:pt idx="5979">
                  <c:v>314208.2266104747</c:v>
                </c:pt>
                <c:pt idx="5980">
                  <c:v>315026.06434345333</c:v>
                </c:pt>
                <c:pt idx="5981">
                  <c:v>312245.45170846797</c:v>
                </c:pt>
                <c:pt idx="5982">
                  <c:v>312245.45170846797</c:v>
                </c:pt>
                <c:pt idx="5983">
                  <c:v>298015.30281177856</c:v>
                </c:pt>
                <c:pt idx="5984">
                  <c:v>298509.55196593323</c:v>
                </c:pt>
                <c:pt idx="5985">
                  <c:v>295049.98617257189</c:v>
                </c:pt>
                <c:pt idx="5986">
                  <c:v>296532.63763503195</c:v>
                </c:pt>
                <c:pt idx="5987">
                  <c:v>283518.13676612929</c:v>
                </c:pt>
                <c:pt idx="5988">
                  <c:v>282859.19275106792</c:v>
                </c:pt>
                <c:pt idx="5989">
                  <c:v>279399.62695770658</c:v>
                </c:pt>
                <c:pt idx="5990">
                  <c:v>270503.6770400852</c:v>
                </c:pt>
                <c:pt idx="5991">
                  <c:v>266055.68150984519</c:v>
                </c:pt>
                <c:pt idx="5992">
                  <c:v>260125.03451714385</c:v>
                </c:pt>
                <c:pt idx="5993">
                  <c:v>261607.68597960519</c:v>
                </c:pt>
                <c:pt idx="5994">
                  <c:v>265561.47349854786</c:v>
                </c:pt>
                <c:pt idx="5995">
                  <c:v>251558.54289276779</c:v>
                </c:pt>
                <c:pt idx="5996">
                  <c:v>251723.25146796118</c:v>
                </c:pt>
                <c:pt idx="5997">
                  <c:v>249581.62856186644</c:v>
                </c:pt>
                <c:pt idx="5998">
                  <c:v>271492.10677696258</c:v>
                </c:pt>
                <c:pt idx="5999">
                  <c:v>281870.76301418926</c:v>
                </c:pt>
                <c:pt idx="6000">
                  <c:v>280223.36183367728</c:v>
                </c:pt>
                <c:pt idx="6001">
                  <c:v>274292.6736981186</c:v>
                </c:pt>
                <c:pt idx="6002">
                  <c:v>267703.08269035723</c:v>
                </c:pt>
                <c:pt idx="6003">
                  <c:v>278411.19722082792</c:v>
                </c:pt>
                <c:pt idx="6004">
                  <c:v>279399.62695770658</c:v>
                </c:pt>
                <c:pt idx="6005">
                  <c:v>282364.95731119998</c:v>
                </c:pt>
                <c:pt idx="6006">
                  <c:v>281047.04185250401</c:v>
                </c:pt>
                <c:pt idx="6007">
                  <c:v>301969.07661643741</c:v>
                </c:pt>
                <c:pt idx="6008">
                  <c:v>295379.47189438803</c:v>
                </c:pt>
                <c:pt idx="6009">
                  <c:v>294555.76444698934</c:v>
                </c:pt>
                <c:pt idx="6010">
                  <c:v>310206.09623328276</c:v>
                </c:pt>
                <c:pt idx="6011">
                  <c:v>298674.24682683998</c:v>
                </c:pt>
                <c:pt idx="6012">
                  <c:v>287966.13229636929</c:v>
                </c:pt>
                <c:pt idx="6013">
                  <c:v>302628.04806007067</c:v>
                </c:pt>
                <c:pt idx="6014">
                  <c:v>318113.61641402676</c:v>
                </c:pt>
                <c:pt idx="6015">
                  <c:v>317784.17183506815</c:v>
                </c:pt>
                <c:pt idx="6016">
                  <c:v>308888.18077458814</c:v>
                </c:pt>
                <c:pt idx="6017">
                  <c:v>309052.93049263878</c:v>
                </c:pt>
                <c:pt idx="6018">
                  <c:v>309052.93049263878</c:v>
                </c:pt>
                <c:pt idx="6019">
                  <c:v>316136.75694026949</c:v>
                </c:pt>
                <c:pt idx="6020">
                  <c:v>324044.3045495855</c:v>
                </c:pt>
                <c:pt idx="6021">
                  <c:v>324044.3045495855</c:v>
                </c:pt>
                <c:pt idx="6022">
                  <c:v>322726.37537660415</c:v>
                </c:pt>
                <c:pt idx="6023">
                  <c:v>318772.60157194547</c:v>
                </c:pt>
                <c:pt idx="6024">
                  <c:v>310206.09623328276</c:v>
                </c:pt>
                <c:pt idx="6025">
                  <c:v>325526.9560120455</c:v>
                </c:pt>
                <c:pt idx="6026">
                  <c:v>316301.49294403481</c:v>
                </c:pt>
                <c:pt idx="6027">
                  <c:v>306581.80815044278</c:v>
                </c:pt>
                <c:pt idx="6028">
                  <c:v>312512.44142885611</c:v>
                </c:pt>
                <c:pt idx="6029">
                  <c:v>309382.41621445608</c:v>
                </c:pt>
                <c:pt idx="6030">
                  <c:v>311688.7476957441</c:v>
                </c:pt>
                <c:pt idx="6031">
                  <c:v>344472.09015936288</c:v>
                </c:pt>
                <c:pt idx="6032">
                  <c:v>336070.32082446548</c:v>
                </c:pt>
                <c:pt idx="6033">
                  <c:v>328327.55036177346</c:v>
                </c:pt>
                <c:pt idx="6034">
                  <c:v>333599.23962512682</c:v>
                </c:pt>
                <c:pt idx="6035">
                  <c:v>333763.97562889213</c:v>
                </c:pt>
                <c:pt idx="6036">
                  <c:v>333434.48990707484</c:v>
                </c:pt>
                <c:pt idx="6037">
                  <c:v>332610.79617396148</c:v>
                </c:pt>
                <c:pt idx="6038">
                  <c:v>326021.17773762811</c:v>
                </c:pt>
                <c:pt idx="6039">
                  <c:v>326021.17773762811</c:v>
                </c:pt>
                <c:pt idx="6040">
                  <c:v>318278.37984636409</c:v>
                </c:pt>
                <c:pt idx="6041">
                  <c:v>319925.76731258939</c:v>
                </c:pt>
                <c:pt idx="6042">
                  <c:v>318278.37984636409</c:v>
                </c:pt>
                <c:pt idx="6043">
                  <c:v>327668.55148956808</c:v>
                </c:pt>
                <c:pt idx="6044">
                  <c:v>325362.20629399345</c:v>
                </c:pt>
                <c:pt idx="6045">
                  <c:v>330469.14583929616</c:v>
                </c:pt>
                <c:pt idx="6046">
                  <c:v>333105.00418525754</c:v>
                </c:pt>
                <c:pt idx="6047">
                  <c:v>339365.15061406163</c:v>
                </c:pt>
                <c:pt idx="6048">
                  <c:v>336729.29226809891</c:v>
                </c:pt>
                <c:pt idx="6049">
                  <c:v>337889.86372319754</c:v>
                </c:pt>
                <c:pt idx="6050">
                  <c:v>328605.34693955217</c:v>
                </c:pt>
                <c:pt idx="6051">
                  <c:v>327444.80291302549</c:v>
                </c:pt>
                <c:pt idx="6052">
                  <c:v>327444.80291302549</c:v>
                </c:pt>
                <c:pt idx="6053">
                  <c:v>337226.68199375353</c:v>
                </c:pt>
                <c:pt idx="6054">
                  <c:v>333744.98134274286</c:v>
                </c:pt>
                <c:pt idx="6055">
                  <c:v>339050.43517829623</c:v>
                </c:pt>
                <c:pt idx="6056">
                  <c:v>346345.37934503757</c:v>
                </c:pt>
                <c:pt idx="6057">
                  <c:v>354800.93610973627</c:v>
                </c:pt>
                <c:pt idx="6058">
                  <c:v>354800.93610973627</c:v>
                </c:pt>
                <c:pt idx="6059">
                  <c:v>360272.15452050697</c:v>
                </c:pt>
                <c:pt idx="6060">
                  <c:v>361930.12941554701</c:v>
                </c:pt>
                <c:pt idx="6061">
                  <c:v>367069.73639016703</c:v>
                </c:pt>
                <c:pt idx="6062">
                  <c:v>365577.58092748834</c:v>
                </c:pt>
                <c:pt idx="6063">
                  <c:v>366074.97065314307</c:v>
                </c:pt>
                <c:pt idx="6064">
                  <c:v>373867.34568839776</c:v>
                </c:pt>
                <c:pt idx="6065">
                  <c:v>378509.59036593512</c:v>
                </c:pt>
                <c:pt idx="6066">
                  <c:v>386799.35512684315</c:v>
                </c:pt>
                <c:pt idx="6067">
                  <c:v>388291.51058952179</c:v>
                </c:pt>
                <c:pt idx="6068">
                  <c:v>388788.90031517652</c:v>
                </c:pt>
                <c:pt idx="6069">
                  <c:v>392602.17125947919</c:v>
                </c:pt>
                <c:pt idx="6070">
                  <c:v>389617.87404840987</c:v>
                </c:pt>
                <c:pt idx="6071">
                  <c:v>399068.15540727385</c:v>
                </c:pt>
                <c:pt idx="6072">
                  <c:v>385970.3813936098</c:v>
                </c:pt>
                <c:pt idx="6073">
                  <c:v>386965.14713063242</c:v>
                </c:pt>
                <c:pt idx="6074">
                  <c:v>389120.44317989639</c:v>
                </c:pt>
                <c:pt idx="6075">
                  <c:v>394425.92444402183</c:v>
                </c:pt>
                <c:pt idx="6076">
                  <c:v>387130.92542013648</c:v>
                </c:pt>
                <c:pt idx="6077">
                  <c:v>395586.48218483519</c:v>
                </c:pt>
                <c:pt idx="6078">
                  <c:v>394094.32672215783</c:v>
                </c:pt>
                <c:pt idx="6079">
                  <c:v>398570.77939590451</c:v>
                </c:pt>
                <c:pt idx="6080">
                  <c:v>387462.53685628716</c:v>
                </c:pt>
                <c:pt idx="6081">
                  <c:v>387462.53685628716</c:v>
                </c:pt>
                <c:pt idx="6082">
                  <c:v>384644.01793472178</c:v>
                </c:pt>
                <c:pt idx="6083">
                  <c:v>373535.76168081904</c:v>
                </c:pt>
                <c:pt idx="6084">
                  <c:v>374033.13769218704</c:v>
                </c:pt>
                <c:pt idx="6085">
                  <c:v>372043.61993242707</c:v>
                </c:pt>
                <c:pt idx="6086">
                  <c:v>371214.61877062038</c:v>
                </c:pt>
                <c:pt idx="6087">
                  <c:v>385141.38023180439</c:v>
                </c:pt>
                <c:pt idx="6088">
                  <c:v>383151.86247204308</c:v>
                </c:pt>
                <c:pt idx="6089">
                  <c:v>399897.14285479247</c:v>
                </c:pt>
                <c:pt idx="6090">
                  <c:v>405202.56926177384</c:v>
                </c:pt>
                <c:pt idx="6091">
                  <c:v>402715.66177635919</c:v>
                </c:pt>
                <c:pt idx="6092">
                  <c:v>406694.72472445254</c:v>
                </c:pt>
                <c:pt idx="6093">
                  <c:v>411668.58083814062</c:v>
                </c:pt>
                <c:pt idx="6094">
                  <c:v>411171.16368391394</c:v>
                </c:pt>
                <c:pt idx="6095">
                  <c:v>423771.5891147806</c:v>
                </c:pt>
                <c:pt idx="6096">
                  <c:v>388788.90031517646</c:v>
                </c:pt>
                <c:pt idx="6097">
                  <c:v>383151.86247204308</c:v>
                </c:pt>
                <c:pt idx="6098">
                  <c:v>389120.44317989639</c:v>
                </c:pt>
                <c:pt idx="6099">
                  <c:v>394591.68901924038</c:v>
                </c:pt>
                <c:pt idx="6100">
                  <c:v>394757.48102302972</c:v>
                </c:pt>
                <c:pt idx="6101">
                  <c:v>389949.44434170303</c:v>
                </c:pt>
                <c:pt idx="6102">
                  <c:v>395089.07874489372</c:v>
                </c:pt>
                <c:pt idx="6103">
                  <c:v>394094.32672215771</c:v>
                </c:pt>
                <c:pt idx="6104">
                  <c:v>394757.48102302972</c:v>
                </c:pt>
                <c:pt idx="6105">
                  <c:v>388954.66489039373</c:v>
                </c:pt>
                <c:pt idx="6106">
                  <c:v>390612.62607114704</c:v>
                </c:pt>
                <c:pt idx="6107">
                  <c:v>388291.51058952167</c:v>
                </c:pt>
                <c:pt idx="6108">
                  <c:v>383483.44647962303</c:v>
                </c:pt>
                <c:pt idx="6109">
                  <c:v>390115.26377406437</c:v>
                </c:pt>
                <c:pt idx="6110">
                  <c:v>391607.41923674173</c:v>
                </c:pt>
                <c:pt idx="6111">
                  <c:v>392801.11069259781</c:v>
                </c:pt>
                <c:pt idx="6112">
                  <c:v>385472.99166795507</c:v>
                </c:pt>
                <c:pt idx="6113">
                  <c:v>393099.57469942048</c:v>
                </c:pt>
                <c:pt idx="6114">
                  <c:v>394266.52329752181</c:v>
                </c:pt>
                <c:pt idx="6115">
                  <c:v>394599.95873371518</c:v>
                </c:pt>
                <c:pt idx="6116">
                  <c:v>406936.3978728326</c:v>
                </c:pt>
                <c:pt idx="6117">
                  <c:v>410770.7065319033</c:v>
                </c:pt>
                <c:pt idx="6118">
                  <c:v>410770.7065319033</c:v>
                </c:pt>
                <c:pt idx="6119">
                  <c:v>409270.32249760866</c:v>
                </c:pt>
                <c:pt idx="6120">
                  <c:v>411604.26083666994</c:v>
                </c:pt>
                <c:pt idx="6121">
                  <c:v>411437.54997571657</c:v>
                </c:pt>
                <c:pt idx="6122">
                  <c:v>410937.41739285656</c:v>
                </c:pt>
                <c:pt idx="6123">
                  <c:v>400101.33485946053</c:v>
                </c:pt>
                <c:pt idx="6124">
                  <c:v>397767.42394897115</c:v>
                </c:pt>
                <c:pt idx="6125">
                  <c:v>401935.14061566186</c:v>
                </c:pt>
                <c:pt idx="6126">
                  <c:v>410437.3122385685</c:v>
                </c:pt>
                <c:pt idx="6127">
                  <c:v>410437.3122385685</c:v>
                </c:pt>
                <c:pt idx="6128">
                  <c:v>413771.46088620584</c:v>
                </c:pt>
                <c:pt idx="6129">
                  <c:v>413104.64487096452</c:v>
                </c:pt>
                <c:pt idx="6130">
                  <c:v>416772.21524050855</c:v>
                </c:pt>
                <c:pt idx="6131">
                  <c:v>414438.31804430584</c:v>
                </c:pt>
                <c:pt idx="6132">
                  <c:v>416772.21524050855</c:v>
                </c:pt>
                <c:pt idx="6133">
                  <c:v>420106.43245957652</c:v>
                </c:pt>
                <c:pt idx="6134">
                  <c:v>420106.43245957652</c:v>
                </c:pt>
                <c:pt idx="6135">
                  <c:v>421773.48621196719</c:v>
                </c:pt>
                <c:pt idx="6136">
                  <c:v>421106.67019672447</c:v>
                </c:pt>
                <c:pt idx="6137">
                  <c:v>421773.48621196719</c:v>
                </c:pt>
                <c:pt idx="6138">
                  <c:v>429608.81439105916</c:v>
                </c:pt>
                <c:pt idx="6139">
                  <c:v>428608.56293962582</c:v>
                </c:pt>
                <c:pt idx="6140">
                  <c:v>432442.8578844099</c:v>
                </c:pt>
                <c:pt idx="6141">
                  <c:v>425941.20287865784</c:v>
                </c:pt>
                <c:pt idx="6142">
                  <c:v>430609.06584249384</c:v>
                </c:pt>
                <c:pt idx="6143">
                  <c:v>429275.39266915253</c:v>
                </c:pt>
                <c:pt idx="6144">
                  <c:v>428775.26008629252</c:v>
                </c:pt>
                <c:pt idx="6145">
                  <c:v>414771.69862335379</c:v>
                </c:pt>
                <c:pt idx="6146">
                  <c:v>416105.38551098178</c:v>
                </c:pt>
                <c:pt idx="6147">
                  <c:v>410770.70653190312</c:v>
                </c:pt>
                <c:pt idx="6148">
                  <c:v>418606.02099670982</c:v>
                </c:pt>
                <c:pt idx="6149">
                  <c:v>418439.32385004318</c:v>
                </c:pt>
                <c:pt idx="6150">
                  <c:v>427941.70578152593</c:v>
                </c:pt>
                <c:pt idx="6151">
                  <c:v>425941.2028786579</c:v>
                </c:pt>
                <c:pt idx="6152">
                  <c:v>428775.26008629258</c:v>
                </c:pt>
                <c:pt idx="6153">
                  <c:v>430275.63040630193</c:v>
                </c:pt>
                <c:pt idx="6154">
                  <c:v>432776.26589203003</c:v>
                </c:pt>
                <c:pt idx="6155">
                  <c:v>445279.44332067412</c:v>
                </c:pt>
                <c:pt idx="6156">
                  <c:v>441778.57009779674</c:v>
                </c:pt>
                <c:pt idx="6157">
                  <c:v>439444.67290159402</c:v>
                </c:pt>
                <c:pt idx="6158">
                  <c:v>439611.34261968866</c:v>
                </c:pt>
                <c:pt idx="6159">
                  <c:v>443112.21584256605</c:v>
                </c:pt>
                <c:pt idx="6160">
                  <c:v>443278.94041780604</c:v>
                </c:pt>
                <c:pt idx="6161">
                  <c:v>467118.31924842077</c:v>
                </c:pt>
                <c:pt idx="6162">
                  <c:v>478121.0852141981</c:v>
                </c:pt>
                <c:pt idx="6163">
                  <c:v>476620.71489418874</c:v>
                </c:pt>
                <c:pt idx="6164">
                  <c:v>467118.31924842071</c:v>
                </c:pt>
                <c:pt idx="6165">
                  <c:v>470452.46789605811</c:v>
                </c:pt>
                <c:pt idx="6166">
                  <c:v>462283.75913791539</c:v>
                </c:pt>
                <c:pt idx="6167">
                  <c:v>464784.36719507282</c:v>
                </c:pt>
                <c:pt idx="6168">
                  <c:v>458949.58306170616</c:v>
                </c:pt>
                <c:pt idx="6169">
                  <c:v>467785.14897794754</c:v>
                </c:pt>
                <c:pt idx="6170">
                  <c:v>474620.21199132095</c:v>
                </c:pt>
                <c:pt idx="6171">
                  <c:v>475453.76629608765</c:v>
                </c:pt>
                <c:pt idx="6172">
                  <c:v>483289.05333232234</c:v>
                </c:pt>
                <c:pt idx="6173">
                  <c:v>483622.50248280243</c:v>
                </c:pt>
                <c:pt idx="6174">
                  <c:v>485456.29452471709</c:v>
                </c:pt>
                <c:pt idx="6175">
                  <c:v>489457.30033045443</c:v>
                </c:pt>
                <c:pt idx="6176">
                  <c:v>493958.45243333839</c:v>
                </c:pt>
                <c:pt idx="6177">
                  <c:v>492458.06839904375</c:v>
                </c:pt>
                <c:pt idx="6178">
                  <c:v>502293.88576671982</c:v>
                </c:pt>
                <c:pt idx="6179">
                  <c:v>504135.64580881718</c:v>
                </c:pt>
                <c:pt idx="6180">
                  <c:v>498610.43425395456</c:v>
                </c:pt>
                <c:pt idx="6181">
                  <c:v>495931.54047843721</c:v>
                </c:pt>
                <c:pt idx="6182">
                  <c:v>501289.31431518664</c:v>
                </c:pt>
                <c:pt idx="6183">
                  <c:v>500787.02858941996</c:v>
                </c:pt>
                <c:pt idx="6184">
                  <c:v>498777.84454349591</c:v>
                </c:pt>
                <c:pt idx="6185">
                  <c:v>498777.84454349591</c:v>
                </c:pt>
                <c:pt idx="6186">
                  <c:v>489234.27861107053</c:v>
                </c:pt>
                <c:pt idx="6187">
                  <c:v>492415.45811235585</c:v>
                </c:pt>
                <c:pt idx="6188">
                  <c:v>502461.3509134039</c:v>
                </c:pt>
                <c:pt idx="6189">
                  <c:v>498610.43425395456</c:v>
                </c:pt>
                <c:pt idx="6190">
                  <c:v>499447.59541594662</c:v>
                </c:pt>
                <c:pt idx="6191">
                  <c:v>501959.05147335184</c:v>
                </c:pt>
                <c:pt idx="6192">
                  <c:v>498777.84454349586</c:v>
                </c:pt>
                <c:pt idx="6193">
                  <c:v>495094.33817358647</c:v>
                </c:pt>
                <c:pt idx="6194">
                  <c:v>497438.41137002246</c:v>
                </c:pt>
                <c:pt idx="6195">
                  <c:v>500117.36000268388</c:v>
                </c:pt>
                <c:pt idx="6196">
                  <c:v>499782.45713788655</c:v>
                </c:pt>
                <c:pt idx="6197">
                  <c:v>504135.64580881712</c:v>
                </c:pt>
                <c:pt idx="6198">
                  <c:v>502628.7612029452</c:v>
                </c:pt>
                <c:pt idx="6199">
                  <c:v>503968.2492335625</c:v>
                </c:pt>
                <c:pt idx="6200">
                  <c:v>495596.67875649716</c:v>
                </c:pt>
                <c:pt idx="6201">
                  <c:v>508321.45161877852</c:v>
                </c:pt>
                <c:pt idx="6202">
                  <c:v>511000.3316800092</c:v>
                </c:pt>
                <c:pt idx="6203">
                  <c:v>516023.29865196254</c:v>
                </c:pt>
                <c:pt idx="6204">
                  <c:v>517697.60726166127</c:v>
                </c:pt>
                <c:pt idx="6205">
                  <c:v>519037.04043513455</c:v>
                </c:pt>
                <c:pt idx="6206">
                  <c:v>519037.04043513455</c:v>
                </c:pt>
                <c:pt idx="6207">
                  <c:v>521883.39935733721</c:v>
                </c:pt>
                <c:pt idx="6208">
                  <c:v>525566.85087010113</c:v>
                </c:pt>
                <c:pt idx="6209">
                  <c:v>518367.30327696906</c:v>
                </c:pt>
                <c:pt idx="6210">
                  <c:v>510330.59452184371</c:v>
                </c:pt>
                <c:pt idx="6211">
                  <c:v>510330.59452184371</c:v>
                </c:pt>
                <c:pt idx="6212">
                  <c:v>518199.89298742777</c:v>
                </c:pt>
                <c:pt idx="6213">
                  <c:v>518367.30327696906</c:v>
                </c:pt>
                <c:pt idx="6214">
                  <c:v>515186.13748997042</c:v>
                </c:pt>
                <c:pt idx="6215">
                  <c:v>509861.77165398508</c:v>
                </c:pt>
                <c:pt idx="6216">
                  <c:v>513344.37744787306</c:v>
                </c:pt>
                <c:pt idx="6217">
                  <c:v>506814.55329861969</c:v>
                </c:pt>
                <c:pt idx="6218">
                  <c:v>503465.92236493697</c:v>
                </c:pt>
                <c:pt idx="6219">
                  <c:v>508154.00018637843</c:v>
                </c:pt>
                <c:pt idx="6220">
                  <c:v>518367.30327696912</c:v>
                </c:pt>
                <c:pt idx="6221">
                  <c:v>516692.99466727045</c:v>
                </c:pt>
                <c:pt idx="6222">
                  <c:v>516692.99466727045</c:v>
                </c:pt>
                <c:pt idx="6223">
                  <c:v>520711.36275911849</c:v>
                </c:pt>
                <c:pt idx="6224">
                  <c:v>512088.61513345584</c:v>
                </c:pt>
                <c:pt idx="6225">
                  <c:v>502461.35091340373</c:v>
                </c:pt>
                <c:pt idx="6226">
                  <c:v>484881.02136871032</c:v>
                </c:pt>
                <c:pt idx="6227">
                  <c:v>490908.60093505576</c:v>
                </c:pt>
                <c:pt idx="6228">
                  <c:v>493922.34271822637</c:v>
                </c:pt>
                <c:pt idx="6229">
                  <c:v>496768.64678328502</c:v>
                </c:pt>
                <c:pt idx="6230">
                  <c:v>488229.6797309664</c:v>
                </c:pt>
                <c:pt idx="6231">
                  <c:v>471821.42792734894</c:v>
                </c:pt>
                <c:pt idx="6232">
                  <c:v>475672.33087251161</c:v>
                </c:pt>
                <c:pt idx="6233">
                  <c:v>476509.49203450489</c:v>
                </c:pt>
                <c:pt idx="6234">
                  <c:v>479355.79609956226</c:v>
                </c:pt>
                <c:pt idx="6235">
                  <c:v>466128.77865437424</c:v>
                </c:pt>
                <c:pt idx="6236">
                  <c:v>469142.54786611686</c:v>
                </c:pt>
                <c:pt idx="6237">
                  <c:v>464119.58089416346</c:v>
                </c:pt>
                <c:pt idx="6238">
                  <c:v>468975.09643371816</c:v>
                </c:pt>
                <c:pt idx="6239">
                  <c:v>468640.19356892083</c:v>
                </c:pt>
                <c:pt idx="6240">
                  <c:v>470816.85647581564</c:v>
                </c:pt>
                <c:pt idx="6241">
                  <c:v>467635.6221173876</c:v>
                </c:pt>
                <c:pt idx="6242">
                  <c:v>467635.6221173876</c:v>
                </c:pt>
                <c:pt idx="6243">
                  <c:v>476844.31261358643</c:v>
                </c:pt>
                <c:pt idx="6244">
                  <c:v>480881.11270585575</c:v>
                </c:pt>
                <c:pt idx="6245">
                  <c:v>487255.82828013442</c:v>
                </c:pt>
                <c:pt idx="6246">
                  <c:v>483908.67848934373</c:v>
                </c:pt>
                <c:pt idx="6247">
                  <c:v>483235.89675967983</c:v>
                </c:pt>
                <c:pt idx="6248">
                  <c:v>476507.94232018379</c:v>
                </c:pt>
                <c:pt idx="6249">
                  <c:v>481553.89443551982</c:v>
                </c:pt>
                <c:pt idx="6250">
                  <c:v>481049.29099541443</c:v>
                </c:pt>
                <c:pt idx="6251">
                  <c:v>482226.73102232779</c:v>
                </c:pt>
                <c:pt idx="6252">
                  <c:v>488113.65687117178</c:v>
                </c:pt>
                <c:pt idx="6253">
                  <c:v>478694.52065587707</c:v>
                </c:pt>
                <c:pt idx="6254">
                  <c:v>478694.52065587707</c:v>
                </c:pt>
                <c:pt idx="6255">
                  <c:v>481553.8944355197</c:v>
                </c:pt>
                <c:pt idx="6256">
                  <c:v>480839.05099060904</c:v>
                </c:pt>
                <c:pt idx="6257">
                  <c:v>481553.8944355197</c:v>
                </c:pt>
                <c:pt idx="6258">
                  <c:v>484413.26821516233</c:v>
                </c:pt>
                <c:pt idx="6259">
                  <c:v>487272.64199480508</c:v>
                </c:pt>
                <c:pt idx="6260">
                  <c:v>490804.85236125567</c:v>
                </c:pt>
                <c:pt idx="6261">
                  <c:v>492318.66268157167</c:v>
                </c:pt>
                <c:pt idx="6262">
                  <c:v>492655.06040354638</c:v>
                </c:pt>
                <c:pt idx="6263">
                  <c:v>494000.65129144501</c:v>
                </c:pt>
                <c:pt idx="6264">
                  <c:v>498373.80796283175</c:v>
                </c:pt>
                <c:pt idx="6265">
                  <c:v>498037.42395514244</c:v>
                </c:pt>
                <c:pt idx="6266">
                  <c:v>497701.03994745441</c:v>
                </c:pt>
                <c:pt idx="6267">
                  <c:v>497869.21823701309</c:v>
                </c:pt>
                <c:pt idx="6268">
                  <c:v>502578.80005894648</c:v>
                </c:pt>
                <c:pt idx="6269">
                  <c:v>498710.20568480645</c:v>
                </c:pt>
                <c:pt idx="6270">
                  <c:v>504765.40582321177</c:v>
                </c:pt>
                <c:pt idx="6271">
                  <c:v>498878.41140293708</c:v>
                </c:pt>
                <c:pt idx="6272">
                  <c:v>497701.03994745441</c:v>
                </c:pt>
                <c:pt idx="6273">
                  <c:v>500728.60573094105</c:v>
                </c:pt>
                <c:pt idx="6274">
                  <c:v>492612.99868829834</c:v>
                </c:pt>
                <c:pt idx="6275">
                  <c:v>490468.46835356636</c:v>
                </c:pt>
                <c:pt idx="6276">
                  <c:v>490468.46835356636</c:v>
                </c:pt>
                <c:pt idx="6277">
                  <c:v>492318.66268157167</c:v>
                </c:pt>
                <c:pt idx="6278">
                  <c:v>493159.65012936509</c:v>
                </c:pt>
                <c:pt idx="6279">
                  <c:v>493664.23985518498</c:v>
                </c:pt>
                <c:pt idx="6280">
                  <c:v>503251.5817886091</c:v>
                </c:pt>
                <c:pt idx="6281">
                  <c:v>510315.94766436639</c:v>
                </c:pt>
                <c:pt idx="6282">
                  <c:v>509979.5773709637</c:v>
                </c:pt>
                <c:pt idx="6283">
                  <c:v>512166.1557066571</c:v>
                </c:pt>
                <c:pt idx="6284">
                  <c:v>518389.4792774758</c:v>
                </c:pt>
                <c:pt idx="6285">
                  <c:v>519230.52158241312</c:v>
                </c:pt>
                <c:pt idx="6286">
                  <c:v>515866.50321980781</c:v>
                </c:pt>
                <c:pt idx="6287">
                  <c:v>522073.0405045292</c:v>
                </c:pt>
                <c:pt idx="6288">
                  <c:v>527472.24519936787</c:v>
                </c:pt>
                <c:pt idx="6289">
                  <c:v>527001.29661717452</c:v>
                </c:pt>
                <c:pt idx="6290">
                  <c:v>527976.83492518647</c:v>
                </c:pt>
                <c:pt idx="6291">
                  <c:v>520744.27704558516</c:v>
                </c:pt>
                <c:pt idx="6292">
                  <c:v>523267.3079603971</c:v>
                </c:pt>
                <c:pt idx="6293">
                  <c:v>518810.00042994512</c:v>
                </c:pt>
                <c:pt idx="6294">
                  <c:v>519903.30331207713</c:v>
                </c:pt>
                <c:pt idx="6295">
                  <c:v>521467.54106211715</c:v>
                </c:pt>
                <c:pt idx="6296">
                  <c:v>513595.84259647847</c:v>
                </c:pt>
                <c:pt idx="6297">
                  <c:v>519062.31586428382</c:v>
                </c:pt>
                <c:pt idx="6298">
                  <c:v>506783.7372979158</c:v>
                </c:pt>
                <c:pt idx="6299">
                  <c:v>502074.21033312642</c:v>
                </c:pt>
                <c:pt idx="6300">
                  <c:v>487440.88885579299</c:v>
                </c:pt>
                <c:pt idx="6301">
                  <c:v>474489.52855976229</c:v>
                </c:pt>
                <c:pt idx="6302">
                  <c:v>486768.10712613032</c:v>
                </c:pt>
                <c:pt idx="6303">
                  <c:v>485758.88653163303</c:v>
                </c:pt>
                <c:pt idx="6304">
                  <c:v>495178.02274692775</c:v>
                </c:pt>
                <c:pt idx="6305">
                  <c:v>491814.04552717973</c:v>
                </c:pt>
                <c:pt idx="6306">
                  <c:v>486599.87397942774</c:v>
                </c:pt>
                <c:pt idx="6307">
                  <c:v>486768.10712613037</c:v>
                </c:pt>
                <c:pt idx="6308">
                  <c:v>483193.83504443167</c:v>
                </c:pt>
                <c:pt idx="6309">
                  <c:v>477153.40519207972</c:v>
                </c:pt>
                <c:pt idx="6310">
                  <c:v>458060.44475566893</c:v>
                </c:pt>
                <c:pt idx="6311">
                  <c:v>453498.46979425289</c:v>
                </c:pt>
                <c:pt idx="6312">
                  <c:v>443867.53014554491</c:v>
                </c:pt>
                <c:pt idx="6313">
                  <c:v>440488.26149687683</c:v>
                </c:pt>
                <c:pt idx="6314">
                  <c:v>422578.10337321548</c:v>
                </c:pt>
                <c:pt idx="6315">
                  <c:v>439305.50032698491</c:v>
                </c:pt>
                <c:pt idx="6316">
                  <c:v>435926.23167831555</c:v>
                </c:pt>
                <c:pt idx="6317">
                  <c:v>435926.23167831555</c:v>
                </c:pt>
                <c:pt idx="6318">
                  <c:v>437446.9128559315</c:v>
                </c:pt>
                <c:pt idx="6319">
                  <c:v>447077.85250463826</c:v>
                </c:pt>
                <c:pt idx="6320">
                  <c:v>453836.38980197563</c:v>
                </c:pt>
                <c:pt idx="6321">
                  <c:v>435757.31281731155</c:v>
                </c:pt>
                <c:pt idx="6322">
                  <c:v>427309.10690992349</c:v>
                </c:pt>
                <c:pt idx="6323">
                  <c:v>424267.75826897944</c:v>
                </c:pt>
                <c:pt idx="6324">
                  <c:v>418860.94214539404</c:v>
                </c:pt>
                <c:pt idx="6325">
                  <c:v>422409.15708363947</c:v>
                </c:pt>
                <c:pt idx="6326">
                  <c:v>433560.75048139016</c:v>
                </c:pt>
                <c:pt idx="6327">
                  <c:v>430772.85556052346</c:v>
                </c:pt>
                <c:pt idx="6328">
                  <c:v>449147.66740909155</c:v>
                </c:pt>
                <c:pt idx="6329">
                  <c:v>444712.33016485546</c:v>
                </c:pt>
                <c:pt idx="6330">
                  <c:v>445557.18504130881</c:v>
                </c:pt>
                <c:pt idx="6331">
                  <c:v>446739.94621120079</c:v>
                </c:pt>
                <c:pt idx="6332">
                  <c:v>438460.70030767401</c:v>
                </c:pt>
                <c:pt idx="6333">
                  <c:v>435419.37909530202</c:v>
                </c:pt>
                <c:pt idx="6334">
                  <c:v>427613.24863116199</c:v>
                </c:pt>
                <c:pt idx="6335">
                  <c:v>422409.15708363929</c:v>
                </c:pt>
                <c:pt idx="6336">
                  <c:v>414510.08490308857</c:v>
                </c:pt>
                <c:pt idx="6337">
                  <c:v>410750.64253144455</c:v>
                </c:pt>
                <c:pt idx="6338">
                  <c:v>393854.2718595271</c:v>
                </c:pt>
                <c:pt idx="6339">
                  <c:v>388785.38945795241</c:v>
                </c:pt>
                <c:pt idx="6340">
                  <c:v>391319.83065874036</c:v>
                </c:pt>
                <c:pt idx="6341">
                  <c:v>393178.45927265106</c:v>
                </c:pt>
                <c:pt idx="6342">
                  <c:v>393178.45927265106</c:v>
                </c:pt>
                <c:pt idx="6343">
                  <c:v>402471.42405649112</c:v>
                </c:pt>
                <c:pt idx="6344">
                  <c:v>410581.69624186854</c:v>
                </c:pt>
                <c:pt idx="6345">
                  <c:v>412431.83571272856</c:v>
                </c:pt>
                <c:pt idx="6346">
                  <c:v>410074.80251599656</c:v>
                </c:pt>
                <c:pt idx="6347">
                  <c:v>419536.78216084198</c:v>
                </c:pt>
                <c:pt idx="6348">
                  <c:v>424605.66456241667</c:v>
                </c:pt>
                <c:pt idx="6349">
                  <c:v>429843.54811071133</c:v>
                </c:pt>
                <c:pt idx="6350">
                  <c:v>431026.29556631664</c:v>
                </c:pt>
                <c:pt idx="6351">
                  <c:v>420550.55589829921</c:v>
                </c:pt>
                <c:pt idx="6352">
                  <c:v>426295.3057438939</c:v>
                </c:pt>
                <c:pt idx="6353">
                  <c:v>430519.3881261592</c:v>
                </c:pt>
                <c:pt idx="6354">
                  <c:v>424436.73198712582</c:v>
                </c:pt>
                <c:pt idx="6355">
                  <c:v>436602.11283662054</c:v>
                </c:pt>
                <c:pt idx="6356">
                  <c:v>436095.19168217655</c:v>
                </c:pt>
                <c:pt idx="6357">
                  <c:v>440995.14150846191</c:v>
                </c:pt>
                <c:pt idx="6358">
                  <c:v>442008.9152459192</c:v>
                </c:pt>
                <c:pt idx="6359">
                  <c:v>438460.70030767377</c:v>
                </c:pt>
                <c:pt idx="6360">
                  <c:v>439812.43519571383</c:v>
                </c:pt>
                <c:pt idx="6361">
                  <c:v>436095.19168217649</c:v>
                </c:pt>
                <c:pt idx="6362">
                  <c:v>444881.31759728846</c:v>
                </c:pt>
                <c:pt idx="6363">
                  <c:v>442008.91524591914</c:v>
                </c:pt>
                <c:pt idx="6364">
                  <c:v>434743.51165128173</c:v>
                </c:pt>
                <c:pt idx="6365">
                  <c:v>428660.81436939101</c:v>
                </c:pt>
                <c:pt idx="6366">
                  <c:v>431702.14929604979</c:v>
                </c:pt>
                <c:pt idx="6367">
                  <c:v>432715.95046208042</c:v>
                </c:pt>
                <c:pt idx="6368">
                  <c:v>423591.89082495903</c:v>
                </c:pt>
                <c:pt idx="6369">
                  <c:v>420043.66217242705</c:v>
                </c:pt>
                <c:pt idx="6370">
                  <c:v>413792.00488667499</c:v>
                </c:pt>
                <c:pt idx="6371">
                  <c:v>412271.3374233456</c:v>
                </c:pt>
                <c:pt idx="6372">
                  <c:v>413960.97860482294</c:v>
                </c:pt>
                <c:pt idx="6373">
                  <c:v>419705.72845041764</c:v>
                </c:pt>
                <c:pt idx="6374">
                  <c:v>421574.12163598032</c:v>
                </c:pt>
                <c:pt idx="6375">
                  <c:v>415119.72605988028</c:v>
                </c:pt>
                <c:pt idx="6376">
                  <c:v>411552.80483549362</c:v>
                </c:pt>
                <c:pt idx="6377">
                  <c:v>412402.10314062022</c:v>
                </c:pt>
                <c:pt idx="6378">
                  <c:v>408325.65504744422</c:v>
                </c:pt>
                <c:pt idx="6379">
                  <c:v>409344.73621359485</c:v>
                </c:pt>
                <c:pt idx="6380">
                  <c:v>404588.85496203217</c:v>
                </c:pt>
                <c:pt idx="6381">
                  <c:v>406457.23443330952</c:v>
                </c:pt>
                <c:pt idx="6382">
                  <c:v>401531.5291778642</c:v>
                </c:pt>
                <c:pt idx="6383">
                  <c:v>398559.12225278019</c:v>
                </c:pt>
                <c:pt idx="6384">
                  <c:v>405947.68013594823</c:v>
                </c:pt>
                <c:pt idx="6385">
                  <c:v>406627.11329433497</c:v>
                </c:pt>
                <c:pt idx="6386">
                  <c:v>412571.94085878826</c:v>
                </c:pt>
                <c:pt idx="6387">
                  <c:v>412571.94085878826</c:v>
                </c:pt>
                <c:pt idx="6388">
                  <c:v>406966.80244495627</c:v>
                </c:pt>
                <c:pt idx="6389">
                  <c:v>406457.23443330958</c:v>
                </c:pt>
                <c:pt idx="6390">
                  <c:v>407816.07332151098</c:v>
                </c:pt>
                <c:pt idx="6391">
                  <c:v>405098.43668796564</c:v>
                </c:pt>
                <c:pt idx="6392">
                  <c:v>426499.86803428445</c:v>
                </c:pt>
                <c:pt idx="6393">
                  <c:v>425141.02914608177</c:v>
                </c:pt>
                <c:pt idx="6394">
                  <c:v>426584.77317908173</c:v>
                </c:pt>
                <c:pt idx="6395">
                  <c:v>430236.5995482658</c:v>
                </c:pt>
                <c:pt idx="6396">
                  <c:v>428368.22007698845</c:v>
                </c:pt>
                <c:pt idx="6397">
                  <c:v>431935.14130137645</c:v>
                </c:pt>
                <c:pt idx="6398">
                  <c:v>427179.26004981244</c:v>
                </c:pt>
                <c:pt idx="6399">
                  <c:v>418007.24155445246</c:v>
                </c:pt>
                <c:pt idx="6400">
                  <c:v>414949.88834171242</c:v>
                </c:pt>
                <c:pt idx="6401">
                  <c:v>420809.78333279648</c:v>
                </c:pt>
                <c:pt idx="6402">
                  <c:v>420087.91817343916</c:v>
                </c:pt>
                <c:pt idx="6403">
                  <c:v>419153.72843780043</c:v>
                </c:pt>
                <c:pt idx="6404">
                  <c:v>416138.8346546031</c:v>
                </c:pt>
                <c:pt idx="6405">
                  <c:v>415968.99693643511</c:v>
                </c:pt>
                <c:pt idx="6406">
                  <c:v>414100.61746515776</c:v>
                </c:pt>
                <c:pt idx="6407">
                  <c:v>406117.53156840173</c:v>
                </c:pt>
                <c:pt idx="6408">
                  <c:v>413591.04945351108</c:v>
                </c:pt>
                <c:pt idx="6409">
                  <c:v>414949.88834171247</c:v>
                </c:pt>
                <c:pt idx="6410">
                  <c:v>416648.41638053645</c:v>
                </c:pt>
                <c:pt idx="6411">
                  <c:v>417327.82211035118</c:v>
                </c:pt>
                <c:pt idx="6412">
                  <c:v>417667.53868954448</c:v>
                </c:pt>
                <c:pt idx="6413">
                  <c:v>421743.98678272055</c:v>
                </c:pt>
                <c:pt idx="6414">
                  <c:v>430406.46469500591</c:v>
                </c:pt>
                <c:pt idx="6415">
                  <c:v>428538.08522372856</c:v>
                </c:pt>
                <c:pt idx="6416">
                  <c:v>433803.52077265258</c:v>
                </c:pt>
                <c:pt idx="6417">
                  <c:v>438559.37459564459</c:v>
                </c:pt>
                <c:pt idx="6418">
                  <c:v>426330.01660182991</c:v>
                </c:pt>
                <c:pt idx="6419">
                  <c:v>429896.88296907255</c:v>
                </c:pt>
                <c:pt idx="6420">
                  <c:v>431765.28986892186</c:v>
                </c:pt>
                <c:pt idx="6421">
                  <c:v>431043.41099527921</c:v>
                </c:pt>
                <c:pt idx="6422">
                  <c:v>427858.69320820057</c:v>
                </c:pt>
                <c:pt idx="6423">
                  <c:v>439918.22719813255</c:v>
                </c:pt>
                <c:pt idx="6424">
                  <c:v>442465.99868493789</c:v>
                </c:pt>
                <c:pt idx="6425">
                  <c:v>446372.63648851926</c:v>
                </c:pt>
                <c:pt idx="6426">
                  <c:v>452911.9646379886</c:v>
                </c:pt>
                <c:pt idx="6427">
                  <c:v>457752.75103434996</c:v>
                </c:pt>
                <c:pt idx="6428">
                  <c:v>465226.22777660051</c:v>
                </c:pt>
                <c:pt idx="6429">
                  <c:v>459111.54877969384</c:v>
                </c:pt>
                <c:pt idx="6430">
                  <c:v>460979.90082239913</c:v>
                </c:pt>
                <c:pt idx="6431">
                  <c:v>456054.20928124042</c:v>
                </c:pt>
                <c:pt idx="6432">
                  <c:v>455374.77612285374</c:v>
                </c:pt>
                <c:pt idx="6433">
                  <c:v>457752.7510343499</c:v>
                </c:pt>
                <c:pt idx="6434">
                  <c:v>457582.87217332446</c:v>
                </c:pt>
                <c:pt idx="6435">
                  <c:v>453166.73492952716</c:v>
                </c:pt>
                <c:pt idx="6436">
                  <c:v>446202.77134177909</c:v>
                </c:pt>
                <c:pt idx="6437">
                  <c:v>445013.77017174446</c:v>
                </c:pt>
                <c:pt idx="6438">
                  <c:v>441107.15979673644</c:v>
                </c:pt>
                <c:pt idx="6439">
                  <c:v>437005.4362744111</c:v>
                </c:pt>
                <c:pt idx="6440">
                  <c:v>441577.16209319385</c:v>
                </c:pt>
                <c:pt idx="6441">
                  <c:v>439056.32546414586</c:v>
                </c:pt>
                <c:pt idx="6442">
                  <c:v>439739.94147977122</c:v>
                </c:pt>
                <c:pt idx="6443">
                  <c:v>429314.68409862311</c:v>
                </c:pt>
                <c:pt idx="6444">
                  <c:v>433587.32876771118</c:v>
                </c:pt>
                <c:pt idx="6445">
                  <c:v>433587.32876771118</c:v>
                </c:pt>
                <c:pt idx="6446">
                  <c:v>433074.60647027782</c:v>
                </c:pt>
                <c:pt idx="6447">
                  <c:v>432561.88417284447</c:v>
                </c:pt>
                <c:pt idx="6448">
                  <c:v>431664.64072376449</c:v>
                </c:pt>
                <c:pt idx="6449">
                  <c:v>445038.00331515522</c:v>
                </c:pt>
                <c:pt idx="6450">
                  <c:v>459564.97050434322</c:v>
                </c:pt>
                <c:pt idx="6451">
                  <c:v>461786.71226941259</c:v>
                </c:pt>
                <c:pt idx="6452">
                  <c:v>458710.44705624058</c:v>
                </c:pt>
                <c:pt idx="6453">
                  <c:v>459223.18306795921</c:v>
                </c:pt>
                <c:pt idx="6454">
                  <c:v>465375.74092287535</c:v>
                </c:pt>
                <c:pt idx="6455">
                  <c:v>462812.17057856597</c:v>
                </c:pt>
                <c:pt idx="6456">
                  <c:v>467255.73639441805</c:v>
                </c:pt>
                <c:pt idx="6457">
                  <c:v>465632.14321445004</c:v>
                </c:pt>
                <c:pt idx="6458">
                  <c:v>472041.08964665543</c:v>
                </c:pt>
                <c:pt idx="6459">
                  <c:v>475971.90573650214</c:v>
                </c:pt>
                <c:pt idx="6460">
                  <c:v>478321.82121878612</c:v>
                </c:pt>
                <c:pt idx="6461">
                  <c:v>476869.17661415407</c:v>
                </c:pt>
                <c:pt idx="6462">
                  <c:v>475288.23486373277</c:v>
                </c:pt>
                <c:pt idx="6463">
                  <c:v>479731.7869652994</c:v>
                </c:pt>
                <c:pt idx="6464">
                  <c:v>481739.94243977137</c:v>
                </c:pt>
                <c:pt idx="6465">
                  <c:v>483662.64419800474</c:v>
                </c:pt>
                <c:pt idx="6466">
                  <c:v>483662.64419800474</c:v>
                </c:pt>
                <c:pt idx="6467">
                  <c:v>479731.78696529946</c:v>
                </c:pt>
                <c:pt idx="6468">
                  <c:v>478706.39722757676</c:v>
                </c:pt>
                <c:pt idx="6469">
                  <c:v>478022.74006909278</c:v>
                </c:pt>
                <c:pt idx="6470">
                  <c:v>475971.90573650214</c:v>
                </c:pt>
                <c:pt idx="6471">
                  <c:v>476997.33661708341</c:v>
                </c:pt>
                <c:pt idx="6472">
                  <c:v>478193.64750157006</c:v>
                </c:pt>
                <c:pt idx="6473">
                  <c:v>480030.8681149928</c:v>
                </c:pt>
                <c:pt idx="6474">
                  <c:v>478535.46236652607</c:v>
                </c:pt>
                <c:pt idx="6475">
                  <c:v>492549.74840113817</c:v>
                </c:pt>
                <c:pt idx="6476">
                  <c:v>488789.81231519679</c:v>
                </c:pt>
                <c:pt idx="6477">
                  <c:v>482295.37102389545</c:v>
                </c:pt>
                <c:pt idx="6478">
                  <c:v>480415.45783806883</c:v>
                </c:pt>
                <c:pt idx="6479">
                  <c:v>487935.27515280753</c:v>
                </c:pt>
                <c:pt idx="6480">
                  <c:v>481782.67615503416</c:v>
                </c:pt>
                <c:pt idx="6481">
                  <c:v>483662.6441980048</c:v>
                </c:pt>
                <c:pt idx="6482">
                  <c:v>483662.6441980048</c:v>
                </c:pt>
                <c:pt idx="6483">
                  <c:v>489815.24319577817</c:v>
                </c:pt>
                <c:pt idx="6484">
                  <c:v>486568.00197869807</c:v>
                </c:pt>
                <c:pt idx="6485">
                  <c:v>484559.91507565678</c:v>
                </c:pt>
                <c:pt idx="6486">
                  <c:v>478877.31837434077</c:v>
                </c:pt>
                <c:pt idx="6487">
                  <c:v>485029.86251497007</c:v>
                </c:pt>
                <c:pt idx="6488">
                  <c:v>486226.22825660079</c:v>
                </c:pt>
                <c:pt idx="6489">
                  <c:v>491866.15981408482</c:v>
                </c:pt>
                <c:pt idx="6490">
                  <c:v>493404.2718492421</c:v>
                </c:pt>
                <c:pt idx="6491">
                  <c:v>474279.91941211408</c:v>
                </c:pt>
                <c:pt idx="6492">
                  <c:v>473835.57654481404</c:v>
                </c:pt>
                <c:pt idx="6493">
                  <c:v>478407.30236359674</c:v>
                </c:pt>
                <c:pt idx="6494">
                  <c:v>477510.04520023143</c:v>
                </c:pt>
                <c:pt idx="6495">
                  <c:v>472553.79822980211</c:v>
                </c:pt>
                <c:pt idx="6496">
                  <c:v>474604.67370525148</c:v>
                </c:pt>
                <c:pt idx="6497">
                  <c:v>481910.82244367822</c:v>
                </c:pt>
                <c:pt idx="6498">
                  <c:v>483363.57676259818</c:v>
                </c:pt>
                <c:pt idx="6499">
                  <c:v>478022.74006909289</c:v>
                </c:pt>
                <c:pt idx="6500">
                  <c:v>469990.22788549279</c:v>
                </c:pt>
                <c:pt idx="6501">
                  <c:v>465717.56950211682</c:v>
                </c:pt>
                <c:pt idx="6502">
                  <c:v>465375.74092287547</c:v>
                </c:pt>
                <c:pt idx="6503">
                  <c:v>463495.77287990478</c:v>
                </c:pt>
                <c:pt idx="6504">
                  <c:v>464527.33404634072</c:v>
                </c:pt>
                <c:pt idx="6505">
                  <c:v>467793.77526385931</c:v>
                </c:pt>
                <c:pt idx="6506">
                  <c:v>465214.982062058</c:v>
                </c:pt>
                <c:pt idx="6507">
                  <c:v>465214.982062058</c:v>
                </c:pt>
                <c:pt idx="6508">
                  <c:v>457134.73044879537</c:v>
                </c:pt>
                <c:pt idx="6509">
                  <c:v>457134.73044879537</c:v>
                </c:pt>
                <c:pt idx="6510">
                  <c:v>460229.33166238602</c:v>
                </c:pt>
                <c:pt idx="6511">
                  <c:v>456447.05500450602</c:v>
                </c:pt>
                <c:pt idx="6512">
                  <c:v>456962.83558772336</c:v>
                </c:pt>
                <c:pt idx="6513">
                  <c:v>449742.18170839403</c:v>
                </c:pt>
                <c:pt idx="6514">
                  <c:v>448323.85024740343</c:v>
                </c:pt>
                <c:pt idx="6515">
                  <c:v>450429.88458125549</c:v>
                </c:pt>
                <c:pt idx="6516">
                  <c:v>446174.82162685413</c:v>
                </c:pt>
                <c:pt idx="6517">
                  <c:v>442177.73810692079</c:v>
                </c:pt>
                <c:pt idx="6518">
                  <c:v>445444.19303872617</c:v>
                </c:pt>
                <c:pt idx="6519">
                  <c:v>445100.3758880102</c:v>
                </c:pt>
                <c:pt idx="6520">
                  <c:v>436848.22941367549</c:v>
                </c:pt>
                <c:pt idx="6521">
                  <c:v>441490.04894834611</c:v>
                </c:pt>
                <c:pt idx="6522">
                  <c:v>441661.9575237034</c:v>
                </c:pt>
                <c:pt idx="6523">
                  <c:v>436504.3848343874</c:v>
                </c:pt>
                <c:pt idx="6524">
                  <c:v>426189.21202718338</c:v>
                </c:pt>
                <c:pt idx="6525">
                  <c:v>426017.27602325409</c:v>
                </c:pt>
                <c:pt idx="6526">
                  <c:v>426361.09317396872</c:v>
                </c:pt>
                <c:pt idx="6527">
                  <c:v>435472.87852509541</c:v>
                </c:pt>
                <c:pt idx="6528">
                  <c:v>434871.12308277003</c:v>
                </c:pt>
                <c:pt idx="6529">
                  <c:v>439083.20546476077</c:v>
                </c:pt>
                <c:pt idx="6530">
                  <c:v>443724.98385657277</c:v>
                </c:pt>
                <c:pt idx="6531">
                  <c:v>440458.54263905407</c:v>
                </c:pt>
                <c:pt idx="6532">
                  <c:v>436848.22941367538</c:v>
                </c:pt>
                <c:pt idx="6533">
                  <c:v>438223.58030225401</c:v>
                </c:pt>
                <c:pt idx="6534">
                  <c:v>440286.63406369538</c:v>
                </c:pt>
                <c:pt idx="6535">
                  <c:v>436504.38483438734</c:v>
                </c:pt>
                <c:pt idx="6536">
                  <c:v>438051.64429832477</c:v>
                </c:pt>
                <c:pt idx="6537">
                  <c:v>439255.07289726083</c:v>
                </c:pt>
                <c:pt idx="6538">
                  <c:v>443209.24441621284</c:v>
                </c:pt>
                <c:pt idx="6539">
                  <c:v>449570.28684732219</c:v>
                </c:pt>
                <c:pt idx="6540">
                  <c:v>450429.88458125555</c:v>
                </c:pt>
                <c:pt idx="6541">
                  <c:v>448194.90853017149</c:v>
                </c:pt>
                <c:pt idx="6542">
                  <c:v>446647.66278051946</c:v>
                </c:pt>
                <c:pt idx="6543">
                  <c:v>440802.35978977015</c:v>
                </c:pt>
                <c:pt idx="6544">
                  <c:v>440630.45121441147</c:v>
                </c:pt>
                <c:pt idx="6545">
                  <c:v>437020.12427474745</c:v>
                </c:pt>
                <c:pt idx="6546">
                  <c:v>436160.55396938609</c:v>
                </c:pt>
                <c:pt idx="6547">
                  <c:v>431174.86242685537</c:v>
                </c:pt>
                <c:pt idx="6548">
                  <c:v>432378.30474007677</c:v>
                </c:pt>
                <c:pt idx="6549">
                  <c:v>442865.42726549675</c:v>
                </c:pt>
                <c:pt idx="6550">
                  <c:v>438739.34717118606</c:v>
                </c:pt>
                <c:pt idx="6551">
                  <c:v>438739.34717118606</c:v>
                </c:pt>
                <c:pt idx="6552">
                  <c:v>440286.63406369538</c:v>
                </c:pt>
                <c:pt idx="6553">
                  <c:v>450257.97600589803</c:v>
                </c:pt>
                <c:pt idx="6554">
                  <c:v>453524.4446519888</c:v>
                </c:pt>
                <c:pt idx="6555">
                  <c:v>459197.77049595007</c:v>
                </c:pt>
                <c:pt idx="6556">
                  <c:v>445616.15647122735</c:v>
                </c:pt>
                <c:pt idx="6557">
                  <c:v>441146.23179762997</c:v>
                </c:pt>
                <c:pt idx="6558">
                  <c:v>443724.98385657271</c:v>
                </c:pt>
                <c:pt idx="6559">
                  <c:v>448022.99995481269</c:v>
                </c:pt>
                <c:pt idx="6560">
                  <c:v>443381.16670585674</c:v>
                </c:pt>
                <c:pt idx="6561">
                  <c:v>444756.54502300872</c:v>
                </c:pt>
                <c:pt idx="6562">
                  <c:v>444068.85586443276</c:v>
                </c:pt>
                <c:pt idx="6563">
                  <c:v>441318.14037298743</c:v>
                </c:pt>
                <c:pt idx="6564">
                  <c:v>435988.6179654554</c:v>
                </c:pt>
                <c:pt idx="6565">
                  <c:v>435300.92880687938</c:v>
                </c:pt>
                <c:pt idx="6566">
                  <c:v>430315.27840720734</c:v>
                </c:pt>
                <c:pt idx="6567">
                  <c:v>422406.96279787528</c:v>
                </c:pt>
                <c:pt idx="6568">
                  <c:v>424298.06684110069</c:v>
                </c:pt>
                <c:pt idx="6569">
                  <c:v>427239.78119405406</c:v>
                </c:pt>
                <c:pt idx="6570">
                  <c:v>427672.38463251275</c:v>
                </c:pt>
                <c:pt idx="6571">
                  <c:v>423778.93997209141</c:v>
                </c:pt>
                <c:pt idx="6572">
                  <c:v>418241.61870266736</c:v>
                </c:pt>
                <c:pt idx="6573">
                  <c:v>417895.52498047001</c:v>
                </c:pt>
                <c:pt idx="6574">
                  <c:v>418587.71242486336</c:v>
                </c:pt>
                <c:pt idx="6575">
                  <c:v>426893.70118614333</c:v>
                </c:pt>
                <c:pt idx="6576">
                  <c:v>428451.05436459667</c:v>
                </c:pt>
                <c:pt idx="6577">
                  <c:v>428451.05436459667</c:v>
                </c:pt>
                <c:pt idx="6578">
                  <c:v>432777.11617776466</c:v>
                </c:pt>
                <c:pt idx="6579">
                  <c:v>422740.69994836062</c:v>
                </c:pt>
                <c:pt idx="6580">
                  <c:v>419106.82557958591</c:v>
                </c:pt>
                <c:pt idx="6581">
                  <c:v>413656.02774070983</c:v>
                </c:pt>
                <c:pt idx="6582">
                  <c:v>415472.96492509783</c:v>
                </c:pt>
                <c:pt idx="6583">
                  <c:v>416338.1306591591</c:v>
                </c:pt>
                <c:pt idx="6584">
                  <c:v>414261.67804026842</c:v>
                </c:pt>
                <c:pt idx="6585">
                  <c:v>414607.71690532047</c:v>
                </c:pt>
                <c:pt idx="6586">
                  <c:v>410195.18651874847</c:v>
                </c:pt>
                <c:pt idx="6587">
                  <c:v>415992.09179410583</c:v>
                </c:pt>
                <c:pt idx="6588">
                  <c:v>419106.8255795858</c:v>
                </c:pt>
                <c:pt idx="6589">
                  <c:v>410800.82310402044</c:v>
                </c:pt>
                <c:pt idx="6590">
                  <c:v>415213.39463344979</c:v>
                </c:pt>
                <c:pt idx="6591">
                  <c:v>419798.98559540714</c:v>
                </c:pt>
                <c:pt idx="6592">
                  <c:v>423432.8325356085</c:v>
                </c:pt>
                <c:pt idx="6593">
                  <c:v>428451.05436459644</c:v>
                </c:pt>
                <c:pt idx="6594">
                  <c:v>426547.59374966042</c:v>
                </c:pt>
                <c:pt idx="6595">
                  <c:v>426201.50002746441</c:v>
                </c:pt>
                <c:pt idx="6596">
                  <c:v>420491.14561122708</c:v>
                </c:pt>
                <c:pt idx="6597">
                  <c:v>436064.92425291392</c:v>
                </c:pt>
                <c:pt idx="6598">
                  <c:v>446447.39306165662</c:v>
                </c:pt>
                <c:pt idx="6599">
                  <c:v>443332.67299046199</c:v>
                </c:pt>
                <c:pt idx="6600">
                  <c:v>449908.26171218994</c:v>
                </c:pt>
                <c:pt idx="6601">
                  <c:v>450254.31429152866</c:v>
                </c:pt>
                <c:pt idx="6602">
                  <c:v>450254.31429152866</c:v>
                </c:pt>
                <c:pt idx="6603">
                  <c:v>450427.37486691267</c:v>
                </c:pt>
                <c:pt idx="6604">
                  <c:v>455618.61612842738</c:v>
                </c:pt>
                <c:pt idx="6605">
                  <c:v>463232.47230245802</c:v>
                </c:pt>
                <c:pt idx="6606">
                  <c:v>465828.07921892864</c:v>
                </c:pt>
                <c:pt idx="6607">
                  <c:v>460809.8299613687</c:v>
                </c:pt>
                <c:pt idx="6608">
                  <c:v>459252.49049720069</c:v>
                </c:pt>
                <c:pt idx="6609">
                  <c:v>460809.8299613687</c:v>
                </c:pt>
                <c:pt idx="6610">
                  <c:v>458041.16246951401</c:v>
                </c:pt>
                <c:pt idx="6611">
                  <c:v>463405.45059212606</c:v>
                </c:pt>
                <c:pt idx="6612">
                  <c:v>460117.68365983409</c:v>
                </c:pt>
                <c:pt idx="6613">
                  <c:v>476556.62803558219</c:v>
                </c:pt>
                <c:pt idx="6614">
                  <c:v>468250.65298858751</c:v>
                </c:pt>
                <c:pt idx="6615">
                  <c:v>468856.26214528753</c:v>
                </c:pt>
                <c:pt idx="6616">
                  <c:v>476383.6223173422</c:v>
                </c:pt>
                <c:pt idx="6617">
                  <c:v>482959.14246763964</c:v>
                </c:pt>
                <c:pt idx="6618">
                  <c:v>485900.85682059301</c:v>
                </c:pt>
                <c:pt idx="6619">
                  <c:v>472922.75366680755</c:v>
                </c:pt>
                <c:pt idx="6620">
                  <c:v>479671.36182106094</c:v>
                </c:pt>
                <c:pt idx="6621">
                  <c:v>474134.04055163689</c:v>
                </c:pt>
                <c:pt idx="6622">
                  <c:v>471884.51364307554</c:v>
                </c:pt>
                <c:pt idx="6623">
                  <c:v>463751.54431432218</c:v>
                </c:pt>
                <c:pt idx="6624">
                  <c:v>465828.07921892882</c:v>
                </c:pt>
                <c:pt idx="6625">
                  <c:v>448869.99425988749</c:v>
                </c:pt>
                <c:pt idx="6626">
                  <c:v>444370.87187133543</c:v>
                </c:pt>
                <c:pt idx="6627">
                  <c:v>423605.90682527935</c:v>
                </c:pt>
                <c:pt idx="6628">
                  <c:v>442640.47183178342</c:v>
                </c:pt>
                <c:pt idx="6629">
                  <c:v>418760.7455716753</c:v>
                </c:pt>
                <c:pt idx="6630">
                  <c:v>435891.86367753008</c:v>
                </c:pt>
                <c:pt idx="6631">
                  <c:v>434334.49678479007</c:v>
                </c:pt>
                <c:pt idx="6632">
                  <c:v>441429.21237552608</c:v>
                </c:pt>
                <c:pt idx="6633">
                  <c:v>441429.21237552608</c:v>
                </c:pt>
                <c:pt idx="6634">
                  <c:v>439600.82376230607</c:v>
                </c:pt>
                <c:pt idx="6635">
                  <c:v>429588.09210487269</c:v>
                </c:pt>
                <c:pt idx="6636">
                  <c:v>418791.79471524194</c:v>
                </c:pt>
                <c:pt idx="6637">
                  <c:v>417572.85525880993</c:v>
                </c:pt>
                <c:pt idx="6638">
                  <c:v>430458.75726762996</c:v>
                </c:pt>
                <c:pt idx="6639">
                  <c:v>433593.15733927395</c:v>
                </c:pt>
                <c:pt idx="6640">
                  <c:v>427846.76177935529</c:v>
                </c:pt>
                <c:pt idx="6641">
                  <c:v>439687.88205001003</c:v>
                </c:pt>
                <c:pt idx="6642">
                  <c:v>449961.74742769793</c:v>
                </c:pt>
                <c:pt idx="6643">
                  <c:v>456752.92472578201</c:v>
                </c:pt>
                <c:pt idx="6644">
                  <c:v>463195.95115876605</c:v>
                </c:pt>
                <c:pt idx="6645">
                  <c:v>456404.67786067945</c:v>
                </c:pt>
                <c:pt idx="6646">
                  <c:v>449265.19884034875</c:v>
                </c:pt>
                <c:pt idx="6647">
                  <c:v>449265.19884034875</c:v>
                </c:pt>
                <c:pt idx="6648">
                  <c:v>444215.32443920866</c:v>
                </c:pt>
                <c:pt idx="6649">
                  <c:v>452747.90063423943</c:v>
                </c:pt>
                <c:pt idx="6650">
                  <c:v>456578.83557894611</c:v>
                </c:pt>
                <c:pt idx="6651">
                  <c:v>448220.44453075412</c:v>
                </c:pt>
                <c:pt idx="6652">
                  <c:v>450832.41259045672</c:v>
                </c:pt>
                <c:pt idx="6653">
                  <c:v>453444.43550730345</c:v>
                </c:pt>
                <c:pt idx="6654">
                  <c:v>461454.5659761061</c:v>
                </c:pt>
                <c:pt idx="6655">
                  <c:v>469987.12845685013</c:v>
                </c:pt>
                <c:pt idx="6656">
                  <c:v>472250.89079430752</c:v>
                </c:pt>
                <c:pt idx="6657">
                  <c:v>473818.04968727159</c:v>
                </c:pt>
                <c:pt idx="6658">
                  <c:v>469813.03931001417</c:v>
                </c:pt>
                <c:pt idx="6659">
                  <c:v>452573.74291597283</c:v>
                </c:pt>
                <c:pt idx="6660">
                  <c:v>436379.31054581405</c:v>
                </c:pt>
                <c:pt idx="6661">
                  <c:v>436379.31054581405</c:v>
                </c:pt>
                <c:pt idx="6662">
                  <c:v>442996.43983992073</c:v>
                </c:pt>
                <c:pt idx="6663">
                  <c:v>447001.47764575016</c:v>
                </c:pt>
                <c:pt idx="6664">
                  <c:v>445347.2467507954</c:v>
                </c:pt>
                <c:pt idx="6665">
                  <c:v>443170.54270104208</c:v>
                </c:pt>
                <c:pt idx="6666">
                  <c:v>433419.02704957937</c:v>
                </c:pt>
                <c:pt idx="6667">
                  <c:v>427150.22690629266</c:v>
                </c:pt>
                <c:pt idx="6668">
                  <c:v>441255.05465725943</c:v>
                </c:pt>
                <c:pt idx="6669">
                  <c:v>450832.41259045672</c:v>
                </c:pt>
                <c:pt idx="6670">
                  <c:v>458668.42648385151</c:v>
                </c:pt>
                <c:pt idx="6671">
                  <c:v>457101.26759088744</c:v>
                </c:pt>
                <c:pt idx="6672">
                  <c:v>469116.49072266353</c:v>
                </c:pt>
                <c:pt idx="6673">
                  <c:v>470161.2861751169</c:v>
                </c:pt>
                <c:pt idx="6674">
                  <c:v>469464.75130205281</c:v>
                </c:pt>
                <c:pt idx="6675">
                  <c:v>473295.68624675955</c:v>
                </c:pt>
                <c:pt idx="6676">
                  <c:v>474862.91371115425</c:v>
                </c:pt>
                <c:pt idx="6677">
                  <c:v>469813.03931001417</c:v>
                </c:pt>
                <c:pt idx="6678">
                  <c:v>475559.3937270742</c:v>
                </c:pt>
                <c:pt idx="6679">
                  <c:v>472424.99365543021</c:v>
                </c:pt>
                <c:pt idx="6680">
                  <c:v>470857.7936196088</c:v>
                </c:pt>
                <c:pt idx="6681">
                  <c:v>472947.43938165682</c:v>
                </c:pt>
                <c:pt idx="6682">
                  <c:v>473469.81653645419</c:v>
                </c:pt>
                <c:pt idx="6683">
                  <c:v>466852.7283852062</c:v>
                </c:pt>
                <c:pt idx="6684">
                  <c:v>463021.79344049952</c:v>
                </c:pt>
                <c:pt idx="6685">
                  <c:v>474514.63941747957</c:v>
                </c:pt>
                <c:pt idx="6686">
                  <c:v>469813.03931001422</c:v>
                </c:pt>
                <c:pt idx="6687">
                  <c:v>463718.32831356354</c:v>
                </c:pt>
                <c:pt idx="6688">
                  <c:v>452573.74291597289</c:v>
                </c:pt>
                <c:pt idx="6689">
                  <c:v>452922.00349536218</c:v>
                </c:pt>
                <c:pt idx="6690">
                  <c:v>461976.97055947565</c:v>
                </c:pt>
                <c:pt idx="6691">
                  <c:v>457101.26759088755</c:v>
                </c:pt>
                <c:pt idx="6692">
                  <c:v>466678.570666941</c:v>
                </c:pt>
                <c:pt idx="6693">
                  <c:v>472947.43938165694</c:v>
                </c:pt>
                <c:pt idx="6694">
                  <c:v>456230.54757098621</c:v>
                </c:pt>
                <c:pt idx="6695">
                  <c:v>457623.64474568487</c:v>
                </c:pt>
                <c:pt idx="6696">
                  <c:v>468594.05871072365</c:v>
                </c:pt>
                <c:pt idx="6697">
                  <c:v>465982.09065102093</c:v>
                </c:pt>
                <c:pt idx="6698">
                  <c:v>469116.4907226637</c:v>
                </c:pt>
                <c:pt idx="6699">
                  <c:v>457362.2504539956</c:v>
                </c:pt>
                <c:pt idx="6700">
                  <c:v>448064.17024146894</c:v>
                </c:pt>
                <c:pt idx="6701">
                  <c:v>443853.62385951291</c:v>
                </c:pt>
                <c:pt idx="6702">
                  <c:v>438590.57459635823</c:v>
                </c:pt>
                <c:pt idx="6703">
                  <c:v>434906.42365500616</c:v>
                </c:pt>
                <c:pt idx="6704">
                  <c:v>429292.42581239948</c:v>
                </c:pt>
                <c:pt idx="6705">
                  <c:v>429292.42581239948</c:v>
                </c:pt>
                <c:pt idx="6706">
                  <c:v>426310.00745851547</c:v>
                </c:pt>
                <c:pt idx="6707">
                  <c:v>436309.91625851416</c:v>
                </c:pt>
                <c:pt idx="6708">
                  <c:v>435783.60310362617</c:v>
                </c:pt>
                <c:pt idx="6709">
                  <c:v>448765.86168607825</c:v>
                </c:pt>
                <c:pt idx="6710">
                  <c:v>443502.79870863695</c:v>
                </c:pt>
                <c:pt idx="6711">
                  <c:v>442450.15868457698</c:v>
                </c:pt>
                <c:pt idx="6712">
                  <c:v>450871.1417341996</c:v>
                </c:pt>
                <c:pt idx="6713">
                  <c:v>450169.38171815954</c:v>
                </c:pt>
                <c:pt idx="6714">
                  <c:v>449116.7554083849</c:v>
                </c:pt>
                <c:pt idx="6715">
                  <c:v>445608.01018532756</c:v>
                </c:pt>
                <c:pt idx="6716">
                  <c:v>450871.1417341996</c:v>
                </c:pt>
                <c:pt idx="6717">
                  <c:v>447537.81594372354</c:v>
                </c:pt>
                <c:pt idx="6718">
                  <c:v>451923.71318682894</c:v>
                </c:pt>
                <c:pt idx="6719">
                  <c:v>448941.29483294487</c:v>
                </c:pt>
                <c:pt idx="6720">
                  <c:v>448414.99539234489</c:v>
                </c:pt>
                <c:pt idx="6721">
                  <c:v>456134.20471164084</c:v>
                </c:pt>
                <c:pt idx="6722">
                  <c:v>447888.69595174346</c:v>
                </c:pt>
                <c:pt idx="6723">
                  <c:v>456572.7601502355</c:v>
                </c:pt>
                <c:pt idx="6724">
                  <c:v>451923.71318682883</c:v>
                </c:pt>
                <c:pt idx="6725">
                  <c:v>452800.87892116478</c:v>
                </c:pt>
                <c:pt idx="6726">
                  <c:v>456660.49043795542</c:v>
                </c:pt>
                <c:pt idx="6727">
                  <c:v>456660.49043795542</c:v>
                </c:pt>
                <c:pt idx="6728">
                  <c:v>456835.96472768078</c:v>
                </c:pt>
                <c:pt idx="6729">
                  <c:v>452976.3120680314</c:v>
                </c:pt>
                <c:pt idx="6730">
                  <c:v>456485.08471966075</c:v>
                </c:pt>
                <c:pt idx="6731">
                  <c:v>455432.43098131404</c:v>
                </c:pt>
                <c:pt idx="6732">
                  <c:v>455432.43098131404</c:v>
                </c:pt>
                <c:pt idx="6733">
                  <c:v>469555.04616125941</c:v>
                </c:pt>
                <c:pt idx="6734">
                  <c:v>480695.24298732087</c:v>
                </c:pt>
                <c:pt idx="6735">
                  <c:v>485607.50824245956</c:v>
                </c:pt>
                <c:pt idx="6736">
                  <c:v>493063.48555573833</c:v>
                </c:pt>
                <c:pt idx="6737">
                  <c:v>486660.07969508891</c:v>
                </c:pt>
                <c:pt idx="6738">
                  <c:v>488414.43859233154</c:v>
                </c:pt>
                <c:pt idx="6739">
                  <c:v>486309.19968706887</c:v>
                </c:pt>
                <c:pt idx="6740">
                  <c:v>491221.45122792089</c:v>
                </c:pt>
                <c:pt idx="6741">
                  <c:v>495607.34847102629</c:v>
                </c:pt>
                <c:pt idx="6742">
                  <c:v>495607.34847102629</c:v>
                </c:pt>
                <c:pt idx="6743">
                  <c:v>495695.0513301742</c:v>
                </c:pt>
                <c:pt idx="6744">
                  <c:v>495256.4684630062</c:v>
                </c:pt>
                <c:pt idx="6745">
                  <c:v>493326.69013318355</c:v>
                </c:pt>
                <c:pt idx="6746">
                  <c:v>521221.04048505437</c:v>
                </c:pt>
                <c:pt idx="6747">
                  <c:v>521571.90677878773</c:v>
                </c:pt>
                <c:pt idx="6748">
                  <c:v>514729.89062239969</c:v>
                </c:pt>
                <c:pt idx="6749">
                  <c:v>518589.48842490505</c:v>
                </c:pt>
                <c:pt idx="6750">
                  <c:v>517536.88954370236</c:v>
                </c:pt>
                <c:pt idx="6751">
                  <c:v>512800.05743543163</c:v>
                </c:pt>
                <c:pt idx="6752">
                  <c:v>519466.66787352506</c:v>
                </c:pt>
                <c:pt idx="6753">
                  <c:v>518063.18898430374</c:v>
                </c:pt>
                <c:pt idx="6754">
                  <c:v>524378.89198580501</c:v>
                </c:pt>
                <c:pt idx="6755">
                  <c:v>525431.51829557982</c:v>
                </c:pt>
                <c:pt idx="6756">
                  <c:v>530519.12069758121</c:v>
                </c:pt>
                <c:pt idx="6757">
                  <c:v>529817.4292529719</c:v>
                </c:pt>
                <c:pt idx="6758">
                  <c:v>532448.92645597726</c:v>
                </c:pt>
                <c:pt idx="6759">
                  <c:v>537887.46372314391</c:v>
                </c:pt>
                <c:pt idx="6760">
                  <c:v>539817.26948153984</c:v>
                </c:pt>
                <c:pt idx="6761">
                  <c:v>534992.78937126521</c:v>
                </c:pt>
                <c:pt idx="6762">
                  <c:v>536483.94369106379</c:v>
                </c:pt>
                <c:pt idx="6763">
                  <c:v>534203.3127817919</c:v>
                </c:pt>
                <c:pt idx="6764">
                  <c:v>530671.36298677581</c:v>
                </c:pt>
                <c:pt idx="6765">
                  <c:v>552481.00005671068</c:v>
                </c:pt>
                <c:pt idx="6766">
                  <c:v>551862.93832829734</c:v>
                </c:pt>
                <c:pt idx="6767">
                  <c:v>551862.93832829734</c:v>
                </c:pt>
                <c:pt idx="6768">
                  <c:v>555218.27554784808</c:v>
                </c:pt>
                <c:pt idx="6769">
                  <c:v>552216.1497649427</c:v>
                </c:pt>
                <c:pt idx="6770">
                  <c:v>553982.09723387868</c:v>
                </c:pt>
                <c:pt idx="6771">
                  <c:v>555924.62984970806</c:v>
                </c:pt>
                <c:pt idx="6772">
                  <c:v>553628.91322580527</c:v>
                </c:pt>
                <c:pt idx="6773">
                  <c:v>562811.94429284672</c:v>
                </c:pt>
                <c:pt idx="6774">
                  <c:v>560516.14538322808</c:v>
                </c:pt>
                <c:pt idx="6775">
                  <c:v>570228.94560523471</c:v>
                </c:pt>
                <c:pt idx="6776">
                  <c:v>566432.10437559336</c:v>
                </c:pt>
                <c:pt idx="6777">
                  <c:v>561575.69740744669</c:v>
                </c:pt>
                <c:pt idx="6778">
                  <c:v>557249.12816569593</c:v>
                </c:pt>
                <c:pt idx="6779">
                  <c:v>562282.12028073589</c:v>
                </c:pt>
                <c:pt idx="6780">
                  <c:v>565284.21863506921</c:v>
                </c:pt>
                <c:pt idx="6781">
                  <c:v>564931.02091271058</c:v>
                </c:pt>
                <c:pt idx="6782">
                  <c:v>565814.07007575198</c:v>
                </c:pt>
                <c:pt idx="6783">
                  <c:v>576939.57890147856</c:v>
                </c:pt>
                <c:pt idx="6784">
                  <c:v>578705.56751327193</c:v>
                </c:pt>
                <c:pt idx="6785">
                  <c:v>580118.27611699072</c:v>
                </c:pt>
                <c:pt idx="6786">
                  <c:v>575703.37315893604</c:v>
                </c:pt>
                <c:pt idx="6787">
                  <c:v>568639.59699747863</c:v>
                </c:pt>
                <c:pt idx="6788">
                  <c:v>564931.02091271058</c:v>
                </c:pt>
                <c:pt idx="6789">
                  <c:v>563518.28488041996</c:v>
                </c:pt>
                <c:pt idx="6790">
                  <c:v>565019.39577187458</c:v>
                </c:pt>
                <c:pt idx="6791">
                  <c:v>565284.21863506921</c:v>
                </c:pt>
                <c:pt idx="6792">
                  <c:v>575526.81544061459</c:v>
                </c:pt>
                <c:pt idx="6793">
                  <c:v>574290.66455521726</c:v>
                </c:pt>
                <c:pt idx="6794">
                  <c:v>568462.91585058265</c:v>
                </c:pt>
                <c:pt idx="6795">
                  <c:v>567226.80610804388</c:v>
                </c:pt>
                <c:pt idx="6796">
                  <c:v>569610.88387682254</c:v>
                </c:pt>
                <c:pt idx="6797">
                  <c:v>570228.94560523448</c:v>
                </c:pt>
                <c:pt idx="6798">
                  <c:v>564048.09517824382</c:v>
                </c:pt>
                <c:pt idx="6799">
                  <c:v>551156.52916929452</c:v>
                </c:pt>
                <c:pt idx="6800">
                  <c:v>556631.05272299715</c:v>
                </c:pt>
                <c:pt idx="6801">
                  <c:v>556631.05272299715</c:v>
                </c:pt>
                <c:pt idx="6802">
                  <c:v>549213.98283917853</c:v>
                </c:pt>
                <c:pt idx="6803">
                  <c:v>538088.44658488117</c:v>
                </c:pt>
                <c:pt idx="6804">
                  <c:v>535880.98139156785</c:v>
                </c:pt>
                <c:pt idx="6805">
                  <c:v>547006.57250300935</c:v>
                </c:pt>
                <c:pt idx="6806">
                  <c:v>544092.68443640659</c:v>
                </c:pt>
                <c:pt idx="6807">
                  <c:v>548772.49254337326</c:v>
                </c:pt>
                <c:pt idx="6808">
                  <c:v>555218.27554784797</c:v>
                </c:pt>
                <c:pt idx="6809">
                  <c:v>549920.37828389602</c:v>
                </c:pt>
                <c:pt idx="6810">
                  <c:v>547624.60680285061</c:v>
                </c:pt>
                <c:pt idx="6811">
                  <c:v>572524.67594342271</c:v>
                </c:pt>
                <c:pt idx="6812">
                  <c:v>567226.80610804399</c:v>
                </c:pt>
                <c:pt idx="6813">
                  <c:v>563694.87002731336</c:v>
                </c:pt>
                <c:pt idx="6814">
                  <c:v>568639.59699747863</c:v>
                </c:pt>
                <c:pt idx="6815">
                  <c:v>567050.23467543593</c:v>
                </c:pt>
                <c:pt idx="6816">
                  <c:v>564754.4357658173</c:v>
                </c:pt>
                <c:pt idx="6817">
                  <c:v>565372.53863708803</c:v>
                </c:pt>
                <c:pt idx="6818">
                  <c:v>565284.21863506932</c:v>
                </c:pt>
                <c:pt idx="6819">
                  <c:v>561575.69740744669</c:v>
                </c:pt>
                <c:pt idx="6820">
                  <c:v>560869.31567701465</c:v>
                </c:pt>
                <c:pt idx="6821">
                  <c:v>547094.82393359859</c:v>
                </c:pt>
                <c:pt idx="6822">
                  <c:v>541267.15751467983</c:v>
                </c:pt>
                <c:pt idx="6823">
                  <c:v>538618.24316841853</c:v>
                </c:pt>
                <c:pt idx="6824">
                  <c:v>543209.74498765334</c:v>
                </c:pt>
                <c:pt idx="6825">
                  <c:v>542856.50612243603</c:v>
                </c:pt>
                <c:pt idx="6826">
                  <c:v>550273.58972054138</c:v>
                </c:pt>
                <c:pt idx="6827">
                  <c:v>541796.95409821859</c:v>
                </c:pt>
                <c:pt idx="6828">
                  <c:v>537028.8122749466</c:v>
                </c:pt>
                <c:pt idx="6829">
                  <c:v>531518.09672041587</c:v>
                </c:pt>
                <c:pt idx="6830">
                  <c:v>528318.34807585052</c:v>
                </c:pt>
                <c:pt idx="6831">
                  <c:v>520318.91475014918</c:v>
                </c:pt>
                <c:pt idx="6832">
                  <c:v>528851.66923089721</c:v>
                </c:pt>
                <c:pt idx="6833">
                  <c:v>529029.40637781715</c:v>
                </c:pt>
                <c:pt idx="6834">
                  <c:v>517474.70897085179</c:v>
                </c:pt>
                <c:pt idx="6835">
                  <c:v>516763.62324031309</c:v>
                </c:pt>
                <c:pt idx="6836">
                  <c:v>516585.84495053574</c:v>
                </c:pt>
                <c:pt idx="6837">
                  <c:v>516585.84495053574</c:v>
                </c:pt>
                <c:pt idx="6838">
                  <c:v>525474.11486798117</c:v>
                </c:pt>
                <c:pt idx="6839">
                  <c:v>521563.28049287706</c:v>
                </c:pt>
                <c:pt idx="6840">
                  <c:v>518896.79814621445</c:v>
                </c:pt>
                <c:pt idx="6841">
                  <c:v>505742.17841696634</c:v>
                </c:pt>
                <c:pt idx="6842">
                  <c:v>507519.78302902507</c:v>
                </c:pt>
                <c:pt idx="6843">
                  <c:v>506719.85615359835</c:v>
                </c:pt>
                <c:pt idx="6844">
                  <c:v>521741.04506836919</c:v>
                </c:pt>
                <c:pt idx="6845">
                  <c:v>519607.82901960914</c:v>
                </c:pt>
                <c:pt idx="6846">
                  <c:v>527073.9686188359</c:v>
                </c:pt>
                <c:pt idx="6847">
                  <c:v>513652.70202634908</c:v>
                </c:pt>
                <c:pt idx="6848">
                  <c:v>520674.43018684647</c:v>
                </c:pt>
                <c:pt idx="6849">
                  <c:v>517830.18326469179</c:v>
                </c:pt>
                <c:pt idx="6850">
                  <c:v>521563.28049287712</c:v>
                </c:pt>
                <c:pt idx="6851">
                  <c:v>533651.32648346131</c:v>
                </c:pt>
                <c:pt idx="6852">
                  <c:v>530451.53669603728</c:v>
                </c:pt>
                <c:pt idx="6853">
                  <c:v>545739.37247404526</c:v>
                </c:pt>
                <c:pt idx="6854">
                  <c:v>549827.94399606925</c:v>
                </c:pt>
                <c:pt idx="6855">
                  <c:v>535695.64653018792</c:v>
                </c:pt>
                <c:pt idx="6856">
                  <c:v>545739.37247404526</c:v>
                </c:pt>
                <c:pt idx="6857">
                  <c:v>530895.96184905188</c:v>
                </c:pt>
                <c:pt idx="6858">
                  <c:v>533651.32648346119</c:v>
                </c:pt>
                <c:pt idx="6859">
                  <c:v>536317.76768726518</c:v>
                </c:pt>
                <c:pt idx="6860">
                  <c:v>531695.87501019309</c:v>
                </c:pt>
                <c:pt idx="6861">
                  <c:v>543783.92100077716</c:v>
                </c:pt>
                <c:pt idx="6862">
                  <c:v>543250.59984573058</c:v>
                </c:pt>
                <c:pt idx="6863">
                  <c:v>546805.93249842396</c:v>
                </c:pt>
                <c:pt idx="6864">
                  <c:v>546805.93249842396</c:v>
                </c:pt>
                <c:pt idx="6865">
                  <c:v>545739.37247404526</c:v>
                </c:pt>
                <c:pt idx="6866">
                  <c:v>536584.41455050255</c:v>
                </c:pt>
                <c:pt idx="6867">
                  <c:v>533295.78361819184</c:v>
                </c:pt>
                <c:pt idx="6868">
                  <c:v>528673.89094111975</c:v>
                </c:pt>
                <c:pt idx="6869">
                  <c:v>520852.20847662369</c:v>
                </c:pt>
                <c:pt idx="6870">
                  <c:v>508941.92706153169</c:v>
                </c:pt>
                <c:pt idx="6871">
                  <c:v>522452.07594176376</c:v>
                </c:pt>
                <c:pt idx="6872">
                  <c:v>523340.92624779441</c:v>
                </c:pt>
                <c:pt idx="6873">
                  <c:v>527251.76062289986</c:v>
                </c:pt>
                <c:pt idx="6874">
                  <c:v>541295.18951532128</c:v>
                </c:pt>
                <c:pt idx="6875">
                  <c:v>545117.18274553725</c:v>
                </c:pt>
                <c:pt idx="6876">
                  <c:v>535340.0762363465</c:v>
                </c:pt>
                <c:pt idx="6877">
                  <c:v>520496.65189706779</c:v>
                </c:pt>
                <c:pt idx="6878">
                  <c:v>518185.71241567569</c:v>
                </c:pt>
                <c:pt idx="6879">
                  <c:v>512497.2459999384</c:v>
                </c:pt>
                <c:pt idx="6880">
                  <c:v>518363.49070545298</c:v>
                </c:pt>
                <c:pt idx="6881">
                  <c:v>528940.49666149844</c:v>
                </c:pt>
                <c:pt idx="6882">
                  <c:v>526896.2040433439</c:v>
                </c:pt>
                <c:pt idx="6883">
                  <c:v>523874.17883141187</c:v>
                </c:pt>
                <c:pt idx="6884">
                  <c:v>522807.60509274778</c:v>
                </c:pt>
                <c:pt idx="6885">
                  <c:v>518896.79814621451</c:v>
                </c:pt>
                <c:pt idx="6886">
                  <c:v>528851.66923089721</c:v>
                </c:pt>
                <c:pt idx="6887">
                  <c:v>532406.96074073191</c:v>
                </c:pt>
                <c:pt idx="6888">
                  <c:v>537917.69000954938</c:v>
                </c:pt>
                <c:pt idx="6889">
                  <c:v>539162.01460941997</c:v>
                </c:pt>
                <c:pt idx="6890">
                  <c:v>542184.03982135199</c:v>
                </c:pt>
                <c:pt idx="6891">
                  <c:v>540761.88207456004</c:v>
                </c:pt>
                <c:pt idx="6892">
                  <c:v>540228.57463379868</c:v>
                </c:pt>
                <c:pt idx="6893">
                  <c:v>539162.01460941997</c:v>
                </c:pt>
                <c:pt idx="6894">
                  <c:v>540414.66378090798</c:v>
                </c:pt>
                <c:pt idx="6895">
                  <c:v>550793.49830385332</c:v>
                </c:pt>
                <c:pt idx="6896">
                  <c:v>552940.81263864937</c:v>
                </c:pt>
                <c:pt idx="6897">
                  <c:v>550077.72228749341</c:v>
                </c:pt>
                <c:pt idx="6898">
                  <c:v>551151.345169176</c:v>
                </c:pt>
                <c:pt idx="6899">
                  <c:v>546498.801062832</c:v>
                </c:pt>
                <c:pt idx="6900">
                  <c:v>541398.82837483194</c:v>
                </c:pt>
                <c:pt idx="6901">
                  <c:v>546856.68907101208</c:v>
                </c:pt>
                <c:pt idx="6902">
                  <c:v>549182.96112418408</c:v>
                </c:pt>
                <c:pt idx="6903">
                  <c:v>548109.26967107074</c:v>
                </c:pt>
                <c:pt idx="6904">
                  <c:v>548467.17139353754</c:v>
                </c:pt>
                <c:pt idx="6905">
                  <c:v>542561.97811570414</c:v>
                </c:pt>
                <c:pt idx="6906">
                  <c:v>551509.23317735619</c:v>
                </c:pt>
                <c:pt idx="6907">
                  <c:v>551509.23317735619</c:v>
                </c:pt>
                <c:pt idx="6908">
                  <c:v>543725.16899943468</c:v>
                </c:pt>
                <c:pt idx="6909">
                  <c:v>543814.64100148005</c:v>
                </c:pt>
                <c:pt idx="6910">
                  <c:v>560903.87567780539</c:v>
                </c:pt>
                <c:pt idx="6911">
                  <c:v>553835.56008767197</c:v>
                </c:pt>
                <c:pt idx="6912">
                  <c:v>549719.77942216792</c:v>
                </c:pt>
                <c:pt idx="6913">
                  <c:v>550972.40116508538</c:v>
                </c:pt>
                <c:pt idx="6914">
                  <c:v>550793.49830385332</c:v>
                </c:pt>
                <c:pt idx="6915">
                  <c:v>553567.14408153726</c:v>
                </c:pt>
                <c:pt idx="6916">
                  <c:v>558488.10419401596</c:v>
                </c:pt>
                <c:pt idx="6917">
                  <c:v>558488.10419401596</c:v>
                </c:pt>
                <c:pt idx="6918">
                  <c:v>557861.77275112795</c:v>
                </c:pt>
                <c:pt idx="6919">
                  <c:v>555660.80812939198</c:v>
                </c:pt>
                <c:pt idx="6920">
                  <c:v>562782.82886360935</c:v>
                </c:pt>
                <c:pt idx="6921">
                  <c:v>558130.22990012134</c:v>
                </c:pt>
                <c:pt idx="6922">
                  <c:v>550793.49830385332</c:v>
                </c:pt>
                <c:pt idx="6923">
                  <c:v>543814.64100147993</c:v>
                </c:pt>
                <c:pt idx="6924">
                  <c:v>539788.34605230659</c:v>
                </c:pt>
                <c:pt idx="6925">
                  <c:v>539698.88776454795</c:v>
                </c:pt>
                <c:pt idx="6926">
                  <c:v>532541.08645808394</c:v>
                </c:pt>
                <c:pt idx="6927">
                  <c:v>527709.5434905052</c:v>
                </c:pt>
                <c:pt idx="6928">
                  <c:v>530751.61898861045</c:v>
                </c:pt>
                <c:pt idx="6929">
                  <c:v>534330.52649898524</c:v>
                </c:pt>
                <c:pt idx="6930">
                  <c:v>537372.62942566257</c:v>
                </c:pt>
                <c:pt idx="6931">
                  <c:v>534151.55506632244</c:v>
                </c:pt>
                <c:pt idx="6932">
                  <c:v>532898.9744662639</c:v>
                </c:pt>
                <c:pt idx="6933">
                  <c:v>523951.69197604118</c:v>
                </c:pt>
                <c:pt idx="6934">
                  <c:v>518583.31699619186</c:v>
                </c:pt>
                <c:pt idx="6935">
                  <c:v>518046.49869820784</c:v>
                </c:pt>
                <c:pt idx="6936">
                  <c:v>522520.13994331984</c:v>
                </c:pt>
                <c:pt idx="6937">
                  <c:v>528067.44521297177</c:v>
                </c:pt>
                <c:pt idx="6938">
                  <c:v>527709.54349050508</c:v>
                </c:pt>
                <c:pt idx="6939">
                  <c:v>529499.02467426506</c:v>
                </c:pt>
                <c:pt idx="6940">
                  <c:v>527799.01549255045</c:v>
                </c:pt>
                <c:pt idx="6941">
                  <c:v>512499.16599998239</c:v>
                </c:pt>
                <c:pt idx="6942">
                  <c:v>501046.68116678233</c:v>
                </c:pt>
                <c:pt idx="6943">
                  <c:v>501887.73718600767</c:v>
                </c:pt>
                <c:pt idx="6944">
                  <c:v>499291.21141237172</c:v>
                </c:pt>
                <c:pt idx="6945">
                  <c:v>498899.32568912901</c:v>
                </c:pt>
                <c:pt idx="6946">
                  <c:v>504804.51896696241</c:v>
                </c:pt>
                <c:pt idx="6947">
                  <c:v>504804.51896696241</c:v>
                </c:pt>
                <c:pt idx="6948">
                  <c:v>504804.51896696241</c:v>
                </c:pt>
                <c:pt idx="6949">
                  <c:v>510709.78081622504</c:v>
                </c:pt>
                <c:pt idx="6950">
                  <c:v>528156.9035007304</c:v>
                </c:pt>
                <c:pt idx="6951">
                  <c:v>527884.92178022908</c:v>
                </c:pt>
                <c:pt idx="6952">
                  <c:v>530214.73211919575</c:v>
                </c:pt>
                <c:pt idx="6953">
                  <c:v>534330.52649898501</c:v>
                </c:pt>
                <c:pt idx="6954">
                  <c:v>520372.78446566488</c:v>
                </c:pt>
                <c:pt idx="6955">
                  <c:v>515541.26892665954</c:v>
                </c:pt>
                <c:pt idx="6956">
                  <c:v>515899.143220553</c:v>
                </c:pt>
                <c:pt idx="6957">
                  <c:v>504983.49039962486</c:v>
                </c:pt>
                <c:pt idx="6958">
                  <c:v>488869.47860273282</c:v>
                </c:pt>
                <c:pt idx="6959">
                  <c:v>484366.87278553011</c:v>
                </c:pt>
                <c:pt idx="6960">
                  <c:v>481131.13785442751</c:v>
                </c:pt>
                <c:pt idx="6961">
                  <c:v>478608.2577967621</c:v>
                </c:pt>
                <c:pt idx="6962">
                  <c:v>482340.25788206479</c:v>
                </c:pt>
                <c:pt idx="6963">
                  <c:v>482020.81101761945</c:v>
                </c:pt>
                <c:pt idx="6964">
                  <c:v>486351.98825947545</c:v>
                </c:pt>
                <c:pt idx="6965">
                  <c:v>486351.98825947545</c:v>
                </c:pt>
                <c:pt idx="6966">
                  <c:v>499886.82285455818</c:v>
                </c:pt>
                <c:pt idx="6967">
                  <c:v>494202.19643890881</c:v>
                </c:pt>
                <c:pt idx="6968">
                  <c:v>488697.99517024076</c:v>
                </c:pt>
                <c:pt idx="6969">
                  <c:v>493751.02385716751</c:v>
                </c:pt>
                <c:pt idx="6970">
                  <c:v>486351.98825947545</c:v>
                </c:pt>
                <c:pt idx="6971">
                  <c:v>480306.42926414876</c:v>
                </c:pt>
                <c:pt idx="6972">
                  <c:v>476956.94804473146</c:v>
                </c:pt>
                <c:pt idx="6973">
                  <c:v>475885.03944880213</c:v>
                </c:pt>
                <c:pt idx="6974">
                  <c:v>481298.95957254886</c:v>
                </c:pt>
                <c:pt idx="6975">
                  <c:v>482291.53102380747</c:v>
                </c:pt>
                <c:pt idx="6976">
                  <c:v>477418.98234100617</c:v>
                </c:pt>
                <c:pt idx="6977">
                  <c:v>486171.50825535023</c:v>
                </c:pt>
                <c:pt idx="6978">
                  <c:v>493029.17241209687</c:v>
                </c:pt>
                <c:pt idx="6979">
                  <c:v>491585.45580766891</c:v>
                </c:pt>
                <c:pt idx="6980">
                  <c:v>489239.40775404486</c:v>
                </c:pt>
                <c:pt idx="6981">
                  <c:v>483825.47391601279</c:v>
                </c:pt>
                <c:pt idx="6982">
                  <c:v>488968.6740335715</c:v>
                </c:pt>
                <c:pt idx="6983">
                  <c:v>497360.29479680891</c:v>
                </c:pt>
                <c:pt idx="6984">
                  <c:v>492848.67869368615</c:v>
                </c:pt>
                <c:pt idx="6985">
                  <c:v>499525.90398916486</c:v>
                </c:pt>
                <c:pt idx="6986">
                  <c:v>495375.23418000748</c:v>
                </c:pt>
                <c:pt idx="6987">
                  <c:v>488337.06259056344</c:v>
                </c:pt>
                <c:pt idx="6988">
                  <c:v>488337.06259056344</c:v>
                </c:pt>
                <c:pt idx="6989">
                  <c:v>484727.79165092215</c:v>
                </c:pt>
                <c:pt idx="6990">
                  <c:v>486532.4271207421</c:v>
                </c:pt>
                <c:pt idx="6991">
                  <c:v>479133.4052373367</c:v>
                </c:pt>
                <c:pt idx="6992">
                  <c:v>482015.38016035268</c:v>
                </c:pt>
                <c:pt idx="6993">
                  <c:v>482015.38016035268</c:v>
                </c:pt>
                <c:pt idx="6994">
                  <c:v>498443.11996441538</c:v>
                </c:pt>
                <c:pt idx="6995">
                  <c:v>491765.90838322201</c:v>
                </c:pt>
                <c:pt idx="6996">
                  <c:v>482562.25102999533</c:v>
                </c:pt>
                <c:pt idx="6997">
                  <c:v>481659.89215222734</c:v>
                </c:pt>
                <c:pt idx="6998">
                  <c:v>479133.40523733664</c:v>
                </c:pt>
                <c:pt idx="6999">
                  <c:v>481840.37215635268</c:v>
                </c:pt>
                <c:pt idx="7000">
                  <c:v>477509.22234306869</c:v>
                </c:pt>
                <c:pt idx="7001">
                  <c:v>484186.37906711799</c:v>
                </c:pt>
                <c:pt idx="7002">
                  <c:v>485269.17680615396</c:v>
                </c:pt>
                <c:pt idx="7003">
                  <c:v>491044.04322386463</c:v>
                </c:pt>
                <c:pt idx="7004">
                  <c:v>487976.18486802868</c:v>
                </c:pt>
                <c:pt idx="7005">
                  <c:v>491765.90838322195</c:v>
                </c:pt>
                <c:pt idx="7006">
                  <c:v>491765.90838322195</c:v>
                </c:pt>
                <c:pt idx="7007">
                  <c:v>491765.90838322195</c:v>
                </c:pt>
                <c:pt idx="7008">
                  <c:v>489961.24548482988</c:v>
                </c:pt>
                <c:pt idx="7009">
                  <c:v>498262.63996028987</c:v>
                </c:pt>
                <c:pt idx="7010">
                  <c:v>498623.5588256832</c:v>
                </c:pt>
                <c:pt idx="7011">
                  <c:v>503135.18864309118</c:v>
                </c:pt>
                <c:pt idx="7012">
                  <c:v>503694.59437016328</c:v>
                </c:pt>
                <c:pt idx="7013">
                  <c:v>505481.23669671518</c:v>
                </c:pt>
                <c:pt idx="7014">
                  <c:v>502593.74863071524</c:v>
                </c:pt>
                <c:pt idx="7015">
                  <c:v>495375.23418000719</c:v>
                </c:pt>
                <c:pt idx="7016">
                  <c:v>504037.52009228722</c:v>
                </c:pt>
                <c:pt idx="7017">
                  <c:v>495194.75417588191</c:v>
                </c:pt>
                <c:pt idx="7018">
                  <c:v>496187.32562714053</c:v>
                </c:pt>
                <c:pt idx="7019">
                  <c:v>493390.09127748851</c:v>
                </c:pt>
                <c:pt idx="7020">
                  <c:v>492361.46496826317</c:v>
                </c:pt>
                <c:pt idx="7021">
                  <c:v>497179.80107839656</c:v>
                </c:pt>
                <c:pt idx="7022">
                  <c:v>502774.22863484052</c:v>
                </c:pt>
                <c:pt idx="7023">
                  <c:v>503135.18864309118</c:v>
                </c:pt>
                <c:pt idx="7024">
                  <c:v>505842.15556210722</c:v>
                </c:pt>
                <c:pt idx="7025">
                  <c:v>506022.64928051922</c:v>
                </c:pt>
                <c:pt idx="7026">
                  <c:v>505481.23669671518</c:v>
                </c:pt>
                <c:pt idx="7027">
                  <c:v>505481.23669671518</c:v>
                </c:pt>
                <c:pt idx="7028">
                  <c:v>510263.53166316717</c:v>
                </c:pt>
                <c:pt idx="7029">
                  <c:v>507079.55444753391</c:v>
                </c:pt>
                <c:pt idx="7030">
                  <c:v>500165.63428950193</c:v>
                </c:pt>
                <c:pt idx="7031">
                  <c:v>505078.13268750202</c:v>
                </c:pt>
                <c:pt idx="7032">
                  <c:v>497982.27881102468</c:v>
                </c:pt>
                <c:pt idx="7033">
                  <c:v>497982.27881102468</c:v>
                </c:pt>
                <c:pt idx="7034">
                  <c:v>505987.8012797219</c:v>
                </c:pt>
                <c:pt idx="7035">
                  <c:v>505805.90870413656</c:v>
                </c:pt>
                <c:pt idx="7036">
                  <c:v>508535.05162365932</c:v>
                </c:pt>
                <c:pt idx="7037">
                  <c:v>512173.94542112073</c:v>
                </c:pt>
                <c:pt idx="7038">
                  <c:v>515812.81179000868</c:v>
                </c:pt>
                <c:pt idx="7039">
                  <c:v>511082.27453902469</c:v>
                </c:pt>
                <c:pt idx="7040">
                  <c:v>511992.01170267537</c:v>
                </c:pt>
                <c:pt idx="7041">
                  <c:v>509444.78878731141</c:v>
                </c:pt>
                <c:pt idx="7042">
                  <c:v>507079.55444753397</c:v>
                </c:pt>
                <c:pt idx="7043">
                  <c:v>507807.30303559656</c:v>
                </c:pt>
                <c:pt idx="7044">
                  <c:v>507898.29732339125</c:v>
                </c:pt>
                <c:pt idx="7045">
                  <c:v>511901.01741488196</c:v>
                </c:pt>
                <c:pt idx="7046">
                  <c:v>510081.57051615126</c:v>
                </c:pt>
                <c:pt idx="7047">
                  <c:v>511264.22197175521</c:v>
                </c:pt>
                <c:pt idx="7048">
                  <c:v>512719.82886216865</c:v>
                </c:pt>
                <c:pt idx="7049">
                  <c:v>515176.05748973921</c:v>
                </c:pt>
                <c:pt idx="7050">
                  <c:v>511446.18311877124</c:v>
                </c:pt>
                <c:pt idx="7051">
                  <c:v>513993.37860556459</c:v>
                </c:pt>
                <c:pt idx="7052">
                  <c:v>512355.89285384986</c:v>
                </c:pt>
                <c:pt idx="7053">
                  <c:v>512264.92599462852</c:v>
                </c:pt>
                <c:pt idx="7054">
                  <c:v>516176.73408404057</c:v>
                </c:pt>
                <c:pt idx="7055">
                  <c:v>520452.40961034183</c:v>
                </c:pt>
                <c:pt idx="7056">
                  <c:v>520452.40961034183</c:v>
                </c:pt>
                <c:pt idx="7057">
                  <c:v>520543.41761242179</c:v>
                </c:pt>
                <c:pt idx="7058">
                  <c:v>524000.30912000849</c:v>
                </c:pt>
                <c:pt idx="7059">
                  <c:v>519633.66673448449</c:v>
                </c:pt>
                <c:pt idx="7060">
                  <c:v>520270.44846332585</c:v>
                </c:pt>
                <c:pt idx="7061">
                  <c:v>522180.90336413647</c:v>
                </c:pt>
                <c:pt idx="7062">
                  <c:v>520179.52274696185</c:v>
                </c:pt>
                <c:pt idx="7063">
                  <c:v>538737.88659972465</c:v>
                </c:pt>
                <c:pt idx="7064">
                  <c:v>550928.15887835936</c:v>
                </c:pt>
                <c:pt idx="7065">
                  <c:v>526456.60631901002</c:v>
                </c:pt>
                <c:pt idx="7066">
                  <c:v>523818.38911585003</c:v>
                </c:pt>
                <c:pt idx="7067">
                  <c:v>521998.96964569262</c:v>
                </c:pt>
                <c:pt idx="7068">
                  <c:v>527093.36061927793</c:v>
                </c:pt>
                <c:pt idx="7069">
                  <c:v>524455.25313040731</c:v>
                </c:pt>
                <c:pt idx="7070">
                  <c:v>523818.38911584998</c:v>
                </c:pt>
                <c:pt idx="7071">
                  <c:v>541557.95523561141</c:v>
                </c:pt>
                <c:pt idx="7072">
                  <c:v>560935.08939280349</c:v>
                </c:pt>
                <c:pt idx="7073">
                  <c:v>556750.39444001007</c:v>
                </c:pt>
                <c:pt idx="7074">
                  <c:v>577855.91263670754</c:v>
                </c:pt>
                <c:pt idx="7075">
                  <c:v>581130.9389972809</c:v>
                </c:pt>
                <c:pt idx="7076">
                  <c:v>578401.79607775691</c:v>
                </c:pt>
                <c:pt idx="7077">
                  <c:v>593321.21127591562</c:v>
                </c:pt>
                <c:pt idx="7078">
                  <c:v>602236.45719397836</c:v>
                </c:pt>
                <c:pt idx="7079">
                  <c:v>595322.66046451963</c:v>
                </c:pt>
                <c:pt idx="7080">
                  <c:v>603328.19664750365</c:v>
                </c:pt>
                <c:pt idx="7081">
                  <c:v>609332.37964188505</c:v>
                </c:pt>
                <c:pt idx="7082">
                  <c:v>614062.87575001048</c:v>
                </c:pt>
                <c:pt idx="7083">
                  <c:v>606057.33956702647</c:v>
                </c:pt>
                <c:pt idx="7084">
                  <c:v>600235.17257680639</c:v>
                </c:pt>
                <c:pt idx="7085">
                  <c:v>594230.9347252798</c:v>
                </c:pt>
                <c:pt idx="7086">
                  <c:v>594776.74959489843</c:v>
                </c:pt>
                <c:pt idx="7087">
                  <c:v>600962.89373629715</c:v>
                </c:pt>
                <c:pt idx="7088">
                  <c:v>614244.83689702651</c:v>
                </c:pt>
                <c:pt idx="7089">
                  <c:v>620015.42445749731</c:v>
                </c:pt>
                <c:pt idx="7090">
                  <c:v>624320.51712732797</c:v>
                </c:pt>
                <c:pt idx="7091">
                  <c:v>638792.65460097743</c:v>
                </c:pt>
                <c:pt idx="7092">
                  <c:v>642639.7312603388</c:v>
                </c:pt>
                <c:pt idx="7093">
                  <c:v>638426.26373546012</c:v>
                </c:pt>
                <c:pt idx="7094">
                  <c:v>634029.68306353746</c:v>
                </c:pt>
                <c:pt idx="7095">
                  <c:v>625602.80287092272</c:v>
                </c:pt>
                <c:pt idx="7096">
                  <c:v>627782.8257778947</c:v>
                </c:pt>
                <c:pt idx="7097">
                  <c:v>627782.8257778947</c:v>
                </c:pt>
                <c:pt idx="7098">
                  <c:v>641540.58609235869</c:v>
                </c:pt>
                <c:pt idx="7099">
                  <c:v>638975.87746230816</c:v>
                </c:pt>
                <c:pt idx="7100">
                  <c:v>641723.7403822589</c:v>
                </c:pt>
                <c:pt idx="7101">
                  <c:v>639342.26832782547</c:v>
                </c:pt>
                <c:pt idx="7102">
                  <c:v>651982.56118817476</c:v>
                </c:pt>
                <c:pt idx="7103">
                  <c:v>640990.99979408272</c:v>
                </c:pt>
                <c:pt idx="7104">
                  <c:v>637143.92313472007</c:v>
                </c:pt>
                <c:pt idx="7105">
                  <c:v>640441.3860672334</c:v>
                </c:pt>
                <c:pt idx="7106">
                  <c:v>653448.0149359561</c:v>
                </c:pt>
                <c:pt idx="7107">
                  <c:v>649784.24342364143</c:v>
                </c:pt>
                <c:pt idx="7108">
                  <c:v>638243.12315984548</c:v>
                </c:pt>
                <c:pt idx="7109">
                  <c:v>641174.14036969608</c:v>
                </c:pt>
                <c:pt idx="7110">
                  <c:v>635953.19396464666</c:v>
                </c:pt>
                <c:pt idx="7111">
                  <c:v>630182.64754703466</c:v>
                </c:pt>
                <c:pt idx="7112">
                  <c:v>641174.14036969608</c:v>
                </c:pt>
                <c:pt idx="7113">
                  <c:v>640807.79064703744</c:v>
                </c:pt>
                <c:pt idx="7114">
                  <c:v>633663.27848373482</c:v>
                </c:pt>
                <c:pt idx="7115">
                  <c:v>613512.09630885068</c:v>
                </c:pt>
                <c:pt idx="7116">
                  <c:v>609390.24021463597</c:v>
                </c:pt>
                <c:pt idx="7117">
                  <c:v>617633.91126020544</c:v>
                </c:pt>
                <c:pt idx="7118">
                  <c:v>616809.51809850545</c:v>
                </c:pt>
                <c:pt idx="7119">
                  <c:v>629266.65666895476</c:v>
                </c:pt>
                <c:pt idx="7120">
                  <c:v>634212.85106772406</c:v>
                </c:pt>
                <c:pt idx="7121">
                  <c:v>632838.87160774809</c:v>
                </c:pt>
                <c:pt idx="7122">
                  <c:v>629449.86581599875</c:v>
                </c:pt>
                <c:pt idx="7123">
                  <c:v>621755.71249727602</c:v>
                </c:pt>
                <c:pt idx="7124">
                  <c:v>623038.09424087324</c:v>
                </c:pt>
                <c:pt idx="7125">
                  <c:v>623038.09424087324</c:v>
                </c:pt>
                <c:pt idx="7126">
                  <c:v>626701.92061033193</c:v>
                </c:pt>
                <c:pt idx="7127">
                  <c:v>628808.65437277197</c:v>
                </c:pt>
                <c:pt idx="7128">
                  <c:v>629266.65666895465</c:v>
                </c:pt>
                <c:pt idx="7129">
                  <c:v>635678.41452979471</c:v>
                </c:pt>
                <c:pt idx="7130">
                  <c:v>653722.90408509749</c:v>
                </c:pt>
                <c:pt idx="7131">
                  <c:v>653448.01493595622</c:v>
                </c:pt>
                <c:pt idx="7132">
                  <c:v>662607.70428817894</c:v>
                </c:pt>
                <c:pt idx="7133">
                  <c:v>664439.64490148029</c:v>
                </c:pt>
                <c:pt idx="7134">
                  <c:v>654730.43782241223</c:v>
                </c:pt>
                <c:pt idx="7135">
                  <c:v>649234.61598250817</c:v>
                </c:pt>
                <c:pt idx="7136">
                  <c:v>575224.7994337118</c:v>
                </c:pt>
                <c:pt idx="7137">
                  <c:v>586399.55626056239</c:v>
                </c:pt>
                <c:pt idx="7138">
                  <c:v>582918.87046671845</c:v>
                </c:pt>
                <c:pt idx="7139">
                  <c:v>585483.62023962778</c:v>
                </c:pt>
                <c:pt idx="7140">
                  <c:v>575041.65885809716</c:v>
                </c:pt>
                <c:pt idx="7141">
                  <c:v>579255.09895440389</c:v>
                </c:pt>
                <c:pt idx="7142">
                  <c:v>577789.53549233451</c:v>
                </c:pt>
                <c:pt idx="7143">
                  <c:v>583468.5390507119</c:v>
                </c:pt>
                <c:pt idx="7144">
                  <c:v>583285.31618938129</c:v>
                </c:pt>
                <c:pt idx="7145">
                  <c:v>580171.07611819857</c:v>
                </c:pt>
                <c:pt idx="7146">
                  <c:v>584201.2522103159</c:v>
                </c:pt>
                <c:pt idx="7147">
                  <c:v>580720.60755933065</c:v>
                </c:pt>
                <c:pt idx="7148">
                  <c:v>578522.31722336938</c:v>
                </c:pt>
                <c:pt idx="7149">
                  <c:v>587370.50028275605</c:v>
                </c:pt>
                <c:pt idx="7150">
                  <c:v>602520.56234332942</c:v>
                </c:pt>
                <c:pt idx="7151">
                  <c:v>599039.87654948549</c:v>
                </c:pt>
                <c:pt idx="7152">
                  <c:v>602154.11662066809</c:v>
                </c:pt>
                <c:pt idx="7153">
                  <c:v>594643.21359184675</c:v>
                </c:pt>
                <c:pt idx="7154">
                  <c:v>596857.24792816804</c:v>
                </c:pt>
                <c:pt idx="7155">
                  <c:v>586525.27512057999</c:v>
                </c:pt>
                <c:pt idx="7156">
                  <c:v>586709.77341051062</c:v>
                </c:pt>
                <c:pt idx="7157">
                  <c:v>579200.59838173061</c:v>
                </c:pt>
                <c:pt idx="7158">
                  <c:v>583388.79047746002</c:v>
                </c:pt>
                <c:pt idx="7159">
                  <c:v>583204.26475895732</c:v>
                </c:pt>
                <c:pt idx="7160">
                  <c:v>597595.26851646532</c:v>
                </c:pt>
                <c:pt idx="7161">
                  <c:v>641137.2215117109</c:v>
                </c:pt>
                <c:pt idx="7162">
                  <c:v>630067.29668725492</c:v>
                </c:pt>
                <c:pt idx="7163">
                  <c:v>613646.68831192679</c:v>
                </c:pt>
                <c:pt idx="7164">
                  <c:v>609218.75678214536</c:v>
                </c:pt>
                <c:pt idx="7165">
                  <c:v>618997.26214851066</c:v>
                </c:pt>
                <c:pt idx="7166">
                  <c:v>616229.80151382671</c:v>
                </c:pt>
                <c:pt idx="7167">
                  <c:v>616229.80151382671</c:v>
                </c:pt>
                <c:pt idx="7168">
                  <c:v>588185.7323013905</c:v>
                </c:pt>
                <c:pt idx="7169">
                  <c:v>575547.5377268024</c:v>
                </c:pt>
                <c:pt idx="7170">
                  <c:v>576285.5034579559</c:v>
                </c:pt>
                <c:pt idx="7171">
                  <c:v>574754.16628009721</c:v>
                </c:pt>
                <c:pt idx="7172">
                  <c:v>584034.52763507725</c:v>
                </c:pt>
                <c:pt idx="7173">
                  <c:v>597595.26851646532</c:v>
                </c:pt>
                <c:pt idx="7174">
                  <c:v>604052.76352120808</c:v>
                </c:pt>
                <c:pt idx="7175">
                  <c:v>603130.23092869343</c:v>
                </c:pt>
                <c:pt idx="7176">
                  <c:v>609403.21392921882</c:v>
                </c:pt>
                <c:pt idx="7177">
                  <c:v>605178.18526121741</c:v>
                </c:pt>
                <c:pt idx="7178">
                  <c:v>607558.2310299041</c:v>
                </c:pt>
                <c:pt idx="7179">
                  <c:v>614753.76033723087</c:v>
                </c:pt>
                <c:pt idx="7180">
                  <c:v>620657.70561503631</c:v>
                </c:pt>
                <c:pt idx="7181">
                  <c:v>604993.71439985896</c:v>
                </c:pt>
                <c:pt idx="7182">
                  <c:v>604052.76352120831</c:v>
                </c:pt>
                <c:pt idx="7183">
                  <c:v>598794.52797244827</c:v>
                </c:pt>
                <c:pt idx="7184">
                  <c:v>599717.03313639225</c:v>
                </c:pt>
                <c:pt idx="7185">
                  <c:v>604606.27210528834</c:v>
                </c:pt>
                <c:pt idx="7186">
                  <c:v>613831.28260186035</c:v>
                </c:pt>
                <c:pt idx="7187">
                  <c:v>614015.7397489337</c:v>
                </c:pt>
                <c:pt idx="7188">
                  <c:v>619550.75701830571</c:v>
                </c:pt>
                <c:pt idx="7189">
                  <c:v>625823.69887597242</c:v>
                </c:pt>
                <c:pt idx="7190">
                  <c:v>624716.72285067104</c:v>
                </c:pt>
                <c:pt idx="7191">
                  <c:v>625085.77428767772</c:v>
                </c:pt>
                <c:pt idx="7192">
                  <c:v>614384.72261450964</c:v>
                </c:pt>
                <c:pt idx="7193">
                  <c:v>609034.23106364161</c:v>
                </c:pt>
                <c:pt idx="7194">
                  <c:v>610141.23451751622</c:v>
                </c:pt>
                <c:pt idx="7195">
                  <c:v>622871.73995135631</c:v>
                </c:pt>
                <c:pt idx="7196">
                  <c:v>629698.25896453368</c:v>
                </c:pt>
                <c:pt idx="7197">
                  <c:v>635602.25909948314</c:v>
                </c:pt>
                <c:pt idx="7198">
                  <c:v>636340.26597349381</c:v>
                </c:pt>
                <c:pt idx="7199">
                  <c:v>639107.72660817916</c:v>
                </c:pt>
                <c:pt idx="7200">
                  <c:v>644273.70615482982</c:v>
                </c:pt>
                <c:pt idx="7201">
                  <c:v>645011.7267431271</c:v>
                </c:pt>
                <c:pt idx="7202">
                  <c:v>645565.29018435231</c:v>
                </c:pt>
                <c:pt idx="7203">
                  <c:v>638000.79172573495</c:v>
                </c:pt>
                <c:pt idx="7204">
                  <c:v>622871.7399513562</c:v>
                </c:pt>
                <c:pt idx="7205">
                  <c:v>622133.77422020293</c:v>
                </c:pt>
                <c:pt idx="7206">
                  <c:v>659218.20478213241</c:v>
                </c:pt>
                <c:pt idx="7207">
                  <c:v>656266.23214323109</c:v>
                </c:pt>
                <c:pt idx="7208">
                  <c:v>655343.74069357372</c:v>
                </c:pt>
                <c:pt idx="7209">
                  <c:v>655712.73727343627</c:v>
                </c:pt>
                <c:pt idx="7210">
                  <c:v>653221.97607364692</c:v>
                </c:pt>
                <c:pt idx="7211">
                  <c:v>655436.03783854027</c:v>
                </c:pt>
                <c:pt idx="7212">
                  <c:v>663092.72372783639</c:v>
                </c:pt>
                <c:pt idx="7213">
                  <c:v>676007.74116589373</c:v>
                </c:pt>
                <c:pt idx="7214">
                  <c:v>704420.72467247653</c:v>
                </c:pt>
                <c:pt idx="7215">
                  <c:v>691874.70381428185</c:v>
                </c:pt>
                <c:pt idx="7216">
                  <c:v>697040.68336093263</c:v>
                </c:pt>
                <c:pt idx="7217">
                  <c:v>693535.20213794999</c:v>
                </c:pt>
                <c:pt idx="7218">
                  <c:v>689291.71404095658</c:v>
                </c:pt>
                <c:pt idx="7219">
                  <c:v>703959.45837621926</c:v>
                </c:pt>
                <c:pt idx="7220">
                  <c:v>701487.17031970993</c:v>
                </c:pt>
                <c:pt idx="7221">
                  <c:v>698166.15995808586</c:v>
                </c:pt>
                <c:pt idx="7222">
                  <c:v>686339.74140205397</c:v>
                </c:pt>
                <c:pt idx="7223">
                  <c:v>683018.75846900325</c:v>
                </c:pt>
                <c:pt idx="7224">
                  <c:v>689339.57689919265</c:v>
                </c:pt>
                <c:pt idx="7225">
                  <c:v>695288.57360659936</c:v>
                </c:pt>
                <c:pt idx="7226">
                  <c:v>698448.97596455144</c:v>
                </c:pt>
                <c:pt idx="7227">
                  <c:v>699750.28342286614</c:v>
                </c:pt>
                <c:pt idx="7228">
                  <c:v>694358.96444249281</c:v>
                </c:pt>
                <c:pt idx="7229">
                  <c:v>699006.65369158343</c:v>
                </c:pt>
                <c:pt idx="7230">
                  <c:v>699006.65369158343</c:v>
                </c:pt>
                <c:pt idx="7231">
                  <c:v>708859.72363108222</c:v>
                </c:pt>
                <c:pt idx="7232">
                  <c:v>714808.72033848753</c:v>
                </c:pt>
                <c:pt idx="7233">
                  <c:v>712205.99570756895</c:v>
                </c:pt>
                <c:pt idx="7234">
                  <c:v>723918.05083241558</c:v>
                </c:pt>
                <c:pt idx="7235">
                  <c:v>706442.93729012751</c:v>
                </c:pt>
                <c:pt idx="7236">
                  <c:v>713135.55001453019</c:v>
                </c:pt>
                <c:pt idx="7237">
                  <c:v>719549.31016113027</c:v>
                </c:pt>
                <c:pt idx="7238">
                  <c:v>708487.91562258359</c:v>
                </c:pt>
                <c:pt idx="7239">
                  <c:v>699192.56455297547</c:v>
                </c:pt>
                <c:pt idx="7240">
                  <c:v>691942.23295868211</c:v>
                </c:pt>
                <c:pt idx="7241">
                  <c:v>682089.20416204212</c:v>
                </c:pt>
                <c:pt idx="7242">
                  <c:v>685714.35624490213</c:v>
                </c:pt>
                <c:pt idx="7243">
                  <c:v>678928.8292326621</c:v>
                </c:pt>
                <c:pt idx="7244">
                  <c:v>680044.30811530072</c:v>
                </c:pt>
                <c:pt idx="7245">
                  <c:v>673909.31826078729</c:v>
                </c:pt>
                <c:pt idx="7246">
                  <c:v>684134.14135164069</c:v>
                </c:pt>
                <c:pt idx="7247">
                  <c:v>680787.85556086863</c:v>
                </c:pt>
                <c:pt idx="7248">
                  <c:v>689339.57689919265</c:v>
                </c:pt>
                <c:pt idx="7249">
                  <c:v>689339.57689919265</c:v>
                </c:pt>
                <c:pt idx="7250">
                  <c:v>696032.13476645132</c:v>
                </c:pt>
                <c:pt idx="7251">
                  <c:v>693243.58155985666</c:v>
                </c:pt>
                <c:pt idx="7252">
                  <c:v>693243.58155985666</c:v>
                </c:pt>
                <c:pt idx="7253">
                  <c:v>695474.45703941933</c:v>
                </c:pt>
                <c:pt idx="7254">
                  <c:v>695474.45703941933</c:v>
                </c:pt>
                <c:pt idx="7255">
                  <c:v>690826.80893318728</c:v>
                </c:pt>
                <c:pt idx="7256">
                  <c:v>686179.17454124056</c:v>
                </c:pt>
                <c:pt idx="7257">
                  <c:v>671678.48392408178</c:v>
                </c:pt>
                <c:pt idx="7258">
                  <c:v>676883.8509002045</c:v>
                </c:pt>
                <c:pt idx="7259">
                  <c:v>664799.94662400172</c:v>
                </c:pt>
                <c:pt idx="7260">
                  <c:v>660524.12024055363</c:v>
                </c:pt>
                <c:pt idx="7261">
                  <c:v>670005.36845726834</c:v>
                </c:pt>
                <c:pt idx="7262">
                  <c:v>650299.29714970035</c:v>
                </c:pt>
                <c:pt idx="7263">
                  <c:v>665171.75463249895</c:v>
                </c:pt>
                <c:pt idx="7264">
                  <c:v>683390.55276321515</c:v>
                </c:pt>
                <c:pt idx="7265">
                  <c:v>685807.32538988453</c:v>
                </c:pt>
                <c:pt idx="7266">
                  <c:v>676326.18688745773</c:v>
                </c:pt>
                <c:pt idx="7267">
                  <c:v>676326.18688745773</c:v>
                </c:pt>
                <c:pt idx="7268">
                  <c:v>672422.09994107916</c:v>
                </c:pt>
                <c:pt idx="7269">
                  <c:v>667960.39012481109</c:v>
                </c:pt>
                <c:pt idx="7270">
                  <c:v>670284.22103506979</c:v>
                </c:pt>
                <c:pt idx="7271">
                  <c:v>684227.16535376583</c:v>
                </c:pt>
                <c:pt idx="7272">
                  <c:v>669819.38902444579</c:v>
                </c:pt>
                <c:pt idx="7273">
                  <c:v>674281.19484071527</c:v>
                </c:pt>
                <c:pt idx="7274">
                  <c:v>681531.49900643656</c:v>
                </c:pt>
                <c:pt idx="7275">
                  <c:v>685249.63394856593</c:v>
                </c:pt>
                <c:pt idx="7276">
                  <c:v>703468.40465070866</c:v>
                </c:pt>
                <c:pt idx="7277">
                  <c:v>678185.21321566449</c:v>
                </c:pt>
                <c:pt idx="7278">
                  <c:v>675768.37201756588</c:v>
                </c:pt>
                <c:pt idx="7279">
                  <c:v>665915.37064949644</c:v>
                </c:pt>
                <c:pt idx="7280">
                  <c:v>672608.02451675781</c:v>
                </c:pt>
                <c:pt idx="7281">
                  <c:v>679672.47267823119</c:v>
                </c:pt>
                <c:pt idx="7282">
                  <c:v>684134.14135164057</c:v>
                </c:pt>
                <c:pt idx="7283">
                  <c:v>691105.66151098849</c:v>
                </c:pt>
                <c:pt idx="7284">
                  <c:v>696589.93592205783</c:v>
                </c:pt>
                <c:pt idx="7285">
                  <c:v>699192.56455297524</c:v>
                </c:pt>
                <c:pt idx="7286">
                  <c:v>699378.47541436716</c:v>
                </c:pt>
                <c:pt idx="7287">
                  <c:v>699378.47541436716</c:v>
                </c:pt>
                <c:pt idx="7288">
                  <c:v>700865.70744836179</c:v>
                </c:pt>
                <c:pt idx="7289">
                  <c:v>702551.37148689106</c:v>
                </c:pt>
                <c:pt idx="7290">
                  <c:v>707046.55787535245</c:v>
                </c:pt>
                <c:pt idx="7291">
                  <c:v>711354.35225953115</c:v>
                </c:pt>
                <c:pt idx="7292">
                  <c:v>705922.76813538047</c:v>
                </c:pt>
                <c:pt idx="7293">
                  <c:v>703113.34178544977</c:v>
                </c:pt>
                <c:pt idx="7294">
                  <c:v>701802.25604119641</c:v>
                </c:pt>
                <c:pt idx="7295">
                  <c:v>709106.81392244447</c:v>
                </c:pt>
                <c:pt idx="7296">
                  <c:v>717535.20268652192</c:v>
                </c:pt>
                <c:pt idx="7297">
                  <c:v>707608.43217390985</c:v>
                </c:pt>
                <c:pt idx="7298">
                  <c:v>719408.16272933257</c:v>
                </c:pt>
                <c:pt idx="7299">
                  <c:v>713789.22774375649</c:v>
                </c:pt>
                <c:pt idx="7300">
                  <c:v>714538.43918945256</c:v>
                </c:pt>
                <c:pt idx="7301">
                  <c:v>709856.02536814054</c:v>
                </c:pt>
                <c:pt idx="7302">
                  <c:v>708357.64361960592</c:v>
                </c:pt>
                <c:pt idx="7303">
                  <c:v>712103.56370522722</c:v>
                </c:pt>
                <c:pt idx="7304">
                  <c:v>716785.99124082597</c:v>
                </c:pt>
                <c:pt idx="7305">
                  <c:v>709668.68822100188</c:v>
                </c:pt>
                <c:pt idx="7306">
                  <c:v>706110.05042537523</c:v>
                </c:pt>
                <c:pt idx="7307">
                  <c:v>712665.43800378463</c:v>
                </c:pt>
                <c:pt idx="7308">
                  <c:v>740760.01693166071</c:v>
                </c:pt>
                <c:pt idx="7309">
                  <c:v>735515.67395464727</c:v>
                </c:pt>
                <c:pt idx="7310">
                  <c:v>755369.24240844196</c:v>
                </c:pt>
                <c:pt idx="7311">
                  <c:v>752185.14176423394</c:v>
                </c:pt>
                <c:pt idx="7312">
                  <c:v>758553.23333836196</c:v>
                </c:pt>
                <c:pt idx="7313">
                  <c:v>755556.49726986594</c:v>
                </c:pt>
                <c:pt idx="7314">
                  <c:v>745255.17589154991</c:v>
                </c:pt>
                <c:pt idx="7315">
                  <c:v>737201.43399317795</c:v>
                </c:pt>
                <c:pt idx="7316">
                  <c:v>754807.32696702739</c:v>
                </c:pt>
                <c:pt idx="7317">
                  <c:v>767730.84726242209</c:v>
                </c:pt>
                <c:pt idx="7318">
                  <c:v>775784.56173222093</c:v>
                </c:pt>
                <c:pt idx="7319">
                  <c:v>774473.47598796757</c:v>
                </c:pt>
                <c:pt idx="7320">
                  <c:v>768105.38441384095</c:v>
                </c:pt>
                <c:pt idx="7321">
                  <c:v>746753.50278293947</c:v>
                </c:pt>
                <c:pt idx="7322">
                  <c:v>745442.41703868611</c:v>
                </c:pt>
                <c:pt idx="7323">
                  <c:v>745817.05019010731</c:v>
                </c:pt>
                <c:pt idx="7324">
                  <c:v>757991.3727540914</c:v>
                </c:pt>
                <c:pt idx="7325">
                  <c:v>737201.43399317795</c:v>
                </c:pt>
                <c:pt idx="7326">
                  <c:v>734373.16421424586</c:v>
                </c:pt>
                <c:pt idx="7327">
                  <c:v>733830.05105897528</c:v>
                </c:pt>
                <c:pt idx="7328">
                  <c:v>744505.96444585407</c:v>
                </c:pt>
                <c:pt idx="7329">
                  <c:v>756680.32815269544</c:v>
                </c:pt>
                <c:pt idx="7330">
                  <c:v>749375.67427144735</c:v>
                </c:pt>
                <c:pt idx="7331">
                  <c:v>749375.67427144735</c:v>
                </c:pt>
                <c:pt idx="7332">
                  <c:v>748064.58852719271</c:v>
                </c:pt>
                <c:pt idx="7333">
                  <c:v>749001.15083431546</c:v>
                </c:pt>
                <c:pt idx="7334">
                  <c:v>743382.18842016743</c:v>
                </c:pt>
                <c:pt idx="7335">
                  <c:v>746566.26163580338</c:v>
                </c:pt>
                <c:pt idx="7336">
                  <c:v>747502.71422863682</c:v>
                </c:pt>
                <c:pt idx="7337">
                  <c:v>765483.21292533283</c:v>
                </c:pt>
                <c:pt idx="7338">
                  <c:v>758740.54305693007</c:v>
                </c:pt>
                <c:pt idx="7339">
                  <c:v>756680.32815269544</c:v>
                </c:pt>
                <c:pt idx="7340">
                  <c:v>749188.40569573804</c:v>
                </c:pt>
                <c:pt idx="7341">
                  <c:v>743382.18842016731</c:v>
                </c:pt>
                <c:pt idx="7342">
                  <c:v>738512.45116600196</c:v>
                </c:pt>
                <c:pt idx="7343">
                  <c:v>731582.48529331665</c:v>
                </c:pt>
                <c:pt idx="7344">
                  <c:v>738418.81002100476</c:v>
                </c:pt>
                <c:pt idx="7345">
                  <c:v>742445.70839876204</c:v>
                </c:pt>
                <c:pt idx="7346">
                  <c:v>740572.74835595139</c:v>
                </c:pt>
                <c:pt idx="7347">
                  <c:v>748626.53139718063</c:v>
                </c:pt>
                <c:pt idx="7348">
                  <c:v>762299.15342398325</c:v>
                </c:pt>
                <c:pt idx="7349">
                  <c:v>758904.56591782067</c:v>
                </c:pt>
                <c:pt idx="7350">
                  <c:v>746834.38964193128</c:v>
                </c:pt>
                <c:pt idx="7351">
                  <c:v>751172.17716965254</c:v>
                </c:pt>
                <c:pt idx="7352">
                  <c:v>749663.35884945118</c:v>
                </c:pt>
                <c:pt idx="7353">
                  <c:v>748343.19424784731</c:v>
                </c:pt>
                <c:pt idx="7354">
                  <c:v>760978.9888223795</c:v>
                </c:pt>
                <c:pt idx="7355">
                  <c:v>756264.11328603944</c:v>
                </c:pt>
                <c:pt idx="7356">
                  <c:v>756641.29729466082</c:v>
                </c:pt>
                <c:pt idx="7357">
                  <c:v>756641.29729466082</c:v>
                </c:pt>
                <c:pt idx="7358">
                  <c:v>757961.48932483676</c:v>
                </c:pt>
                <c:pt idx="7359">
                  <c:v>754566.77839010081</c:v>
                </c:pt>
                <c:pt idx="7360">
                  <c:v>760790.41738949809</c:v>
                </c:pt>
                <c:pt idx="7361">
                  <c:v>772106.07479099953</c:v>
                </c:pt>
                <c:pt idx="7362">
                  <c:v>769277.22901205416</c:v>
                </c:pt>
                <c:pt idx="7363">
                  <c:v>759847.47793937405</c:v>
                </c:pt>
                <c:pt idx="7364">
                  <c:v>760413.2196665901</c:v>
                </c:pt>
                <c:pt idx="7365">
                  <c:v>777198.13433596084</c:v>
                </c:pt>
                <c:pt idx="7366">
                  <c:v>782290.19388092228</c:v>
                </c:pt>
                <c:pt idx="7367">
                  <c:v>778329.75493325421</c:v>
                </c:pt>
                <c:pt idx="7368">
                  <c:v>775312.20057856757</c:v>
                </c:pt>
                <c:pt idx="7369">
                  <c:v>770597.3661850862</c:v>
                </c:pt>
                <c:pt idx="7370">
                  <c:v>765316.73520724208</c:v>
                </c:pt>
                <c:pt idx="7371">
                  <c:v>777575.33205886756</c:v>
                </c:pt>
                <c:pt idx="7372">
                  <c:v>782667.39160382899</c:v>
                </c:pt>
                <c:pt idx="7373">
                  <c:v>786062.11625285167</c:v>
                </c:pt>
                <c:pt idx="7374">
                  <c:v>785496.31966849032</c:v>
                </c:pt>
                <c:pt idx="7375">
                  <c:v>782855.93560813833</c:v>
                </c:pt>
                <c:pt idx="7376">
                  <c:v>786062.11625285167</c:v>
                </c:pt>
                <c:pt idx="7377">
                  <c:v>791908.5712436277</c:v>
                </c:pt>
                <c:pt idx="7378">
                  <c:v>787287.92656658369</c:v>
                </c:pt>
                <c:pt idx="7379">
                  <c:v>792662.85697515437</c:v>
                </c:pt>
                <c:pt idx="7380">
                  <c:v>786816.51169866638</c:v>
                </c:pt>
                <c:pt idx="7381">
                  <c:v>796811.97706999187</c:v>
                </c:pt>
                <c:pt idx="7382">
                  <c:v>786439.3139757585</c:v>
                </c:pt>
                <c:pt idx="7383">
                  <c:v>789645.41233475588</c:v>
                </c:pt>
                <c:pt idx="7384">
                  <c:v>790211.18149054516</c:v>
                </c:pt>
                <c:pt idx="7385">
                  <c:v>788325.19287600776</c:v>
                </c:pt>
                <c:pt idx="7386">
                  <c:v>788325.19287600776</c:v>
                </c:pt>
                <c:pt idx="7387">
                  <c:v>791908.57124362781</c:v>
                </c:pt>
                <c:pt idx="7388">
                  <c:v>787947.99515309976</c:v>
                </c:pt>
                <c:pt idx="7389">
                  <c:v>785873.46253425442</c:v>
                </c:pt>
                <c:pt idx="7390">
                  <c:v>786156.44311215053</c:v>
                </c:pt>
                <c:pt idx="7391">
                  <c:v>793794.50500102108</c:v>
                </c:pt>
                <c:pt idx="7392">
                  <c:v>794737.44445114513</c:v>
                </c:pt>
                <c:pt idx="7393">
                  <c:v>800583.89944192104</c:v>
                </c:pt>
                <c:pt idx="7394">
                  <c:v>831324.84185885731</c:v>
                </c:pt>
                <c:pt idx="7395">
                  <c:v>839811.53005283873</c:v>
                </c:pt>
                <c:pt idx="7396">
                  <c:v>842829.0569789533</c:v>
                </c:pt>
                <c:pt idx="7397">
                  <c:v>845563.63075574394</c:v>
                </c:pt>
                <c:pt idx="7398">
                  <c:v>845469.41361073323</c:v>
                </c:pt>
                <c:pt idx="7399">
                  <c:v>846223.6993422599</c:v>
                </c:pt>
                <c:pt idx="7400">
                  <c:v>837359.84085394256</c:v>
                </c:pt>
                <c:pt idx="7401">
                  <c:v>839245.78832562116</c:v>
                </c:pt>
                <c:pt idx="7402">
                  <c:v>829250.26809715177</c:v>
                </c:pt>
                <c:pt idx="7403">
                  <c:v>827647.15034622373</c:v>
                </c:pt>
                <c:pt idx="7404">
                  <c:v>821866.77078552905</c:v>
                </c:pt>
                <c:pt idx="7405">
                  <c:v>813974.0894622677</c:v>
                </c:pt>
                <c:pt idx="7406">
                  <c:v>808316.28819008893</c:v>
                </c:pt>
                <c:pt idx="7407">
                  <c:v>817934.55583850772</c:v>
                </c:pt>
                <c:pt idx="7408">
                  <c:v>812465.35342778242</c:v>
                </c:pt>
                <c:pt idx="7409">
                  <c:v>806053.15670978895</c:v>
                </c:pt>
                <c:pt idx="7410">
                  <c:v>815294.22663529962</c:v>
                </c:pt>
                <c:pt idx="7411">
                  <c:v>814728.48490808229</c:v>
                </c:pt>
                <c:pt idx="7412">
                  <c:v>814728.48490808229</c:v>
                </c:pt>
                <c:pt idx="7413">
                  <c:v>820763.48390316905</c:v>
                </c:pt>
                <c:pt idx="7414">
                  <c:v>831324.84185885708</c:v>
                </c:pt>
                <c:pt idx="7415">
                  <c:v>834908.12422647444</c:v>
                </c:pt>
                <c:pt idx="7416">
                  <c:v>844715.03187920374</c:v>
                </c:pt>
                <c:pt idx="7417">
                  <c:v>850750.03087428922</c:v>
                </c:pt>
                <c:pt idx="7418">
                  <c:v>860179.80937554128</c:v>
                </c:pt>
                <c:pt idx="7419">
                  <c:v>852968.93378215062</c:v>
                </c:pt>
                <c:pt idx="7420">
                  <c:v>858092.45389925991</c:v>
                </c:pt>
                <c:pt idx="7421">
                  <c:v>856764.15672604123</c:v>
                </c:pt>
                <c:pt idx="7422">
                  <c:v>857143.60359185725</c:v>
                </c:pt>
                <c:pt idx="7423">
                  <c:v>854012.59094886261</c:v>
                </c:pt>
                <c:pt idx="7424">
                  <c:v>851450.80346173595</c:v>
                </c:pt>
                <c:pt idx="7425">
                  <c:v>851640.60918035987</c:v>
                </c:pt>
                <c:pt idx="7426">
                  <c:v>862077.35913319991</c:v>
                </c:pt>
                <c:pt idx="7427">
                  <c:v>862077.35913319991</c:v>
                </c:pt>
                <c:pt idx="7428">
                  <c:v>855625.55555715854</c:v>
                </c:pt>
                <c:pt idx="7429">
                  <c:v>853158.65721505845</c:v>
                </c:pt>
                <c:pt idx="7430">
                  <c:v>858851.40248803585</c:v>
                </c:pt>
                <c:pt idx="7431">
                  <c:v>871185.81191282126</c:v>
                </c:pt>
                <c:pt idx="7432">
                  <c:v>881812.40872714412</c:v>
                </c:pt>
                <c:pt idx="7433">
                  <c:v>887315.2659957814</c:v>
                </c:pt>
                <c:pt idx="7434">
                  <c:v>888833.51974476955</c:v>
                </c:pt>
                <c:pt idx="7435">
                  <c:v>891869.64324273879</c:v>
                </c:pt>
                <c:pt idx="7436">
                  <c:v>886081.94025330548</c:v>
                </c:pt>
                <c:pt idx="7437">
                  <c:v>877447.91948452685</c:v>
                </c:pt>
                <c:pt idx="7438">
                  <c:v>887315.26599578164</c:v>
                </c:pt>
                <c:pt idx="7439">
                  <c:v>882761.21789168823</c:v>
                </c:pt>
                <c:pt idx="7440">
                  <c:v>885797.31396108563</c:v>
                </c:pt>
                <c:pt idx="7441">
                  <c:v>901737.07203970838</c:v>
                </c:pt>
                <c:pt idx="7442">
                  <c:v>893008.20326876303</c:v>
                </c:pt>
                <c:pt idx="7443">
                  <c:v>883520.24876618013</c:v>
                </c:pt>
                <c:pt idx="7444">
                  <c:v>893387.67756315076</c:v>
                </c:pt>
                <c:pt idx="7445">
                  <c:v>873652.71025492274</c:v>
                </c:pt>
                <c:pt idx="7446">
                  <c:v>880673.84870112</c:v>
                </c:pt>
                <c:pt idx="7447">
                  <c:v>881242.99157127226</c:v>
                </c:pt>
                <c:pt idx="7448">
                  <c:v>879725.01210800419</c:v>
                </c:pt>
                <c:pt idx="7449">
                  <c:v>870996.08847991342</c:v>
                </c:pt>
                <c:pt idx="7450">
                  <c:v>868339.41184776137</c:v>
                </c:pt>
                <c:pt idx="7451">
                  <c:v>874601.51941946673</c:v>
                </c:pt>
                <c:pt idx="7452">
                  <c:v>874601.51941946673</c:v>
                </c:pt>
                <c:pt idx="7453">
                  <c:v>863974.96374800277</c:v>
                </c:pt>
                <c:pt idx="7454">
                  <c:v>887694.87743302959</c:v>
                </c:pt>
                <c:pt idx="7455">
                  <c:v>870047.26560108422</c:v>
                </c:pt>
                <c:pt idx="7456">
                  <c:v>835511.00424025464</c:v>
                </c:pt>
                <c:pt idx="7457">
                  <c:v>828300.22464686527</c:v>
                </c:pt>
                <c:pt idx="7458">
                  <c:v>829818.25896727724</c:v>
                </c:pt>
                <c:pt idx="7459">
                  <c:v>820140.55360321584</c:v>
                </c:pt>
                <c:pt idx="7460">
                  <c:v>811032.10082359449</c:v>
                </c:pt>
                <c:pt idx="7461">
                  <c:v>827920.70920961979</c:v>
                </c:pt>
                <c:pt idx="7462">
                  <c:v>836459.85454765719</c:v>
                </c:pt>
                <c:pt idx="7463">
                  <c:v>851640.60918035987</c:v>
                </c:pt>
                <c:pt idx="7464">
                  <c:v>842152.65467777848</c:v>
                </c:pt>
                <c:pt idx="7465">
                  <c:v>854297.25838394102</c:v>
                </c:pt>
                <c:pt idx="7466">
                  <c:v>875360.56400824513</c:v>
                </c:pt>
                <c:pt idx="7467">
                  <c:v>871185.81191282114</c:v>
                </c:pt>
                <c:pt idx="7468">
                  <c:v>882191.88302153198</c:v>
                </c:pt>
                <c:pt idx="7469">
                  <c:v>884658.6716493438</c:v>
                </c:pt>
                <c:pt idx="7470">
                  <c:v>873842.46111640253</c:v>
                </c:pt>
                <c:pt idx="7471">
                  <c:v>890920.82036390796</c:v>
                </c:pt>
                <c:pt idx="7472">
                  <c:v>900219.03771929606</c:v>
                </c:pt>
                <c:pt idx="7473">
                  <c:v>902685.9634899681</c:v>
                </c:pt>
                <c:pt idx="7474">
                  <c:v>908188.95790146547</c:v>
                </c:pt>
                <c:pt idx="7475">
                  <c:v>924128.71598008822</c:v>
                </c:pt>
                <c:pt idx="7476">
                  <c:v>923749.18682855624</c:v>
                </c:pt>
                <c:pt idx="7477">
                  <c:v>927734.14691964153</c:v>
                </c:pt>
                <c:pt idx="7478">
                  <c:v>927354.61776810954</c:v>
                </c:pt>
                <c:pt idx="7479">
                  <c:v>925646.83258621744</c:v>
                </c:pt>
                <c:pt idx="7480">
                  <c:v>941396.86723193235</c:v>
                </c:pt>
                <c:pt idx="7481">
                  <c:v>940827.58721892035</c:v>
                </c:pt>
                <c:pt idx="7482">
                  <c:v>938550.46716687107</c:v>
                </c:pt>
                <c:pt idx="7483">
                  <c:v>930770.35270332557</c:v>
                </c:pt>
                <c:pt idx="7484">
                  <c:v>920840.11247634829</c:v>
                </c:pt>
                <c:pt idx="7485">
                  <c:v>930006.4669715804</c:v>
                </c:pt>
                <c:pt idx="7486">
                  <c:v>916256.85294301761</c:v>
                </c:pt>
                <c:pt idx="7487">
                  <c:v>908809.17277278425</c:v>
                </c:pt>
                <c:pt idx="7488">
                  <c:v>906517.5978632631</c:v>
                </c:pt>
                <c:pt idx="7489">
                  <c:v>911864.66084262438</c:v>
                </c:pt>
                <c:pt idx="7490">
                  <c:v>911864.66084262438</c:v>
                </c:pt>
                <c:pt idx="7491">
                  <c:v>913010.48944024299</c:v>
                </c:pt>
                <c:pt idx="7492">
                  <c:v>928478.69550808833</c:v>
                </c:pt>
                <c:pt idx="7493">
                  <c:v>925423.22115253517</c:v>
                </c:pt>
                <c:pt idx="7494">
                  <c:v>918166.59470095509</c:v>
                </c:pt>
                <c:pt idx="7495">
                  <c:v>932679.92988983111</c:v>
                </c:pt>
                <c:pt idx="7496">
                  <c:v>924659.40399221913</c:v>
                </c:pt>
                <c:pt idx="7497">
                  <c:v>910814.2836757591</c:v>
                </c:pt>
                <c:pt idx="7498">
                  <c:v>908809.17277278425</c:v>
                </c:pt>
                <c:pt idx="7499">
                  <c:v>895632.43190017366</c:v>
                </c:pt>
                <c:pt idx="7500">
                  <c:v>900788.52344659914</c:v>
                </c:pt>
                <c:pt idx="7501">
                  <c:v>896587.35763628571</c:v>
                </c:pt>
                <c:pt idx="7502">
                  <c:v>891240.29465692444</c:v>
                </c:pt>
                <c:pt idx="7503">
                  <c:v>862404.33514067356</c:v>
                </c:pt>
                <c:pt idx="7504">
                  <c:v>873480.43139384151</c:v>
                </c:pt>
                <c:pt idx="7505">
                  <c:v>907472.38645651517</c:v>
                </c:pt>
                <c:pt idx="7506">
                  <c:v>910145.98651762586</c:v>
                </c:pt>
                <c:pt idx="7507">
                  <c:v>916256.85294301773</c:v>
                </c:pt>
                <c:pt idx="7508">
                  <c:v>925232.24971959786</c:v>
                </c:pt>
                <c:pt idx="7509">
                  <c:v>919312.34101285774</c:v>
                </c:pt>
                <c:pt idx="7510">
                  <c:v>919312.34101285774</c:v>
                </c:pt>
                <c:pt idx="7511">
                  <c:v>914347.2208993684</c:v>
                </c:pt>
                <c:pt idx="7512">
                  <c:v>906135.65499738976</c:v>
                </c:pt>
                <c:pt idx="7513">
                  <c:v>897924.08909541101</c:v>
                </c:pt>
                <c:pt idx="7514">
                  <c:v>887038.97798946558</c:v>
                </c:pt>
                <c:pt idx="7515">
                  <c:v>887038.97798946558</c:v>
                </c:pt>
                <c:pt idx="7516">
                  <c:v>892958.96898192295</c:v>
                </c:pt>
                <c:pt idx="7517">
                  <c:v>884651.95164919097</c:v>
                </c:pt>
                <c:pt idx="7518">
                  <c:v>871761.70221170015</c:v>
                </c:pt>
                <c:pt idx="7519">
                  <c:v>882837.68875057891</c:v>
                </c:pt>
                <c:pt idx="7520">
                  <c:v>908809.17277278437</c:v>
                </c:pt>
                <c:pt idx="7521">
                  <c:v>901170.53488390171</c:v>
                </c:pt>
                <c:pt idx="7522">
                  <c:v>889903.48091208306</c:v>
                </c:pt>
                <c:pt idx="7523">
                  <c:v>885224.87966228684</c:v>
                </c:pt>
                <c:pt idx="7524">
                  <c:v>877586.18691625888</c:v>
                </c:pt>
                <c:pt idx="7525">
                  <c:v>868515.24270892283</c:v>
                </c:pt>
                <c:pt idx="7526">
                  <c:v>883028.72875494545</c:v>
                </c:pt>
                <c:pt idx="7527">
                  <c:v>883028.72875494545</c:v>
                </c:pt>
                <c:pt idx="7528">
                  <c:v>885893.16310613346</c:v>
                </c:pt>
                <c:pt idx="7529">
                  <c:v>876917.73890098021</c:v>
                </c:pt>
                <c:pt idx="7530">
                  <c:v>900024.70628628286</c:v>
                </c:pt>
                <c:pt idx="7531">
                  <c:v>900979.6320223948</c:v>
                </c:pt>
                <c:pt idx="7532">
                  <c:v>897733.049091044</c:v>
                </c:pt>
                <c:pt idx="7533">
                  <c:v>814662.73862086632</c:v>
                </c:pt>
                <c:pt idx="7534">
                  <c:v>786590.66483636096</c:v>
                </c:pt>
                <c:pt idx="7535">
                  <c:v>802249.89719428623</c:v>
                </c:pt>
                <c:pt idx="7536">
                  <c:v>771504.34677724482</c:v>
                </c:pt>
                <c:pt idx="7537">
                  <c:v>788309.36658993154</c:v>
                </c:pt>
                <c:pt idx="7538">
                  <c:v>794420.26044389419</c:v>
                </c:pt>
                <c:pt idx="7539">
                  <c:v>799003.49254865409</c:v>
                </c:pt>
                <c:pt idx="7540">
                  <c:v>810652.44824348751</c:v>
                </c:pt>
                <c:pt idx="7541">
                  <c:v>809888.58994031418</c:v>
                </c:pt>
                <c:pt idx="7542">
                  <c:v>808933.77391848876</c:v>
                </c:pt>
                <c:pt idx="7543">
                  <c:v>813516.91002324608</c:v>
                </c:pt>
                <c:pt idx="7544">
                  <c:v>809315.67564150342</c:v>
                </c:pt>
                <c:pt idx="7545">
                  <c:v>822874.30452284345</c:v>
                </c:pt>
                <c:pt idx="7546">
                  <c:v>837769.63743473694</c:v>
                </c:pt>
                <c:pt idx="7547">
                  <c:v>837769.63743473694</c:v>
                </c:pt>
                <c:pt idx="7548">
                  <c:v>838151.64887204091</c:v>
                </c:pt>
                <c:pt idx="7549">
                  <c:v>837189.9208500582</c:v>
                </c:pt>
                <c:pt idx="7550">
                  <c:v>836613.00197972893</c:v>
                </c:pt>
                <c:pt idx="7551">
                  <c:v>843440.52213578636</c:v>
                </c:pt>
                <c:pt idx="7552">
                  <c:v>849114.12226546905</c:v>
                </c:pt>
                <c:pt idx="7553">
                  <c:v>847960.20223909302</c:v>
                </c:pt>
                <c:pt idx="7554">
                  <c:v>846036.95190941973</c:v>
                </c:pt>
                <c:pt idx="7555">
                  <c:v>847287.03650942096</c:v>
                </c:pt>
                <c:pt idx="7556">
                  <c:v>843344.3849907316</c:v>
                </c:pt>
                <c:pt idx="7557">
                  <c:v>843921.34500391956</c:v>
                </c:pt>
                <c:pt idx="7558">
                  <c:v>832381.84302587423</c:v>
                </c:pt>
                <c:pt idx="7559">
                  <c:v>828054.53321267827</c:v>
                </c:pt>
                <c:pt idx="7560">
                  <c:v>829112.38466542889</c:v>
                </c:pt>
                <c:pt idx="7561">
                  <c:v>814687.9729071568</c:v>
                </c:pt>
                <c:pt idx="7562">
                  <c:v>824111.85426541686</c:v>
                </c:pt>
                <c:pt idx="7563">
                  <c:v>808341.23447637411</c:v>
                </c:pt>
                <c:pt idx="7564">
                  <c:v>807379.62988296628</c:v>
                </c:pt>
                <c:pt idx="7565">
                  <c:v>788916.47060380748</c:v>
                </c:pt>
                <c:pt idx="7566">
                  <c:v>795840.15533349139</c:v>
                </c:pt>
                <c:pt idx="7567">
                  <c:v>799301.99769833405</c:v>
                </c:pt>
                <c:pt idx="7568">
                  <c:v>801898.33147196472</c:v>
                </c:pt>
                <c:pt idx="7569">
                  <c:v>817380.52611155808</c:v>
                </c:pt>
                <c:pt idx="7570">
                  <c:v>813245.53173132869</c:v>
                </c:pt>
                <c:pt idx="7571">
                  <c:v>824688.89656432078</c:v>
                </c:pt>
                <c:pt idx="7572">
                  <c:v>824208.05998190085</c:v>
                </c:pt>
                <c:pt idx="7573">
                  <c:v>825073.52743025543</c:v>
                </c:pt>
                <c:pt idx="7574">
                  <c:v>797378.71994008729</c:v>
                </c:pt>
                <c:pt idx="7575">
                  <c:v>792570.57354447269</c:v>
                </c:pt>
                <c:pt idx="7576">
                  <c:v>787954.85229611397</c:v>
                </c:pt>
                <c:pt idx="7577">
                  <c:v>787762.48200600198</c:v>
                </c:pt>
                <c:pt idx="7578">
                  <c:v>781896.56644335261</c:v>
                </c:pt>
                <c:pt idx="7579">
                  <c:v>783146.70590049925</c:v>
                </c:pt>
                <c:pt idx="7580">
                  <c:v>774876.73085432849</c:v>
                </c:pt>
                <c:pt idx="7581">
                  <c:v>774876.73085432849</c:v>
                </c:pt>
                <c:pt idx="7582">
                  <c:v>799013.50397745403</c:v>
                </c:pt>
                <c:pt idx="7583">
                  <c:v>798724.95539943001</c:v>
                </c:pt>
                <c:pt idx="7584">
                  <c:v>796609.38963678863</c:v>
                </c:pt>
                <c:pt idx="7585">
                  <c:v>797763.39194888074</c:v>
                </c:pt>
                <c:pt idx="7586">
                  <c:v>802379.22291152738</c:v>
                </c:pt>
                <c:pt idx="7587">
                  <c:v>803148.41607196606</c:v>
                </c:pt>
                <c:pt idx="7588">
                  <c:v>801032.93259504077</c:v>
                </c:pt>
                <c:pt idx="7589">
                  <c:v>812668.59914671408</c:v>
                </c:pt>
                <c:pt idx="7590">
                  <c:v>810841.47224780743</c:v>
                </c:pt>
                <c:pt idx="7591">
                  <c:v>800359.78057965543</c:v>
                </c:pt>
                <c:pt idx="7592">
                  <c:v>825169.62343245151</c:v>
                </c:pt>
                <c:pt idx="7593">
                  <c:v>819976.85988518875</c:v>
                </c:pt>
                <c:pt idx="7594">
                  <c:v>826708.27032476349</c:v>
                </c:pt>
                <c:pt idx="7595">
                  <c:v>833535.81790939276</c:v>
                </c:pt>
                <c:pt idx="7596">
                  <c:v>920658.94675792241</c:v>
                </c:pt>
                <c:pt idx="7597">
                  <c:v>923736.15825682913</c:v>
                </c:pt>
                <c:pt idx="7598">
                  <c:v>945372.63875137724</c:v>
                </c:pt>
                <c:pt idx="7599">
                  <c:v>943545.62156675977</c:v>
                </c:pt>
                <c:pt idx="7600">
                  <c:v>935467.97566784243</c:v>
                </c:pt>
                <c:pt idx="7601">
                  <c:v>935756.45567443583</c:v>
                </c:pt>
                <c:pt idx="7602">
                  <c:v>927775.01549200376</c:v>
                </c:pt>
                <c:pt idx="7603">
                  <c:v>915466.16949637304</c:v>
                </c:pt>
                <c:pt idx="7604">
                  <c:v>890079.24320181436</c:v>
                </c:pt>
                <c:pt idx="7605">
                  <c:v>898156.95767216221</c:v>
                </c:pt>
                <c:pt idx="7606">
                  <c:v>918351.10670517164</c:v>
                </c:pt>
                <c:pt idx="7607">
                  <c:v>911042.62653811974</c:v>
                </c:pt>
                <c:pt idx="7608">
                  <c:v>910658.00938647171</c:v>
                </c:pt>
                <c:pt idx="7609">
                  <c:v>915946.93750736234</c:v>
                </c:pt>
                <c:pt idx="7610">
                  <c:v>937006.58141729713</c:v>
                </c:pt>
                <c:pt idx="7611">
                  <c:v>928832.79837332387</c:v>
                </c:pt>
                <c:pt idx="7612">
                  <c:v>923351.403962321</c:v>
                </c:pt>
                <c:pt idx="7613">
                  <c:v>921043.63248100097</c:v>
                </c:pt>
                <c:pt idx="7614">
                  <c:v>921043.63248100097</c:v>
                </c:pt>
                <c:pt idx="7615">
                  <c:v>917946.34326734766</c:v>
                </c:pt>
                <c:pt idx="7616">
                  <c:v>907880.38646584086</c:v>
                </c:pt>
                <c:pt idx="7617">
                  <c:v>907880.38646584086</c:v>
                </c:pt>
                <c:pt idx="7618">
                  <c:v>901879.42632867547</c:v>
                </c:pt>
                <c:pt idx="7619">
                  <c:v>921624.36392284499</c:v>
                </c:pt>
                <c:pt idx="7620">
                  <c:v>918527.1981377675</c:v>
                </c:pt>
                <c:pt idx="7621">
                  <c:v>907106.07787671278</c:v>
                </c:pt>
                <c:pt idx="7622">
                  <c:v>914268.43232613802</c:v>
                </c:pt>
                <c:pt idx="7623">
                  <c:v>908267.54076040338</c:v>
                </c:pt>
                <c:pt idx="7624">
                  <c:v>906912.43215800077</c:v>
                </c:pt>
                <c:pt idx="7625">
                  <c:v>897427.08336976462</c:v>
                </c:pt>
                <c:pt idx="7626">
                  <c:v>893168.38612956612</c:v>
                </c:pt>
                <c:pt idx="7627">
                  <c:v>885231.65451958345</c:v>
                </c:pt>
                <c:pt idx="7628">
                  <c:v>883683.17448419018</c:v>
                </c:pt>
                <c:pt idx="7629">
                  <c:v>902266.58062323963</c:v>
                </c:pt>
                <c:pt idx="7630">
                  <c:v>898975.70054801833</c:v>
                </c:pt>
                <c:pt idx="7631">
                  <c:v>889877.64319720631</c:v>
                </c:pt>
                <c:pt idx="7632">
                  <c:v>880295.47154961433</c:v>
                </c:pt>
                <c:pt idx="7633">
                  <c:v>887167.56313526211</c:v>
                </c:pt>
                <c:pt idx="7634">
                  <c:v>889877.6431972062</c:v>
                </c:pt>
                <c:pt idx="7635">
                  <c:v>904395.86067190883</c:v>
                </c:pt>
                <c:pt idx="7636">
                  <c:v>892394.07754043955</c:v>
                </c:pt>
                <c:pt idx="7637">
                  <c:v>894910.64902653138</c:v>
                </c:pt>
                <c:pt idx="7638">
                  <c:v>888716.12545637134</c:v>
                </c:pt>
                <c:pt idx="7639">
                  <c:v>883392.70590612211</c:v>
                </c:pt>
                <c:pt idx="7640">
                  <c:v>883683.17448419018</c:v>
                </c:pt>
                <c:pt idx="7641">
                  <c:v>876133.52859734092</c:v>
                </c:pt>
                <c:pt idx="7642">
                  <c:v>858905.08020354738</c:v>
                </c:pt>
                <c:pt idx="7643">
                  <c:v>854646.46524906473</c:v>
                </c:pt>
                <c:pt idx="7644">
                  <c:v>860356.95680816204</c:v>
                </c:pt>
                <c:pt idx="7645">
                  <c:v>859485.89393110864</c:v>
                </c:pt>
                <c:pt idx="7646">
                  <c:v>859485.89393110864</c:v>
                </c:pt>
                <c:pt idx="7647">
                  <c:v>859292.27564096882</c:v>
                </c:pt>
                <c:pt idx="7648">
                  <c:v>857550.05388686073</c:v>
                </c:pt>
                <c:pt idx="7649">
                  <c:v>856388.64586031402</c:v>
                </c:pt>
                <c:pt idx="7650">
                  <c:v>861808.8196984902</c:v>
                </c:pt>
                <c:pt idx="7651">
                  <c:v>863551.01402402623</c:v>
                </c:pt>
                <c:pt idx="7652">
                  <c:v>881553.75729265972</c:v>
                </c:pt>
                <c:pt idx="7653">
                  <c:v>883102.31961377047</c:v>
                </c:pt>
                <c:pt idx="7654">
                  <c:v>885812.38596142922</c:v>
                </c:pt>
                <c:pt idx="7655">
                  <c:v>903234.53493107855</c:v>
                </c:pt>
                <c:pt idx="7656">
                  <c:v>902460.08919909061</c:v>
                </c:pt>
                <c:pt idx="7657">
                  <c:v>908267.54076040408</c:v>
                </c:pt>
                <c:pt idx="7658">
                  <c:v>915236.31806254818</c:v>
                </c:pt>
                <c:pt idx="7659">
                  <c:v>881553.75729266007</c:v>
                </c:pt>
                <c:pt idx="7660">
                  <c:v>892587.72325915075</c:v>
                </c:pt>
                <c:pt idx="7661">
                  <c:v>889296.84318393085</c:v>
                </c:pt>
                <c:pt idx="7662">
                  <c:v>877875.72292287741</c:v>
                </c:pt>
                <c:pt idx="7663">
                  <c:v>877682.18691845355</c:v>
                </c:pt>
                <c:pt idx="7664">
                  <c:v>896072.11191022291</c:v>
                </c:pt>
                <c:pt idx="7665">
                  <c:v>907493.23217127763</c:v>
                </c:pt>
                <c:pt idx="7666">
                  <c:v>904008.77494877495</c:v>
                </c:pt>
                <c:pt idx="7667">
                  <c:v>906138.12356887502</c:v>
                </c:pt>
                <c:pt idx="7668">
                  <c:v>920269.37874901784</c:v>
                </c:pt>
                <c:pt idx="7669">
                  <c:v>921043.63248100167</c:v>
                </c:pt>
                <c:pt idx="7670">
                  <c:v>902460.08919909084</c:v>
                </c:pt>
                <c:pt idx="7671">
                  <c:v>904783.15210933227</c:v>
                </c:pt>
                <c:pt idx="7672">
                  <c:v>916204.27237038687</c:v>
                </c:pt>
                <c:pt idx="7673">
                  <c:v>898394.96910617477</c:v>
                </c:pt>
                <c:pt idx="7674">
                  <c:v>904783.15210933227</c:v>
                </c:pt>
                <c:pt idx="7675">
                  <c:v>904589.50639062014</c:v>
                </c:pt>
                <c:pt idx="7676">
                  <c:v>909816.15793865896</c:v>
                </c:pt>
                <c:pt idx="7677">
                  <c:v>916010.55808024562</c:v>
                </c:pt>
                <c:pt idx="7678">
                  <c:v>921043.63248100155</c:v>
                </c:pt>
                <c:pt idx="7679">
                  <c:v>908183.67790134426</c:v>
                </c:pt>
                <c:pt idx="7680">
                  <c:v>889673.16319253342</c:v>
                </c:pt>
                <c:pt idx="7681">
                  <c:v>839207.69003903586</c:v>
                </c:pt>
                <c:pt idx="7682">
                  <c:v>812123.94999140769</c:v>
                </c:pt>
                <c:pt idx="7683">
                  <c:v>788547.44659537298</c:v>
                </c:pt>
                <c:pt idx="7684">
                  <c:v>832193.16187870386</c:v>
                </c:pt>
                <c:pt idx="7685">
                  <c:v>855380.09726583457</c:v>
                </c:pt>
                <c:pt idx="7686">
                  <c:v>855964.61385062255</c:v>
                </c:pt>
                <c:pt idx="7687">
                  <c:v>847975.87766802381</c:v>
                </c:pt>
                <c:pt idx="7688">
                  <c:v>814851.79005375842</c:v>
                </c:pt>
                <c:pt idx="7689">
                  <c:v>844858.30502533587</c:v>
                </c:pt>
                <c:pt idx="7690">
                  <c:v>847586.13137339999</c:v>
                </c:pt>
                <c:pt idx="7691">
                  <c:v>830244.7321198826</c:v>
                </c:pt>
                <c:pt idx="7692">
                  <c:v>830244.7321198826</c:v>
                </c:pt>
                <c:pt idx="7693">
                  <c:v>855185.21726137993</c:v>
                </c:pt>
                <c:pt idx="7694">
                  <c:v>839207.69003903598</c:v>
                </c:pt>
                <c:pt idx="7695">
                  <c:v>843494.41927987605</c:v>
                </c:pt>
                <c:pt idx="7696">
                  <c:v>847196.45365020807</c:v>
                </c:pt>
                <c:pt idx="7697">
                  <c:v>838623.17345424811</c:v>
                </c:pt>
                <c:pt idx="7698">
                  <c:v>856938.84930146299</c:v>
                </c:pt>
                <c:pt idx="7699">
                  <c:v>863173.95344398031</c:v>
                </c:pt>
                <c:pt idx="7700">
                  <c:v>862199.74542171229</c:v>
                </c:pt>
                <c:pt idx="7701">
                  <c:v>847196.45365020819</c:v>
                </c:pt>
                <c:pt idx="7702">
                  <c:v>859471.87793078972</c:v>
                </c:pt>
                <c:pt idx="7703">
                  <c:v>855380.09726583504</c:v>
                </c:pt>
                <c:pt idx="7704">
                  <c:v>854795.47096675762</c:v>
                </c:pt>
                <c:pt idx="7705">
                  <c:v>855574.92241314426</c:v>
                </c:pt>
                <c:pt idx="7706">
                  <c:v>856159.39785507624</c:v>
                </c:pt>
                <c:pt idx="7707">
                  <c:v>843494.41927987617</c:v>
                </c:pt>
                <c:pt idx="7708">
                  <c:v>846417.0296323935</c:v>
                </c:pt>
                <c:pt idx="7709">
                  <c:v>862394.55685473629</c:v>
                </c:pt>
                <c:pt idx="7710">
                  <c:v>869214.23243918561</c:v>
                </c:pt>
                <c:pt idx="7711">
                  <c:v>887919.51743816433</c:v>
                </c:pt>
                <c:pt idx="7712">
                  <c:v>908573.43791025376</c:v>
                </c:pt>
                <c:pt idx="7713">
                  <c:v>910911.51796369522</c:v>
                </c:pt>
                <c:pt idx="7714">
                  <c:v>911885.78084310715</c:v>
                </c:pt>
                <c:pt idx="7715">
                  <c:v>924550.92398973927</c:v>
                </c:pt>
                <c:pt idx="7716">
                  <c:v>917926.04612402711</c:v>
                </c:pt>
                <c:pt idx="7717">
                  <c:v>915782.77750360977</c:v>
                </c:pt>
                <c:pt idx="7718">
                  <c:v>913639.42659747659</c:v>
                </c:pt>
                <c:pt idx="7719">
                  <c:v>909547.63221823529</c:v>
                </c:pt>
                <c:pt idx="7720">
                  <c:v>915977.57522234879</c:v>
                </c:pt>
                <c:pt idx="7721">
                  <c:v>925719.9297307448</c:v>
                </c:pt>
                <c:pt idx="7722">
                  <c:v>927863.19835116342</c:v>
                </c:pt>
                <c:pt idx="7723">
                  <c:v>930785.98698939814</c:v>
                </c:pt>
                <c:pt idx="7724">
                  <c:v>919679.67816411133</c:v>
                </c:pt>
                <c:pt idx="7725">
                  <c:v>935851.96196233528</c:v>
                </c:pt>
                <c:pt idx="7726">
                  <c:v>1030158.1949750492</c:v>
                </c:pt>
                <c:pt idx="7727">
                  <c:v>1057047.1098753666</c:v>
                </c:pt>
                <c:pt idx="7728">
                  <c:v>1046135.6124831039</c:v>
                </c:pt>
                <c:pt idx="7729">
                  <c:v>1051786.1726122599</c:v>
                </c:pt>
                <c:pt idx="7730">
                  <c:v>1039705.7243361357</c:v>
                </c:pt>
                <c:pt idx="7731">
                  <c:v>1025676.7091583288</c:v>
                </c:pt>
                <c:pt idx="7732">
                  <c:v>1037367.5208541198</c:v>
                </c:pt>
                <c:pt idx="7733">
                  <c:v>1055098.5841165436</c:v>
                </c:pt>
                <c:pt idx="7734">
                  <c:v>1059969.8985136023</c:v>
                </c:pt>
                <c:pt idx="7735">
                  <c:v>1059580.1385046931</c:v>
                </c:pt>
                <c:pt idx="7736">
                  <c:v>1070101.8758880477</c:v>
                </c:pt>
                <c:pt idx="7737">
                  <c:v>1055293.4641209983</c:v>
                </c:pt>
                <c:pt idx="7738">
                  <c:v>1042628.4581172263</c:v>
                </c:pt>
                <c:pt idx="7739">
                  <c:v>1045356.2296081462</c:v>
                </c:pt>
                <c:pt idx="7740">
                  <c:v>1038926.286604033</c:v>
                </c:pt>
                <c:pt idx="7741">
                  <c:v>1029573.6098188302</c:v>
                </c:pt>
                <c:pt idx="7742">
                  <c:v>1047596.9519450783</c:v>
                </c:pt>
                <c:pt idx="7743">
                  <c:v>1039121.1666084876</c:v>
                </c:pt>
                <c:pt idx="7744">
                  <c:v>1056384.161288785</c:v>
                </c:pt>
                <c:pt idx="7745">
                  <c:v>1058149.6836148545</c:v>
                </c:pt>
                <c:pt idx="7746">
                  <c:v>1063053.9671555238</c:v>
                </c:pt>
                <c:pt idx="7747">
                  <c:v>1063053.9671555238</c:v>
                </c:pt>
                <c:pt idx="7748">
                  <c:v>1064231.0643252865</c:v>
                </c:pt>
                <c:pt idx="7749">
                  <c:v>1053245.372645613</c:v>
                </c:pt>
                <c:pt idx="7750">
                  <c:v>1053245.372645613</c:v>
                </c:pt>
                <c:pt idx="7751">
                  <c:v>1057953.624181801</c:v>
                </c:pt>
                <c:pt idx="7752">
                  <c:v>1066192.7557986958</c:v>
                </c:pt>
                <c:pt idx="7753">
                  <c:v>1083259.718474512</c:v>
                </c:pt>
                <c:pt idx="7754">
                  <c:v>1083063.5218986</c:v>
                </c:pt>
                <c:pt idx="7755">
                  <c:v>1063250.1637314372</c:v>
                </c:pt>
                <c:pt idx="7756">
                  <c:v>1096795.4993553306</c:v>
                </c:pt>
                <c:pt idx="7757">
                  <c:v>1094833.8764533505</c:v>
                </c:pt>
                <c:pt idx="7758">
                  <c:v>1094441.4970158106</c:v>
                </c:pt>
                <c:pt idx="7759">
                  <c:v>1078551.6589383278</c:v>
                </c:pt>
                <c:pt idx="7760">
                  <c:v>1084240.5367826454</c:v>
                </c:pt>
                <c:pt idx="7761">
                  <c:v>1060503.7956686625</c:v>
                </c:pt>
                <c:pt idx="7762">
                  <c:v>1081690.31043864</c:v>
                </c:pt>
                <c:pt idx="7763">
                  <c:v>1082867.3527512585</c:v>
                </c:pt>
                <c:pt idx="7764">
                  <c:v>1101111.3851682653</c:v>
                </c:pt>
                <c:pt idx="7765">
                  <c:v>1092675.9472611693</c:v>
                </c:pt>
                <c:pt idx="7766">
                  <c:v>1061877.0071286226</c:v>
                </c:pt>
                <c:pt idx="7767">
                  <c:v>1075609.0531567829</c:v>
                </c:pt>
                <c:pt idx="7768">
                  <c:v>1085809.9448185177</c:v>
                </c:pt>
                <c:pt idx="7769">
                  <c:v>1095029.922172118</c:v>
                </c:pt>
                <c:pt idx="7770">
                  <c:v>1092087.3849620032</c:v>
                </c:pt>
                <c:pt idx="7771">
                  <c:v>1092087.3849620032</c:v>
                </c:pt>
                <c:pt idx="7772">
                  <c:v>1097580.2308018391</c:v>
                </c:pt>
                <c:pt idx="7773">
                  <c:v>1109350.5167851606</c:v>
                </c:pt>
                <c:pt idx="7774">
                  <c:v>1104642.4572489753</c:v>
                </c:pt>
                <c:pt idx="7775">
                  <c:v>1088360.2534482391</c:v>
                </c:pt>
                <c:pt idx="7776">
                  <c:v>1088360.2534482391</c:v>
                </c:pt>
                <c:pt idx="7777">
                  <c:v>1075020.5045719016</c:v>
                </c:pt>
                <c:pt idx="7778">
                  <c:v>1079924.788112571</c:v>
                </c:pt>
                <c:pt idx="7779">
                  <c:v>1060307.6128070364</c:v>
                </c:pt>
                <c:pt idx="7780">
                  <c:v>1023427.3605354868</c:v>
                </c:pt>
                <c:pt idx="7781">
                  <c:v>1026566.1491786601</c:v>
                </c:pt>
                <c:pt idx="7782">
                  <c:v>1025977.532022348</c:v>
                </c:pt>
                <c:pt idx="7783">
                  <c:v>1035393.7608090056</c:v>
                </c:pt>
                <c:pt idx="7784">
                  <c:v>1013030.2860121254</c:v>
                </c:pt>
                <c:pt idx="7785">
                  <c:v>1041867.5209569775</c:v>
                </c:pt>
                <c:pt idx="7786">
                  <c:v>1000279.1542921</c:v>
                </c:pt>
                <c:pt idx="7787">
                  <c:v>1000279.1542921</c:v>
                </c:pt>
                <c:pt idx="7788">
                  <c:v>991843.77124214801</c:v>
                </c:pt>
                <c:pt idx="7789">
                  <c:v>996355.6342024185</c:v>
                </c:pt>
                <c:pt idx="7790">
                  <c:v>990274.36320627586</c:v>
                </c:pt>
                <c:pt idx="7791">
                  <c:v>1025781.417732152</c:v>
                </c:pt>
                <c:pt idx="7792">
                  <c:v>1015972.8232222401</c:v>
                </c:pt>
                <c:pt idx="7793">
                  <c:v>1023427.3605354868</c:v>
                </c:pt>
                <c:pt idx="7794">
                  <c:v>1004791.0721095147</c:v>
                </c:pt>
                <c:pt idx="7795">
                  <c:v>1021171.3604839216</c:v>
                </c:pt>
                <c:pt idx="7796">
                  <c:v>1080709.4647019366</c:v>
                </c:pt>
                <c:pt idx="7797">
                  <c:v>1073254.9273886899</c:v>
                </c:pt>
                <c:pt idx="7798">
                  <c:v>1039709.6466219405</c:v>
                </c:pt>
                <c:pt idx="7799">
                  <c:v>1023231.1091024311</c:v>
                </c:pt>
                <c:pt idx="7800">
                  <c:v>1020092.4576021177</c:v>
                </c:pt>
                <c:pt idx="7801">
                  <c:v>983996.86820564815</c:v>
                </c:pt>
                <c:pt idx="7802">
                  <c:v>969283.99015506799</c:v>
                </c:pt>
                <c:pt idx="7803">
                  <c:v>966733.73638249072</c:v>
                </c:pt>
                <c:pt idx="7804">
                  <c:v>975169.11943244142</c:v>
                </c:pt>
                <c:pt idx="7805">
                  <c:v>974776.75370918796</c:v>
                </c:pt>
                <c:pt idx="7806">
                  <c:v>990666.74264381593</c:v>
                </c:pt>
                <c:pt idx="7807">
                  <c:v>990666.74264381593</c:v>
                </c:pt>
                <c:pt idx="7808">
                  <c:v>1009303.0173555028</c:v>
                </c:pt>
                <c:pt idx="7809">
                  <c:v>1035577.5870989216</c:v>
                </c:pt>
                <c:pt idx="7810">
                  <c:v>1031033.8521379217</c:v>
                </c:pt>
                <c:pt idx="7811">
                  <c:v>1023724.4119708482</c:v>
                </c:pt>
                <c:pt idx="7812">
                  <c:v>1040121.4317742096</c:v>
                </c:pt>
                <c:pt idx="7813">
                  <c:v>1011080.9373961401</c:v>
                </c:pt>
                <c:pt idx="7814">
                  <c:v>1014636.9146202776</c:v>
                </c:pt>
                <c:pt idx="7815">
                  <c:v>1029255.8498115669</c:v>
                </c:pt>
                <c:pt idx="7816">
                  <c:v>1013451.5888788988</c:v>
                </c:pt>
                <c:pt idx="7817">
                  <c:v>1005154.3086892468</c:v>
                </c:pt>
                <c:pt idx="7818">
                  <c:v>1038738.5380283149</c:v>
                </c:pt>
                <c:pt idx="7819">
                  <c:v>1046047.9781953871</c:v>
                </c:pt>
                <c:pt idx="7820">
                  <c:v>1034194.7207815989</c:v>
                </c:pt>
                <c:pt idx="7821">
                  <c:v>1027872.9834942442</c:v>
                </c:pt>
                <c:pt idx="7822">
                  <c:v>1008117.6230426934</c:v>
                </c:pt>
                <c:pt idx="7823">
                  <c:v>1020366.0576083722</c:v>
                </c:pt>
                <c:pt idx="7824">
                  <c:v>1043874.881002859</c:v>
                </c:pt>
                <c:pt idx="7825">
                  <c:v>1028268.0920747042</c:v>
                </c:pt>
                <c:pt idx="7826">
                  <c:v>1048418.6296781459</c:v>
                </c:pt>
                <c:pt idx="7827">
                  <c:v>1050394.1725804433</c:v>
                </c:pt>
                <c:pt idx="7828">
                  <c:v>1058691.4527700953</c:v>
                </c:pt>
                <c:pt idx="7829">
                  <c:v>1073705.4416847008</c:v>
                </c:pt>
                <c:pt idx="7830">
                  <c:v>1079829.6932532554</c:v>
                </c:pt>
                <c:pt idx="7831">
                  <c:v>1056715.909867798</c:v>
                </c:pt>
                <c:pt idx="7832">
                  <c:v>1064025.3500348702</c:v>
                </c:pt>
                <c:pt idx="7833">
                  <c:v>1068174.0587011275</c:v>
                </c:pt>
                <c:pt idx="7834">
                  <c:v>1066198.5157988288</c:v>
                </c:pt>
                <c:pt idx="7835">
                  <c:v>1070939.7501929142</c:v>
                </c:pt>
                <c:pt idx="7836">
                  <c:v>1070939.7501929142</c:v>
                </c:pt>
                <c:pt idx="7837">
                  <c:v>1057703.6127475167</c:v>
                </c:pt>
                <c:pt idx="7838">
                  <c:v>1080817.3961329742</c:v>
                </c:pt>
                <c:pt idx="7839">
                  <c:v>1087534.2420007889</c:v>
                </c:pt>
                <c:pt idx="7840">
                  <c:v>1091090.2192249249</c:v>
                </c:pt>
                <c:pt idx="7841">
                  <c:v>1097807.0650927385</c:v>
                </c:pt>
                <c:pt idx="7842">
                  <c:v>1095041.305029521</c:v>
                </c:pt>
                <c:pt idx="7843">
                  <c:v>1077854.1503509581</c:v>
                </c:pt>
                <c:pt idx="7844">
                  <c:v>1088917.1906038274</c:v>
                </c:pt>
                <c:pt idx="7845">
                  <c:v>1075878.6074486594</c:v>
                </c:pt>
                <c:pt idx="7846">
                  <c:v>1075088.3902877392</c:v>
                </c:pt>
                <c:pt idx="7847">
                  <c:v>1072915.306809498</c:v>
                </c:pt>
                <c:pt idx="7848">
                  <c:v>1079632.138963026</c:v>
                </c:pt>
                <c:pt idx="7849">
                  <c:v>1093460.8707076821</c:v>
                </c:pt>
                <c:pt idx="7850">
                  <c:v>1093658.4387121981</c:v>
                </c:pt>
                <c:pt idx="7851">
                  <c:v>1099387.4994145767</c:v>
                </c:pt>
                <c:pt idx="7852">
                  <c:v>1115389.3969231916</c:v>
                </c:pt>
                <c:pt idx="7853">
                  <c:v>1114006.5168915836</c:v>
                </c:pt>
                <c:pt idx="7854">
                  <c:v>1098202.1736731981</c:v>
                </c:pt>
                <c:pt idx="7855">
                  <c:v>1101955.7737589942</c:v>
                </c:pt>
                <c:pt idx="7856">
                  <c:v>1022934.0576670698</c:v>
                </c:pt>
                <c:pt idx="7857">
                  <c:v>1029453.5001017991</c:v>
                </c:pt>
                <c:pt idx="7858">
                  <c:v>1016217.2666564005</c:v>
                </c:pt>
                <c:pt idx="7859">
                  <c:v>1006339.6344306256</c:v>
                </c:pt>
                <c:pt idx="7860">
                  <c:v>985793.98824672413</c:v>
                </c:pt>
                <c:pt idx="7861">
                  <c:v>985201.25680460536</c:v>
                </c:pt>
                <c:pt idx="7862">
                  <c:v>999820.32913875475</c:v>
                </c:pt>
                <c:pt idx="7863">
                  <c:v>983423.39162111061</c:v>
                </c:pt>
                <c:pt idx="7864">
                  <c:v>985201.25680460525</c:v>
                </c:pt>
                <c:pt idx="7865">
                  <c:v>986584.20540764404</c:v>
                </c:pt>
                <c:pt idx="7866">
                  <c:v>995474.14846798545</c:v>
                </c:pt>
                <c:pt idx="7867">
                  <c:v>989152.39746634546</c:v>
                </c:pt>
                <c:pt idx="7868">
                  <c:v>1007920.0687524643</c:v>
                </c:pt>
                <c:pt idx="7869">
                  <c:v>1008512.7179088669</c:v>
                </c:pt>
                <c:pt idx="7870">
                  <c:v>1017600.1604022947</c:v>
                </c:pt>
                <c:pt idx="7871">
                  <c:v>1009105.463065272</c:v>
                </c:pt>
                <c:pt idx="7872">
                  <c:v>1023921.8976896482</c:v>
                </c:pt>
                <c:pt idx="7873">
                  <c:v>1004956.6858275867</c:v>
                </c:pt>
                <c:pt idx="7874">
                  <c:v>1010925.6368211614</c:v>
                </c:pt>
                <c:pt idx="7875">
                  <c:v>1001176.480026896</c:v>
                </c:pt>
                <c:pt idx="7876">
                  <c:v>1007145.2801633254</c:v>
                </c:pt>
                <c:pt idx="7877">
                  <c:v>995406.55075215478</c:v>
                </c:pt>
                <c:pt idx="7878">
                  <c:v>1026444.6406044535</c:v>
                </c:pt>
                <c:pt idx="7879">
                  <c:v>1036989.5551311951</c:v>
                </c:pt>
                <c:pt idx="7880">
                  <c:v>1032413.5093123137</c:v>
                </c:pt>
                <c:pt idx="7881">
                  <c:v>1040968.8923650086</c:v>
                </c:pt>
                <c:pt idx="7882">
                  <c:v>1040968.8923650086</c:v>
                </c:pt>
                <c:pt idx="7883">
                  <c:v>1054498.2412456791</c:v>
                </c:pt>
                <c:pt idx="7884">
                  <c:v>1051513.8068917498</c:v>
                </c:pt>
                <c:pt idx="7885">
                  <c:v>1044152.2524377711</c:v>
                </c:pt>
                <c:pt idx="7886">
                  <c:v>1030423.840695407</c:v>
                </c:pt>
                <c:pt idx="7887">
                  <c:v>1037188.6042786019</c:v>
                </c:pt>
                <c:pt idx="7888">
                  <c:v>1036591.7036935299</c:v>
                </c:pt>
                <c:pt idx="7889">
                  <c:v>1035397.9436662444</c:v>
                </c:pt>
                <c:pt idx="7890">
                  <c:v>1027041.4863323818</c:v>
                </c:pt>
                <c:pt idx="7891">
                  <c:v>1024255.9776972845</c:v>
                </c:pt>
                <c:pt idx="7892">
                  <c:v>997595.13137360825</c:v>
                </c:pt>
                <c:pt idx="7893">
                  <c:v>991427.40551834553</c:v>
                </c:pt>
                <c:pt idx="7894">
                  <c:v>988641.75974038837</c:v>
                </c:pt>
                <c:pt idx="7895">
                  <c:v>1002569.2206301589</c:v>
                </c:pt>
                <c:pt idx="7896">
                  <c:v>997396.27422620566</c:v>
                </c:pt>
                <c:pt idx="7897">
                  <c:v>996202.37705605908</c:v>
                </c:pt>
                <c:pt idx="7898">
                  <c:v>1018486.1032796871</c:v>
                </c:pt>
                <c:pt idx="7899">
                  <c:v>1014506.958045879</c:v>
                </c:pt>
                <c:pt idx="7900">
                  <c:v>1032811.4430356952</c:v>
                </c:pt>
                <c:pt idx="7901">
                  <c:v>991427.40551834565</c:v>
                </c:pt>
                <c:pt idx="7902">
                  <c:v>963572.67573880951</c:v>
                </c:pt>
                <c:pt idx="7903">
                  <c:v>983667.8624838416</c:v>
                </c:pt>
                <c:pt idx="7904">
                  <c:v>1005553.6686983751</c:v>
                </c:pt>
                <c:pt idx="7905">
                  <c:v>1018088.1969848777</c:v>
                </c:pt>
                <c:pt idx="7906">
                  <c:v>1017889.2575517591</c:v>
                </c:pt>
                <c:pt idx="7907">
                  <c:v>1017889.2575517591</c:v>
                </c:pt>
                <c:pt idx="7908">
                  <c:v>1018088.1969848777</c:v>
                </c:pt>
                <c:pt idx="7909">
                  <c:v>1022266.4462232378</c:v>
                </c:pt>
                <c:pt idx="7910">
                  <c:v>1022266.4462232378</c:v>
                </c:pt>
                <c:pt idx="7911">
                  <c:v>1040570.9037844832</c:v>
                </c:pt>
                <c:pt idx="7912">
                  <c:v>1046340.8467735099</c:v>
                </c:pt>
                <c:pt idx="7913">
                  <c:v>1058676.504198326</c:v>
                </c:pt>
                <c:pt idx="7914">
                  <c:v>1064645.3729061859</c:v>
                </c:pt>
                <c:pt idx="7915">
                  <c:v>1069221.5010107821</c:v>
                </c:pt>
                <c:pt idx="7916">
                  <c:v>1068425.7158497365</c:v>
                </c:pt>
                <c:pt idx="7917">
                  <c:v>1073598.5525394005</c:v>
                </c:pt>
                <c:pt idx="7918">
                  <c:v>1056288.9155723231</c:v>
                </c:pt>
                <c:pt idx="7919">
                  <c:v>1112396.1854262033</c:v>
                </c:pt>
                <c:pt idx="7920">
                  <c:v>1110207.6596618954</c:v>
                </c:pt>
                <c:pt idx="7921">
                  <c:v>1125527.6828692101</c:v>
                </c:pt>
                <c:pt idx="7922">
                  <c:v>1128711.1115134021</c:v>
                </c:pt>
                <c:pt idx="7923">
                  <c:v>1129307.9572413301</c:v>
                </c:pt>
                <c:pt idx="7924">
                  <c:v>1117967.065553538</c:v>
                </c:pt>
                <c:pt idx="7925">
                  <c:v>1118365.0541340632</c:v>
                </c:pt>
                <c:pt idx="7926">
                  <c:v>1127716.2772049485</c:v>
                </c:pt>
                <c:pt idx="7927">
                  <c:v>1125726.6908737579</c:v>
                </c:pt>
                <c:pt idx="7928">
                  <c:v>1125726.6908737579</c:v>
                </c:pt>
                <c:pt idx="7929">
                  <c:v>1133486.1516225459</c:v>
                </c:pt>
                <c:pt idx="7930">
                  <c:v>1141842.5403849781</c:v>
                </c:pt>
                <c:pt idx="7931">
                  <c:v>1153183.4320727703</c:v>
                </c:pt>
                <c:pt idx="7932">
                  <c:v>1155173.1006896771</c:v>
                </c:pt>
                <c:pt idx="7933">
                  <c:v>1157958.472181913</c:v>
                </c:pt>
                <c:pt idx="7934">
                  <c:v>1154377.1235286263</c:v>
                </c:pt>
                <c:pt idx="7935">
                  <c:v>1159948.0585131035</c:v>
                </c:pt>
                <c:pt idx="7936">
                  <c:v>1152785.4434922447</c:v>
                </c:pt>
                <c:pt idx="7937">
                  <c:v>1156366.7235741022</c:v>
                </c:pt>
                <c:pt idx="7938">
                  <c:v>1149999.9897142914</c:v>
                </c:pt>
                <c:pt idx="7939">
                  <c:v>1152402.5406263487</c:v>
                </c:pt>
                <c:pt idx="7940">
                  <c:v>1153203.3177875099</c:v>
                </c:pt>
                <c:pt idx="7941">
                  <c:v>1153603.7200823752</c:v>
                </c:pt>
                <c:pt idx="7942">
                  <c:v>1154604.780676686</c:v>
                </c:pt>
                <c:pt idx="7943">
                  <c:v>1159009.3979202206</c:v>
                </c:pt>
                <c:pt idx="7944">
                  <c:v>1160210.6870905352</c:v>
                </c:pt>
                <c:pt idx="7945">
                  <c:v>1164615.2494769245</c:v>
                </c:pt>
                <c:pt idx="7946">
                  <c:v>1161812.3236985726</c:v>
                </c:pt>
                <c:pt idx="7947">
                  <c:v>1163213.7865877484</c:v>
                </c:pt>
                <c:pt idx="7948">
                  <c:v>1159009.3979202204</c:v>
                </c:pt>
                <c:pt idx="7949">
                  <c:v>1150400.3920091563</c:v>
                </c:pt>
                <c:pt idx="7950">
                  <c:v>1153003.0892115042</c:v>
                </c:pt>
                <c:pt idx="7951">
                  <c:v>1154604.7806766855</c:v>
                </c:pt>
                <c:pt idx="7952">
                  <c:v>1154604.7806766855</c:v>
                </c:pt>
                <c:pt idx="7953">
                  <c:v>1153403.5463635148</c:v>
                </c:pt>
                <c:pt idx="7954">
                  <c:v>1154404.5521006803</c:v>
                </c:pt>
                <c:pt idx="7955">
                  <c:v>1149799.8434240015</c:v>
                </c:pt>
                <c:pt idx="7956">
                  <c:v>1125374.2885799881</c:v>
                </c:pt>
                <c:pt idx="7957">
                  <c:v>1142191.8432501042</c:v>
                </c:pt>
                <c:pt idx="7958">
                  <c:v>1131780.9995835708</c:v>
                </c:pt>
                <c:pt idx="7959">
                  <c:v>1126375.2943171547</c:v>
                </c:pt>
                <c:pt idx="7960">
                  <c:v>1144994.7690284562</c:v>
                </c:pt>
                <c:pt idx="7961">
                  <c:v>1146196.0033416282</c:v>
                </c:pt>
                <c:pt idx="7962">
                  <c:v>1139789.3746237615</c:v>
                </c:pt>
                <c:pt idx="7963">
                  <c:v>1137386.8511402763</c:v>
                </c:pt>
                <c:pt idx="7964">
                  <c:v>1156406.7007178725</c:v>
                </c:pt>
                <c:pt idx="7965">
                  <c:v>1157607.9350310431</c:v>
                </c:pt>
                <c:pt idx="7966">
                  <c:v>1149799.8434240017</c:v>
                </c:pt>
                <c:pt idx="7967">
                  <c:v>1139188.8260386069</c:v>
                </c:pt>
                <c:pt idx="7968">
                  <c:v>1160210.6870905349</c:v>
                </c:pt>
                <c:pt idx="7969">
                  <c:v>1161812.3236985723</c:v>
                </c:pt>
                <c:pt idx="7970">
                  <c:v>1149199.2948388455</c:v>
                </c:pt>
                <c:pt idx="7971">
                  <c:v>1153203.3177875096</c:v>
                </c:pt>
                <c:pt idx="7972">
                  <c:v>1149599.6148479963</c:v>
                </c:pt>
                <c:pt idx="7973">
                  <c:v>1145995.8433370523</c:v>
                </c:pt>
                <c:pt idx="7974">
                  <c:v>1154004.0949486697</c:v>
                </c:pt>
                <c:pt idx="7975">
                  <c:v>1156006.3807087229</c:v>
                </c:pt>
                <c:pt idx="7976">
                  <c:v>1157207.5464504631</c:v>
                </c:pt>
                <c:pt idx="7977">
                  <c:v>1162012.552274578</c:v>
                </c:pt>
                <c:pt idx="7978">
                  <c:v>1144994.7690284566</c:v>
                </c:pt>
                <c:pt idx="7979">
                  <c:v>1143393.0775632754</c:v>
                </c:pt>
                <c:pt idx="7980">
                  <c:v>1139589.1460477565</c:v>
                </c:pt>
                <c:pt idx="7981">
                  <c:v>1149599.6148479967</c:v>
                </c:pt>
                <c:pt idx="7982">
                  <c:v>1145595.4547564727</c:v>
                </c:pt>
                <c:pt idx="7983">
                  <c:v>1154404.552100681</c:v>
                </c:pt>
                <c:pt idx="7984">
                  <c:v>1151801.8548983342</c:v>
                </c:pt>
                <c:pt idx="7985">
                  <c:v>1146196.0033416289</c:v>
                </c:pt>
                <c:pt idx="7986">
                  <c:v>1194446.4273016385</c:v>
                </c:pt>
                <c:pt idx="7987">
                  <c:v>1221274.3684862773</c:v>
                </c:pt>
                <c:pt idx="7988">
                  <c:v>1221074.2221959881</c:v>
                </c:pt>
                <c:pt idx="7989">
                  <c:v>1213866.6791741012</c:v>
                </c:pt>
                <c:pt idx="7990">
                  <c:v>1203255.5246458466</c:v>
                </c:pt>
                <c:pt idx="7991">
                  <c:v>1198650.815969168</c:v>
                </c:pt>
                <c:pt idx="7992">
                  <c:v>1199651.8217063334</c:v>
                </c:pt>
                <c:pt idx="7993">
                  <c:v>1197249.2159371306</c:v>
                </c:pt>
                <c:pt idx="7994">
                  <c:v>1189841.6500535293</c:v>
                </c:pt>
                <c:pt idx="7995">
                  <c:v>1185436.9642385652</c:v>
                </c:pt>
                <c:pt idx="7996">
                  <c:v>1175426.495438325</c:v>
                </c:pt>
                <c:pt idx="7997">
                  <c:v>1209662.2905065732</c:v>
                </c:pt>
                <c:pt idx="7998">
                  <c:v>1210663.3511008825</c:v>
                </c:pt>
                <c:pt idx="7999">
                  <c:v>1204656.9875350224</c:v>
                </c:pt>
                <c:pt idx="8000">
                  <c:v>1175226.404005181</c:v>
                </c:pt>
                <c:pt idx="8001">
                  <c:v>1181633.0327230466</c:v>
                </c:pt>
                <c:pt idx="8002">
                  <c:v>1163614.2437397598</c:v>
                </c:pt>
                <c:pt idx="8003">
                  <c:v>1186438.1071185919</c:v>
                </c:pt>
                <c:pt idx="8004">
                  <c:v>1202157.8331921855</c:v>
                </c:pt>
                <c:pt idx="8005">
                  <c:v>1222109.8565053749</c:v>
                </c:pt>
                <c:pt idx="8006">
                  <c:v>1216265.3078003563</c:v>
                </c:pt>
                <c:pt idx="8007">
                  <c:v>1226543.6166067177</c:v>
                </c:pt>
                <c:pt idx="8008">
                  <c:v>1231783.4338693416</c:v>
                </c:pt>
                <c:pt idx="8009">
                  <c:v>1217273.0335376763</c:v>
                </c:pt>
                <c:pt idx="8010">
                  <c:v>1217273.0335376763</c:v>
                </c:pt>
                <c:pt idx="8011">
                  <c:v>1219892.8735975577</c:v>
                </c:pt>
                <c:pt idx="8012">
                  <c:v>1221505.2622058403</c:v>
                </c:pt>
                <c:pt idx="8013">
                  <c:v>1231178.9081412393</c:v>
                </c:pt>
                <c:pt idx="8014">
                  <c:v>1214451.4563303257</c:v>
                </c:pt>
                <c:pt idx="8015">
                  <c:v>1193088.7952706069</c:v>
                </c:pt>
                <c:pt idx="8016">
                  <c:v>1194096.4387222109</c:v>
                </c:pt>
                <c:pt idx="8017">
                  <c:v>1213645.3305976137</c:v>
                </c:pt>
                <c:pt idx="8018">
                  <c:v>1208203.9133303815</c:v>
                </c:pt>
                <c:pt idx="8019">
                  <c:v>1236821.9254130791</c:v>
                </c:pt>
                <c:pt idx="8020">
                  <c:v>1229566.6566758163</c:v>
                </c:pt>
                <c:pt idx="8021">
                  <c:v>1248914.0856894709</c:v>
                </c:pt>
                <c:pt idx="8022">
                  <c:v>1252944.7143530282</c:v>
                </c:pt>
                <c:pt idx="8023">
                  <c:v>1269269.0347261552</c:v>
                </c:pt>
                <c:pt idx="8024">
                  <c:v>1263223.0231593898</c:v>
                </c:pt>
                <c:pt idx="8025">
                  <c:v>1261207.7088276113</c:v>
                </c:pt>
                <c:pt idx="8026">
                  <c:v>1255564.691555771</c:v>
                </c:pt>
                <c:pt idx="8027">
                  <c:v>1282167.25216383</c:v>
                </c:pt>
                <c:pt idx="8028">
                  <c:v>1280555.1378412673</c:v>
                </c:pt>
                <c:pt idx="8029">
                  <c:v>1280555.1378412673</c:v>
                </c:pt>
                <c:pt idx="8030">
                  <c:v>1280756.6007030141</c:v>
                </c:pt>
                <c:pt idx="8031">
                  <c:v>1274509.0577030713</c:v>
                </c:pt>
                <c:pt idx="8032">
                  <c:v>1274509.0577030713</c:v>
                </c:pt>
                <c:pt idx="8033">
                  <c:v>1275315.1834357821</c:v>
                </c:pt>
                <c:pt idx="8034">
                  <c:v>1269470.7033021941</c:v>
                </c:pt>
                <c:pt idx="8035">
                  <c:v>1267656.8518321633</c:v>
                </c:pt>
                <c:pt idx="8036">
                  <c:v>1252340.1886249245</c:v>
                </c:pt>
                <c:pt idx="8037">
                  <c:v>1252340.1886249245</c:v>
                </c:pt>
                <c:pt idx="8038">
                  <c:v>1261207.7088276113</c:v>
                </c:pt>
                <c:pt idx="8039">
                  <c:v>1255564.691555771</c:v>
                </c:pt>
                <c:pt idx="8040">
                  <c:v>1255564.691555771</c:v>
                </c:pt>
                <c:pt idx="8041">
                  <c:v>1266447.6632330965</c:v>
                </c:pt>
                <c:pt idx="8042">
                  <c:v>1262416.897426679</c:v>
                </c:pt>
                <c:pt idx="8043">
                  <c:v>1262013.7659888924</c:v>
                </c:pt>
                <c:pt idx="8044">
                  <c:v>1273501.331965751</c:v>
                </c:pt>
                <c:pt idx="8045">
                  <c:v>1261812.3716985749</c:v>
                </c:pt>
                <c:pt idx="8046">
                  <c:v>1263626.1408828895</c:v>
                </c:pt>
                <c:pt idx="8047">
                  <c:v>1263626.1408828895</c:v>
                </c:pt>
                <c:pt idx="8048">
                  <c:v>1260199.9830902908</c:v>
                </c:pt>
                <c:pt idx="8049">
                  <c:v>1259595.4573621883</c:v>
                </c:pt>
                <c:pt idx="8050">
                  <c:v>1255564.6915557708</c:v>
                </c:pt>
                <c:pt idx="8051">
                  <c:v>1264432.3489013175</c:v>
                </c:pt>
                <c:pt idx="8052">
                  <c:v>1268866.0404312294</c:v>
                </c:pt>
                <c:pt idx="8053">
                  <c:v>1280151.9378320507</c:v>
                </c:pt>
                <c:pt idx="8054">
                  <c:v>1283376.577905756</c:v>
                </c:pt>
                <c:pt idx="8055">
                  <c:v>1295267.083320396</c:v>
                </c:pt>
                <c:pt idx="8056">
                  <c:v>1325698.8645874083</c:v>
                </c:pt>
                <c:pt idx="8057">
                  <c:v>1312599.1157165575</c:v>
                </c:pt>
                <c:pt idx="8058">
                  <c:v>1302925.4697811601</c:v>
                </c:pt>
                <c:pt idx="8059">
                  <c:v>1281361.2635739772</c:v>
                </c:pt>
                <c:pt idx="8060">
                  <c:v>1273098.2690993946</c:v>
                </c:pt>
                <c:pt idx="8061">
                  <c:v>1283376.5779057557</c:v>
                </c:pt>
                <c:pt idx="8062">
                  <c:v>1282570.4521730451</c:v>
                </c:pt>
                <c:pt idx="8063">
                  <c:v>1278338.2235048795</c:v>
                </c:pt>
                <c:pt idx="8064">
                  <c:v>1276524.3720348487</c:v>
                </c:pt>
                <c:pt idx="8065">
                  <c:v>1291034.8409379448</c:v>
                </c:pt>
                <c:pt idx="8066">
                  <c:v>1289825.7209103075</c:v>
                </c:pt>
                <c:pt idx="8067">
                  <c:v>1304336.2583848343</c:v>
                </c:pt>
                <c:pt idx="8068">
                  <c:v>1309173.0127811036</c:v>
                </c:pt>
                <c:pt idx="8069">
                  <c:v>1308362.0870482824</c:v>
                </c:pt>
                <c:pt idx="8070">
                  <c:v>1308159.2527579316</c:v>
                </c:pt>
                <c:pt idx="8071">
                  <c:v>1310186.9099471357</c:v>
                </c:pt>
                <c:pt idx="8072">
                  <c:v>1310186.9099471357</c:v>
                </c:pt>
                <c:pt idx="8073">
                  <c:v>1307551.0241726011</c:v>
                </c:pt>
                <c:pt idx="8074">
                  <c:v>1304915.2755409265</c:v>
                </c:pt>
                <c:pt idx="8075">
                  <c:v>1310186.909947136</c:v>
                </c:pt>
                <c:pt idx="8076">
                  <c:v>1310186.909947136</c:v>
                </c:pt>
                <c:pt idx="8077">
                  <c:v>1302279.6091949679</c:v>
                </c:pt>
                <c:pt idx="8078">
                  <c:v>1297210.7267933944</c:v>
                </c:pt>
                <c:pt idx="8079">
                  <c:v>1316675.0015240065</c:v>
                </c:pt>
                <c:pt idx="8080">
                  <c:v>1297819.0925215851</c:v>
                </c:pt>
                <c:pt idx="8081">
                  <c:v>1302685.0583470932</c:v>
                </c:pt>
                <c:pt idx="8082">
                  <c:v>1303090.4526420734</c:v>
                </c:pt>
                <c:pt idx="8083">
                  <c:v>1305726.3384166081</c:v>
                </c:pt>
                <c:pt idx="8084">
                  <c:v>1317688.7615471776</c:v>
                </c:pt>
                <c:pt idx="8085">
                  <c:v>1312417.2642838296</c:v>
                </c:pt>
                <c:pt idx="8086">
                  <c:v>1316472.1672336562</c:v>
                </c:pt>
                <c:pt idx="8087">
                  <c:v>1312011.595703128</c:v>
                </c:pt>
                <c:pt idx="8088">
                  <c:v>1305929.1727069588</c:v>
                </c:pt>
                <c:pt idx="8089">
                  <c:v>1312822.6585788096</c:v>
                </c:pt>
                <c:pt idx="8090">
                  <c:v>1310592.3865278321</c:v>
                </c:pt>
                <c:pt idx="8091">
                  <c:v>1315255.7100629935</c:v>
                </c:pt>
                <c:pt idx="8092">
                  <c:v>1316472.1672336562</c:v>
                </c:pt>
                <c:pt idx="8093">
                  <c:v>1301873.9954714121</c:v>
                </c:pt>
                <c:pt idx="8094">
                  <c:v>1318499.6872799988</c:v>
                </c:pt>
                <c:pt idx="8095">
                  <c:v>1315255.7100629935</c:v>
                </c:pt>
                <c:pt idx="8096">
                  <c:v>1317486.064399688</c:v>
                </c:pt>
                <c:pt idx="8097">
                  <c:v>1319918.9787410109</c:v>
                </c:pt>
                <c:pt idx="8098">
                  <c:v>1323771.321686208</c:v>
                </c:pt>
                <c:pt idx="8099">
                  <c:v>1327420.8303410534</c:v>
                </c:pt>
                <c:pt idx="8100">
                  <c:v>1332286.7961665615</c:v>
                </c:pt>
                <c:pt idx="8101">
                  <c:v>1335328.1585217803</c:v>
                </c:pt>
                <c:pt idx="8102">
                  <c:v>1329042.9560924163</c:v>
                </c:pt>
                <c:pt idx="8103">
                  <c:v>1332692.4647472631</c:v>
                </c:pt>
                <c:pt idx="8104">
                  <c:v>1329245.653239907</c:v>
                </c:pt>
                <c:pt idx="8105">
                  <c:v>1332692.4647472631</c:v>
                </c:pt>
                <c:pt idx="8106">
                  <c:v>1331678.567581231</c:v>
                </c:pt>
                <c:pt idx="8107">
                  <c:v>1328637.4246545762</c:v>
                </c:pt>
                <c:pt idx="8108">
                  <c:v>1327623.6646314042</c:v>
                </c:pt>
                <c:pt idx="8109">
                  <c:v>1322554.8645155455</c:v>
                </c:pt>
                <c:pt idx="8110">
                  <c:v>1316877.5615286361</c:v>
                </c:pt>
                <c:pt idx="8111">
                  <c:v>1316877.5615286361</c:v>
                </c:pt>
                <c:pt idx="8112">
                  <c:v>1327623.6646314042</c:v>
                </c:pt>
                <c:pt idx="8113">
                  <c:v>1325798.8417325509</c:v>
                </c:pt>
                <c:pt idx="8114">
                  <c:v>1318702.5215703496</c:v>
                </c:pt>
                <c:pt idx="8115">
                  <c:v>1328029.0589263842</c:v>
                </c:pt>
                <c:pt idx="8116">
                  <c:v>1346276.8216291803</c:v>
                </c:pt>
                <c:pt idx="8117">
                  <c:v>1369187.8255814339</c:v>
                </c:pt>
                <c:pt idx="8118">
                  <c:v>1377095.1400478871</c:v>
                </c:pt>
                <c:pt idx="8119">
                  <c:v>1375270.4680061806</c:v>
                </c:pt>
                <c:pt idx="8120">
                  <c:v>1384191.4739243805</c:v>
                </c:pt>
                <c:pt idx="8121">
                  <c:v>1388043.8031552872</c:v>
                </c:pt>
                <c:pt idx="8122">
                  <c:v>1407305.449309834</c:v>
                </c:pt>
                <c:pt idx="8123">
                  <c:v>1405075.0949731406</c:v>
                </c:pt>
                <c:pt idx="8124">
                  <c:v>1400614.5234426206</c:v>
                </c:pt>
                <c:pt idx="8125">
                  <c:v>1395140.1370317806</c:v>
                </c:pt>
                <c:pt idx="8126">
                  <c:v>1398992.4662626872</c:v>
                </c:pt>
                <c:pt idx="8127">
                  <c:v>1397776.0090920206</c:v>
                </c:pt>
                <c:pt idx="8128">
                  <c:v>1399803.4605669407</c:v>
                </c:pt>
                <c:pt idx="8129">
                  <c:v>1405277.7921206343</c:v>
                </c:pt>
                <c:pt idx="8130">
                  <c:v>1388043.8031552874</c:v>
                </c:pt>
                <c:pt idx="8131">
                  <c:v>1386421.8008325007</c:v>
                </c:pt>
                <c:pt idx="8132">
                  <c:v>1387435.5745699541</c:v>
                </c:pt>
                <c:pt idx="8133">
                  <c:v>1415212.8323477276</c:v>
                </c:pt>
                <c:pt idx="8134">
                  <c:v>1375861.6085911274</c:v>
                </c:pt>
                <c:pt idx="8135">
                  <c:v>1380551.126412594</c:v>
                </c:pt>
                <c:pt idx="8136">
                  <c:v>1380143.3458318473</c:v>
                </c:pt>
                <c:pt idx="8137">
                  <c:v>1395638.9804717542</c:v>
                </c:pt>
                <c:pt idx="8138">
                  <c:v>1400328.5805789407</c:v>
                </c:pt>
                <c:pt idx="8139">
                  <c:v>1402163.5520494473</c:v>
                </c:pt>
                <c:pt idx="8140">
                  <c:v>1419494.5695884475</c:v>
                </c:pt>
                <c:pt idx="8141">
                  <c:v>1426426.7846040474</c:v>
                </c:pt>
                <c:pt idx="8142">
                  <c:v>1426426.7846040474</c:v>
                </c:pt>
                <c:pt idx="8143">
                  <c:v>1435601.9436709008</c:v>
                </c:pt>
                <c:pt idx="8144">
                  <c:v>1423979.9639766873</c:v>
                </c:pt>
                <c:pt idx="8145">
                  <c:v>1429281.2212407142</c:v>
                </c:pt>
                <c:pt idx="8146">
                  <c:v>1463127.2563000477</c:v>
                </c:pt>
                <c:pt idx="8147">
                  <c:v>1473729.6336852477</c:v>
                </c:pt>
                <c:pt idx="8148">
                  <c:v>1478622.8909399547</c:v>
                </c:pt>
                <c:pt idx="8149">
                  <c:v>1475972.413165088</c:v>
                </c:pt>
                <c:pt idx="8150">
                  <c:v>1467001.1855314614</c:v>
                </c:pt>
                <c:pt idx="8151">
                  <c:v>1433766.8076289543</c:v>
                </c:pt>
                <c:pt idx="8152">
                  <c:v>1422756.7319487277</c:v>
                </c:pt>
                <c:pt idx="8153">
                  <c:v>1440495.392925608</c:v>
                </c:pt>
                <c:pt idx="8154">
                  <c:v>1432747.3698913681</c:v>
                </c:pt>
                <c:pt idx="8155">
                  <c:v>1425203.4154332213</c:v>
                </c:pt>
                <c:pt idx="8156">
                  <c:v>1427242.3183369678</c:v>
                </c:pt>
                <c:pt idx="8157">
                  <c:v>1444980.9244567147</c:v>
                </c:pt>
                <c:pt idx="8158">
                  <c:v>1425407.3468664612</c:v>
                </c:pt>
                <c:pt idx="8159">
                  <c:v>1432747.3698913681</c:v>
                </c:pt>
                <c:pt idx="8160">
                  <c:v>1432543.5756009948</c:v>
                </c:pt>
                <c:pt idx="8161">
                  <c:v>1451913.2217580213</c:v>
                </c:pt>
                <c:pt idx="8162">
                  <c:v>1438048.5448696881</c:v>
                </c:pt>
                <c:pt idx="8163">
                  <c:v>1411134.8893973681</c:v>
                </c:pt>
                <c:pt idx="8164">
                  <c:v>1423164.5811009016</c:v>
                </c:pt>
                <c:pt idx="8165">
                  <c:v>1396454.623918968</c:v>
                </c:pt>
                <c:pt idx="8166">
                  <c:v>1405425.9064097414</c:v>
                </c:pt>
                <c:pt idx="8167">
                  <c:v>1389930.1346269813</c:v>
                </c:pt>
                <c:pt idx="8168">
                  <c:v>1389930.1346269813</c:v>
                </c:pt>
                <c:pt idx="8169">
                  <c:v>1408484.3293367815</c:v>
                </c:pt>
                <c:pt idx="8170">
                  <c:v>1398085.8285276748</c:v>
                </c:pt>
                <c:pt idx="8171">
                  <c:v>1416232.0780853017</c:v>
                </c:pt>
                <c:pt idx="8172">
                  <c:v>1426834.5926133685</c:v>
                </c:pt>
                <c:pt idx="8173">
                  <c:v>1427038.3869037416</c:v>
                </c:pt>
                <c:pt idx="8174">
                  <c:v>1450689.9074443418</c:v>
                </c:pt>
                <c:pt idx="8175">
                  <c:v>1463331.1191618619</c:v>
                </c:pt>
                <c:pt idx="8176">
                  <c:v>1483924.2167754087</c:v>
                </c:pt>
                <c:pt idx="8177">
                  <c:v>1495546.0456124889</c:v>
                </c:pt>
                <c:pt idx="8178">
                  <c:v>1494526.6627320356</c:v>
                </c:pt>
                <c:pt idx="8179">
                  <c:v>1505944.6287073025</c:v>
                </c:pt>
                <c:pt idx="8180">
                  <c:v>1513284.6517322224</c:v>
                </c:pt>
                <c:pt idx="8181">
                  <c:v>1504517.300674689</c:v>
                </c:pt>
                <c:pt idx="8182">
                  <c:v>1500643.3165861291</c:v>
                </c:pt>
                <c:pt idx="8183">
                  <c:v>1512672.9945753827</c:v>
                </c:pt>
                <c:pt idx="8184">
                  <c:v>1509818.5716529959</c:v>
                </c:pt>
                <c:pt idx="8185">
                  <c:v>1491672.1712382226</c:v>
                </c:pt>
                <c:pt idx="8186">
                  <c:v>1489225.4740394359</c:v>
                </c:pt>
                <c:pt idx="8187">
                  <c:v>1482292.9710238359</c:v>
                </c:pt>
                <c:pt idx="8188">
                  <c:v>1479846.397253636</c:v>
                </c:pt>
                <c:pt idx="8189">
                  <c:v>1473321.9079616494</c:v>
                </c:pt>
                <c:pt idx="8190">
                  <c:v>1471079.0736246628</c:v>
                </c:pt>
                <c:pt idx="8191">
                  <c:v>1481885.3824431028</c:v>
                </c:pt>
                <c:pt idx="8192">
                  <c:v>1476176.3445983161</c:v>
                </c:pt>
                <c:pt idx="8193">
                  <c:v>1484128.1344943563</c:v>
                </c:pt>
                <c:pt idx="8194">
                  <c:v>1477603.6452023697</c:v>
                </c:pt>
                <c:pt idx="8195">
                  <c:v>1455991.109851223</c:v>
                </c:pt>
                <c:pt idx="8196">
                  <c:v>1478215.3023592099</c:v>
                </c:pt>
                <c:pt idx="8197">
                  <c:v>1500439.3851529034</c:v>
                </c:pt>
                <c:pt idx="8198">
                  <c:v>1500847.2343050768</c:v>
                </c:pt>
                <c:pt idx="8199">
                  <c:v>1509661.3373636901</c:v>
                </c:pt>
                <c:pt idx="8200">
                  <c:v>1484039.07392089</c:v>
                </c:pt>
                <c:pt idx="8201">
                  <c:v>1485883.7825344899</c:v>
                </c:pt>
                <c:pt idx="8202">
                  <c:v>1478914.6486609031</c:v>
                </c:pt>
                <c:pt idx="8203">
                  <c:v>1499617.4057055432</c:v>
                </c:pt>
                <c:pt idx="8204">
                  <c:v>1490598.34264225</c:v>
                </c:pt>
                <c:pt idx="8205">
                  <c:v>1489983.39405677</c:v>
                </c:pt>
                <c:pt idx="8206">
                  <c:v>1492648.0798319567</c:v>
                </c:pt>
                <c:pt idx="8207">
                  <c:v>1492853.1632652234</c:v>
                </c:pt>
                <c:pt idx="8208">
                  <c:v>1497362.6399397168</c:v>
                </c:pt>
                <c:pt idx="8209">
                  <c:v>1517040.4461037838</c:v>
                </c:pt>
                <c:pt idx="8210">
                  <c:v>1532618.7778884373</c:v>
                </c:pt>
                <c:pt idx="8211">
                  <c:v>1515605.6574995571</c:v>
                </c:pt>
                <c:pt idx="8212">
                  <c:v>1515605.6574995571</c:v>
                </c:pt>
                <c:pt idx="8213">
                  <c:v>1508841.4150592373</c:v>
                </c:pt>
                <c:pt idx="8214">
                  <c:v>1504536.857246557</c:v>
                </c:pt>
                <c:pt idx="8215">
                  <c:v>1523804.6885441171</c:v>
                </c:pt>
                <c:pt idx="8216">
                  <c:v>1516425.6346611571</c:v>
                </c:pt>
                <c:pt idx="8217">
                  <c:v>1532413.8864551838</c:v>
                </c:pt>
                <c:pt idx="8218">
                  <c:v>1530774.0007034107</c:v>
                </c:pt>
                <c:pt idx="8219">
                  <c:v>1541637.8409517307</c:v>
                </c:pt>
                <c:pt idx="8220">
                  <c:v>1532618.7778884375</c:v>
                </c:pt>
                <c:pt idx="8221">
                  <c:v>1543687.5781414374</c:v>
                </c:pt>
                <c:pt idx="8222">
                  <c:v>1540612.9723568773</c:v>
                </c:pt>
                <c:pt idx="8223">
                  <c:v>1546352.2639166242</c:v>
                </c:pt>
                <c:pt idx="8224">
                  <c:v>1536103.4408252242</c:v>
                </c:pt>
                <c:pt idx="8225">
                  <c:v>1521140.0576260639</c:v>
                </c:pt>
                <c:pt idx="8226">
                  <c:v>1525239.6005769041</c:v>
                </c:pt>
                <c:pt idx="8227">
                  <c:v>1501667.1428952506</c:v>
                </c:pt>
                <c:pt idx="8228">
                  <c:v>1501667.1428952506</c:v>
                </c:pt>
                <c:pt idx="8229">
                  <c:v>1513760.8117431039</c:v>
                </c:pt>
                <c:pt idx="8230">
                  <c:v>1514170.8688953437</c:v>
                </c:pt>
                <c:pt idx="8231">
                  <c:v>1526879.3491858239</c:v>
                </c:pt>
                <c:pt idx="8232">
                  <c:v>1529339.1435277571</c:v>
                </c:pt>
                <c:pt idx="8233">
                  <c:v>1522165.0085066371</c:v>
                </c:pt>
                <c:pt idx="8234">
                  <c:v>1530978.9607080903</c:v>
                </c:pt>
                <c:pt idx="8235">
                  <c:v>1557216.104164944</c:v>
                </c:pt>
                <c:pt idx="8236">
                  <c:v>1557830.9841789973</c:v>
                </c:pt>
                <c:pt idx="8237">
                  <c:v>1563775.4414577307</c:v>
                </c:pt>
                <c:pt idx="8238">
                  <c:v>1563775.4414577307</c:v>
                </c:pt>
                <c:pt idx="8239">
                  <c:v>1566440.1272329174</c:v>
                </c:pt>
                <c:pt idx="8240">
                  <c:v>1580788.5618465974</c:v>
                </c:pt>
                <c:pt idx="8241">
                  <c:v>1588372.6991628108</c:v>
                </c:pt>
                <c:pt idx="8242">
                  <c:v>1591652.3335234909</c:v>
                </c:pt>
                <c:pt idx="8243">
                  <c:v>1590422.4363525177</c:v>
                </c:pt>
                <c:pt idx="8244">
                  <c:v>1590832.4935047443</c:v>
                </c:pt>
                <c:pt idx="8245">
                  <c:v>1596981.8970738775</c:v>
                </c:pt>
                <c:pt idx="8246">
                  <c:v>1615429.7512098243</c:v>
                </c:pt>
                <c:pt idx="8247">
                  <c:v>1615839.8083620507</c:v>
                </c:pt>
                <c:pt idx="8248">
                  <c:v>1616454.7020903972</c:v>
                </c:pt>
                <c:pt idx="8249">
                  <c:v>1611740.0596969172</c:v>
                </c:pt>
                <c:pt idx="8250">
                  <c:v>1614404.9649006904</c:v>
                </c:pt>
                <c:pt idx="8251">
                  <c:v>1717918.6678381443</c:v>
                </c:pt>
                <c:pt idx="8252">
                  <c:v>1719558.4850184775</c:v>
                </c:pt>
                <c:pt idx="8253">
                  <c:v>1705005.1589715441</c:v>
                </c:pt>
                <c:pt idx="8254">
                  <c:v>1705005.1589715441</c:v>
                </c:pt>
                <c:pt idx="8255">
                  <c:v>1722838.2565220241</c:v>
                </c:pt>
                <c:pt idx="8256">
                  <c:v>1724682.896564184</c:v>
                </c:pt>
                <c:pt idx="8257">
                  <c:v>1731447.2624330907</c:v>
                </c:pt>
                <c:pt idx="8258">
                  <c:v>1727347.513767944</c:v>
                </c:pt>
                <c:pt idx="8259">
                  <c:v>1733291.9710466773</c:v>
                </c:pt>
                <c:pt idx="8260">
                  <c:v>1723657.9593979039</c:v>
                </c:pt>
                <c:pt idx="8261">
                  <c:v>1719148.5650091174</c:v>
                </c:pt>
                <c:pt idx="8262">
                  <c:v>1720378.4621800773</c:v>
                </c:pt>
                <c:pt idx="8263">
                  <c:v>1722838.2565220241</c:v>
                </c:pt>
                <c:pt idx="8264">
                  <c:v>1709514.7590746239</c:v>
                </c:pt>
                <c:pt idx="8265">
                  <c:v>1714046.9877496506</c:v>
                </c:pt>
                <c:pt idx="8266">
                  <c:v>1697565.8445157972</c:v>
                </c:pt>
                <c:pt idx="8267">
                  <c:v>1700243.9702912904</c:v>
                </c:pt>
                <c:pt idx="8268">
                  <c:v>1724759.7651373707</c:v>
                </c:pt>
                <c:pt idx="8269">
                  <c:v>1712192.9534215571</c:v>
                </c:pt>
                <c:pt idx="8270">
                  <c:v>1712192.9534215571</c:v>
                </c:pt>
                <c:pt idx="8271">
                  <c:v>1715283.0563493303</c:v>
                </c:pt>
                <c:pt idx="8272">
                  <c:v>1727850.1423508639</c:v>
                </c:pt>
                <c:pt idx="8273">
                  <c:v>1748657.4571121708</c:v>
                </c:pt>
                <c:pt idx="8274">
                  <c:v>1716931.1569584238</c:v>
                </c:pt>
                <c:pt idx="8275">
                  <c:v>1734030.4853492773</c:v>
                </c:pt>
                <c:pt idx="8276">
                  <c:v>1735884.6568202241</c:v>
                </c:pt>
                <c:pt idx="8277">
                  <c:v>1670371.7867513569</c:v>
                </c:pt>
                <c:pt idx="8278">
                  <c:v>1680878.4384200766</c:v>
                </c:pt>
                <c:pt idx="8279">
                  <c:v>1705394.3704090235</c:v>
                </c:pt>
                <c:pt idx="8280">
                  <c:v>1699419.87884389</c:v>
                </c:pt>
                <c:pt idx="8281">
                  <c:v>1733824.5790588504</c:v>
                </c:pt>
                <c:pt idx="8282">
                  <c:v>1755868.2915627037</c:v>
                </c:pt>
                <c:pt idx="8283">
                  <c:v>1763078.714584664</c:v>
                </c:pt>
                <c:pt idx="8284">
                  <c:v>1758340.2916192103</c:v>
                </c:pt>
                <c:pt idx="8285">
                  <c:v>1744743.2627369969</c:v>
                </c:pt>
                <c:pt idx="8286">
                  <c:v>1789242.5551826905</c:v>
                </c:pt>
                <c:pt idx="8287">
                  <c:v>1779559.8578185171</c:v>
                </c:pt>
                <c:pt idx="8288">
                  <c:v>1768228.9775595167</c:v>
                </c:pt>
                <c:pt idx="8289">
                  <c:v>1761842.5088421167</c:v>
                </c:pt>
                <c:pt idx="8290">
                  <c:v>1761430.5316898504</c:v>
                </c:pt>
                <c:pt idx="8291">
                  <c:v>1761636.6574088368</c:v>
                </c:pt>
                <c:pt idx="8292">
                  <c:v>1761636.6574088368</c:v>
                </c:pt>
                <c:pt idx="8293">
                  <c:v>1759370.2344998899</c:v>
                </c:pt>
                <c:pt idx="8294">
                  <c:v>1765756.840360157</c:v>
                </c:pt>
                <c:pt idx="8295">
                  <c:v>1765962.9660791566</c:v>
                </c:pt>
                <c:pt idx="8296">
                  <c:v>1762254.6231372498</c:v>
                </c:pt>
                <c:pt idx="8297">
                  <c:v>1762254.6231372498</c:v>
                </c:pt>
                <c:pt idx="8298">
                  <c:v>1770701.1147588901</c:v>
                </c:pt>
                <c:pt idx="8299">
                  <c:v>1778941.8920901034</c:v>
                </c:pt>
                <c:pt idx="8300">
                  <c:v>1794598.9438765568</c:v>
                </c:pt>
                <c:pt idx="8301">
                  <c:v>1816848.7272422637</c:v>
                </c:pt>
                <c:pt idx="8302">
                  <c:v>1818702.7615703573</c:v>
                </c:pt>
                <c:pt idx="8303">
                  <c:v>1817466.5558278107</c:v>
                </c:pt>
                <c:pt idx="8304">
                  <c:v>1809226.0527823169</c:v>
                </c:pt>
                <c:pt idx="8305">
                  <c:v>1814582.5786190371</c:v>
                </c:pt>
                <c:pt idx="8306">
                  <c:v>1845896.6821919305</c:v>
                </c:pt>
                <c:pt idx="8307">
                  <c:v>1845896.6821919305</c:v>
                </c:pt>
                <c:pt idx="8308">
                  <c:v>1820144.8187461705</c:v>
                </c:pt>
                <c:pt idx="8309">
                  <c:v>1857021.5738747844</c:v>
                </c:pt>
                <c:pt idx="8310">
                  <c:v>1856197.4824273712</c:v>
                </c:pt>
                <c:pt idx="8311">
                  <c:v>1854137.3223802911</c:v>
                </c:pt>
                <c:pt idx="8312">
                  <c:v>1887305.7345669982</c:v>
                </c:pt>
                <c:pt idx="8313">
                  <c:v>1893280.2261321181</c:v>
                </c:pt>
                <c:pt idx="8314">
                  <c:v>1891632.0432373048</c:v>
                </c:pt>
                <c:pt idx="8315">
                  <c:v>1902138.9691917582</c:v>
                </c:pt>
                <c:pt idx="8316">
                  <c:v>1937779.5185778253</c:v>
                </c:pt>
                <c:pt idx="8317">
                  <c:v>1934895.4042261853</c:v>
                </c:pt>
                <c:pt idx="8318">
                  <c:v>1910585.4608133852</c:v>
                </c:pt>
                <c:pt idx="8319">
                  <c:v>1957351.0390251719</c:v>
                </c:pt>
                <c:pt idx="8320">
                  <c:v>1941899.8386719984</c:v>
                </c:pt>
                <c:pt idx="8321">
                  <c:v>1890807.9517899049</c:v>
                </c:pt>
                <c:pt idx="8322">
                  <c:v>1812934.3957242242</c:v>
                </c:pt>
                <c:pt idx="8323">
                  <c:v>1881537.3687208649</c:v>
                </c:pt>
                <c:pt idx="8324">
                  <c:v>1846102.8079109315</c:v>
                </c:pt>
                <c:pt idx="8325">
                  <c:v>1751335.8571733977</c:v>
                </c:pt>
                <c:pt idx="8326">
                  <c:v>1816642.6015232645</c:v>
                </c:pt>
                <c:pt idx="8327">
                  <c:v>1836213.9848277576</c:v>
                </c:pt>
                <c:pt idx="8328">
                  <c:v>1850635.1051573846</c:v>
                </c:pt>
                <c:pt idx="8329">
                  <c:v>1879477.2086737712</c:v>
                </c:pt>
                <c:pt idx="8330">
                  <c:v>1917766.5352632385</c:v>
                </c:pt>
                <c:pt idx="8331">
                  <c:v>1904106.5578081582</c:v>
                </c:pt>
                <c:pt idx="8332">
                  <c:v>1904106.5578081582</c:v>
                </c:pt>
                <c:pt idx="8333">
                  <c:v>1919008.3638630519</c:v>
                </c:pt>
                <c:pt idx="8334">
                  <c:v>1893551.0832811717</c:v>
                </c:pt>
                <c:pt idx="8335">
                  <c:v>1898518.5348232919</c:v>
                </c:pt>
                <c:pt idx="8336">
                  <c:v>1946742.0787826788</c:v>
                </c:pt>
                <c:pt idx="8337">
                  <c:v>1974889.6908546258</c:v>
                </c:pt>
                <c:pt idx="8338">
                  <c:v>1949639.495991772</c:v>
                </c:pt>
                <c:pt idx="8339">
                  <c:v>1940739.8843597723</c:v>
                </c:pt>
                <c:pt idx="8340">
                  <c:v>1921698.8324959856</c:v>
                </c:pt>
                <c:pt idx="8341">
                  <c:v>1925838.2154477322</c:v>
                </c:pt>
                <c:pt idx="8342">
                  <c:v>1938049.2785839855</c:v>
                </c:pt>
                <c:pt idx="8343">
                  <c:v>1931426.238432612</c:v>
                </c:pt>
                <c:pt idx="8344">
                  <c:v>1942602.5586880657</c:v>
                </c:pt>
                <c:pt idx="8345">
                  <c:v>1954399.8618148658</c:v>
                </c:pt>
                <c:pt idx="8346">
                  <c:v>1998070.125670186</c:v>
                </c:pt>
                <c:pt idx="8347">
                  <c:v>2002830.2172075594</c:v>
                </c:pt>
                <c:pt idx="8348">
                  <c:v>1953985.827519679</c:v>
                </c:pt>
                <c:pt idx="8349">
                  <c:v>1942395.6101119055</c:v>
                </c:pt>
                <c:pt idx="8350">
                  <c:v>1949225.5988394523</c:v>
                </c:pt>
                <c:pt idx="8351">
                  <c:v>1957918.1247524258</c:v>
                </c:pt>
                <c:pt idx="8352">
                  <c:v>1922526.6268006121</c:v>
                </c:pt>
                <c:pt idx="8353">
                  <c:v>1927493.9411998657</c:v>
                </c:pt>
                <c:pt idx="8354">
                  <c:v>1914041.049463799</c:v>
                </c:pt>
                <c:pt idx="8355">
                  <c:v>1858366.533905532</c:v>
                </c:pt>
                <c:pt idx="8356">
                  <c:v>1804347.8812422382</c:v>
                </c:pt>
                <c:pt idx="8357">
                  <c:v>1940946.8329359323</c:v>
                </c:pt>
                <c:pt idx="8358">
                  <c:v>1851743.4937541452</c:v>
                </c:pt>
                <c:pt idx="8359">
                  <c:v>1850087.9051448782</c:v>
                </c:pt>
                <c:pt idx="8360">
                  <c:v>1888997.9403199584</c:v>
                </c:pt>
                <c:pt idx="8361">
                  <c:v>1888997.9403199584</c:v>
                </c:pt>
                <c:pt idx="8362">
                  <c:v>1832081.5961618652</c:v>
                </c:pt>
                <c:pt idx="8363">
                  <c:v>1856710.8081533986</c:v>
                </c:pt>
                <c:pt idx="8364">
                  <c:v>1910936.4093928391</c:v>
                </c:pt>
                <c:pt idx="8365">
                  <c:v>1911971.2894164925</c:v>
                </c:pt>
                <c:pt idx="8366">
                  <c:v>1867473.231256532</c:v>
                </c:pt>
                <c:pt idx="8367">
                  <c:v>1878649.4143691321</c:v>
                </c:pt>
                <c:pt idx="8368">
                  <c:v>1922319.6782244525</c:v>
                </c:pt>
                <c:pt idx="8369">
                  <c:v>1901209.0034562123</c:v>
                </c:pt>
                <c:pt idx="8370">
                  <c:v>1936807.4499841724</c:v>
                </c:pt>
                <c:pt idx="8371">
                  <c:v>1926459.1983190789</c:v>
                </c:pt>
                <c:pt idx="8372">
                  <c:v>1949018.6502632925</c:v>
                </c:pt>
                <c:pt idx="8373">
                  <c:v>1988342.4454478393</c:v>
                </c:pt>
                <c:pt idx="8374">
                  <c:v>1996000.5027657324</c:v>
                </c:pt>
                <c:pt idx="8375">
                  <c:v>1989170.3768953322</c:v>
                </c:pt>
                <c:pt idx="8376">
                  <c:v>1966197.0277987989</c:v>
                </c:pt>
                <c:pt idx="8377">
                  <c:v>1973440.9136786524</c:v>
                </c:pt>
                <c:pt idx="8378">
                  <c:v>1927286.9926237054</c:v>
                </c:pt>
                <c:pt idx="8379">
                  <c:v>1910522.5122405184</c:v>
                </c:pt>
                <c:pt idx="8380">
                  <c:v>1950881.461734439</c:v>
                </c:pt>
                <c:pt idx="8381">
                  <c:v>1983168.3196152789</c:v>
                </c:pt>
                <c:pt idx="8382">
                  <c:v>1935565.7585272256</c:v>
                </c:pt>
                <c:pt idx="8383">
                  <c:v>1966197.0277987991</c:v>
                </c:pt>
                <c:pt idx="8384">
                  <c:v>1935358.672808199</c:v>
                </c:pt>
                <c:pt idx="8385">
                  <c:v>1946949.0273588391</c:v>
                </c:pt>
                <c:pt idx="8386">
                  <c:v>1969508.616445919</c:v>
                </c:pt>
                <c:pt idx="8387">
                  <c:v>1991447.2226616524</c:v>
                </c:pt>
                <c:pt idx="8388">
                  <c:v>1982961.3710391191</c:v>
                </c:pt>
                <c:pt idx="8389">
                  <c:v>2006348.7544308389</c:v>
                </c:pt>
                <c:pt idx="8390">
                  <c:v>2026424.6863182792</c:v>
                </c:pt>
                <c:pt idx="8391">
                  <c:v>2022078.2176475059</c:v>
                </c:pt>
                <c:pt idx="8392">
                  <c:v>2028908.2063750527</c:v>
                </c:pt>
                <c:pt idx="8393">
                  <c:v>2014213.6231820262</c:v>
                </c:pt>
                <c:pt idx="8394">
                  <c:v>2019387.7490145862</c:v>
                </c:pt>
                <c:pt idx="8395">
                  <c:v>1999225.0056965728</c:v>
                </c:pt>
                <c:pt idx="8396">
                  <c:v>2002966.674353533</c:v>
                </c:pt>
                <c:pt idx="8397">
                  <c:v>2028741.71494268</c:v>
                </c:pt>
                <c:pt idx="8398">
                  <c:v>2026663.0406094533</c:v>
                </c:pt>
                <c:pt idx="8399">
                  <c:v>2050775.22401772</c:v>
                </c:pt>
                <c:pt idx="8400">
                  <c:v>2043499.9324228666</c:v>
                </c:pt>
                <c:pt idx="8401">
                  <c:v>2044539.2010180403</c:v>
                </c:pt>
                <c:pt idx="8402">
                  <c:v>2044539.2010180403</c:v>
                </c:pt>
                <c:pt idx="8403">
                  <c:v>2037264.0465660398</c:v>
                </c:pt>
                <c:pt idx="8404">
                  <c:v>2056803.0641555067</c:v>
                </c:pt>
                <c:pt idx="8405">
                  <c:v>2054516.6183889601</c:v>
                </c:pt>
                <c:pt idx="8406">
                  <c:v>2095049.8764582938</c:v>
                </c:pt>
                <c:pt idx="8407">
                  <c:v>2113341.8540192535</c:v>
                </c:pt>
                <c:pt idx="8408">
                  <c:v>2124150.7685520272</c:v>
                </c:pt>
                <c:pt idx="8409">
                  <c:v>2130386.5172659871</c:v>
                </c:pt>
                <c:pt idx="8410">
                  <c:v>2096920.7793582</c:v>
                </c:pt>
                <c:pt idx="8411">
                  <c:v>2112510.4940002537</c:v>
                </c:pt>
                <c:pt idx="8412">
                  <c:v>2100454.4022961073</c:v>
                </c:pt>
                <c:pt idx="8413">
                  <c:v>2105858.7909910674</c:v>
                </c:pt>
                <c:pt idx="8414">
                  <c:v>2096297.1907725206</c:v>
                </c:pt>
                <c:pt idx="8415">
                  <c:v>2108145.2367576142</c:v>
                </c:pt>
                <c:pt idx="8416">
                  <c:v>2081330.7904304275</c:v>
                </c:pt>
                <c:pt idx="8417">
                  <c:v>2096504.962205841</c:v>
                </c:pt>
                <c:pt idx="8418">
                  <c:v>2096504.962205841</c:v>
                </c:pt>
                <c:pt idx="8419">
                  <c:v>2117499.0655428409</c:v>
                </c:pt>
                <c:pt idx="8420">
                  <c:v>2102325.1680531604</c:v>
                </c:pt>
                <c:pt idx="8421">
                  <c:v>2087151.2705634672</c:v>
                </c:pt>
                <c:pt idx="8422">
                  <c:v>2045162.7896037337</c:v>
                </c:pt>
                <c:pt idx="8423">
                  <c:v>2059505.4642172803</c:v>
                </c:pt>
                <c:pt idx="8424">
                  <c:v>2027494.4006284534</c:v>
                </c:pt>
                <c:pt idx="8425">
                  <c:v>2050151.3611463199</c:v>
                </c:pt>
                <c:pt idx="8426">
                  <c:v>2049735.8182796799</c:v>
                </c:pt>
                <c:pt idx="8427">
                  <c:v>2078836.5732305602</c:v>
                </c:pt>
                <c:pt idx="8428">
                  <c:v>2058881.8756315869</c:v>
                </c:pt>
                <c:pt idx="8429">
                  <c:v>2058881.8756315869</c:v>
                </c:pt>
                <c:pt idx="8430">
                  <c:v>2073640.2302546406</c:v>
                </c:pt>
                <c:pt idx="8431">
                  <c:v>2102740.9852055209</c:v>
                </c:pt>
                <c:pt idx="8432">
                  <c:v>2117083.2483904809</c:v>
                </c:pt>
                <c:pt idx="8433">
                  <c:v>2122695.6828044811</c:v>
                </c:pt>
                <c:pt idx="8434">
                  <c:v>2119785.6484522545</c:v>
                </c:pt>
                <c:pt idx="8435">
                  <c:v>2165723.4323594016</c:v>
                </c:pt>
                <c:pt idx="8436">
                  <c:v>2191498.335805682</c:v>
                </c:pt>
                <c:pt idx="8437">
                  <c:v>2180689.4212729088</c:v>
                </c:pt>
                <c:pt idx="8438">
                  <c:v>2202306.9760527359</c:v>
                </c:pt>
                <c:pt idx="8439">
                  <c:v>2185054.5413726824</c:v>
                </c:pt>
                <c:pt idx="8440">
                  <c:v>2170088.4153163228</c:v>
                </c:pt>
                <c:pt idx="8441">
                  <c:v>2208958.6790619227</c:v>
                </c:pt>
                <c:pt idx="8442">
                  <c:v>2244295.5941553367</c:v>
                </c:pt>
                <c:pt idx="8443">
                  <c:v>2237851.9368652031</c:v>
                </c:pt>
                <c:pt idx="8444">
                  <c:v>2303744.2812284571</c:v>
                </c:pt>
                <c:pt idx="8445">
                  <c:v>2278592.9663678436</c:v>
                </c:pt>
                <c:pt idx="8446">
                  <c:v>2238267.4797318433</c:v>
                </c:pt>
                <c:pt idx="8447">
                  <c:v>2190251.1586343232</c:v>
                </c:pt>
                <c:pt idx="8448">
                  <c:v>2205009.5132573768</c:v>
                </c:pt>
                <c:pt idx="8449">
                  <c:v>2209166.7247809633</c:v>
                </c:pt>
                <c:pt idx="8450">
                  <c:v>2235980.8968224302</c:v>
                </c:pt>
                <c:pt idx="8451">
                  <c:v>2245750.5427600169</c:v>
                </c:pt>
                <c:pt idx="8452">
                  <c:v>2247621.1713742036</c:v>
                </c:pt>
                <c:pt idx="8453">
                  <c:v>2263210.8860162571</c:v>
                </c:pt>
                <c:pt idx="8454">
                  <c:v>2275890.5663060839</c:v>
                </c:pt>
                <c:pt idx="8455">
                  <c:v>2279632.2349630301</c:v>
                </c:pt>
                <c:pt idx="8456">
                  <c:v>2265705.2403589902</c:v>
                </c:pt>
                <c:pt idx="8457">
                  <c:v>2249284.1656979364</c:v>
                </c:pt>
                <c:pt idx="8458">
                  <c:v>2277345.5149107631</c:v>
                </c:pt>
                <c:pt idx="8459">
                  <c:v>2246581.9027790297</c:v>
                </c:pt>
                <c:pt idx="8460">
                  <c:v>2246164.4399123364</c:v>
                </c:pt>
                <c:pt idx="8461">
                  <c:v>2244912.4627408697</c:v>
                </c:pt>
                <c:pt idx="8462">
                  <c:v>2230096.5081164963</c:v>
                </c:pt>
                <c:pt idx="8463">
                  <c:v>2211524.6219777092</c:v>
                </c:pt>
                <c:pt idx="8464">
                  <c:v>2234061.3082071226</c:v>
                </c:pt>
                <c:pt idx="8465">
                  <c:v>2244495.1370170424</c:v>
                </c:pt>
                <c:pt idx="8466">
                  <c:v>2262023.6402748423</c:v>
                </c:pt>
                <c:pt idx="8467">
                  <c:v>2287064.5551329092</c:v>
                </c:pt>
                <c:pt idx="8468">
                  <c:v>2300836.9897334296</c:v>
                </c:pt>
                <c:pt idx="8469">
                  <c:v>2337563.5734300297</c:v>
                </c:pt>
                <c:pt idx="8470">
                  <c:v>2336103.001968083</c:v>
                </c:pt>
                <c:pt idx="8471">
                  <c:v>2344032.6021493231</c:v>
                </c:pt>
                <c:pt idx="8472">
                  <c:v>2344032.6021493231</c:v>
                </c:pt>
                <c:pt idx="8473">
                  <c:v>2331094.6818536031</c:v>
                </c:pt>
                <c:pt idx="8474">
                  <c:v>2263901.8117463361</c:v>
                </c:pt>
                <c:pt idx="8475">
                  <c:v>2269118.5890084291</c:v>
                </c:pt>
                <c:pt idx="8476">
                  <c:v>2258058.9773270693</c:v>
                </c:pt>
                <c:pt idx="8477">
                  <c:v>2282473.6978851226</c:v>
                </c:pt>
                <c:pt idx="8478">
                  <c:v>2321287.0473437095</c:v>
                </c:pt>
                <c:pt idx="8479">
                  <c:v>2331094.6818536026</c:v>
                </c:pt>
                <c:pt idx="8480">
                  <c:v>2356135.733854536</c:v>
                </c:pt>
                <c:pt idx="8481">
                  <c:v>2365734.6369310827</c:v>
                </c:pt>
                <c:pt idx="8482">
                  <c:v>2340067.6649158425</c:v>
                </c:pt>
                <c:pt idx="8483">
                  <c:v>2362395.8939976292</c:v>
                </c:pt>
                <c:pt idx="8484">
                  <c:v>2330885.9504202558</c:v>
                </c:pt>
                <c:pt idx="8485">
                  <c:v>2369908.0313121895</c:v>
                </c:pt>
                <c:pt idx="8486">
                  <c:v>2384306.5230698697</c:v>
                </c:pt>
                <c:pt idx="8487">
                  <c:v>2392862.0432654293</c:v>
                </c:pt>
                <c:pt idx="8488">
                  <c:v>2388271.3231604961</c:v>
                </c:pt>
                <c:pt idx="8489">
                  <c:v>2378463.6886506029</c:v>
                </c:pt>
                <c:pt idx="8490">
                  <c:v>2387436.6717128428</c:v>
                </c:pt>
                <c:pt idx="8491">
                  <c:v>2386602.020265203</c:v>
                </c:pt>
                <c:pt idx="8492">
                  <c:v>2412477.5865709232</c:v>
                </c:pt>
                <c:pt idx="8493">
                  <c:v>2402878.4092086563</c:v>
                </c:pt>
                <c:pt idx="8494">
                  <c:v>2403295.7349324827</c:v>
                </c:pt>
                <c:pt idx="8495">
                  <c:v>2353631.5052258694</c:v>
                </c:pt>
                <c:pt idx="8496">
                  <c:v>2339859.0706253625</c:v>
                </c:pt>
                <c:pt idx="8497">
                  <c:v>2313148.8528719889</c:v>
                </c:pt>
                <c:pt idx="8498">
                  <c:v>2342571.8935445086</c:v>
                </c:pt>
                <c:pt idx="8499">
                  <c:v>2215280.964920721</c:v>
                </c:pt>
                <c:pt idx="8500">
                  <c:v>2210064.0505157607</c:v>
                </c:pt>
                <c:pt idx="8501">
                  <c:v>2286438.497975748</c:v>
                </c:pt>
                <c:pt idx="8502">
                  <c:v>2245329.6513218279</c:v>
                </c:pt>
                <c:pt idx="8503">
                  <c:v>2316279.0015149615</c:v>
                </c:pt>
                <c:pt idx="8504">
                  <c:v>2310227.2985194945</c:v>
                </c:pt>
                <c:pt idx="8505">
                  <c:v>2264110.4060368142</c:v>
                </c:pt>
                <c:pt idx="8506">
                  <c:v>2267449.2861131341</c:v>
                </c:pt>
                <c:pt idx="8507">
                  <c:v>2287690.4751472143</c:v>
                </c:pt>
                <c:pt idx="8508">
                  <c:v>2255763.3429888808</c:v>
                </c:pt>
                <c:pt idx="8509">
                  <c:v>2135150.0373748671</c:v>
                </c:pt>
                <c:pt idx="8510">
                  <c:v>2259937.1487985747</c:v>
                </c:pt>
                <c:pt idx="8511">
                  <c:v>2231974.6795880012</c:v>
                </c:pt>
                <c:pt idx="8512">
                  <c:v>2167077.169533201</c:v>
                </c:pt>
                <c:pt idx="8513">
                  <c:v>2164573.0780473873</c:v>
                </c:pt>
                <c:pt idx="8514">
                  <c:v>2228844.5309450277</c:v>
                </c:pt>
                <c:pt idx="8515">
                  <c:v>2210272.6448062412</c:v>
                </c:pt>
                <c:pt idx="8516">
                  <c:v>2215280.964920721</c:v>
                </c:pt>
                <c:pt idx="8517">
                  <c:v>2243451.7541360543</c:v>
                </c:pt>
                <c:pt idx="8518">
                  <c:v>2247834.0170933609</c:v>
                </c:pt>
                <c:pt idx="8519">
                  <c:v>2336311.5962585616</c:v>
                </c:pt>
                <c:pt idx="8520">
                  <c:v>2331929.333301255</c:v>
                </c:pt>
                <c:pt idx="8521">
                  <c:v>2286438.497975748</c:v>
                </c:pt>
                <c:pt idx="8522">
                  <c:v>2230096.5081164944</c:v>
                </c:pt>
                <c:pt idx="8523">
                  <c:v>2231557.4910070407</c:v>
                </c:pt>
                <c:pt idx="8524">
                  <c:v>2200047.8217153871</c:v>
                </c:pt>
                <c:pt idx="8525">
                  <c:v>2248462.6799648679</c:v>
                </c:pt>
                <c:pt idx="8526">
                  <c:v>2269631.0918772942</c:v>
                </c:pt>
                <c:pt idx="8527">
                  <c:v>2192712.0501191472</c:v>
                </c:pt>
                <c:pt idx="8528">
                  <c:v>2131721.8772965069</c:v>
                </c:pt>
                <c:pt idx="8529">
                  <c:v>2161064.2779671871</c:v>
                </c:pt>
                <c:pt idx="8530">
                  <c:v>2161064.2779671871</c:v>
                </c:pt>
                <c:pt idx="8531">
                  <c:v>2160225.7865194534</c:v>
                </c:pt>
                <c:pt idx="8532">
                  <c:v>2231485.9024339742</c:v>
                </c:pt>
                <c:pt idx="8533">
                  <c:v>2245528.234183508</c:v>
                </c:pt>
                <c:pt idx="8534">
                  <c:v>2328944.4189473088</c:v>
                </c:pt>
                <c:pt idx="8535">
                  <c:v>2309452.8527875086</c:v>
                </c:pt>
                <c:pt idx="8536">
                  <c:v>2324123.8474085485</c:v>
                </c:pt>
                <c:pt idx="8537">
                  <c:v>2349274.3394119889</c:v>
                </c:pt>
                <c:pt idx="8538">
                  <c:v>2274451.3891303213</c:v>
                </c:pt>
                <c:pt idx="8539">
                  <c:v>2274451.3891303213</c:v>
                </c:pt>
                <c:pt idx="8540">
                  <c:v>2288493.9951655883</c:v>
                </c:pt>
                <c:pt idx="8541">
                  <c:v>2196903.8216435211</c:v>
                </c:pt>
                <c:pt idx="8542">
                  <c:v>2254959.8229705216</c:v>
                </c:pt>
                <c:pt idx="8543">
                  <c:v>2275918.6805924419</c:v>
                </c:pt>
                <c:pt idx="8544">
                  <c:v>2286188.623684322</c:v>
                </c:pt>
                <c:pt idx="8545">
                  <c:v>2293943.3667187085</c:v>
                </c:pt>
                <c:pt idx="8546">
                  <c:v>2222264.0050803344</c:v>
                </c:pt>
                <c:pt idx="8547">
                  <c:v>2156453.535004654</c:v>
                </c:pt>
                <c:pt idx="8548">
                  <c:v>2179088.8269506139</c:v>
                </c:pt>
                <c:pt idx="8549">
                  <c:v>2173220.4839593335</c:v>
                </c:pt>
                <c:pt idx="8550">
                  <c:v>2127530.3800578401</c:v>
                </c:pt>
                <c:pt idx="8551">
                  <c:v>2058785.4642008131</c:v>
                </c:pt>
                <c:pt idx="8552">
                  <c:v>1972853.9422366656</c:v>
                </c:pt>
                <c:pt idx="8553">
                  <c:v>1972853.9422366656</c:v>
                </c:pt>
                <c:pt idx="8554">
                  <c:v>2107619.2938884534</c:v>
                </c:pt>
                <c:pt idx="8555">
                  <c:v>2120613.7170426007</c:v>
                </c:pt>
                <c:pt idx="8556">
                  <c:v>2104056.1852355739</c:v>
                </c:pt>
                <c:pt idx="8557">
                  <c:v>2128787.7058008672</c:v>
                </c:pt>
                <c:pt idx="8558">
                  <c:v>2128787.7058008672</c:v>
                </c:pt>
                <c:pt idx="8559">
                  <c:v>2119356.2541567204</c:v>
                </c:pt>
                <c:pt idx="8560">
                  <c:v>2041389.5780889064</c:v>
                </c:pt>
                <c:pt idx="8561">
                  <c:v>2136333.0316876136</c:v>
                </c:pt>
                <c:pt idx="8562">
                  <c:v>2139057.374607027</c:v>
                </c:pt>
                <c:pt idx="8563">
                  <c:v>2154567.1349615469</c:v>
                </c:pt>
                <c:pt idx="8564">
                  <c:v>2185376.4156657602</c:v>
                </c:pt>
                <c:pt idx="8565">
                  <c:v>2171334.2210590797</c:v>
                </c:pt>
                <c:pt idx="8566">
                  <c:v>2154567.1349615464</c:v>
                </c:pt>
                <c:pt idx="8567">
                  <c:v>2138847.9574593864</c:v>
                </c:pt>
                <c:pt idx="8568">
                  <c:v>2200886.1760202665</c:v>
                </c:pt>
                <c:pt idx="8569">
                  <c:v>2208640.7819118001</c:v>
                </c:pt>
                <c:pt idx="8570">
                  <c:v>2224150.4051234405</c:v>
                </c:pt>
                <c:pt idx="8571">
                  <c:v>2257474.8858851478</c:v>
                </c:pt>
                <c:pt idx="8572">
                  <c:v>2257474.8858851478</c:v>
                </c:pt>
                <c:pt idx="8573">
                  <c:v>2214928.5077698007</c:v>
                </c:pt>
                <c:pt idx="8574">
                  <c:v>2236515.8911203742</c:v>
                </c:pt>
                <c:pt idx="8575">
                  <c:v>2225826.976590334</c:v>
                </c:pt>
                <c:pt idx="8576">
                  <c:v>2246157.1713407473</c:v>
                </c:pt>
                <c:pt idx="8577">
                  <c:v>2202353.3303395072</c:v>
                </c:pt>
                <c:pt idx="8578">
                  <c:v>2157501.4436000404</c:v>
                </c:pt>
                <c:pt idx="8579">
                  <c:v>2229599.6395337074</c:v>
                </c:pt>
                <c:pt idx="8580">
                  <c:v>2188730.1071709869</c:v>
                </c:pt>
                <c:pt idx="8581">
                  <c:v>2154147.7520948136</c:v>
                </c:pt>
                <c:pt idx="8582">
                  <c:v>2216186.1077985475</c:v>
                </c:pt>
                <c:pt idx="8583">
                  <c:v>2247205.0799361207</c:v>
                </c:pt>
                <c:pt idx="8584">
                  <c:v>2222264.0050803339</c:v>
                </c:pt>
                <c:pt idx="8585">
                  <c:v>2206335.4104305338</c:v>
                </c:pt>
                <c:pt idx="8586">
                  <c:v>2214718.8163364409</c:v>
                </c:pt>
                <c:pt idx="8587">
                  <c:v>2205916.1647066674</c:v>
                </c:pt>
                <c:pt idx="8588">
                  <c:v>2240288.5540637481</c:v>
                </c:pt>
                <c:pt idx="8589">
                  <c:v>2238611.9825968547</c:v>
                </c:pt>
                <c:pt idx="8590">
                  <c:v>2240498.245497108</c:v>
                </c:pt>
                <c:pt idx="8591">
                  <c:v>2268163.9375580414</c:v>
                </c:pt>
                <c:pt idx="8592">
                  <c:v>2268163.9375580414</c:v>
                </c:pt>
                <c:pt idx="8593">
                  <c:v>2267115.8918198016</c:v>
                </c:pt>
                <c:pt idx="8594">
                  <c:v>2255379.2058372414</c:v>
                </c:pt>
                <c:pt idx="8595">
                  <c:v>2302949.5383531349</c:v>
                </c:pt>
                <c:pt idx="8596">
                  <c:v>2335785.5162465349</c:v>
                </c:pt>
                <c:pt idx="8597">
                  <c:v>2348835.7565448284</c:v>
                </c:pt>
                <c:pt idx="8598">
                  <c:v>2365043.4369152817</c:v>
                </c:pt>
                <c:pt idx="8599">
                  <c:v>2361043.939681015</c:v>
                </c:pt>
                <c:pt idx="8600">
                  <c:v>2358097.1510422281</c:v>
                </c:pt>
                <c:pt idx="8601">
                  <c:v>2368621.6312827882</c:v>
                </c:pt>
                <c:pt idx="8602">
                  <c:v>2362938.4311528816</c:v>
                </c:pt>
                <c:pt idx="8603">
                  <c:v>2351151.1394548947</c:v>
                </c:pt>
                <c:pt idx="8604">
                  <c:v>2352203.7109075217</c:v>
                </c:pt>
                <c:pt idx="8605">
                  <c:v>2323577.195967481</c:v>
                </c:pt>
                <c:pt idx="8606">
                  <c:v>2326103.0931680808</c:v>
                </c:pt>
                <c:pt idx="8607">
                  <c:v>2374936.3742842679</c:v>
                </c:pt>
                <c:pt idx="8608">
                  <c:v>2391564.808950068</c:v>
                </c:pt>
                <c:pt idx="8609">
                  <c:v>2410087.872230588</c:v>
                </c:pt>
                <c:pt idx="8610">
                  <c:v>2411982.0894167484</c:v>
                </c:pt>
                <c:pt idx="8611">
                  <c:v>2439766.547194669</c:v>
                </c:pt>
                <c:pt idx="8612">
                  <c:v>2474707.5308504696</c:v>
                </c:pt>
                <c:pt idx="8613">
                  <c:v>2476391.3708889494</c:v>
                </c:pt>
                <c:pt idx="8614">
                  <c:v>2473655.096540696</c:v>
                </c:pt>
                <c:pt idx="8615">
                  <c:v>2530486.8235539901</c:v>
                </c:pt>
                <c:pt idx="8616">
                  <c:v>2463762.1591717228</c:v>
                </c:pt>
                <c:pt idx="8617">
                  <c:v>2476602.1594652026</c:v>
                </c:pt>
                <c:pt idx="8618">
                  <c:v>2481864.3310140562</c:v>
                </c:pt>
                <c:pt idx="8619">
                  <c:v>2457868.4447512827</c:v>
                </c:pt>
                <c:pt idx="8620">
                  <c:v>2461236.3991139894</c:v>
                </c:pt>
                <c:pt idx="8621">
                  <c:v>2482495.5995999095</c:v>
                </c:pt>
                <c:pt idx="8622">
                  <c:v>2505228.4001195226</c:v>
                </c:pt>
                <c:pt idx="8623">
                  <c:v>2508806.7316298829</c:v>
                </c:pt>
                <c:pt idx="8624">
                  <c:v>2525224.7891480029</c:v>
                </c:pt>
                <c:pt idx="8625">
                  <c:v>2512384.9259973764</c:v>
                </c:pt>
                <c:pt idx="8626">
                  <c:v>2523540.8119666567</c:v>
                </c:pt>
                <c:pt idx="8627">
                  <c:v>2524382.8691287627</c:v>
                </c:pt>
                <c:pt idx="8628">
                  <c:v>2510701.0859588962</c:v>
                </c:pt>
                <c:pt idx="8629">
                  <c:v>2529855.5549681359</c:v>
                </c:pt>
                <c:pt idx="8630">
                  <c:v>2532802.3436069228</c:v>
                </c:pt>
                <c:pt idx="8631">
                  <c:v>2545852.4467623499</c:v>
                </c:pt>
                <c:pt idx="8632">
                  <c:v>2547957.4525247496</c:v>
                </c:pt>
                <c:pt idx="8633">
                  <c:v>2542063.7381043229</c:v>
                </c:pt>
                <c:pt idx="8634">
                  <c:v>2563112.5614425763</c:v>
                </c:pt>
                <c:pt idx="8635">
                  <c:v>2596790.7336409367</c:v>
                </c:pt>
                <c:pt idx="8636">
                  <c:v>2596790.7336409367</c:v>
                </c:pt>
                <c:pt idx="8637">
                  <c:v>2604999.6938285767</c:v>
                </c:pt>
                <c:pt idx="8638">
                  <c:v>2640361.7060654173</c:v>
                </c:pt>
                <c:pt idx="8639">
                  <c:v>2631310.8258585501</c:v>
                </c:pt>
                <c:pt idx="8640">
                  <c:v>2718452.633564644</c:v>
                </c:pt>
                <c:pt idx="8641">
                  <c:v>2734028.7710635238</c:v>
                </c:pt>
                <c:pt idx="8642">
                  <c:v>2731503.0110057909</c:v>
                </c:pt>
                <c:pt idx="8643">
                  <c:v>2748973.5028336975</c:v>
                </c:pt>
                <c:pt idx="8644">
                  <c:v>2691720.7472393373</c:v>
                </c:pt>
                <c:pt idx="8645">
                  <c:v>2656569.3864358836</c:v>
                </c:pt>
                <c:pt idx="8646">
                  <c:v>2713190.3248729375</c:v>
                </c:pt>
                <c:pt idx="8647">
                  <c:v>2697403.6730835242</c:v>
                </c:pt>
                <c:pt idx="8648">
                  <c:v>2642045.5461039101</c:v>
                </c:pt>
                <c:pt idx="8649">
                  <c:v>2641835.0318133766</c:v>
                </c:pt>
                <c:pt idx="8650">
                  <c:v>2641624.5175228566</c:v>
                </c:pt>
                <c:pt idx="8651">
                  <c:v>2675934.2325927899</c:v>
                </c:pt>
                <c:pt idx="8652">
                  <c:v>2596369.7050598832</c:v>
                </c:pt>
                <c:pt idx="8653">
                  <c:v>2625417.11143811</c:v>
                </c:pt>
                <c:pt idx="8654">
                  <c:v>2662252.3122800575</c:v>
                </c:pt>
                <c:pt idx="8655">
                  <c:v>2723727.8336852174</c:v>
                </c:pt>
                <c:pt idx="8656">
                  <c:v>2705559.9704128038</c:v>
                </c:pt>
                <c:pt idx="8657">
                  <c:v>2666477.5466623502</c:v>
                </c:pt>
                <c:pt idx="8658">
                  <c:v>2680842.9869907103</c:v>
                </c:pt>
                <c:pt idx="8659">
                  <c:v>2697109.7759339502</c:v>
                </c:pt>
                <c:pt idx="8660">
                  <c:v>2665632.4723573234</c:v>
                </c:pt>
                <c:pt idx="8661">
                  <c:v>2666900.0838148696</c:v>
                </c:pt>
                <c:pt idx="8662">
                  <c:v>2666900.0838148696</c:v>
                </c:pt>
                <c:pt idx="8663">
                  <c:v>2665210.0723476699</c:v>
                </c:pt>
                <c:pt idx="8664">
                  <c:v>2639436.6774728429</c:v>
                </c:pt>
                <c:pt idx="8665">
                  <c:v>2656125.8664257498</c:v>
                </c:pt>
                <c:pt idx="8666">
                  <c:v>2612818.3454358564</c:v>
                </c:pt>
                <c:pt idx="8667">
                  <c:v>2531695.7378673358</c:v>
                </c:pt>
                <c:pt idx="8668">
                  <c:v>2601833.2023276291</c:v>
                </c:pt>
                <c:pt idx="8669">
                  <c:v>2658238.6893311762</c:v>
                </c:pt>
                <c:pt idx="8670">
                  <c:v>2700278.5988635235</c:v>
                </c:pt>
                <c:pt idx="8671">
                  <c:v>2775908.0863064844</c:v>
                </c:pt>
                <c:pt idx="8672">
                  <c:v>2801259.0811716444</c:v>
                </c:pt>
                <c:pt idx="8673">
                  <c:v>2790696.3380730706</c:v>
                </c:pt>
                <c:pt idx="8674">
                  <c:v>2777809.5720642307</c:v>
                </c:pt>
                <c:pt idx="8675">
                  <c:v>2795343.9724650173</c:v>
                </c:pt>
                <c:pt idx="8676">
                  <c:v>2798090.1210992169</c:v>
                </c:pt>
                <c:pt idx="8677">
                  <c:v>2806540.727006657</c:v>
                </c:pt>
                <c:pt idx="8678">
                  <c:v>2855340.6824078043</c:v>
                </c:pt>
                <c:pt idx="8679">
                  <c:v>2866537.2998065772</c:v>
                </c:pt>
                <c:pt idx="8680">
                  <c:v>2893155.3575578439</c:v>
                </c:pt>
                <c:pt idx="8681">
                  <c:v>2893578.1689960836</c:v>
                </c:pt>
                <c:pt idx="8682">
                  <c:v>2910689.8951014974</c:v>
                </c:pt>
                <c:pt idx="8683">
                  <c:v>2818793.2072867104</c:v>
                </c:pt>
                <c:pt idx="8684">
                  <c:v>2829355.9503852837</c:v>
                </c:pt>
                <c:pt idx="8685">
                  <c:v>2834003.5847772304</c:v>
                </c:pt>
                <c:pt idx="8686">
                  <c:v>2829990.0989712169</c:v>
                </c:pt>
                <c:pt idx="8687">
                  <c:v>2866325.6883731633</c:v>
                </c:pt>
                <c:pt idx="8688">
                  <c:v>2885339.0373791903</c:v>
                </c:pt>
                <c:pt idx="8689">
                  <c:v>2903929.7120898301</c:v>
                </c:pt>
                <c:pt idx="8690">
                  <c:v>2903929.7120898301</c:v>
                </c:pt>
                <c:pt idx="8691">
                  <c:v>2895479.3804681101</c:v>
                </c:pt>
                <c:pt idx="8692">
                  <c:v>2893366.9689912568</c:v>
                </c:pt>
                <c:pt idx="8693">
                  <c:v>2882804.2258926835</c:v>
                </c:pt>
                <c:pt idx="8694">
                  <c:v>2912168.70656387</c:v>
                </c:pt>
                <c:pt idx="8695">
                  <c:v>2923787.5868294439</c:v>
                </c:pt>
                <c:pt idx="8696">
                  <c:v>2934350.3299280168</c:v>
                </c:pt>
                <c:pt idx="8697">
                  <c:v>2934350.3299280168</c:v>
                </c:pt>
                <c:pt idx="8698">
                  <c:v>2895902.0547634829</c:v>
                </c:pt>
                <c:pt idx="8699">
                  <c:v>2878790.0543723498</c:v>
                </c:pt>
                <c:pt idx="8700">
                  <c:v>2881959.0144447898</c:v>
                </c:pt>
                <c:pt idx="8701">
                  <c:v>2886183.9745413628</c:v>
                </c:pt>
                <c:pt idx="8702">
                  <c:v>2924421.1868439228</c:v>
                </c:pt>
                <c:pt idx="8703">
                  <c:v>2942589.3244020562</c:v>
                </c:pt>
                <c:pt idx="8704">
                  <c:v>2972799.1536639896</c:v>
                </c:pt>
                <c:pt idx="8705">
                  <c:v>2961602.5362652168</c:v>
                </c:pt>
                <c:pt idx="8706">
                  <c:v>2985896.9825348035</c:v>
                </c:pt>
                <c:pt idx="8707">
                  <c:v>2979348.1366708302</c:v>
                </c:pt>
                <c:pt idx="8708">
                  <c:v>2964982.833485337</c:v>
                </c:pt>
                <c:pt idx="8709">
                  <c:v>2878790.0543723498</c:v>
                </c:pt>
                <c:pt idx="8710">
                  <c:v>2916604.8666652697</c:v>
                </c:pt>
                <c:pt idx="8711">
                  <c:v>2892099.0832479899</c:v>
                </c:pt>
                <c:pt idx="8712">
                  <c:v>2793020.0866976161</c:v>
                </c:pt>
                <c:pt idx="8713">
                  <c:v>2845411.8136094161</c:v>
                </c:pt>
                <c:pt idx="8714">
                  <c:v>2857875.6310371626</c:v>
                </c:pt>
                <c:pt idx="8715">
                  <c:v>2934139.2670660564</c:v>
                </c:pt>
                <c:pt idx="8716">
                  <c:v>2909211.0836391225</c:v>
                </c:pt>
                <c:pt idx="8717">
                  <c:v>2868649.5741405762</c:v>
                </c:pt>
                <c:pt idx="8718">
                  <c:v>2928013.0954974568</c:v>
                </c:pt>
                <c:pt idx="8719">
                  <c:v>2840130.1677744165</c:v>
                </c:pt>
                <c:pt idx="8720">
                  <c:v>2833770.5790576297</c:v>
                </c:pt>
                <c:pt idx="8721">
                  <c:v>2885706.305959017</c:v>
                </c:pt>
                <c:pt idx="8722">
                  <c:v>2934038.1927780299</c:v>
                </c:pt>
                <c:pt idx="8723">
                  <c:v>2909659.9522208031</c:v>
                </c:pt>
                <c:pt idx="8724">
                  <c:v>2942093.1415335634</c:v>
                </c:pt>
                <c:pt idx="8725">
                  <c:v>2920683.2210442033</c:v>
                </c:pt>
                <c:pt idx="8726">
                  <c:v>2827623.2874885364</c:v>
                </c:pt>
                <c:pt idx="8727">
                  <c:v>2871291.3570580967</c:v>
                </c:pt>
                <c:pt idx="8728">
                  <c:v>2877439.0600557635</c:v>
                </c:pt>
                <c:pt idx="8729">
                  <c:v>2873623.1971114031</c:v>
                </c:pt>
                <c:pt idx="8730">
                  <c:v>2927890.3526375103</c:v>
                </c:pt>
                <c:pt idx="8731">
                  <c:v>2922378.9925115365</c:v>
                </c:pt>
                <c:pt idx="8732">
                  <c:v>2922378.9925115365</c:v>
                </c:pt>
                <c:pt idx="8733">
                  <c:v>2883798.2373439763</c:v>
                </c:pt>
                <c:pt idx="8734">
                  <c:v>2917503.5638286704</c:v>
                </c:pt>
                <c:pt idx="8735">
                  <c:v>2968803.0850012307</c:v>
                </c:pt>
                <c:pt idx="8736">
                  <c:v>2948664.7531123506</c:v>
                </c:pt>
                <c:pt idx="8737">
                  <c:v>2915171.7237753635</c:v>
                </c:pt>
                <c:pt idx="8738">
                  <c:v>2884646.3287919234</c:v>
                </c:pt>
                <c:pt idx="8739">
                  <c:v>2885494.0088112969</c:v>
                </c:pt>
                <c:pt idx="8740">
                  <c:v>2915171.7237753635</c:v>
                </c:pt>
                <c:pt idx="8741">
                  <c:v>2910932.0893927501</c:v>
                </c:pt>
                <c:pt idx="8742">
                  <c:v>2889945.94034163</c:v>
                </c:pt>
                <c:pt idx="8743">
                  <c:v>2912415.9751409502</c:v>
                </c:pt>
                <c:pt idx="8744">
                  <c:v>2936369.8956884705</c:v>
                </c:pt>
                <c:pt idx="8745">
                  <c:v>2990425.4397811638</c:v>
                </c:pt>
                <c:pt idx="8746">
                  <c:v>2955872.2961342302</c:v>
                </c:pt>
                <c:pt idx="8747">
                  <c:v>2949512.7074174434</c:v>
                </c:pt>
                <c:pt idx="8748">
                  <c:v>2912203.9522789633</c:v>
                </c:pt>
                <c:pt idx="8749">
                  <c:v>2954176.3875240432</c:v>
                </c:pt>
                <c:pt idx="8750">
                  <c:v>2957991.83903983</c:v>
                </c:pt>
                <c:pt idx="8751">
                  <c:v>2919623.2438771096</c:v>
                </c:pt>
                <c:pt idx="8752">
                  <c:v>2947180.8673641495</c:v>
                </c:pt>
                <c:pt idx="8753">
                  <c:v>2905632.7521287627</c:v>
                </c:pt>
                <c:pt idx="8754">
                  <c:v>2854332.8195276158</c:v>
                </c:pt>
                <c:pt idx="8755">
                  <c:v>2888885.9631745494</c:v>
                </c:pt>
                <c:pt idx="8756">
                  <c:v>2927890.3526375093</c:v>
                </c:pt>
                <c:pt idx="8757">
                  <c:v>2906692.180724402</c:v>
                </c:pt>
                <c:pt idx="8758">
                  <c:v>2875955.0371646951</c:v>
                </c:pt>
                <c:pt idx="8759">
                  <c:v>2930434.3526956555</c:v>
                </c:pt>
                <c:pt idx="8760">
                  <c:v>2948664.7531123492</c:v>
                </c:pt>
                <c:pt idx="8761">
                  <c:v>2960959.6105362293</c:v>
                </c:pt>
                <c:pt idx="8762">
                  <c:v>2958204.1361875357</c:v>
                </c:pt>
                <c:pt idx="8763">
                  <c:v>3001130.125740123</c:v>
                </c:pt>
                <c:pt idx="8764">
                  <c:v>2976434.5366042294</c:v>
                </c:pt>
                <c:pt idx="8765">
                  <c:v>2961171.6333982158</c:v>
                </c:pt>
                <c:pt idx="8766">
                  <c:v>2912840.0208649226</c:v>
                </c:pt>
                <c:pt idx="8767">
                  <c:v>2934461.9642162826</c:v>
                </c:pt>
                <c:pt idx="8768">
                  <c:v>2890793.6203610022</c:v>
                </c:pt>
                <c:pt idx="8769">
                  <c:v>2909236.1807825491</c:v>
                </c:pt>
                <c:pt idx="8770">
                  <c:v>2966471.2449479224</c:v>
                </c:pt>
                <c:pt idx="8771">
                  <c:v>2983217.7596164159</c:v>
                </c:pt>
                <c:pt idx="8772">
                  <c:v>3056563.5441500293</c:v>
                </c:pt>
                <c:pt idx="8773">
                  <c:v>3027733.9206339223</c:v>
                </c:pt>
                <c:pt idx="8774">
                  <c:v>3065466.5843535364</c:v>
                </c:pt>
                <c:pt idx="8775">
                  <c:v>3039180.8237527097</c:v>
                </c:pt>
                <c:pt idx="8776">
                  <c:v>3046600.2524937359</c:v>
                </c:pt>
                <c:pt idx="8777">
                  <c:v>3064194.9957530424</c:v>
                </c:pt>
                <c:pt idx="8778">
                  <c:v>3062287.0642808559</c:v>
                </c:pt>
                <c:pt idx="8779">
                  <c:v>3053807.5212298958</c:v>
                </c:pt>
                <c:pt idx="8780">
                  <c:v>3058047.1556125092</c:v>
                </c:pt>
                <c:pt idx="8781">
                  <c:v>3094084.185007643</c:v>
                </c:pt>
                <c:pt idx="8782">
                  <c:v>3097263.9793660431</c:v>
                </c:pt>
                <c:pt idx="8783">
                  <c:v>3117614.1969740428</c:v>
                </c:pt>
                <c:pt idx="8784">
                  <c:v>3122701.6485189097</c:v>
                </c:pt>
                <c:pt idx="8785">
                  <c:v>3138600.2088822969</c:v>
                </c:pt>
                <c:pt idx="8786">
                  <c:v>3179088.8955220436</c:v>
                </c:pt>
                <c:pt idx="8787">
                  <c:v>3186932.0957013103</c:v>
                </c:pt>
                <c:pt idx="8788">
                  <c:v>3187992.072868404</c:v>
                </c:pt>
                <c:pt idx="8789">
                  <c:v>3182480.4384567104</c:v>
                </c:pt>
                <c:pt idx="8790">
                  <c:v>3179502.6555314967</c:v>
                </c:pt>
                <c:pt idx="8791">
                  <c:v>3181842.4498706963</c:v>
                </c:pt>
                <c:pt idx="8792">
                  <c:v>3216725.9706680304</c:v>
                </c:pt>
                <c:pt idx="8793">
                  <c:v>3233742.2453426966</c:v>
                </c:pt>
                <c:pt idx="8794">
                  <c:v>3239910.9311979767</c:v>
                </c:pt>
                <c:pt idx="8795">
                  <c:v>3239910.9311979767</c:v>
                </c:pt>
                <c:pt idx="8796">
                  <c:v>3219916.5993123902</c:v>
                </c:pt>
                <c:pt idx="8797">
                  <c:v>3180991.7527083899</c:v>
                </c:pt>
                <c:pt idx="8798">
                  <c:v>3175886.7468774165</c:v>
                </c:pt>
                <c:pt idx="8799">
                  <c:v>3187373.0099971099</c:v>
                </c:pt>
                <c:pt idx="8800">
                  <c:v>3189074.4043217096</c:v>
                </c:pt>
                <c:pt idx="8801">
                  <c:v>3227786.6794922831</c:v>
                </c:pt>
                <c:pt idx="8802">
                  <c:v>3219491.1821598029</c:v>
                </c:pt>
                <c:pt idx="8803">
                  <c:v>3214599.0220479895</c:v>
                </c:pt>
                <c:pt idx="8804">
                  <c:v>3226723.1366108293</c:v>
                </c:pt>
                <c:pt idx="8805">
                  <c:v>3259479.8459309759</c:v>
                </c:pt>
                <c:pt idx="8806">
                  <c:v>3286918.4294152823</c:v>
                </c:pt>
                <c:pt idx="8807">
                  <c:v>3308188.7384728962</c:v>
                </c:pt>
                <c:pt idx="8808">
                  <c:v>3290321.9037787891</c:v>
                </c:pt>
                <c:pt idx="8809">
                  <c:v>3283515.0921946424</c:v>
                </c:pt>
                <c:pt idx="8810">
                  <c:v>3312017.6299889893</c:v>
                </c:pt>
                <c:pt idx="8811">
                  <c:v>3348177.2651012028</c:v>
                </c:pt>
                <c:pt idx="8812">
                  <c:v>3348177.2651012028</c:v>
                </c:pt>
                <c:pt idx="8813">
                  <c:v>3347539.2765151896</c:v>
                </c:pt>
                <c:pt idx="8814">
                  <c:v>3347539.2765151896</c:v>
                </c:pt>
                <c:pt idx="8815">
                  <c:v>3374977.8599995095</c:v>
                </c:pt>
                <c:pt idx="8816">
                  <c:v>3381146.5458547897</c:v>
                </c:pt>
                <c:pt idx="8817">
                  <c:v>3352005.7451887089</c:v>
                </c:pt>
                <c:pt idx="8818">
                  <c:v>3354345.5395279089</c:v>
                </c:pt>
                <c:pt idx="8819">
                  <c:v>3354345.5395279089</c:v>
                </c:pt>
                <c:pt idx="8820">
                  <c:v>3416455.2095189895</c:v>
                </c:pt>
                <c:pt idx="8821">
                  <c:v>3373914.4542609095</c:v>
                </c:pt>
                <c:pt idx="8822">
                  <c:v>3382635.2316030967</c:v>
                </c:pt>
                <c:pt idx="8823">
                  <c:v>3351793.1737552835</c:v>
                </c:pt>
                <c:pt idx="8824">
                  <c:v>3405181.9292613105</c:v>
                </c:pt>
                <c:pt idx="8825">
                  <c:v>3447722.6845193906</c:v>
                </c:pt>
                <c:pt idx="8826">
                  <c:v>3431769.9527261774</c:v>
                </c:pt>
                <c:pt idx="8827">
                  <c:v>3473034.5936693777</c:v>
                </c:pt>
                <c:pt idx="8828">
                  <c:v>3448573.793110271</c:v>
                </c:pt>
                <c:pt idx="8829">
                  <c:v>3470907.3707636041</c:v>
                </c:pt>
                <c:pt idx="8830">
                  <c:v>3534506.1379315779</c:v>
                </c:pt>
                <c:pt idx="8831">
                  <c:v>3554287.6240980173</c:v>
                </c:pt>
                <c:pt idx="8832">
                  <c:v>3554287.6240980173</c:v>
                </c:pt>
                <c:pt idx="8833">
                  <c:v>3541525.6580920313</c:v>
                </c:pt>
                <c:pt idx="8834">
                  <c:v>3524509.109131644</c:v>
                </c:pt>
                <c:pt idx="8835">
                  <c:v>3546204.6981989774</c:v>
                </c:pt>
                <c:pt idx="8836">
                  <c:v>3510470.4802393368</c:v>
                </c:pt>
                <c:pt idx="8837">
                  <c:v>3451764.1474689101</c:v>
                </c:pt>
                <c:pt idx="8838">
                  <c:v>3519404.3775863904</c:v>
                </c:pt>
                <c:pt idx="8839">
                  <c:v>3574281.6816978836</c:v>
                </c:pt>
                <c:pt idx="8840">
                  <c:v>3675103.6268595234</c:v>
                </c:pt>
                <c:pt idx="8841">
                  <c:v>3620864.037048337</c:v>
                </c:pt>
                <c:pt idx="8842">
                  <c:v>3709136.4504945641</c:v>
                </c:pt>
                <c:pt idx="8843">
                  <c:v>3831228.4304280845</c:v>
                </c:pt>
                <c:pt idx="8844">
                  <c:v>3826549.1160354186</c:v>
                </c:pt>
                <c:pt idx="8845">
                  <c:v>3905887.9064203114</c:v>
                </c:pt>
                <c:pt idx="8846">
                  <c:v>3911417.9179752851</c:v>
                </c:pt>
                <c:pt idx="8847">
                  <c:v>4013728.8231709525</c:v>
                </c:pt>
                <c:pt idx="8848">
                  <c:v>3923116.8896712591</c:v>
                </c:pt>
                <c:pt idx="8849">
                  <c:v>3928860.0212310986</c:v>
                </c:pt>
                <c:pt idx="8850">
                  <c:v>3907589.5750306323</c:v>
                </c:pt>
                <c:pt idx="8851">
                  <c:v>3942473.2329708324</c:v>
                </c:pt>
                <c:pt idx="8852">
                  <c:v>3942473.2329708324</c:v>
                </c:pt>
                <c:pt idx="8853">
                  <c:v>3982461.3481705524</c:v>
                </c:pt>
                <c:pt idx="8854">
                  <c:v>3994372.8912999658</c:v>
                </c:pt>
                <c:pt idx="8855">
                  <c:v>3933373.8041914185</c:v>
                </c:pt>
                <c:pt idx="8856">
                  <c:v>3809029.5270635383</c:v>
                </c:pt>
                <c:pt idx="8857">
                  <c:v>3644801.2261668975</c:v>
                </c:pt>
                <c:pt idx="8858">
                  <c:v>3584655.16764927</c:v>
                </c:pt>
                <c:pt idx="8859">
                  <c:v>3629444.6543873097</c:v>
                </c:pt>
                <c:pt idx="8860">
                  <c:v>3373717.6542564156</c:v>
                </c:pt>
                <c:pt idx="8861">
                  <c:v>3455405.2904092688</c:v>
                </c:pt>
                <c:pt idx="8862">
                  <c:v>3685324.8842360037</c:v>
                </c:pt>
                <c:pt idx="8863">
                  <c:v>3508726.2973423232</c:v>
                </c:pt>
                <c:pt idx="8864">
                  <c:v>3637549.5231440035</c:v>
                </c:pt>
                <c:pt idx="8865">
                  <c:v>3546264.2182003367</c:v>
                </c:pt>
                <c:pt idx="8866">
                  <c:v>3446021.153051923</c:v>
                </c:pt>
                <c:pt idx="8867">
                  <c:v>3212475.501999455</c:v>
                </c:pt>
                <c:pt idx="8868">
                  <c:v>3432157.3813064699</c:v>
                </c:pt>
                <c:pt idx="8869">
                  <c:v>3276674.1320382692</c:v>
                </c:pt>
                <c:pt idx="8870">
                  <c:v>2965919.793506748</c:v>
                </c:pt>
                <c:pt idx="8871">
                  <c:v>3387581.4260018701</c:v>
                </c:pt>
                <c:pt idx="8872">
                  <c:v>2888284.5917322277</c:v>
                </c:pt>
                <c:pt idx="8873">
                  <c:v>3126095.9343107757</c:v>
                </c:pt>
                <c:pt idx="8874">
                  <c:v>2994499.8170171482</c:v>
                </c:pt>
                <c:pt idx="8875">
                  <c:v>3043768.5267147212</c:v>
                </c:pt>
                <c:pt idx="8876">
                  <c:v>2929448.5698159742</c:v>
                </c:pt>
                <c:pt idx="8877">
                  <c:v>2900228.500576654</c:v>
                </c:pt>
                <c:pt idx="8878">
                  <c:v>3163846.8380307881</c:v>
                </c:pt>
                <c:pt idx="8879">
                  <c:v>3133560.757338535</c:v>
                </c:pt>
                <c:pt idx="8880">
                  <c:v>3329568.0761044296</c:v>
                </c:pt>
                <c:pt idx="8881">
                  <c:v>3192853.5129795223</c:v>
                </c:pt>
                <c:pt idx="8882">
                  <c:v>3417440.9923986569</c:v>
                </c:pt>
                <c:pt idx="8883">
                  <c:v>3363693.7454558699</c:v>
                </c:pt>
                <c:pt idx="8884">
                  <c:v>3244254.7941544028</c:v>
                </c:pt>
                <c:pt idx="8885">
                  <c:v>3311439.02426147</c:v>
                </c:pt>
                <c:pt idx="8886">
                  <c:v>3280939.6864214833</c:v>
                </c:pt>
                <c:pt idx="8887">
                  <c:v>3524936.0348556982</c:v>
                </c:pt>
                <c:pt idx="8888">
                  <c:v>3486971.4625593643</c:v>
                </c:pt>
                <c:pt idx="8889">
                  <c:v>3521949.8862160039</c:v>
                </c:pt>
                <c:pt idx="8890">
                  <c:v>3522163.2805066044</c:v>
                </c:pt>
                <c:pt idx="8891">
                  <c:v>3522163.2805066044</c:v>
                </c:pt>
                <c:pt idx="8892">
                  <c:v>3530054.4806869775</c:v>
                </c:pt>
                <c:pt idx="8893">
                  <c:v>3704733.8903939249</c:v>
                </c:pt>
                <c:pt idx="8894">
                  <c:v>3665916.4266495248</c:v>
                </c:pt>
                <c:pt idx="8895">
                  <c:v>3775970.5548793394</c:v>
                </c:pt>
                <c:pt idx="8896">
                  <c:v>3809243.058496993</c:v>
                </c:pt>
                <c:pt idx="8897">
                  <c:v>3733740.4281997923</c:v>
                </c:pt>
                <c:pt idx="8898">
                  <c:v>3579323.053241685</c:v>
                </c:pt>
                <c:pt idx="8899">
                  <c:v>3700894.7131633251</c:v>
                </c:pt>
                <c:pt idx="8900">
                  <c:v>3656105.226425271</c:v>
                </c:pt>
                <c:pt idx="8901">
                  <c:v>3722862.8050940186</c:v>
                </c:pt>
                <c:pt idx="8902">
                  <c:v>3712198.7134216987</c:v>
                </c:pt>
                <c:pt idx="8903">
                  <c:v>3621766.4370689639</c:v>
                </c:pt>
                <c:pt idx="8904">
                  <c:v>3784288.2693551779</c:v>
                </c:pt>
                <c:pt idx="8905">
                  <c:v>3822253.2530800849</c:v>
                </c:pt>
                <c:pt idx="8906">
                  <c:v>3723289.7308180584</c:v>
                </c:pt>
                <c:pt idx="8907">
                  <c:v>3814361.5043282714</c:v>
                </c:pt>
                <c:pt idx="8908">
                  <c:v>3855312.0881214319</c:v>
                </c:pt>
                <c:pt idx="8909">
                  <c:v>3893276.523274899</c:v>
                </c:pt>
                <c:pt idx="8910">
                  <c:v>3915884.3866488049</c:v>
                </c:pt>
                <c:pt idx="8911">
                  <c:v>3938918.9014610182</c:v>
                </c:pt>
                <c:pt idx="8912">
                  <c:v>3982855.3596081384</c:v>
                </c:pt>
                <c:pt idx="8913">
                  <c:v>3892636.4775459915</c:v>
                </c:pt>
                <c:pt idx="8914">
                  <c:v>3833770.3733433378</c:v>
                </c:pt>
                <c:pt idx="8915">
                  <c:v>3850406.4880092973</c:v>
                </c:pt>
                <c:pt idx="8916">
                  <c:v>3906500.2492914437</c:v>
                </c:pt>
                <c:pt idx="8917">
                  <c:v>3943824.9130017245</c:v>
                </c:pt>
                <c:pt idx="8918">
                  <c:v>3916524.4323777105</c:v>
                </c:pt>
                <c:pt idx="8919">
                  <c:v>3970698.6050445503</c:v>
                </c:pt>
                <c:pt idx="8920">
                  <c:v>3923005.2553829909</c:v>
                </c:pt>
                <c:pt idx="8921">
                  <c:v>3924716.2497078176</c:v>
                </c:pt>
                <c:pt idx="8922">
                  <c:v>3924716.2497078176</c:v>
                </c:pt>
                <c:pt idx="8923">
                  <c:v>3883226.145902324</c:v>
                </c:pt>
                <c:pt idx="8924">
                  <c:v>3888358.3060196312</c:v>
                </c:pt>
                <c:pt idx="8925">
                  <c:v>3879589.8029620708</c:v>
                </c:pt>
                <c:pt idx="8926">
                  <c:v>3919155.6552950037</c:v>
                </c:pt>
                <c:pt idx="8927">
                  <c:v>3910173.3465182572</c:v>
                </c:pt>
                <c:pt idx="8928">
                  <c:v>3954657.9646779108</c:v>
                </c:pt>
                <c:pt idx="8929">
                  <c:v>3964282.10204075</c:v>
                </c:pt>
                <c:pt idx="8930">
                  <c:v>3912098.0094193905</c:v>
                </c:pt>
                <c:pt idx="8931">
                  <c:v>4003634.0115116434</c:v>
                </c:pt>
                <c:pt idx="8932">
                  <c:v>4028443.0177929904</c:v>
                </c:pt>
                <c:pt idx="8933">
                  <c:v>4059240.3670683634</c:v>
                </c:pt>
                <c:pt idx="8934">
                  <c:v>4209804.0276526716</c:v>
                </c:pt>
                <c:pt idx="8935">
                  <c:v>3983744.3196284566</c:v>
                </c:pt>
                <c:pt idx="8936">
                  <c:v>4015183.2232042039</c:v>
                </c:pt>
                <c:pt idx="8937">
                  <c:v>4040847.1780765238</c:v>
                </c:pt>
                <c:pt idx="8938">
                  <c:v>4139869.1231970177</c:v>
                </c:pt>
                <c:pt idx="8939">
                  <c:v>4154198.2206674046</c:v>
                </c:pt>
                <c:pt idx="8940">
                  <c:v>4198682.9759699125</c:v>
                </c:pt>
                <c:pt idx="8941">
                  <c:v>4173660.1639693924</c:v>
                </c:pt>
                <c:pt idx="8942">
                  <c:v>4289577.6980474992</c:v>
                </c:pt>
                <c:pt idx="8943">
                  <c:v>4318236.0301311258</c:v>
                </c:pt>
                <c:pt idx="8944">
                  <c:v>4231191.1824272461</c:v>
                </c:pt>
                <c:pt idx="8945">
                  <c:v>4284658.3836493529</c:v>
                </c:pt>
                <c:pt idx="8946">
                  <c:v>4198896.9188319398</c:v>
                </c:pt>
                <c:pt idx="8947">
                  <c:v>4244023.2284348337</c:v>
                </c:pt>
                <c:pt idx="8948">
                  <c:v>4352454.9566275543</c:v>
                </c:pt>
                <c:pt idx="8949">
                  <c:v>4377905.3800664209</c:v>
                </c:pt>
                <c:pt idx="8950">
                  <c:v>4411269.0836861683</c:v>
                </c:pt>
                <c:pt idx="8951">
                  <c:v>4411269.0836861683</c:v>
                </c:pt>
                <c:pt idx="8952">
                  <c:v>4506226.9372852091</c:v>
                </c:pt>
                <c:pt idx="8953">
                  <c:v>4453829.0389446756</c:v>
                </c:pt>
                <c:pt idx="8954">
                  <c:v>4551781.5440407433</c:v>
                </c:pt>
                <c:pt idx="8955">
                  <c:v>4583648.0590548236</c:v>
                </c:pt>
                <c:pt idx="8956">
                  <c:v>4569746.2987370761</c:v>
                </c:pt>
                <c:pt idx="8957">
                  <c:v>4428592.5583678484</c:v>
                </c:pt>
                <c:pt idx="8958">
                  <c:v>4455967.6447078483</c:v>
                </c:pt>
                <c:pt idx="8959">
                  <c:v>4449337.8845563149</c:v>
                </c:pt>
                <c:pt idx="8960">
                  <c:v>4361223.8711137008</c:v>
                </c:pt>
                <c:pt idx="8961">
                  <c:v>4338981.493462448</c:v>
                </c:pt>
                <c:pt idx="8962">
                  <c:v>4525475.3491537422</c:v>
                </c:pt>
                <c:pt idx="8963">
                  <c:v>4464522.6163319554</c:v>
                </c:pt>
                <c:pt idx="8964">
                  <c:v>4528683.5320842098</c:v>
                </c:pt>
                <c:pt idx="8965">
                  <c:v>4331709.6304390877</c:v>
                </c:pt>
                <c:pt idx="8966">
                  <c:v>4305190.0412615007</c:v>
                </c:pt>
                <c:pt idx="8967">
                  <c:v>4359726.6825080477</c:v>
                </c:pt>
                <c:pt idx="8968">
                  <c:v>4320588.4416134609</c:v>
                </c:pt>
                <c:pt idx="8969">
                  <c:v>4364217.6997535676</c:v>
                </c:pt>
                <c:pt idx="8970">
                  <c:v>4360795.985389634</c:v>
                </c:pt>
                <c:pt idx="8971">
                  <c:v>4384535.4145036871</c:v>
                </c:pt>
                <c:pt idx="8972">
                  <c:v>4631126.5058543412</c:v>
                </c:pt>
                <c:pt idx="8973">
                  <c:v>4561618.9385513011</c:v>
                </c:pt>
                <c:pt idx="8974">
                  <c:v>4554134.0926659415</c:v>
                </c:pt>
                <c:pt idx="8975">
                  <c:v>4627063.6486186087</c:v>
                </c:pt>
                <c:pt idx="8976">
                  <c:v>4544295.8752982086</c:v>
                </c:pt>
                <c:pt idx="8977">
                  <c:v>4453829.0389446747</c:v>
                </c:pt>
                <c:pt idx="8978">
                  <c:v>4349675.0708497278</c:v>
                </c:pt>
                <c:pt idx="8979">
                  <c:v>4473932.9479756216</c:v>
                </c:pt>
                <c:pt idx="8980">
                  <c:v>4463452.9020217955</c:v>
                </c:pt>
                <c:pt idx="8981">
                  <c:v>4467730.3878338495</c:v>
                </c:pt>
                <c:pt idx="8982">
                  <c:v>4497244.4913656097</c:v>
                </c:pt>
                <c:pt idx="8983">
                  <c:v>4523122.937671396</c:v>
                </c:pt>
                <c:pt idx="8984">
                  <c:v>4495747.0284742359</c:v>
                </c:pt>
                <c:pt idx="8985">
                  <c:v>4600369.4765798906</c:v>
                </c:pt>
                <c:pt idx="8986">
                  <c:v>4566924.4472440099</c:v>
                </c:pt>
                <c:pt idx="8987">
                  <c:v>4581288.7904294766</c:v>
                </c:pt>
                <c:pt idx="8988">
                  <c:v>4640888.746077477</c:v>
                </c:pt>
                <c:pt idx="8989">
                  <c:v>4741223.0112279719</c:v>
                </c:pt>
                <c:pt idx="8990">
                  <c:v>4857636.7281745728</c:v>
                </c:pt>
                <c:pt idx="8991">
                  <c:v>4907589.5064592129</c:v>
                </c:pt>
                <c:pt idx="8992">
                  <c:v>4835125.8248028923</c:v>
                </c:pt>
                <c:pt idx="8993">
                  <c:v>4872429.3685126929</c:v>
                </c:pt>
                <c:pt idx="8994">
                  <c:v>4966331.9078018926</c:v>
                </c:pt>
                <c:pt idx="8995">
                  <c:v>4658683.3064842112</c:v>
                </c:pt>
                <c:pt idx="8996">
                  <c:v>4593294.2764181709</c:v>
                </c:pt>
                <c:pt idx="8997">
                  <c:v>4593294.2764181709</c:v>
                </c:pt>
                <c:pt idx="8998">
                  <c:v>4344817.0593101168</c:v>
                </c:pt>
                <c:pt idx="8999">
                  <c:v>4529835.2578248242</c:v>
                </c:pt>
                <c:pt idx="9000">
                  <c:v>4402916.6720666904</c:v>
                </c:pt>
                <c:pt idx="9001">
                  <c:v>4374188.3971243296</c:v>
                </c:pt>
                <c:pt idx="9002">
                  <c:v>4403774.0892291432</c:v>
                </c:pt>
                <c:pt idx="9003">
                  <c:v>4476023.4165948369</c:v>
                </c:pt>
                <c:pt idx="9004">
                  <c:v>4396056.1004813034</c:v>
                </c:pt>
                <c:pt idx="9005">
                  <c:v>4350176.7394326227</c:v>
                </c:pt>
                <c:pt idx="9006">
                  <c:v>4296150.955340609</c:v>
                </c:pt>
                <c:pt idx="9007">
                  <c:v>4342244.396394169</c:v>
                </c:pt>
                <c:pt idx="9008">
                  <c:v>4446866.4330712501</c:v>
                </c:pt>
                <c:pt idx="9009">
                  <c:v>4300438.5897243302</c:v>
                </c:pt>
                <c:pt idx="9010">
                  <c:v>4356179.756712704</c:v>
                </c:pt>
                <c:pt idx="9011">
                  <c:v>4455442.1132672643</c:v>
                </c:pt>
                <c:pt idx="9012">
                  <c:v>4490173.1312039709</c:v>
                </c:pt>
                <c:pt idx="9013">
                  <c:v>4443436.2158499844</c:v>
                </c:pt>
                <c:pt idx="9014">
                  <c:v>4509253.680211531</c:v>
                </c:pt>
                <c:pt idx="9015">
                  <c:v>4554918.9612553054</c:v>
                </c:pt>
                <c:pt idx="9016">
                  <c:v>4420496.7410399439</c:v>
                </c:pt>
                <c:pt idx="9017">
                  <c:v>4510326.0002360381</c:v>
                </c:pt>
                <c:pt idx="9018">
                  <c:v>4414493.8609027304</c:v>
                </c:pt>
                <c:pt idx="9019">
                  <c:v>4498534.4571093721</c:v>
                </c:pt>
                <c:pt idx="9020">
                  <c:v>4514613.3603340378</c:v>
                </c:pt>
                <c:pt idx="9021">
                  <c:v>4626739.3057540655</c:v>
                </c:pt>
                <c:pt idx="9022">
                  <c:v>4746582.6913504796</c:v>
                </c:pt>
                <c:pt idx="9023">
                  <c:v>4777883.9034945061</c:v>
                </c:pt>
                <c:pt idx="9024">
                  <c:v>4735005.7768001454</c:v>
                </c:pt>
                <c:pt idx="9025">
                  <c:v>4709279.4219264127</c:v>
                </c:pt>
                <c:pt idx="9026">
                  <c:v>4709279.4219264127</c:v>
                </c:pt>
                <c:pt idx="9027">
                  <c:v>4592651.4878320517</c:v>
                </c:pt>
                <c:pt idx="9028">
                  <c:v>4601869.8194713322</c:v>
                </c:pt>
                <c:pt idx="9029">
                  <c:v>4605085.8195448387</c:v>
                </c:pt>
                <c:pt idx="9030">
                  <c:v>4607015.4195889458</c:v>
                </c:pt>
                <c:pt idx="9031">
                  <c:v>4635743.420245585</c:v>
                </c:pt>
                <c:pt idx="9032">
                  <c:v>4503894.137231878</c:v>
                </c:pt>
                <c:pt idx="9033">
                  <c:v>4571855.6930710115</c:v>
                </c:pt>
                <c:pt idx="9034">
                  <c:v>4345245.6307484908</c:v>
                </c:pt>
                <c:pt idx="9035">
                  <c:v>4388981.3117481582</c:v>
                </c:pt>
                <c:pt idx="9036">
                  <c:v>4340743.5049313046</c:v>
                </c:pt>
                <c:pt idx="9037">
                  <c:v>4337742.2705769846</c:v>
                </c:pt>
                <c:pt idx="9038">
                  <c:v>4425641.6554432521</c:v>
                </c:pt>
                <c:pt idx="9039">
                  <c:v>4639173.6374668526</c:v>
                </c:pt>
                <c:pt idx="9040">
                  <c:v>4787102.3722766396</c:v>
                </c:pt>
                <c:pt idx="9041">
                  <c:v>4796321.2524873605</c:v>
                </c:pt>
                <c:pt idx="9042">
                  <c:v>4682051.7641611993</c:v>
                </c:pt>
                <c:pt idx="9043">
                  <c:v>4523832.2405447578</c:v>
                </c:pt>
                <c:pt idx="9044">
                  <c:v>4642603.991830972</c:v>
                </c:pt>
                <c:pt idx="9045">
                  <c:v>4618806.9627156118</c:v>
                </c:pt>
                <c:pt idx="9046">
                  <c:v>4641746.3003827985</c:v>
                </c:pt>
                <c:pt idx="9047">
                  <c:v>4657182.2778784782</c:v>
                </c:pt>
                <c:pt idx="9048">
                  <c:v>4597796.6765210787</c:v>
                </c:pt>
                <c:pt idx="9049">
                  <c:v>4537339.0294249048</c:v>
                </c:pt>
                <c:pt idx="9050">
                  <c:v>4566143.2815118656</c:v>
                </c:pt>
                <c:pt idx="9051">
                  <c:v>4522506.6176573187</c:v>
                </c:pt>
                <c:pt idx="9052">
                  <c:v>4516487.9660911728</c:v>
                </c:pt>
                <c:pt idx="9053">
                  <c:v>4597097.2479336662</c:v>
                </c:pt>
                <c:pt idx="9054">
                  <c:v>4597311.739367147</c:v>
                </c:pt>
                <c:pt idx="9055">
                  <c:v>4597311.739367147</c:v>
                </c:pt>
                <c:pt idx="9056">
                  <c:v>4626546.3457496539</c:v>
                </c:pt>
                <c:pt idx="9057">
                  <c:v>4601611.3051797068</c:v>
                </c:pt>
                <c:pt idx="9058">
                  <c:v>4647612.4490883071</c:v>
                </c:pt>
                <c:pt idx="9059">
                  <c:v>4629555.945818441</c:v>
                </c:pt>
                <c:pt idx="9060">
                  <c:v>4605265.4766918011</c:v>
                </c:pt>
                <c:pt idx="9061">
                  <c:v>4607845.1338936277</c:v>
                </c:pt>
                <c:pt idx="9062">
                  <c:v>4606340.2652878007</c:v>
                </c:pt>
                <c:pt idx="9063">
                  <c:v>4643313.0204186011</c:v>
                </c:pt>
                <c:pt idx="9064">
                  <c:v>4552815.7383500943</c:v>
                </c:pt>
                <c:pt idx="9065">
                  <c:v>4525301.3148640534</c:v>
                </c:pt>
                <c:pt idx="9066">
                  <c:v>4584199.3733531469</c:v>
                </c:pt>
                <c:pt idx="9067">
                  <c:v>4604405.5909578679</c:v>
                </c:pt>
                <c:pt idx="9068">
                  <c:v>4602901.1337806145</c:v>
                </c:pt>
                <c:pt idx="9069">
                  <c:v>4713604.4963109763</c:v>
                </c:pt>
                <c:pt idx="9070">
                  <c:v>4716613.6849511899</c:v>
                </c:pt>
                <c:pt idx="9071">
                  <c:v>4698772.2216862431</c:v>
                </c:pt>
                <c:pt idx="9072">
                  <c:v>4784755.7207944449</c:v>
                </c:pt>
                <c:pt idx="9073">
                  <c:v>4813775.1500291787</c:v>
                </c:pt>
                <c:pt idx="9074">
                  <c:v>4751007.1943087643</c:v>
                </c:pt>
                <c:pt idx="9075">
                  <c:v>4788195.1265873387</c:v>
                </c:pt>
                <c:pt idx="9076">
                  <c:v>4788195.1265873387</c:v>
                </c:pt>
                <c:pt idx="9077">
                  <c:v>4835700.8648160454</c:v>
                </c:pt>
                <c:pt idx="9078">
                  <c:v>4818288.9329894856</c:v>
                </c:pt>
                <c:pt idx="9079">
                  <c:v>4765194.2117758989</c:v>
                </c:pt>
                <c:pt idx="9080">
                  <c:v>4781101.5492823524</c:v>
                </c:pt>
                <c:pt idx="9081">
                  <c:v>4781101.5492823524</c:v>
                </c:pt>
                <c:pt idx="9082">
                  <c:v>4679426.3012440586</c:v>
                </c:pt>
                <c:pt idx="9083">
                  <c:v>4683940.2213472323</c:v>
                </c:pt>
                <c:pt idx="9084">
                  <c:v>4562488.6985711912</c:v>
                </c:pt>
                <c:pt idx="9085">
                  <c:v>4692323.7643959923</c:v>
                </c:pt>
                <c:pt idx="9086">
                  <c:v>4720912.8393351799</c:v>
                </c:pt>
                <c:pt idx="9087">
                  <c:v>4675127.1468600724</c:v>
                </c:pt>
                <c:pt idx="9088">
                  <c:v>4620097.4770308193</c:v>
                </c:pt>
                <c:pt idx="9089">
                  <c:v>4650406.4605807392</c:v>
                </c:pt>
                <c:pt idx="9090">
                  <c:v>4579040.6075209528</c:v>
                </c:pt>
                <c:pt idx="9091">
                  <c:v>4571086.7330534328</c:v>
                </c:pt>
                <c:pt idx="9092">
                  <c:v>4571086.7330534328</c:v>
                </c:pt>
                <c:pt idx="9093">
                  <c:v>4652556.4492013128</c:v>
                </c:pt>
                <c:pt idx="9094">
                  <c:v>4822373.3216542732</c:v>
                </c:pt>
                <c:pt idx="9095">
                  <c:v>4835915.6305352468</c:v>
                </c:pt>
                <c:pt idx="9096">
                  <c:v>4856981.5967310341</c:v>
                </c:pt>
                <c:pt idx="9097">
                  <c:v>4933936.5699185813</c:v>
                </c:pt>
                <c:pt idx="9098">
                  <c:v>4994125.0055800341</c:v>
                </c:pt>
                <c:pt idx="9099">
                  <c:v>5006377.3487172211</c:v>
                </c:pt>
                <c:pt idx="9100">
                  <c:v>5135997.3745371159</c:v>
                </c:pt>
                <c:pt idx="9101">
                  <c:v>4986171.5425410876</c:v>
                </c:pt>
                <c:pt idx="9102">
                  <c:v>5151474.3577480093</c:v>
                </c:pt>
                <c:pt idx="9103">
                  <c:v>5148465.0319649428</c:v>
                </c:pt>
                <c:pt idx="9104">
                  <c:v>5223485.605108276</c:v>
                </c:pt>
                <c:pt idx="9105">
                  <c:v>5202204.4617647026</c:v>
                </c:pt>
                <c:pt idx="9106">
                  <c:v>5206288.5761437686</c:v>
                </c:pt>
                <c:pt idx="9107">
                  <c:v>5212092.8734192885</c:v>
                </c:pt>
                <c:pt idx="9108">
                  <c:v>5240037.5140580349</c:v>
                </c:pt>
                <c:pt idx="9109">
                  <c:v>5219616.3935912615</c:v>
                </c:pt>
                <c:pt idx="9110">
                  <c:v>5255514.2229832085</c:v>
                </c:pt>
                <c:pt idx="9111">
                  <c:v>5266262.5203717416</c:v>
                </c:pt>
                <c:pt idx="9112">
                  <c:v>5266262.5203717416</c:v>
                </c:pt>
                <c:pt idx="9113">
                  <c:v>5238532.508309342</c:v>
                </c:pt>
                <c:pt idx="9114">
                  <c:v>5261318.5202587433</c:v>
                </c:pt>
                <c:pt idx="9115">
                  <c:v>5252484.4629139556</c:v>
                </c:pt>
                <c:pt idx="9116">
                  <c:v>5191727.4329537954</c:v>
                </c:pt>
                <c:pt idx="9117">
                  <c:v>5052545.9440582208</c:v>
                </c:pt>
                <c:pt idx="9118">
                  <c:v>5025830.1034475677</c:v>
                </c:pt>
                <c:pt idx="9119">
                  <c:v>5053408.0240779277</c:v>
                </c:pt>
                <c:pt idx="9120">
                  <c:v>4933617.301339847</c:v>
                </c:pt>
                <c:pt idx="9121">
                  <c:v>5006654.7887235675</c:v>
                </c:pt>
                <c:pt idx="9122">
                  <c:v>5104900.6423977548</c:v>
                </c:pt>
                <c:pt idx="9123">
                  <c:v>5038757.0523144742</c:v>
                </c:pt>
                <c:pt idx="9124">
                  <c:v>4902807.4720641933</c:v>
                </c:pt>
                <c:pt idx="9125">
                  <c:v>4884925.0030840207</c:v>
                </c:pt>
                <c:pt idx="9126">
                  <c:v>4989849.7140537417</c:v>
                </c:pt>
                <c:pt idx="9127">
                  <c:v>4899144.7976947678</c:v>
                </c:pt>
                <c:pt idx="9128">
                  <c:v>5036817.9894130081</c:v>
                </c:pt>
                <c:pt idx="9129">
                  <c:v>5007516.4573146887</c:v>
                </c:pt>
                <c:pt idx="9130">
                  <c:v>5108994.2196341828</c:v>
                </c:pt>
                <c:pt idx="9131">
                  <c:v>5079262.0589545965</c:v>
                </c:pt>
                <c:pt idx="9132">
                  <c:v>5059009.4870631034</c:v>
                </c:pt>
                <c:pt idx="9133">
                  <c:v>5121490.6770626772</c:v>
                </c:pt>
                <c:pt idx="9134">
                  <c:v>5107055.1567327166</c:v>
                </c:pt>
                <c:pt idx="9135">
                  <c:v>4970889.9879060891</c:v>
                </c:pt>
                <c:pt idx="9136">
                  <c:v>4962918.4220095957</c:v>
                </c:pt>
                <c:pt idx="9137">
                  <c:v>5084433.0305013573</c:v>
                </c:pt>
                <c:pt idx="9138">
                  <c:v>5118689.3969986504</c:v>
                </c:pt>
                <c:pt idx="9139">
                  <c:v>5073013.9673832105</c:v>
                </c:pt>
                <c:pt idx="9140">
                  <c:v>5005793.12013245</c:v>
                </c:pt>
                <c:pt idx="9141">
                  <c:v>5094989.8764569443</c:v>
                </c:pt>
                <c:pt idx="9142">
                  <c:v>5068274.172989157</c:v>
                </c:pt>
                <c:pt idx="9143">
                  <c:v>4995236.1370339971</c:v>
                </c:pt>
                <c:pt idx="9144">
                  <c:v>5079692.8246787181</c:v>
                </c:pt>
                <c:pt idx="9145">
                  <c:v>5221460.005061972</c:v>
                </c:pt>
                <c:pt idx="9146">
                  <c:v>5221460.005061972</c:v>
                </c:pt>
                <c:pt idx="9147">
                  <c:v>5366242.9569427324</c:v>
                </c:pt>
                <c:pt idx="9148">
                  <c:v>5340173.3334897058</c:v>
                </c:pt>
                <c:pt idx="9149">
                  <c:v>5384125.425922906</c:v>
                </c:pt>
                <c:pt idx="9150">
                  <c:v>5456301.6561440667</c:v>
                </c:pt>
                <c:pt idx="9151">
                  <c:v>5512318.7545673205</c:v>
                </c:pt>
                <c:pt idx="9152">
                  <c:v>5513611.7374540139</c:v>
                </c:pt>
                <c:pt idx="9153">
                  <c:v>5569197.933010268</c:v>
                </c:pt>
                <c:pt idx="9154">
                  <c:v>5506716.880153561</c:v>
                </c:pt>
                <c:pt idx="9155">
                  <c:v>5590958.3906505089</c:v>
                </c:pt>
                <c:pt idx="9156">
                  <c:v>5617674.2312611621</c:v>
                </c:pt>
                <c:pt idx="9157">
                  <c:v>5574583.944561949</c:v>
                </c:pt>
                <c:pt idx="9158">
                  <c:v>5564242.9614684423</c:v>
                </c:pt>
                <c:pt idx="9159">
                  <c:v>5614226.8711823625</c:v>
                </c:pt>
                <c:pt idx="9160">
                  <c:v>5540758.6180745214</c:v>
                </c:pt>
                <c:pt idx="9161">
                  <c:v>5626508.0143202143</c:v>
                </c:pt>
                <c:pt idx="9162">
                  <c:v>5635126.0716600548</c:v>
                </c:pt>
                <c:pt idx="9163">
                  <c:v>5644174.7575811753</c:v>
                </c:pt>
                <c:pt idx="9164">
                  <c:v>5484525.7939320542</c:v>
                </c:pt>
                <c:pt idx="9165">
                  <c:v>5440358.2500653602</c:v>
                </c:pt>
                <c:pt idx="9166">
                  <c:v>5433248.3527600002</c:v>
                </c:pt>
                <c:pt idx="9167">
                  <c:v>5426353.9068881199</c:v>
                </c:pt>
                <c:pt idx="9168">
                  <c:v>5338665.0363123724</c:v>
                </c:pt>
                <c:pt idx="9169">
                  <c:v>5310225.7213766258</c:v>
                </c:pt>
                <c:pt idx="9170">
                  <c:v>5380462.7515534665</c:v>
                </c:pt>
                <c:pt idx="9171">
                  <c:v>5439280.9928978793</c:v>
                </c:pt>
                <c:pt idx="9172">
                  <c:v>5325522.4988691192</c:v>
                </c:pt>
                <c:pt idx="9173">
                  <c:v>5305054.749829852</c:v>
                </c:pt>
                <c:pt idx="9174">
                  <c:v>5149283.7748407973</c:v>
                </c:pt>
                <c:pt idx="9175">
                  <c:v>5236110.2911111172</c:v>
                </c:pt>
                <c:pt idx="9176">
                  <c:v>5346421.150775373</c:v>
                </c:pt>
                <c:pt idx="9177">
                  <c:v>5282432.2121699052</c:v>
                </c:pt>
                <c:pt idx="9178">
                  <c:v>5237187.8225643318</c:v>
                </c:pt>
                <c:pt idx="9179">
                  <c:v>5250114.3600026518</c:v>
                </c:pt>
                <c:pt idx="9180">
                  <c:v>5322672.6702325456</c:v>
                </c:pt>
                <c:pt idx="9181">
                  <c:v>5294383.6638716655</c:v>
                </c:pt>
                <c:pt idx="9182">
                  <c:v>5415530.45521216</c:v>
                </c:pt>
                <c:pt idx="9183">
                  <c:v>5435829.3813904133</c:v>
                </c:pt>
                <c:pt idx="9184">
                  <c:v>5430862.7527054669</c:v>
                </c:pt>
                <c:pt idx="9185">
                  <c:v>5383785.9973437199</c:v>
                </c:pt>
                <c:pt idx="9186">
                  <c:v>5391776.0775263458</c:v>
                </c:pt>
                <c:pt idx="9187">
                  <c:v>5391776.0775263458</c:v>
                </c:pt>
                <c:pt idx="9188">
                  <c:v>5342540.007829519</c:v>
                </c:pt>
                <c:pt idx="9189">
                  <c:v>5340380.5563515853</c:v>
                </c:pt>
                <c:pt idx="9190">
                  <c:v>5306044.9212810649</c:v>
                </c:pt>
                <c:pt idx="9191">
                  <c:v>5415746.3180742385</c:v>
                </c:pt>
                <c:pt idx="9192">
                  <c:v>5480962.4109934662</c:v>
                </c:pt>
                <c:pt idx="9193">
                  <c:v>5454185.2675242648</c:v>
                </c:pt>
                <c:pt idx="9194">
                  <c:v>5476211.7823134512</c:v>
                </c:pt>
                <c:pt idx="9195">
                  <c:v>5555031.8984007584</c:v>
                </c:pt>
                <c:pt idx="9196">
                  <c:v>5569069.4301501857</c:v>
                </c:pt>
                <c:pt idx="9197">
                  <c:v>5612258.8711373722</c:v>
                </c:pt>
                <c:pt idx="9198">
                  <c:v>5579218.4132393049</c:v>
                </c:pt>
                <c:pt idx="9199">
                  <c:v>5558055.8984698784</c:v>
                </c:pt>
                <c:pt idx="9200">
                  <c:v>5634069.2487787586</c:v>
                </c:pt>
                <c:pt idx="9201">
                  <c:v>5602324.7909103176</c:v>
                </c:pt>
                <c:pt idx="9202">
                  <c:v>5671428.1982041057</c:v>
                </c:pt>
                <c:pt idx="9203">
                  <c:v>5733621.2510542395</c:v>
                </c:pt>
                <c:pt idx="9204">
                  <c:v>5728546.1423667995</c:v>
                </c:pt>
                <c:pt idx="9205">
                  <c:v>5759102.8059223862</c:v>
                </c:pt>
                <c:pt idx="9206">
                  <c:v>5723039.1708123591</c:v>
                </c:pt>
                <c:pt idx="9207">
                  <c:v>5802940.1097815195</c:v>
                </c:pt>
                <c:pt idx="9208">
                  <c:v>5860813.8482472133</c:v>
                </c:pt>
                <c:pt idx="9209">
                  <c:v>5850016.5908575598</c:v>
                </c:pt>
                <c:pt idx="9210">
                  <c:v>5865133.1626316532</c:v>
                </c:pt>
                <c:pt idx="9211">
                  <c:v>5995780.9370464534</c:v>
                </c:pt>
                <c:pt idx="9212">
                  <c:v>5995780.9370464534</c:v>
                </c:pt>
                <c:pt idx="9213">
                  <c:v>5995997.3484799732</c:v>
                </c:pt>
                <c:pt idx="9214">
                  <c:v>6045016.8696004134</c:v>
                </c:pt>
                <c:pt idx="9215">
                  <c:v>5990814.7197900796</c:v>
                </c:pt>
                <c:pt idx="9216">
                  <c:v>6002043.8400467467</c:v>
                </c:pt>
                <c:pt idx="9217">
                  <c:v>5988655.1311692931</c:v>
                </c:pt>
                <c:pt idx="9218">
                  <c:v>6067691.7958329869</c:v>
                </c:pt>
                <c:pt idx="9219">
                  <c:v>6100731.9794453345</c:v>
                </c:pt>
                <c:pt idx="9220">
                  <c:v>6068771.795857681</c:v>
                </c:pt>
                <c:pt idx="9221">
                  <c:v>6062724.755719454</c:v>
                </c:pt>
                <c:pt idx="9222">
                  <c:v>5981960.7767305598</c:v>
                </c:pt>
                <c:pt idx="9223">
                  <c:v>6031844.7092993464</c:v>
                </c:pt>
                <c:pt idx="9224">
                  <c:v>6076761.3274688656</c:v>
                </c:pt>
                <c:pt idx="9225">
                  <c:v>6179120.7812370798</c:v>
                </c:pt>
                <c:pt idx="9226">
                  <c:v>6255350.5429794798</c:v>
                </c:pt>
                <c:pt idx="9227">
                  <c:v>6241960.8741019992</c:v>
                </c:pt>
                <c:pt idx="9228">
                  <c:v>6187758.7242916655</c:v>
                </c:pt>
                <c:pt idx="9229">
                  <c:v>6180848.0955622783</c:v>
                </c:pt>
                <c:pt idx="9230">
                  <c:v>6186894.5871290509</c:v>
                </c:pt>
                <c:pt idx="9231">
                  <c:v>6152558.9520585174</c:v>
                </c:pt>
                <c:pt idx="9232">
                  <c:v>6150615.9120141044</c:v>
                </c:pt>
                <c:pt idx="9233">
                  <c:v>6200283.1588636525</c:v>
                </c:pt>
                <c:pt idx="9234">
                  <c:v>6187110.9985625716</c:v>
                </c:pt>
                <c:pt idx="9235">
                  <c:v>6252110.6800482785</c:v>
                </c:pt>
                <c:pt idx="9236">
                  <c:v>6250814.8171615191</c:v>
                </c:pt>
                <c:pt idx="9237">
                  <c:v>6226412.7137466129</c:v>
                </c:pt>
                <c:pt idx="9238">
                  <c:v>6185599.135670865</c:v>
                </c:pt>
                <c:pt idx="9239">
                  <c:v>6196612.6673511714</c:v>
                </c:pt>
                <c:pt idx="9240">
                  <c:v>6258373.4459057059</c:v>
                </c:pt>
                <c:pt idx="9241">
                  <c:v>6324021.538834814</c:v>
                </c:pt>
                <c:pt idx="9242">
                  <c:v>6361812.3511271738</c:v>
                </c:pt>
                <c:pt idx="9243">
                  <c:v>6328987.7560911868</c:v>
                </c:pt>
                <c:pt idx="9244">
                  <c:v>6290333.9037790932</c:v>
                </c:pt>
                <c:pt idx="9245">
                  <c:v>6421016.7867661351</c:v>
                </c:pt>
                <c:pt idx="9246">
                  <c:v>6585236.7219483089</c:v>
                </c:pt>
                <c:pt idx="9247">
                  <c:v>6591511.0078060022</c:v>
                </c:pt>
                <c:pt idx="9248">
                  <c:v>6547589.6353735086</c:v>
                </c:pt>
                <c:pt idx="9249">
                  <c:v>6534391.8293575617</c:v>
                </c:pt>
                <c:pt idx="9250">
                  <c:v>6471213.1307706274</c:v>
                </c:pt>
                <c:pt idx="9251">
                  <c:v>6484844.0339393206</c:v>
                </c:pt>
                <c:pt idx="9252">
                  <c:v>6568576.6072817883</c:v>
                </c:pt>
                <c:pt idx="9253">
                  <c:v>6531579.029293268</c:v>
                </c:pt>
                <c:pt idx="9254">
                  <c:v>6530496.6978399614</c:v>
                </c:pt>
                <c:pt idx="9255">
                  <c:v>6515784.1489322418</c:v>
                </c:pt>
                <c:pt idx="9256">
                  <c:v>6515568.1489273086</c:v>
                </c:pt>
                <c:pt idx="9257">
                  <c:v>6515568.1489273086</c:v>
                </c:pt>
                <c:pt idx="9258">
                  <c:v>6494796.7655953886</c:v>
                </c:pt>
                <c:pt idx="9259">
                  <c:v>6495445.8627530802</c:v>
                </c:pt>
                <c:pt idx="9260">
                  <c:v>6431402.4784320937</c:v>
                </c:pt>
                <c:pt idx="9261">
                  <c:v>6398082.2490990534</c:v>
                </c:pt>
                <c:pt idx="9262">
                  <c:v>6425776.6040177867</c:v>
                </c:pt>
                <c:pt idx="9263">
                  <c:v>6486358.7768310942</c:v>
                </c:pt>
                <c:pt idx="9264">
                  <c:v>6595189.590747227</c:v>
                </c:pt>
                <c:pt idx="9265">
                  <c:v>6603844.26523076</c:v>
                </c:pt>
                <c:pt idx="9266">
                  <c:v>6488089.3825849332</c:v>
                </c:pt>
                <c:pt idx="9267">
                  <c:v>6367575.0941160386</c:v>
                </c:pt>
                <c:pt idx="9268">
                  <c:v>6378393.1972204512</c:v>
                </c:pt>
                <c:pt idx="9269">
                  <c:v>6460178.8905184111</c:v>
                </c:pt>
                <c:pt idx="9270">
                  <c:v>6481382.5481459182</c:v>
                </c:pt>
                <c:pt idx="9271">
                  <c:v>6476839.0051849177</c:v>
                </c:pt>
                <c:pt idx="9272">
                  <c:v>6364763.1169089042</c:v>
                </c:pt>
                <c:pt idx="9273">
                  <c:v>6134335.1344991159</c:v>
                </c:pt>
                <c:pt idx="9274">
                  <c:v>6144720.8261650754</c:v>
                </c:pt>
                <c:pt idx="9275">
                  <c:v>6099717.5337078627</c:v>
                </c:pt>
                <c:pt idx="9276">
                  <c:v>6255066.2458301177</c:v>
                </c:pt>
                <c:pt idx="9277">
                  <c:v>6125464.4600106506</c:v>
                </c:pt>
                <c:pt idx="9278">
                  <c:v>6247710.314233412</c:v>
                </c:pt>
                <c:pt idx="9279">
                  <c:v>6341827.7563846661</c:v>
                </c:pt>
                <c:pt idx="9280">
                  <c:v>6379475.3915309059</c:v>
                </c:pt>
                <c:pt idx="9281">
                  <c:v>6379475.3915309059</c:v>
                </c:pt>
                <c:pt idx="9282">
                  <c:v>6366060.8997957055</c:v>
                </c:pt>
                <c:pt idx="9283">
                  <c:v>6336851.8019852126</c:v>
                </c:pt>
                <c:pt idx="9284">
                  <c:v>6411064.192252933</c:v>
                </c:pt>
                <c:pt idx="9285">
                  <c:v>6550402.1611520816</c:v>
                </c:pt>
                <c:pt idx="9286">
                  <c:v>6581991.3733026944</c:v>
                </c:pt>
                <c:pt idx="9287">
                  <c:v>6648631.6948259082</c:v>
                </c:pt>
                <c:pt idx="9288">
                  <c:v>6668969.5695764814</c:v>
                </c:pt>
                <c:pt idx="9289">
                  <c:v>6651227.8091709614</c:v>
                </c:pt>
                <c:pt idx="9290">
                  <c:v>6723709.5936848279</c:v>
                </c:pt>
                <c:pt idx="9291">
                  <c:v>6689091.5814649882</c:v>
                </c:pt>
                <c:pt idx="9292">
                  <c:v>6666805.8666698812</c:v>
                </c:pt>
                <c:pt idx="9293">
                  <c:v>6709645.3190776417</c:v>
                </c:pt>
                <c:pt idx="9294">
                  <c:v>6992216.6626792699</c:v>
                </c:pt>
                <c:pt idx="9295">
                  <c:v>7017747.5889771227</c:v>
                </c:pt>
                <c:pt idx="9296">
                  <c:v>7175043.4554296043</c:v>
                </c:pt>
                <c:pt idx="9297">
                  <c:v>7126361.9914597375</c:v>
                </c:pt>
                <c:pt idx="9298">
                  <c:v>7207714.4504620843</c:v>
                </c:pt>
                <c:pt idx="9299">
                  <c:v>7226538.1308923382</c:v>
                </c:pt>
                <c:pt idx="9300">
                  <c:v>7279331.137813325</c:v>
                </c:pt>
                <c:pt idx="9301">
                  <c:v>7271108.7376253791</c:v>
                </c:pt>
                <c:pt idx="9302">
                  <c:v>7291230.3380852994</c:v>
                </c:pt>
                <c:pt idx="9303">
                  <c:v>7268729.3089995664</c:v>
                </c:pt>
                <c:pt idx="9304">
                  <c:v>7157301.2835954977</c:v>
                </c:pt>
                <c:pt idx="9305">
                  <c:v>7192568.3929730309</c:v>
                </c:pt>
                <c:pt idx="9306">
                  <c:v>7285388.8750946447</c:v>
                </c:pt>
                <c:pt idx="9307">
                  <c:v>7271325.4233446196</c:v>
                </c:pt>
                <c:pt idx="9308">
                  <c:v>7345754.2250458449</c:v>
                </c:pt>
                <c:pt idx="9309">
                  <c:v>7350731.1394453244</c:v>
                </c:pt>
                <c:pt idx="9310">
                  <c:v>7397333.6547962306</c:v>
                </c:pt>
                <c:pt idx="9311">
                  <c:v>7437217.5414221501</c:v>
                </c:pt>
                <c:pt idx="9312">
                  <c:v>7366121.3112256704</c:v>
                </c:pt>
                <c:pt idx="9313">
                  <c:v>7319517.4244461497</c:v>
                </c:pt>
                <c:pt idx="9314">
                  <c:v>7324503.5274172565</c:v>
                </c:pt>
                <c:pt idx="9315">
                  <c:v>7324503.5274172565</c:v>
                </c:pt>
                <c:pt idx="9316">
                  <c:v>7146110.7004825613</c:v>
                </c:pt>
                <c:pt idx="9317">
                  <c:v>7296758.5667830827</c:v>
                </c:pt>
                <c:pt idx="9318">
                  <c:v>7165835.8209334286</c:v>
                </c:pt>
                <c:pt idx="9319">
                  <c:v>7154780.8721093088</c:v>
                </c:pt>
                <c:pt idx="9320">
                  <c:v>7141991.4775312692</c:v>
                </c:pt>
                <c:pt idx="9321">
                  <c:v>7001532.5028922018</c:v>
                </c:pt>
                <c:pt idx="9322">
                  <c:v>7070461.8758963076</c:v>
                </c:pt>
                <c:pt idx="9323">
                  <c:v>7259692.14307871</c:v>
                </c:pt>
                <c:pt idx="9324">
                  <c:v>7260776.3945320686</c:v>
                </c:pt>
                <c:pt idx="9325">
                  <c:v>7220242.4507484296</c:v>
                </c:pt>
                <c:pt idx="9326">
                  <c:v>7424862.88971119</c:v>
                </c:pt>
                <c:pt idx="9327">
                  <c:v>7356800.396726897</c:v>
                </c:pt>
                <c:pt idx="9328">
                  <c:v>7117064.9398186691</c:v>
                </c:pt>
                <c:pt idx="9329">
                  <c:v>7253839.7086592298</c:v>
                </c:pt>
                <c:pt idx="9330">
                  <c:v>7042499.2695428822</c:v>
                </c:pt>
                <c:pt idx="9331">
                  <c:v>7018655.8861407489</c:v>
                </c:pt>
                <c:pt idx="9332">
                  <c:v>6934336.8899277346</c:v>
                </c:pt>
                <c:pt idx="9333">
                  <c:v>7094305.5335841635</c:v>
                </c:pt>
                <c:pt idx="9334">
                  <c:v>7222409.719369404</c:v>
                </c:pt>
                <c:pt idx="9335">
                  <c:v>7254706.4515361907</c:v>
                </c:pt>
                <c:pt idx="9336">
                  <c:v>7254706.4515361907</c:v>
                </c:pt>
                <c:pt idx="9337">
                  <c:v>7422911.7582380185</c:v>
                </c:pt>
                <c:pt idx="9338">
                  <c:v>7396900.2833577655</c:v>
                </c:pt>
                <c:pt idx="9339">
                  <c:v>7412074.4551331652</c:v>
                </c:pt>
                <c:pt idx="9340">
                  <c:v>7355066.2252586996</c:v>
                </c:pt>
                <c:pt idx="9341">
                  <c:v>7290038.5666294852</c:v>
                </c:pt>
                <c:pt idx="9342">
                  <c:v>7256007.3887087777</c:v>
                </c:pt>
                <c:pt idx="9343">
                  <c:v>7131587.8201506175</c:v>
                </c:pt>
                <c:pt idx="9344">
                  <c:v>6857821.0481788032</c:v>
                </c:pt>
                <c:pt idx="9345">
                  <c:v>6803631.2412258964</c:v>
                </c:pt>
                <c:pt idx="9346">
                  <c:v>6807099.5841623088</c:v>
                </c:pt>
                <c:pt idx="9347">
                  <c:v>6812084.7271334035</c:v>
                </c:pt>
                <c:pt idx="9348">
                  <c:v>6827474.8989137495</c:v>
                </c:pt>
                <c:pt idx="9349">
                  <c:v>6898788.0891151903</c:v>
                </c:pt>
                <c:pt idx="9350">
                  <c:v>6606813.8195843482</c:v>
                </c:pt>
                <c:pt idx="9351">
                  <c:v>6723864.4279740825</c:v>
                </c:pt>
                <c:pt idx="9352">
                  <c:v>6723864.4279740825</c:v>
                </c:pt>
                <c:pt idx="9353">
                  <c:v>6560210.8928048545</c:v>
                </c:pt>
                <c:pt idx="9354">
                  <c:v>6574950.4588560415</c:v>
                </c:pt>
                <c:pt idx="9355">
                  <c:v>6537451.3494274942</c:v>
                </c:pt>
                <c:pt idx="9356">
                  <c:v>6416716.3980964134</c:v>
                </c:pt>
                <c:pt idx="9357">
                  <c:v>6424086.1811219994</c:v>
                </c:pt>
                <c:pt idx="9358">
                  <c:v>6253279.9600749994</c:v>
                </c:pt>
                <c:pt idx="9359">
                  <c:v>6431456.1012904532</c:v>
                </c:pt>
                <c:pt idx="9360">
                  <c:v>6499301.6342697861</c:v>
                </c:pt>
                <c:pt idx="9361">
                  <c:v>6681812.7241557613</c:v>
                </c:pt>
                <c:pt idx="9362">
                  <c:v>6740771.8112176815</c:v>
                </c:pt>
                <c:pt idx="9363">
                  <c:v>6692651.1244034944</c:v>
                </c:pt>
                <c:pt idx="9364">
                  <c:v>6794527.2867320944</c:v>
                </c:pt>
                <c:pt idx="9365">
                  <c:v>6529864.743539799</c:v>
                </c:pt>
                <c:pt idx="9366">
                  <c:v>6631524.9058634527</c:v>
                </c:pt>
                <c:pt idx="9367">
                  <c:v>6523361.9776768787</c:v>
                </c:pt>
                <c:pt idx="9368">
                  <c:v>6601611.8537511602</c:v>
                </c:pt>
                <c:pt idx="9369">
                  <c:v>6745756.2684744671</c:v>
                </c:pt>
                <c:pt idx="9370">
                  <c:v>6554358.5955282254</c:v>
                </c:pt>
                <c:pt idx="9371">
                  <c:v>6395257.6547487713</c:v>
                </c:pt>
                <c:pt idx="9372">
                  <c:v>6394390.5004432378</c:v>
                </c:pt>
                <c:pt idx="9373">
                  <c:v>6512957.4974390659</c:v>
                </c:pt>
                <c:pt idx="9374">
                  <c:v>6505370.8915513726</c:v>
                </c:pt>
                <c:pt idx="9375">
                  <c:v>6314879.5957687041</c:v>
                </c:pt>
                <c:pt idx="9376">
                  <c:v>6254060.9886642769</c:v>
                </c:pt>
                <c:pt idx="9377">
                  <c:v>6254060.9886642769</c:v>
                </c:pt>
                <c:pt idx="9378">
                  <c:v>6249500.0285600377</c:v>
                </c:pt>
                <c:pt idx="9379">
                  <c:v>6087679.6820041426</c:v>
                </c:pt>
                <c:pt idx="9380">
                  <c:v>6398721.4719708115</c:v>
                </c:pt>
                <c:pt idx="9381">
                  <c:v>6457801.9304640777</c:v>
                </c:pt>
                <c:pt idx="9382">
                  <c:v>6489948.9026274374</c:v>
                </c:pt>
                <c:pt idx="9383">
                  <c:v>6406541.6321495567</c:v>
                </c:pt>
                <c:pt idx="9384">
                  <c:v>6520357.8633224908</c:v>
                </c:pt>
                <c:pt idx="9385">
                  <c:v>6427610.6154882777</c:v>
                </c:pt>
                <c:pt idx="9386">
                  <c:v>6295982.2696224768</c:v>
                </c:pt>
                <c:pt idx="9387">
                  <c:v>6058140.2070432361</c:v>
                </c:pt>
                <c:pt idx="9388">
                  <c:v>5991674.1940954356</c:v>
                </c:pt>
                <c:pt idx="9389">
                  <c:v>6266442.2460901449</c:v>
                </c:pt>
                <c:pt idx="9390">
                  <c:v>6203234.610359678</c:v>
                </c:pt>
                <c:pt idx="9391">
                  <c:v>6083336.3676191438</c:v>
                </c:pt>
                <c:pt idx="9392">
                  <c:v>6004489.6458169427</c:v>
                </c:pt>
                <c:pt idx="9393">
                  <c:v>6237119.0454198914</c:v>
                </c:pt>
                <c:pt idx="9394">
                  <c:v>6394377.7461572392</c:v>
                </c:pt>
                <c:pt idx="9395">
                  <c:v>6412405.5865693055</c:v>
                </c:pt>
                <c:pt idx="9396">
                  <c:v>6525570.6634416534</c:v>
                </c:pt>
                <c:pt idx="9397">
                  <c:v>6497985.474239707</c:v>
                </c:pt>
                <c:pt idx="9398">
                  <c:v>6604417.2481009997</c:v>
                </c:pt>
                <c:pt idx="9399">
                  <c:v>6505153.2458321061</c:v>
                </c:pt>
                <c:pt idx="9400">
                  <c:v>6605286.1852637203</c:v>
                </c:pt>
                <c:pt idx="9401">
                  <c:v>6596162.8936266135</c:v>
                </c:pt>
                <c:pt idx="9402">
                  <c:v>6748643.8113976019</c:v>
                </c:pt>
                <c:pt idx="9403">
                  <c:v>6850947.9965931354</c:v>
                </c:pt>
                <c:pt idx="9404">
                  <c:v>6817280.3843950145</c:v>
                </c:pt>
                <c:pt idx="9405">
                  <c:v>6696730.4387824405</c:v>
                </c:pt>
                <c:pt idx="9406" formatCode="&quot;$&quot;#,##0.00_);\(&quot;$&quot;#,##0.00\)">
                  <c:v>4520960.7433362454</c:v>
                </c:pt>
                <c:pt idx="9407" formatCode="&quot;$&quot;#,##0.00_);\(&quot;$&quot;#,##0.00\)">
                  <c:v>4439726.6386223231</c:v>
                </c:pt>
                <c:pt idx="9408" formatCode="&quot;$&quot;#,##0.00_);\(&quot;$&quot;#,##0.00\)">
                  <c:v>4194118.3815798485</c:v>
                </c:pt>
                <c:pt idx="9409" formatCode="&quot;$&quot;#,##0.00_);\(&quot;$&quot;#,##0.00\)">
                  <c:v>4584576.6533617517</c:v>
                </c:pt>
                <c:pt idx="9410" formatCode="&quot;$&quot;#,##0.00_);\(&quot;$&quot;#,##0.00\)">
                  <c:v>4278978.6120909397</c:v>
                </c:pt>
                <c:pt idx="9411" formatCode="&quot;$&quot;#,##0.00_);\(&quot;$&quot;#,##0.00\)">
                  <c:v>3811428.0871183565</c:v>
                </c:pt>
                <c:pt idx="9412" formatCode="&quot;$&quot;#,##0.00_);\(&quot;$&quot;#,##0.00\)">
                  <c:v>3798827.0582589046</c:v>
                </c:pt>
                <c:pt idx="9413" formatCode="&quot;$&quot;#,##0.00_);\(&quot;$&quot;#,##0.00\)">
                  <c:v>4187133.6614201982</c:v>
                </c:pt>
                <c:pt idx="9414" formatCode="&quot;$&quot;#,##0.00_);\(&quot;$&quot;#,##0.00\)">
                  <c:v>3935715.3128163503</c:v>
                </c:pt>
                <c:pt idx="9415" formatCode="&quot;$&quot;#,##0.00_);\(&quot;$&quot;#,##0.00\)">
                  <c:v>4066839.864384912</c:v>
                </c:pt>
                <c:pt idx="9416" formatCode="&quot;$&quot;#,##0.00_);\(&quot;$&quot;#,##0.00\)">
                  <c:v>4103596.8937965007</c:v>
                </c:pt>
                <c:pt idx="9417" formatCode="&quot;$&quot;#,##0.00_);\(&quot;$&quot;#,##0.00\)">
                  <c:v>4743271.9598462163</c:v>
                </c:pt>
                <c:pt idx="9418" formatCode="&quot;$&quot;#,##0.00_);\(&quot;$&quot;#,##0.00\)">
                  <c:v>5055212.9955477258</c:v>
                </c:pt>
                <c:pt idx="9419" formatCode="&quot;$&quot;#,##0.00_);\(&quot;$&quot;#,##0.00\)">
                  <c:v>5414555.4380469825</c:v>
                </c:pt>
                <c:pt idx="9420" formatCode="&quot;$&quot;#,##0.00_);\(&quot;$&quot;#,##0.00\)">
                  <c:v>5614887.2140545649</c:v>
                </c:pt>
                <c:pt idx="9421" formatCode="&quot;$&quot;#,##0.00_);\(&quot;$&quot;#,##0.00\)">
                  <c:v>5538711.6237419806</c:v>
                </c:pt>
                <c:pt idx="9422" formatCode="&quot;$&quot;#,##0.00_);\(&quot;$&quot;#,##0.00\)">
                  <c:v>5415637.4952145722</c:v>
                </c:pt>
                <c:pt idx="9423" formatCode="&quot;$&quot;#,##0.00_);\(&quot;$&quot;#,##0.00\)">
                  <c:v>5217194.1763930097</c:v>
                </c:pt>
                <c:pt idx="9424" formatCode="&quot;$&quot;#,##0.00_);\(&quot;$&quot;#,##0.00\)">
                  <c:v>5586651.8991234731</c:v>
                </c:pt>
                <c:pt idx="9425" formatCode="&quot;$&quot;#,##0.00_);\(&quot;$&quot;#,##0.00\)">
                  <c:v>6273500.5433942983</c:v>
                </c:pt>
                <c:pt idx="9426" formatCode="&quot;$&quot;#,##0.00_);\(&quot;$&quot;#,##0.00\)">
                  <c:v>6225983.113736758</c:v>
                </c:pt>
                <c:pt idx="9427" formatCode="&quot;$&quot;#,##0.00_);\(&quot;$&quot;#,##0.00\)">
                  <c:v>6582613.5218883101</c:v>
                </c:pt>
                <c:pt idx="9428" formatCode="&quot;$&quot;#,##0.00_);\(&quot;$&quot;#,##0.00\)">
                  <c:v>6861058.0996813281</c:v>
                </c:pt>
                <c:pt idx="9429" formatCode="&quot;$&quot;#,##0.00_);\(&quot;$&quot;#,##0.00\)">
                  <c:v>6978494.2166512972</c:v>
                </c:pt>
              </c:numCache>
            </c:numRef>
          </c:val>
          <c:extLst>
            <c:ext xmlns:c16="http://schemas.microsoft.com/office/drawing/2014/chart" uri="{C3380CC4-5D6E-409C-BE32-E72D297353CC}">
              <c16:uniqueId val="{00000000-6D8D-DF45-9651-108218854684}"/>
            </c:ext>
          </c:extLst>
        </c:ser>
        <c:dLbls>
          <c:showLegendKey val="0"/>
          <c:showVal val="0"/>
          <c:showCatName val="0"/>
          <c:showSerName val="0"/>
          <c:showPercent val="0"/>
          <c:showBubbleSize val="0"/>
        </c:dLbls>
        <c:axId val="718015103"/>
        <c:axId val="720099359"/>
      </c:areaChart>
      <c:dateAx>
        <c:axId val="718015103"/>
        <c:scaling>
          <c:orientation val="minMax"/>
        </c:scaling>
        <c:delete val="0"/>
        <c:axPos val="b"/>
        <c:numFmt formatCode="[$-409]yyyy;@" sourceLinked="0"/>
        <c:majorTickMark val="none"/>
        <c:minorTickMark val="none"/>
        <c:tickLblPos val="nextTo"/>
        <c:spPr>
          <a:noFill/>
          <a:ln w="9525" cap="flat" cmpd="sng" algn="ctr">
            <a:solidFill>
              <a:schemeClr val="tx1">
                <a:lumMod val="15000"/>
                <a:lumOff val="85000"/>
              </a:schemeClr>
            </a:solidFill>
            <a:round/>
          </a:ln>
          <a:effectLst/>
        </c:spPr>
        <c:txPr>
          <a:bodyPr rot="-2280000" spcFirstLastPara="1" vertOverflow="ellipsis" wrap="square" anchor="t" anchorCtr="0"/>
          <a:lstStyle/>
          <a:p>
            <a:pPr>
              <a:defRPr sz="1600" b="0" i="0" u="none" strike="noStrike" kern="1200" baseline="0">
                <a:solidFill>
                  <a:schemeClr val="tx2"/>
                </a:solidFill>
                <a:latin typeface="+mn-lt"/>
                <a:ea typeface="+mn-ea"/>
                <a:cs typeface="+mn-cs"/>
              </a:defRPr>
            </a:pPr>
            <a:endParaRPr lang="en-US"/>
          </a:p>
        </c:txPr>
        <c:crossAx val="720099359"/>
        <c:crosses val="autoZero"/>
        <c:auto val="1"/>
        <c:lblOffset val="100"/>
        <c:baseTimeUnit val="months"/>
        <c:majorUnit val="24"/>
        <c:majorTimeUnit val="months"/>
      </c:dateAx>
      <c:valAx>
        <c:axId val="720099359"/>
        <c:scaling>
          <c:orientation val="minMax"/>
        </c:scaling>
        <c:delete val="0"/>
        <c:axPos val="l"/>
        <c:majorGridlines>
          <c:spPr>
            <a:ln w="9525" cap="flat" cmpd="sng" algn="ctr">
              <a:solidFill>
                <a:schemeClr val="bg2">
                  <a:lumMod val="75000"/>
                </a:schemeClr>
              </a:solidFill>
              <a:round/>
            </a:ln>
            <a:effectLst/>
          </c:spPr>
        </c:majorGridlines>
        <c:numFmt formatCode="&quot;$&quot;#,,&quot;M&quot;" sourceLinked="0"/>
        <c:majorTickMark val="out"/>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tx2"/>
                </a:solidFill>
                <a:latin typeface="+mn-lt"/>
                <a:ea typeface="+mn-ea"/>
                <a:cs typeface="+mn-cs"/>
              </a:defRPr>
            </a:pPr>
            <a:endParaRPr lang="en-US"/>
          </a:p>
        </c:txPr>
        <c:crossAx val="718015103"/>
        <c:crosses val="autoZero"/>
        <c:crossBetween val="midCat"/>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1552963528812628E-2"/>
          <c:y val="2.9055897556850348E-2"/>
          <c:w val="0.91875460261711894"/>
          <c:h val="0.81180118694485448"/>
        </c:manualLayout>
      </c:layout>
      <c:areaChart>
        <c:grouping val="standard"/>
        <c:varyColors val="0"/>
        <c:ser>
          <c:idx val="0"/>
          <c:order val="0"/>
          <c:tx>
            <c:strRef>
              <c:f>Sheet1!$B$1</c:f>
              <c:strCache>
                <c:ptCount val="1"/>
                <c:pt idx="0">
                  <c:v>$1,000.00</c:v>
                </c:pt>
              </c:strCache>
            </c:strRef>
          </c:tx>
          <c:spPr>
            <a:solidFill>
              <a:srgbClr val="0060A8"/>
            </a:solidFill>
            <a:ln w="25400">
              <a:solidFill>
                <a:srgbClr val="0060A8"/>
              </a:solidFill>
            </a:ln>
            <a:effectLst/>
          </c:spPr>
          <c:cat>
            <c:numRef>
              <c:f>Sheet1!$A$2:$A$8607</c:f>
              <c:numCache>
                <c:formatCode>m/d/yy;@</c:formatCode>
                <c:ptCount val="8606"/>
                <c:pt idx="0">
                  <c:v>31485</c:v>
                </c:pt>
                <c:pt idx="1">
                  <c:v>31488</c:v>
                </c:pt>
                <c:pt idx="2">
                  <c:v>31489</c:v>
                </c:pt>
                <c:pt idx="3">
                  <c:v>31490</c:v>
                </c:pt>
                <c:pt idx="4">
                  <c:v>31491</c:v>
                </c:pt>
                <c:pt idx="5">
                  <c:v>31492</c:v>
                </c:pt>
                <c:pt idx="6">
                  <c:v>31495</c:v>
                </c:pt>
                <c:pt idx="7">
                  <c:v>31496</c:v>
                </c:pt>
                <c:pt idx="8">
                  <c:v>31497</c:v>
                </c:pt>
                <c:pt idx="9">
                  <c:v>31498</c:v>
                </c:pt>
                <c:pt idx="10">
                  <c:v>31502</c:v>
                </c:pt>
                <c:pt idx="11">
                  <c:v>31503</c:v>
                </c:pt>
                <c:pt idx="12">
                  <c:v>31504</c:v>
                </c:pt>
                <c:pt idx="13">
                  <c:v>31505</c:v>
                </c:pt>
                <c:pt idx="14">
                  <c:v>31506</c:v>
                </c:pt>
                <c:pt idx="15">
                  <c:v>31509</c:v>
                </c:pt>
                <c:pt idx="16">
                  <c:v>31510</c:v>
                </c:pt>
                <c:pt idx="17">
                  <c:v>31511</c:v>
                </c:pt>
                <c:pt idx="18">
                  <c:v>31512</c:v>
                </c:pt>
                <c:pt idx="19">
                  <c:v>31513</c:v>
                </c:pt>
                <c:pt idx="20">
                  <c:v>31516</c:v>
                </c:pt>
                <c:pt idx="21">
                  <c:v>31517</c:v>
                </c:pt>
                <c:pt idx="22">
                  <c:v>31518</c:v>
                </c:pt>
                <c:pt idx="23">
                  <c:v>31519</c:v>
                </c:pt>
                <c:pt idx="24">
                  <c:v>31520</c:v>
                </c:pt>
                <c:pt idx="25">
                  <c:v>31523</c:v>
                </c:pt>
                <c:pt idx="26">
                  <c:v>31524</c:v>
                </c:pt>
                <c:pt idx="27">
                  <c:v>31525</c:v>
                </c:pt>
                <c:pt idx="28">
                  <c:v>31526</c:v>
                </c:pt>
                <c:pt idx="29">
                  <c:v>31527</c:v>
                </c:pt>
                <c:pt idx="30">
                  <c:v>31530</c:v>
                </c:pt>
                <c:pt idx="31">
                  <c:v>31531</c:v>
                </c:pt>
                <c:pt idx="32">
                  <c:v>31532</c:v>
                </c:pt>
                <c:pt idx="33">
                  <c:v>31533</c:v>
                </c:pt>
                <c:pt idx="34">
                  <c:v>31534</c:v>
                </c:pt>
                <c:pt idx="35">
                  <c:v>31537</c:v>
                </c:pt>
                <c:pt idx="36">
                  <c:v>31538</c:v>
                </c:pt>
                <c:pt idx="37">
                  <c:v>31539</c:v>
                </c:pt>
                <c:pt idx="38">
                  <c:v>31540</c:v>
                </c:pt>
                <c:pt idx="39">
                  <c:v>31541</c:v>
                </c:pt>
                <c:pt idx="40">
                  <c:v>31544</c:v>
                </c:pt>
                <c:pt idx="41">
                  <c:v>31545</c:v>
                </c:pt>
                <c:pt idx="42">
                  <c:v>31546</c:v>
                </c:pt>
                <c:pt idx="43">
                  <c:v>31547</c:v>
                </c:pt>
                <c:pt idx="44">
                  <c:v>31548</c:v>
                </c:pt>
                <c:pt idx="45">
                  <c:v>31551</c:v>
                </c:pt>
                <c:pt idx="46">
                  <c:v>31552</c:v>
                </c:pt>
                <c:pt idx="47">
                  <c:v>31553</c:v>
                </c:pt>
                <c:pt idx="48">
                  <c:v>31554</c:v>
                </c:pt>
                <c:pt idx="49">
                  <c:v>31555</c:v>
                </c:pt>
                <c:pt idx="50">
                  <c:v>31559</c:v>
                </c:pt>
                <c:pt idx="51">
                  <c:v>31560</c:v>
                </c:pt>
                <c:pt idx="52">
                  <c:v>31561</c:v>
                </c:pt>
                <c:pt idx="53">
                  <c:v>31562</c:v>
                </c:pt>
                <c:pt idx="54">
                  <c:v>31565</c:v>
                </c:pt>
                <c:pt idx="55">
                  <c:v>31566</c:v>
                </c:pt>
                <c:pt idx="56">
                  <c:v>31567</c:v>
                </c:pt>
                <c:pt idx="57">
                  <c:v>31568</c:v>
                </c:pt>
                <c:pt idx="58">
                  <c:v>31569</c:v>
                </c:pt>
                <c:pt idx="59">
                  <c:v>31572</c:v>
                </c:pt>
                <c:pt idx="60">
                  <c:v>31573</c:v>
                </c:pt>
                <c:pt idx="61">
                  <c:v>31574</c:v>
                </c:pt>
                <c:pt idx="62">
                  <c:v>31575</c:v>
                </c:pt>
                <c:pt idx="63">
                  <c:v>31576</c:v>
                </c:pt>
                <c:pt idx="64">
                  <c:v>31579</c:v>
                </c:pt>
                <c:pt idx="65">
                  <c:v>31580</c:v>
                </c:pt>
                <c:pt idx="66">
                  <c:v>31581</c:v>
                </c:pt>
                <c:pt idx="67">
                  <c:v>31582</c:v>
                </c:pt>
                <c:pt idx="68">
                  <c:v>31583</c:v>
                </c:pt>
                <c:pt idx="69">
                  <c:v>31586</c:v>
                </c:pt>
                <c:pt idx="70">
                  <c:v>31587</c:v>
                </c:pt>
                <c:pt idx="71">
                  <c:v>31588</c:v>
                </c:pt>
                <c:pt idx="72">
                  <c:v>31589</c:v>
                </c:pt>
                <c:pt idx="73">
                  <c:v>31590</c:v>
                </c:pt>
                <c:pt idx="74">
                  <c:v>31593</c:v>
                </c:pt>
                <c:pt idx="75">
                  <c:v>31594</c:v>
                </c:pt>
                <c:pt idx="76">
                  <c:v>31595</c:v>
                </c:pt>
                <c:pt idx="77">
                  <c:v>31596</c:v>
                </c:pt>
                <c:pt idx="78">
                  <c:v>31600</c:v>
                </c:pt>
                <c:pt idx="79">
                  <c:v>31601</c:v>
                </c:pt>
                <c:pt idx="80">
                  <c:v>31602</c:v>
                </c:pt>
                <c:pt idx="81">
                  <c:v>31603</c:v>
                </c:pt>
                <c:pt idx="82">
                  <c:v>31604</c:v>
                </c:pt>
                <c:pt idx="83">
                  <c:v>31607</c:v>
                </c:pt>
                <c:pt idx="84">
                  <c:v>31608</c:v>
                </c:pt>
                <c:pt idx="85">
                  <c:v>31609</c:v>
                </c:pt>
                <c:pt idx="86">
                  <c:v>31610</c:v>
                </c:pt>
                <c:pt idx="87">
                  <c:v>31611</c:v>
                </c:pt>
                <c:pt idx="88">
                  <c:v>31614</c:v>
                </c:pt>
                <c:pt idx="89">
                  <c:v>31615</c:v>
                </c:pt>
                <c:pt idx="90">
                  <c:v>31616</c:v>
                </c:pt>
                <c:pt idx="91">
                  <c:v>31617</c:v>
                </c:pt>
                <c:pt idx="92">
                  <c:v>31618</c:v>
                </c:pt>
                <c:pt idx="93">
                  <c:v>31621</c:v>
                </c:pt>
                <c:pt idx="94">
                  <c:v>31622</c:v>
                </c:pt>
                <c:pt idx="95">
                  <c:v>31623</c:v>
                </c:pt>
                <c:pt idx="96">
                  <c:v>31624</c:v>
                </c:pt>
                <c:pt idx="97">
                  <c:v>31625</c:v>
                </c:pt>
                <c:pt idx="98">
                  <c:v>31628</c:v>
                </c:pt>
                <c:pt idx="99">
                  <c:v>31629</c:v>
                </c:pt>
                <c:pt idx="100">
                  <c:v>31630</c:v>
                </c:pt>
                <c:pt idx="101">
                  <c:v>31631</c:v>
                </c:pt>
                <c:pt idx="102">
                  <c:v>31632</c:v>
                </c:pt>
                <c:pt idx="103">
                  <c:v>31635</c:v>
                </c:pt>
                <c:pt idx="104">
                  <c:v>31636</c:v>
                </c:pt>
                <c:pt idx="105">
                  <c:v>31637</c:v>
                </c:pt>
                <c:pt idx="106">
                  <c:v>31638</c:v>
                </c:pt>
                <c:pt idx="107">
                  <c:v>31639</c:v>
                </c:pt>
                <c:pt idx="108">
                  <c:v>31642</c:v>
                </c:pt>
                <c:pt idx="109">
                  <c:v>31643</c:v>
                </c:pt>
                <c:pt idx="110">
                  <c:v>31644</c:v>
                </c:pt>
                <c:pt idx="111">
                  <c:v>31645</c:v>
                </c:pt>
                <c:pt idx="112">
                  <c:v>31646</c:v>
                </c:pt>
                <c:pt idx="113">
                  <c:v>31649</c:v>
                </c:pt>
                <c:pt idx="114">
                  <c:v>31650</c:v>
                </c:pt>
                <c:pt idx="115">
                  <c:v>31651</c:v>
                </c:pt>
                <c:pt idx="116">
                  <c:v>31652</c:v>
                </c:pt>
                <c:pt idx="117">
                  <c:v>31653</c:v>
                </c:pt>
                <c:pt idx="118">
                  <c:v>31657</c:v>
                </c:pt>
                <c:pt idx="119">
                  <c:v>31658</c:v>
                </c:pt>
                <c:pt idx="120">
                  <c:v>31659</c:v>
                </c:pt>
                <c:pt idx="121">
                  <c:v>31660</c:v>
                </c:pt>
                <c:pt idx="122">
                  <c:v>31663</c:v>
                </c:pt>
                <c:pt idx="123">
                  <c:v>31664</c:v>
                </c:pt>
                <c:pt idx="124">
                  <c:v>31665</c:v>
                </c:pt>
                <c:pt idx="125">
                  <c:v>31666</c:v>
                </c:pt>
                <c:pt idx="126">
                  <c:v>31667</c:v>
                </c:pt>
                <c:pt idx="127">
                  <c:v>31670</c:v>
                </c:pt>
                <c:pt idx="128">
                  <c:v>31671</c:v>
                </c:pt>
                <c:pt idx="129">
                  <c:v>31672</c:v>
                </c:pt>
                <c:pt idx="130">
                  <c:v>31673</c:v>
                </c:pt>
                <c:pt idx="131">
                  <c:v>31674</c:v>
                </c:pt>
                <c:pt idx="132">
                  <c:v>31677</c:v>
                </c:pt>
                <c:pt idx="133">
                  <c:v>31678</c:v>
                </c:pt>
                <c:pt idx="134">
                  <c:v>31679</c:v>
                </c:pt>
                <c:pt idx="135">
                  <c:v>31680</c:v>
                </c:pt>
                <c:pt idx="136">
                  <c:v>31681</c:v>
                </c:pt>
                <c:pt idx="137">
                  <c:v>31684</c:v>
                </c:pt>
                <c:pt idx="138">
                  <c:v>31685</c:v>
                </c:pt>
                <c:pt idx="139">
                  <c:v>31686</c:v>
                </c:pt>
                <c:pt idx="140">
                  <c:v>31687</c:v>
                </c:pt>
                <c:pt idx="141">
                  <c:v>31688</c:v>
                </c:pt>
                <c:pt idx="142">
                  <c:v>31691</c:v>
                </c:pt>
                <c:pt idx="143">
                  <c:v>31692</c:v>
                </c:pt>
                <c:pt idx="144">
                  <c:v>31693</c:v>
                </c:pt>
                <c:pt idx="145">
                  <c:v>31694</c:v>
                </c:pt>
                <c:pt idx="146">
                  <c:v>31695</c:v>
                </c:pt>
                <c:pt idx="147">
                  <c:v>31698</c:v>
                </c:pt>
                <c:pt idx="148">
                  <c:v>31699</c:v>
                </c:pt>
                <c:pt idx="149">
                  <c:v>31700</c:v>
                </c:pt>
                <c:pt idx="150">
                  <c:v>31701</c:v>
                </c:pt>
                <c:pt idx="151">
                  <c:v>31702</c:v>
                </c:pt>
                <c:pt idx="152">
                  <c:v>31705</c:v>
                </c:pt>
                <c:pt idx="153">
                  <c:v>31706</c:v>
                </c:pt>
                <c:pt idx="154">
                  <c:v>31707</c:v>
                </c:pt>
                <c:pt idx="155">
                  <c:v>31708</c:v>
                </c:pt>
                <c:pt idx="156">
                  <c:v>31709</c:v>
                </c:pt>
                <c:pt idx="157">
                  <c:v>31712</c:v>
                </c:pt>
                <c:pt idx="158">
                  <c:v>31713</c:v>
                </c:pt>
                <c:pt idx="159">
                  <c:v>31714</c:v>
                </c:pt>
                <c:pt idx="160">
                  <c:v>31715</c:v>
                </c:pt>
                <c:pt idx="161">
                  <c:v>31716</c:v>
                </c:pt>
                <c:pt idx="162">
                  <c:v>31719</c:v>
                </c:pt>
                <c:pt idx="163">
                  <c:v>31720</c:v>
                </c:pt>
                <c:pt idx="164">
                  <c:v>31721</c:v>
                </c:pt>
                <c:pt idx="165">
                  <c:v>31722</c:v>
                </c:pt>
                <c:pt idx="166">
                  <c:v>31723</c:v>
                </c:pt>
                <c:pt idx="167">
                  <c:v>31726</c:v>
                </c:pt>
                <c:pt idx="168">
                  <c:v>31727</c:v>
                </c:pt>
                <c:pt idx="169">
                  <c:v>31728</c:v>
                </c:pt>
                <c:pt idx="170">
                  <c:v>31729</c:v>
                </c:pt>
                <c:pt idx="171">
                  <c:v>31730</c:v>
                </c:pt>
                <c:pt idx="172">
                  <c:v>31733</c:v>
                </c:pt>
                <c:pt idx="173">
                  <c:v>31734</c:v>
                </c:pt>
                <c:pt idx="174">
                  <c:v>31735</c:v>
                </c:pt>
                <c:pt idx="175">
                  <c:v>31736</c:v>
                </c:pt>
                <c:pt idx="176">
                  <c:v>31737</c:v>
                </c:pt>
                <c:pt idx="177">
                  <c:v>31740</c:v>
                </c:pt>
                <c:pt idx="178">
                  <c:v>31741</c:v>
                </c:pt>
                <c:pt idx="179">
                  <c:v>31742</c:v>
                </c:pt>
                <c:pt idx="180">
                  <c:v>31744</c:v>
                </c:pt>
                <c:pt idx="181">
                  <c:v>31747</c:v>
                </c:pt>
                <c:pt idx="182">
                  <c:v>31748</c:v>
                </c:pt>
                <c:pt idx="183">
                  <c:v>31749</c:v>
                </c:pt>
                <c:pt idx="184">
                  <c:v>31750</c:v>
                </c:pt>
                <c:pt idx="185">
                  <c:v>31751</c:v>
                </c:pt>
                <c:pt idx="186">
                  <c:v>31754</c:v>
                </c:pt>
                <c:pt idx="187">
                  <c:v>31755</c:v>
                </c:pt>
                <c:pt idx="188">
                  <c:v>31756</c:v>
                </c:pt>
                <c:pt idx="189">
                  <c:v>31757</c:v>
                </c:pt>
                <c:pt idx="190">
                  <c:v>31758</c:v>
                </c:pt>
                <c:pt idx="191">
                  <c:v>31761</c:v>
                </c:pt>
                <c:pt idx="192">
                  <c:v>31762</c:v>
                </c:pt>
                <c:pt idx="193">
                  <c:v>31763</c:v>
                </c:pt>
                <c:pt idx="194">
                  <c:v>31764</c:v>
                </c:pt>
                <c:pt idx="195">
                  <c:v>31765</c:v>
                </c:pt>
                <c:pt idx="196">
                  <c:v>31768</c:v>
                </c:pt>
                <c:pt idx="197">
                  <c:v>31769</c:v>
                </c:pt>
                <c:pt idx="198">
                  <c:v>31770</c:v>
                </c:pt>
                <c:pt idx="199">
                  <c:v>31772</c:v>
                </c:pt>
                <c:pt idx="200">
                  <c:v>31775</c:v>
                </c:pt>
                <c:pt idx="201">
                  <c:v>31776</c:v>
                </c:pt>
                <c:pt idx="202">
                  <c:v>31777</c:v>
                </c:pt>
                <c:pt idx="203">
                  <c:v>31779</c:v>
                </c:pt>
                <c:pt idx="204">
                  <c:v>31782</c:v>
                </c:pt>
                <c:pt idx="205">
                  <c:v>31783</c:v>
                </c:pt>
                <c:pt idx="206">
                  <c:v>31784</c:v>
                </c:pt>
                <c:pt idx="207">
                  <c:v>31785</c:v>
                </c:pt>
                <c:pt idx="208">
                  <c:v>31786</c:v>
                </c:pt>
                <c:pt idx="209">
                  <c:v>31789</c:v>
                </c:pt>
                <c:pt idx="210">
                  <c:v>31790</c:v>
                </c:pt>
                <c:pt idx="211">
                  <c:v>31791</c:v>
                </c:pt>
                <c:pt idx="212">
                  <c:v>31792</c:v>
                </c:pt>
                <c:pt idx="213">
                  <c:v>31793</c:v>
                </c:pt>
                <c:pt idx="214">
                  <c:v>31796</c:v>
                </c:pt>
                <c:pt idx="215">
                  <c:v>31797</c:v>
                </c:pt>
                <c:pt idx="216">
                  <c:v>31798</c:v>
                </c:pt>
                <c:pt idx="217">
                  <c:v>31799</c:v>
                </c:pt>
                <c:pt idx="218">
                  <c:v>31800</c:v>
                </c:pt>
                <c:pt idx="219">
                  <c:v>31803</c:v>
                </c:pt>
                <c:pt idx="220">
                  <c:v>31804</c:v>
                </c:pt>
                <c:pt idx="221">
                  <c:v>31805</c:v>
                </c:pt>
                <c:pt idx="222">
                  <c:v>31806</c:v>
                </c:pt>
                <c:pt idx="223">
                  <c:v>31807</c:v>
                </c:pt>
                <c:pt idx="224">
                  <c:v>31810</c:v>
                </c:pt>
                <c:pt idx="225">
                  <c:v>31811</c:v>
                </c:pt>
                <c:pt idx="226">
                  <c:v>31812</c:v>
                </c:pt>
                <c:pt idx="227">
                  <c:v>31813</c:v>
                </c:pt>
                <c:pt idx="228">
                  <c:v>31814</c:v>
                </c:pt>
                <c:pt idx="229">
                  <c:v>31817</c:v>
                </c:pt>
                <c:pt idx="230">
                  <c:v>31818</c:v>
                </c:pt>
                <c:pt idx="231">
                  <c:v>31819</c:v>
                </c:pt>
                <c:pt idx="232">
                  <c:v>31820</c:v>
                </c:pt>
                <c:pt idx="233">
                  <c:v>31821</c:v>
                </c:pt>
                <c:pt idx="234">
                  <c:v>31825</c:v>
                </c:pt>
                <c:pt idx="235">
                  <c:v>31826</c:v>
                </c:pt>
                <c:pt idx="236">
                  <c:v>31827</c:v>
                </c:pt>
                <c:pt idx="237">
                  <c:v>31828</c:v>
                </c:pt>
                <c:pt idx="238">
                  <c:v>31831</c:v>
                </c:pt>
                <c:pt idx="239">
                  <c:v>31832</c:v>
                </c:pt>
                <c:pt idx="240">
                  <c:v>31833</c:v>
                </c:pt>
                <c:pt idx="241">
                  <c:v>31834</c:v>
                </c:pt>
                <c:pt idx="242">
                  <c:v>31835</c:v>
                </c:pt>
                <c:pt idx="243">
                  <c:v>31838</c:v>
                </c:pt>
                <c:pt idx="244">
                  <c:v>31839</c:v>
                </c:pt>
                <c:pt idx="245">
                  <c:v>31840</c:v>
                </c:pt>
                <c:pt idx="246">
                  <c:v>31841</c:v>
                </c:pt>
                <c:pt idx="247">
                  <c:v>31842</c:v>
                </c:pt>
                <c:pt idx="248">
                  <c:v>31845</c:v>
                </c:pt>
                <c:pt idx="249">
                  <c:v>31846</c:v>
                </c:pt>
                <c:pt idx="250">
                  <c:v>31847</c:v>
                </c:pt>
                <c:pt idx="251">
                  <c:v>31848</c:v>
                </c:pt>
                <c:pt idx="252">
                  <c:v>31849</c:v>
                </c:pt>
                <c:pt idx="253">
                  <c:v>31852</c:v>
                </c:pt>
                <c:pt idx="254">
                  <c:v>31853</c:v>
                </c:pt>
                <c:pt idx="255">
                  <c:v>31854</c:v>
                </c:pt>
                <c:pt idx="256">
                  <c:v>31855</c:v>
                </c:pt>
                <c:pt idx="257">
                  <c:v>31856</c:v>
                </c:pt>
                <c:pt idx="258">
                  <c:v>31859</c:v>
                </c:pt>
                <c:pt idx="259">
                  <c:v>31860</c:v>
                </c:pt>
                <c:pt idx="260">
                  <c:v>31861</c:v>
                </c:pt>
                <c:pt idx="261">
                  <c:v>31862</c:v>
                </c:pt>
                <c:pt idx="262">
                  <c:v>31863</c:v>
                </c:pt>
                <c:pt idx="263">
                  <c:v>31866</c:v>
                </c:pt>
                <c:pt idx="264">
                  <c:v>31867</c:v>
                </c:pt>
                <c:pt idx="265">
                  <c:v>31868</c:v>
                </c:pt>
                <c:pt idx="266">
                  <c:v>31869</c:v>
                </c:pt>
                <c:pt idx="267">
                  <c:v>31870</c:v>
                </c:pt>
                <c:pt idx="268">
                  <c:v>31873</c:v>
                </c:pt>
                <c:pt idx="269">
                  <c:v>31874</c:v>
                </c:pt>
                <c:pt idx="270">
                  <c:v>31875</c:v>
                </c:pt>
                <c:pt idx="271">
                  <c:v>31876</c:v>
                </c:pt>
                <c:pt idx="272">
                  <c:v>31877</c:v>
                </c:pt>
                <c:pt idx="273">
                  <c:v>31880</c:v>
                </c:pt>
                <c:pt idx="274">
                  <c:v>31881</c:v>
                </c:pt>
                <c:pt idx="275">
                  <c:v>31882</c:v>
                </c:pt>
                <c:pt idx="276">
                  <c:v>31883</c:v>
                </c:pt>
                <c:pt idx="277">
                  <c:v>31887</c:v>
                </c:pt>
                <c:pt idx="278">
                  <c:v>31888</c:v>
                </c:pt>
                <c:pt idx="279">
                  <c:v>31889</c:v>
                </c:pt>
                <c:pt idx="280">
                  <c:v>31890</c:v>
                </c:pt>
                <c:pt idx="281">
                  <c:v>31891</c:v>
                </c:pt>
                <c:pt idx="282">
                  <c:v>31894</c:v>
                </c:pt>
                <c:pt idx="283">
                  <c:v>31895</c:v>
                </c:pt>
                <c:pt idx="284">
                  <c:v>31896</c:v>
                </c:pt>
                <c:pt idx="285">
                  <c:v>31897</c:v>
                </c:pt>
                <c:pt idx="286">
                  <c:v>31898</c:v>
                </c:pt>
                <c:pt idx="287">
                  <c:v>31901</c:v>
                </c:pt>
                <c:pt idx="288">
                  <c:v>31902</c:v>
                </c:pt>
                <c:pt idx="289">
                  <c:v>31903</c:v>
                </c:pt>
                <c:pt idx="290">
                  <c:v>31904</c:v>
                </c:pt>
                <c:pt idx="291">
                  <c:v>31905</c:v>
                </c:pt>
                <c:pt idx="292">
                  <c:v>31908</c:v>
                </c:pt>
                <c:pt idx="293">
                  <c:v>31909</c:v>
                </c:pt>
                <c:pt idx="294">
                  <c:v>31910</c:v>
                </c:pt>
                <c:pt idx="295">
                  <c:v>31911</c:v>
                </c:pt>
                <c:pt idx="296">
                  <c:v>31912</c:v>
                </c:pt>
                <c:pt idx="297">
                  <c:v>31915</c:v>
                </c:pt>
                <c:pt idx="298">
                  <c:v>31916</c:v>
                </c:pt>
                <c:pt idx="299">
                  <c:v>31917</c:v>
                </c:pt>
                <c:pt idx="300">
                  <c:v>31918</c:v>
                </c:pt>
                <c:pt idx="301">
                  <c:v>31919</c:v>
                </c:pt>
                <c:pt idx="302">
                  <c:v>31923</c:v>
                </c:pt>
                <c:pt idx="303">
                  <c:v>31924</c:v>
                </c:pt>
                <c:pt idx="304">
                  <c:v>31925</c:v>
                </c:pt>
                <c:pt idx="305">
                  <c:v>31926</c:v>
                </c:pt>
                <c:pt idx="306">
                  <c:v>31929</c:v>
                </c:pt>
                <c:pt idx="307">
                  <c:v>31930</c:v>
                </c:pt>
                <c:pt idx="308">
                  <c:v>31931</c:v>
                </c:pt>
                <c:pt idx="309">
                  <c:v>31932</c:v>
                </c:pt>
                <c:pt idx="310">
                  <c:v>31933</c:v>
                </c:pt>
                <c:pt idx="311">
                  <c:v>31936</c:v>
                </c:pt>
                <c:pt idx="312">
                  <c:v>31937</c:v>
                </c:pt>
                <c:pt idx="313">
                  <c:v>31938</c:v>
                </c:pt>
                <c:pt idx="314">
                  <c:v>31939</c:v>
                </c:pt>
                <c:pt idx="315">
                  <c:v>31940</c:v>
                </c:pt>
                <c:pt idx="316">
                  <c:v>31943</c:v>
                </c:pt>
                <c:pt idx="317">
                  <c:v>31944</c:v>
                </c:pt>
                <c:pt idx="318">
                  <c:v>31945</c:v>
                </c:pt>
                <c:pt idx="319">
                  <c:v>31946</c:v>
                </c:pt>
                <c:pt idx="320">
                  <c:v>31947</c:v>
                </c:pt>
                <c:pt idx="321">
                  <c:v>31950</c:v>
                </c:pt>
                <c:pt idx="322">
                  <c:v>31951</c:v>
                </c:pt>
                <c:pt idx="323">
                  <c:v>31952</c:v>
                </c:pt>
                <c:pt idx="324">
                  <c:v>31953</c:v>
                </c:pt>
                <c:pt idx="325">
                  <c:v>31954</c:v>
                </c:pt>
                <c:pt idx="326">
                  <c:v>31957</c:v>
                </c:pt>
                <c:pt idx="327">
                  <c:v>31958</c:v>
                </c:pt>
                <c:pt idx="328">
                  <c:v>31959</c:v>
                </c:pt>
                <c:pt idx="329">
                  <c:v>31960</c:v>
                </c:pt>
                <c:pt idx="330">
                  <c:v>31964</c:v>
                </c:pt>
                <c:pt idx="331">
                  <c:v>31965</c:v>
                </c:pt>
                <c:pt idx="332">
                  <c:v>31966</c:v>
                </c:pt>
                <c:pt idx="333">
                  <c:v>31967</c:v>
                </c:pt>
                <c:pt idx="334">
                  <c:v>31968</c:v>
                </c:pt>
                <c:pt idx="335">
                  <c:v>31971</c:v>
                </c:pt>
                <c:pt idx="336">
                  <c:v>31972</c:v>
                </c:pt>
                <c:pt idx="337">
                  <c:v>31973</c:v>
                </c:pt>
                <c:pt idx="338">
                  <c:v>31974</c:v>
                </c:pt>
                <c:pt idx="339">
                  <c:v>31975</c:v>
                </c:pt>
                <c:pt idx="340">
                  <c:v>31978</c:v>
                </c:pt>
                <c:pt idx="341">
                  <c:v>31979</c:v>
                </c:pt>
                <c:pt idx="342">
                  <c:v>31980</c:v>
                </c:pt>
                <c:pt idx="343">
                  <c:v>31981</c:v>
                </c:pt>
                <c:pt idx="344">
                  <c:v>31982</c:v>
                </c:pt>
                <c:pt idx="345">
                  <c:v>31985</c:v>
                </c:pt>
                <c:pt idx="346">
                  <c:v>31986</c:v>
                </c:pt>
                <c:pt idx="347">
                  <c:v>31987</c:v>
                </c:pt>
                <c:pt idx="348">
                  <c:v>31988</c:v>
                </c:pt>
                <c:pt idx="349">
                  <c:v>31989</c:v>
                </c:pt>
                <c:pt idx="350">
                  <c:v>31992</c:v>
                </c:pt>
                <c:pt idx="351">
                  <c:v>31993</c:v>
                </c:pt>
                <c:pt idx="352">
                  <c:v>31994</c:v>
                </c:pt>
                <c:pt idx="353">
                  <c:v>31995</c:v>
                </c:pt>
                <c:pt idx="354">
                  <c:v>31996</c:v>
                </c:pt>
                <c:pt idx="355">
                  <c:v>31999</c:v>
                </c:pt>
                <c:pt idx="356">
                  <c:v>32000</c:v>
                </c:pt>
                <c:pt idx="357">
                  <c:v>32001</c:v>
                </c:pt>
                <c:pt idx="358">
                  <c:v>32002</c:v>
                </c:pt>
                <c:pt idx="359">
                  <c:v>32003</c:v>
                </c:pt>
                <c:pt idx="360">
                  <c:v>32006</c:v>
                </c:pt>
                <c:pt idx="361">
                  <c:v>32007</c:v>
                </c:pt>
                <c:pt idx="362">
                  <c:v>32008</c:v>
                </c:pt>
                <c:pt idx="363">
                  <c:v>32009</c:v>
                </c:pt>
                <c:pt idx="364">
                  <c:v>32010</c:v>
                </c:pt>
                <c:pt idx="365">
                  <c:v>32013</c:v>
                </c:pt>
                <c:pt idx="366">
                  <c:v>32014</c:v>
                </c:pt>
                <c:pt idx="367">
                  <c:v>32015</c:v>
                </c:pt>
                <c:pt idx="368">
                  <c:v>32016</c:v>
                </c:pt>
                <c:pt idx="369">
                  <c:v>32017</c:v>
                </c:pt>
                <c:pt idx="370">
                  <c:v>32020</c:v>
                </c:pt>
                <c:pt idx="371">
                  <c:v>32021</c:v>
                </c:pt>
                <c:pt idx="372">
                  <c:v>32022</c:v>
                </c:pt>
                <c:pt idx="373">
                  <c:v>32023</c:v>
                </c:pt>
                <c:pt idx="374">
                  <c:v>32024</c:v>
                </c:pt>
                <c:pt idx="375">
                  <c:v>32028</c:v>
                </c:pt>
                <c:pt idx="376">
                  <c:v>32029</c:v>
                </c:pt>
                <c:pt idx="377">
                  <c:v>32030</c:v>
                </c:pt>
                <c:pt idx="378">
                  <c:v>32031</c:v>
                </c:pt>
                <c:pt idx="379">
                  <c:v>32034</c:v>
                </c:pt>
                <c:pt idx="380">
                  <c:v>32035</c:v>
                </c:pt>
                <c:pt idx="381">
                  <c:v>32036</c:v>
                </c:pt>
                <c:pt idx="382">
                  <c:v>32037</c:v>
                </c:pt>
                <c:pt idx="383">
                  <c:v>32038</c:v>
                </c:pt>
                <c:pt idx="384">
                  <c:v>32041</c:v>
                </c:pt>
                <c:pt idx="385">
                  <c:v>32042</c:v>
                </c:pt>
                <c:pt idx="386">
                  <c:v>32043</c:v>
                </c:pt>
                <c:pt idx="387">
                  <c:v>32044</c:v>
                </c:pt>
                <c:pt idx="388">
                  <c:v>32045</c:v>
                </c:pt>
                <c:pt idx="389">
                  <c:v>32048</c:v>
                </c:pt>
                <c:pt idx="390">
                  <c:v>32049</c:v>
                </c:pt>
                <c:pt idx="391">
                  <c:v>32050</c:v>
                </c:pt>
                <c:pt idx="392">
                  <c:v>32051</c:v>
                </c:pt>
                <c:pt idx="393">
                  <c:v>32052</c:v>
                </c:pt>
                <c:pt idx="394">
                  <c:v>32055</c:v>
                </c:pt>
                <c:pt idx="395">
                  <c:v>32056</c:v>
                </c:pt>
                <c:pt idx="396">
                  <c:v>32057</c:v>
                </c:pt>
                <c:pt idx="397">
                  <c:v>32058</c:v>
                </c:pt>
                <c:pt idx="398">
                  <c:v>32059</c:v>
                </c:pt>
                <c:pt idx="399">
                  <c:v>32062</c:v>
                </c:pt>
                <c:pt idx="400">
                  <c:v>32063</c:v>
                </c:pt>
                <c:pt idx="401">
                  <c:v>32064</c:v>
                </c:pt>
                <c:pt idx="402">
                  <c:v>32065</c:v>
                </c:pt>
                <c:pt idx="403">
                  <c:v>32066</c:v>
                </c:pt>
                <c:pt idx="404">
                  <c:v>32069</c:v>
                </c:pt>
                <c:pt idx="405">
                  <c:v>32070</c:v>
                </c:pt>
                <c:pt idx="406">
                  <c:v>32071</c:v>
                </c:pt>
                <c:pt idx="407">
                  <c:v>32072</c:v>
                </c:pt>
                <c:pt idx="408">
                  <c:v>32073</c:v>
                </c:pt>
                <c:pt idx="409">
                  <c:v>32076</c:v>
                </c:pt>
                <c:pt idx="410">
                  <c:v>32077</c:v>
                </c:pt>
                <c:pt idx="411">
                  <c:v>32078</c:v>
                </c:pt>
                <c:pt idx="412">
                  <c:v>32079</c:v>
                </c:pt>
                <c:pt idx="413">
                  <c:v>32080</c:v>
                </c:pt>
                <c:pt idx="414">
                  <c:v>32083</c:v>
                </c:pt>
                <c:pt idx="415">
                  <c:v>32084</c:v>
                </c:pt>
                <c:pt idx="416">
                  <c:v>32085</c:v>
                </c:pt>
                <c:pt idx="417">
                  <c:v>32086</c:v>
                </c:pt>
                <c:pt idx="418">
                  <c:v>32087</c:v>
                </c:pt>
                <c:pt idx="419">
                  <c:v>32090</c:v>
                </c:pt>
                <c:pt idx="420">
                  <c:v>32091</c:v>
                </c:pt>
                <c:pt idx="421">
                  <c:v>32092</c:v>
                </c:pt>
                <c:pt idx="422">
                  <c:v>32093</c:v>
                </c:pt>
                <c:pt idx="423">
                  <c:v>32094</c:v>
                </c:pt>
                <c:pt idx="424">
                  <c:v>32097</c:v>
                </c:pt>
                <c:pt idx="425">
                  <c:v>32098</c:v>
                </c:pt>
                <c:pt idx="426">
                  <c:v>32099</c:v>
                </c:pt>
                <c:pt idx="427">
                  <c:v>32100</c:v>
                </c:pt>
                <c:pt idx="428">
                  <c:v>32101</c:v>
                </c:pt>
                <c:pt idx="429">
                  <c:v>32104</c:v>
                </c:pt>
                <c:pt idx="430">
                  <c:v>32105</c:v>
                </c:pt>
                <c:pt idx="431">
                  <c:v>32106</c:v>
                </c:pt>
                <c:pt idx="432">
                  <c:v>32108</c:v>
                </c:pt>
                <c:pt idx="433">
                  <c:v>32111</c:v>
                </c:pt>
                <c:pt idx="434">
                  <c:v>32112</c:v>
                </c:pt>
                <c:pt idx="435">
                  <c:v>32113</c:v>
                </c:pt>
                <c:pt idx="436">
                  <c:v>32114</c:v>
                </c:pt>
                <c:pt idx="437">
                  <c:v>32115</c:v>
                </c:pt>
                <c:pt idx="438">
                  <c:v>32118</c:v>
                </c:pt>
                <c:pt idx="439">
                  <c:v>32119</c:v>
                </c:pt>
                <c:pt idx="440">
                  <c:v>32120</c:v>
                </c:pt>
                <c:pt idx="441">
                  <c:v>32121</c:v>
                </c:pt>
                <c:pt idx="442">
                  <c:v>32122</c:v>
                </c:pt>
                <c:pt idx="443">
                  <c:v>32125</c:v>
                </c:pt>
                <c:pt idx="444">
                  <c:v>32126</c:v>
                </c:pt>
                <c:pt idx="445">
                  <c:v>32127</c:v>
                </c:pt>
                <c:pt idx="446">
                  <c:v>32128</c:v>
                </c:pt>
                <c:pt idx="447">
                  <c:v>32129</c:v>
                </c:pt>
                <c:pt idx="448">
                  <c:v>32132</c:v>
                </c:pt>
                <c:pt idx="449">
                  <c:v>32133</c:v>
                </c:pt>
                <c:pt idx="450">
                  <c:v>32134</c:v>
                </c:pt>
                <c:pt idx="451">
                  <c:v>32135</c:v>
                </c:pt>
                <c:pt idx="452">
                  <c:v>32139</c:v>
                </c:pt>
                <c:pt idx="453">
                  <c:v>32140</c:v>
                </c:pt>
                <c:pt idx="454">
                  <c:v>32141</c:v>
                </c:pt>
                <c:pt idx="455">
                  <c:v>32142</c:v>
                </c:pt>
                <c:pt idx="456">
                  <c:v>32146</c:v>
                </c:pt>
                <c:pt idx="457">
                  <c:v>32147</c:v>
                </c:pt>
                <c:pt idx="458">
                  <c:v>32148</c:v>
                </c:pt>
                <c:pt idx="459">
                  <c:v>32149</c:v>
                </c:pt>
                <c:pt idx="460">
                  <c:v>32150</c:v>
                </c:pt>
                <c:pt idx="461">
                  <c:v>32153</c:v>
                </c:pt>
                <c:pt idx="462">
                  <c:v>32154</c:v>
                </c:pt>
                <c:pt idx="463">
                  <c:v>32155</c:v>
                </c:pt>
                <c:pt idx="464">
                  <c:v>32156</c:v>
                </c:pt>
                <c:pt idx="465">
                  <c:v>32157</c:v>
                </c:pt>
                <c:pt idx="466">
                  <c:v>32160</c:v>
                </c:pt>
                <c:pt idx="467">
                  <c:v>32161</c:v>
                </c:pt>
                <c:pt idx="468">
                  <c:v>32162</c:v>
                </c:pt>
                <c:pt idx="469">
                  <c:v>32163</c:v>
                </c:pt>
                <c:pt idx="470">
                  <c:v>32164</c:v>
                </c:pt>
                <c:pt idx="471">
                  <c:v>32167</c:v>
                </c:pt>
                <c:pt idx="472">
                  <c:v>32168</c:v>
                </c:pt>
                <c:pt idx="473">
                  <c:v>32169</c:v>
                </c:pt>
                <c:pt idx="474">
                  <c:v>32170</c:v>
                </c:pt>
                <c:pt idx="475">
                  <c:v>32171</c:v>
                </c:pt>
                <c:pt idx="476">
                  <c:v>32174</c:v>
                </c:pt>
                <c:pt idx="477">
                  <c:v>32175</c:v>
                </c:pt>
                <c:pt idx="478">
                  <c:v>32176</c:v>
                </c:pt>
                <c:pt idx="479">
                  <c:v>32177</c:v>
                </c:pt>
                <c:pt idx="480">
                  <c:v>32178</c:v>
                </c:pt>
                <c:pt idx="481">
                  <c:v>32181</c:v>
                </c:pt>
                <c:pt idx="482">
                  <c:v>32182</c:v>
                </c:pt>
                <c:pt idx="483">
                  <c:v>32183</c:v>
                </c:pt>
                <c:pt idx="484">
                  <c:v>32184</c:v>
                </c:pt>
                <c:pt idx="485">
                  <c:v>32185</c:v>
                </c:pt>
                <c:pt idx="486">
                  <c:v>32189</c:v>
                </c:pt>
                <c:pt idx="487">
                  <c:v>32190</c:v>
                </c:pt>
                <c:pt idx="488">
                  <c:v>32191</c:v>
                </c:pt>
                <c:pt idx="489">
                  <c:v>32192</c:v>
                </c:pt>
                <c:pt idx="490">
                  <c:v>32195</c:v>
                </c:pt>
                <c:pt idx="491">
                  <c:v>32196</c:v>
                </c:pt>
                <c:pt idx="492">
                  <c:v>32197</c:v>
                </c:pt>
                <c:pt idx="493">
                  <c:v>32198</c:v>
                </c:pt>
                <c:pt idx="494">
                  <c:v>32199</c:v>
                </c:pt>
                <c:pt idx="495">
                  <c:v>32202</c:v>
                </c:pt>
                <c:pt idx="496">
                  <c:v>32203</c:v>
                </c:pt>
                <c:pt idx="497">
                  <c:v>32204</c:v>
                </c:pt>
                <c:pt idx="498">
                  <c:v>32205</c:v>
                </c:pt>
                <c:pt idx="499">
                  <c:v>32206</c:v>
                </c:pt>
                <c:pt idx="500">
                  <c:v>32209</c:v>
                </c:pt>
                <c:pt idx="501">
                  <c:v>32210</c:v>
                </c:pt>
                <c:pt idx="502">
                  <c:v>32211</c:v>
                </c:pt>
                <c:pt idx="503">
                  <c:v>32212</c:v>
                </c:pt>
                <c:pt idx="504">
                  <c:v>32213</c:v>
                </c:pt>
                <c:pt idx="505">
                  <c:v>32216</c:v>
                </c:pt>
                <c:pt idx="506">
                  <c:v>32217</c:v>
                </c:pt>
                <c:pt idx="507">
                  <c:v>32218</c:v>
                </c:pt>
                <c:pt idx="508">
                  <c:v>32219</c:v>
                </c:pt>
                <c:pt idx="509">
                  <c:v>32220</c:v>
                </c:pt>
                <c:pt idx="510">
                  <c:v>32223</c:v>
                </c:pt>
                <c:pt idx="511">
                  <c:v>32224</c:v>
                </c:pt>
                <c:pt idx="512">
                  <c:v>32225</c:v>
                </c:pt>
                <c:pt idx="513">
                  <c:v>32226</c:v>
                </c:pt>
                <c:pt idx="514">
                  <c:v>32227</c:v>
                </c:pt>
                <c:pt idx="515">
                  <c:v>32230</c:v>
                </c:pt>
                <c:pt idx="516">
                  <c:v>32231</c:v>
                </c:pt>
                <c:pt idx="517">
                  <c:v>32232</c:v>
                </c:pt>
                <c:pt idx="518">
                  <c:v>32233</c:v>
                </c:pt>
                <c:pt idx="519">
                  <c:v>32237</c:v>
                </c:pt>
                <c:pt idx="520">
                  <c:v>32238</c:v>
                </c:pt>
                <c:pt idx="521">
                  <c:v>32239</c:v>
                </c:pt>
                <c:pt idx="522">
                  <c:v>32240</c:v>
                </c:pt>
                <c:pt idx="523">
                  <c:v>32241</c:v>
                </c:pt>
                <c:pt idx="524">
                  <c:v>32244</c:v>
                </c:pt>
                <c:pt idx="525">
                  <c:v>32245</c:v>
                </c:pt>
                <c:pt idx="526">
                  <c:v>32246</c:v>
                </c:pt>
                <c:pt idx="527">
                  <c:v>32247</c:v>
                </c:pt>
                <c:pt idx="528">
                  <c:v>32248</c:v>
                </c:pt>
                <c:pt idx="529">
                  <c:v>32251</c:v>
                </c:pt>
                <c:pt idx="530">
                  <c:v>32252</c:v>
                </c:pt>
                <c:pt idx="531">
                  <c:v>32253</c:v>
                </c:pt>
                <c:pt idx="532">
                  <c:v>32254</c:v>
                </c:pt>
                <c:pt idx="533">
                  <c:v>32255</c:v>
                </c:pt>
                <c:pt idx="534">
                  <c:v>32258</c:v>
                </c:pt>
                <c:pt idx="535">
                  <c:v>32259</c:v>
                </c:pt>
                <c:pt idx="536">
                  <c:v>32260</c:v>
                </c:pt>
                <c:pt idx="537">
                  <c:v>32261</c:v>
                </c:pt>
                <c:pt idx="538">
                  <c:v>32262</c:v>
                </c:pt>
                <c:pt idx="539">
                  <c:v>32265</c:v>
                </c:pt>
                <c:pt idx="540">
                  <c:v>32266</c:v>
                </c:pt>
                <c:pt idx="541">
                  <c:v>32267</c:v>
                </c:pt>
                <c:pt idx="542">
                  <c:v>32268</c:v>
                </c:pt>
                <c:pt idx="543">
                  <c:v>32269</c:v>
                </c:pt>
                <c:pt idx="544">
                  <c:v>32272</c:v>
                </c:pt>
                <c:pt idx="545">
                  <c:v>32273</c:v>
                </c:pt>
                <c:pt idx="546">
                  <c:v>32274</c:v>
                </c:pt>
                <c:pt idx="547">
                  <c:v>32275</c:v>
                </c:pt>
                <c:pt idx="548">
                  <c:v>32276</c:v>
                </c:pt>
                <c:pt idx="549">
                  <c:v>32279</c:v>
                </c:pt>
                <c:pt idx="550">
                  <c:v>32280</c:v>
                </c:pt>
                <c:pt idx="551">
                  <c:v>32281</c:v>
                </c:pt>
                <c:pt idx="552">
                  <c:v>32282</c:v>
                </c:pt>
                <c:pt idx="553">
                  <c:v>32283</c:v>
                </c:pt>
                <c:pt idx="554">
                  <c:v>32286</c:v>
                </c:pt>
                <c:pt idx="555">
                  <c:v>32287</c:v>
                </c:pt>
                <c:pt idx="556">
                  <c:v>32288</c:v>
                </c:pt>
                <c:pt idx="557">
                  <c:v>32289</c:v>
                </c:pt>
                <c:pt idx="558">
                  <c:v>32290</c:v>
                </c:pt>
                <c:pt idx="559">
                  <c:v>32294</c:v>
                </c:pt>
                <c:pt idx="560">
                  <c:v>32295</c:v>
                </c:pt>
                <c:pt idx="561">
                  <c:v>32296</c:v>
                </c:pt>
                <c:pt idx="562">
                  <c:v>32297</c:v>
                </c:pt>
                <c:pt idx="563">
                  <c:v>32300</c:v>
                </c:pt>
                <c:pt idx="564">
                  <c:v>32301</c:v>
                </c:pt>
                <c:pt idx="565">
                  <c:v>32302</c:v>
                </c:pt>
                <c:pt idx="566">
                  <c:v>32303</c:v>
                </c:pt>
                <c:pt idx="567">
                  <c:v>32304</c:v>
                </c:pt>
                <c:pt idx="568">
                  <c:v>32307</c:v>
                </c:pt>
                <c:pt idx="569">
                  <c:v>32308</c:v>
                </c:pt>
                <c:pt idx="570">
                  <c:v>32309</c:v>
                </c:pt>
                <c:pt idx="571">
                  <c:v>32310</c:v>
                </c:pt>
                <c:pt idx="572">
                  <c:v>32311</c:v>
                </c:pt>
                <c:pt idx="573">
                  <c:v>32314</c:v>
                </c:pt>
                <c:pt idx="574">
                  <c:v>32315</c:v>
                </c:pt>
                <c:pt idx="575">
                  <c:v>32316</c:v>
                </c:pt>
                <c:pt idx="576">
                  <c:v>32317</c:v>
                </c:pt>
                <c:pt idx="577">
                  <c:v>32318</c:v>
                </c:pt>
                <c:pt idx="578">
                  <c:v>32321</c:v>
                </c:pt>
                <c:pt idx="579">
                  <c:v>32322</c:v>
                </c:pt>
                <c:pt idx="580">
                  <c:v>32323</c:v>
                </c:pt>
                <c:pt idx="581">
                  <c:v>32324</c:v>
                </c:pt>
                <c:pt idx="582">
                  <c:v>32325</c:v>
                </c:pt>
                <c:pt idx="583">
                  <c:v>32329</c:v>
                </c:pt>
                <c:pt idx="584">
                  <c:v>32330</c:v>
                </c:pt>
                <c:pt idx="585">
                  <c:v>32331</c:v>
                </c:pt>
                <c:pt idx="586">
                  <c:v>32332</c:v>
                </c:pt>
                <c:pt idx="587">
                  <c:v>32335</c:v>
                </c:pt>
                <c:pt idx="588">
                  <c:v>32336</c:v>
                </c:pt>
                <c:pt idx="589">
                  <c:v>32337</c:v>
                </c:pt>
                <c:pt idx="590">
                  <c:v>32338</c:v>
                </c:pt>
                <c:pt idx="591">
                  <c:v>32339</c:v>
                </c:pt>
                <c:pt idx="592">
                  <c:v>32342</c:v>
                </c:pt>
                <c:pt idx="593">
                  <c:v>32343</c:v>
                </c:pt>
                <c:pt idx="594">
                  <c:v>32344</c:v>
                </c:pt>
                <c:pt idx="595">
                  <c:v>32345</c:v>
                </c:pt>
                <c:pt idx="596">
                  <c:v>32346</c:v>
                </c:pt>
                <c:pt idx="597">
                  <c:v>32349</c:v>
                </c:pt>
                <c:pt idx="598">
                  <c:v>32350</c:v>
                </c:pt>
                <c:pt idx="599">
                  <c:v>32351</c:v>
                </c:pt>
                <c:pt idx="600">
                  <c:v>32352</c:v>
                </c:pt>
                <c:pt idx="601">
                  <c:v>32353</c:v>
                </c:pt>
                <c:pt idx="602">
                  <c:v>32356</c:v>
                </c:pt>
                <c:pt idx="603">
                  <c:v>32357</c:v>
                </c:pt>
                <c:pt idx="604">
                  <c:v>32358</c:v>
                </c:pt>
                <c:pt idx="605">
                  <c:v>32359</c:v>
                </c:pt>
                <c:pt idx="606">
                  <c:v>32360</c:v>
                </c:pt>
                <c:pt idx="607">
                  <c:v>32363</c:v>
                </c:pt>
                <c:pt idx="608">
                  <c:v>32364</c:v>
                </c:pt>
                <c:pt idx="609">
                  <c:v>32365</c:v>
                </c:pt>
                <c:pt idx="610">
                  <c:v>32366</c:v>
                </c:pt>
                <c:pt idx="611">
                  <c:v>32367</c:v>
                </c:pt>
                <c:pt idx="612">
                  <c:v>32370</c:v>
                </c:pt>
                <c:pt idx="613">
                  <c:v>32371</c:v>
                </c:pt>
                <c:pt idx="614">
                  <c:v>32372</c:v>
                </c:pt>
                <c:pt idx="615">
                  <c:v>32373</c:v>
                </c:pt>
                <c:pt idx="616">
                  <c:v>32374</c:v>
                </c:pt>
                <c:pt idx="617">
                  <c:v>32377</c:v>
                </c:pt>
                <c:pt idx="618">
                  <c:v>32378</c:v>
                </c:pt>
                <c:pt idx="619">
                  <c:v>32379</c:v>
                </c:pt>
                <c:pt idx="620">
                  <c:v>32380</c:v>
                </c:pt>
                <c:pt idx="621">
                  <c:v>32381</c:v>
                </c:pt>
                <c:pt idx="622">
                  <c:v>32384</c:v>
                </c:pt>
                <c:pt idx="623">
                  <c:v>32385</c:v>
                </c:pt>
                <c:pt idx="624">
                  <c:v>32386</c:v>
                </c:pt>
                <c:pt idx="625">
                  <c:v>32387</c:v>
                </c:pt>
                <c:pt idx="626">
                  <c:v>32388</c:v>
                </c:pt>
                <c:pt idx="627">
                  <c:v>32392</c:v>
                </c:pt>
                <c:pt idx="628">
                  <c:v>32393</c:v>
                </c:pt>
                <c:pt idx="629">
                  <c:v>32394</c:v>
                </c:pt>
                <c:pt idx="630">
                  <c:v>32395</c:v>
                </c:pt>
                <c:pt idx="631">
                  <c:v>32398</c:v>
                </c:pt>
                <c:pt idx="632">
                  <c:v>32399</c:v>
                </c:pt>
                <c:pt idx="633">
                  <c:v>32400</c:v>
                </c:pt>
                <c:pt idx="634">
                  <c:v>32401</c:v>
                </c:pt>
                <c:pt idx="635">
                  <c:v>32402</c:v>
                </c:pt>
                <c:pt idx="636">
                  <c:v>32405</c:v>
                </c:pt>
                <c:pt idx="637">
                  <c:v>32406</c:v>
                </c:pt>
                <c:pt idx="638">
                  <c:v>32407</c:v>
                </c:pt>
                <c:pt idx="639">
                  <c:v>32408</c:v>
                </c:pt>
                <c:pt idx="640">
                  <c:v>32409</c:v>
                </c:pt>
                <c:pt idx="641">
                  <c:v>32412</c:v>
                </c:pt>
                <c:pt idx="642">
                  <c:v>32413</c:v>
                </c:pt>
                <c:pt idx="643">
                  <c:v>32414</c:v>
                </c:pt>
                <c:pt idx="644">
                  <c:v>32415</c:v>
                </c:pt>
                <c:pt idx="645">
                  <c:v>32416</c:v>
                </c:pt>
                <c:pt idx="646">
                  <c:v>32419</c:v>
                </c:pt>
                <c:pt idx="647">
                  <c:v>32420</c:v>
                </c:pt>
                <c:pt idx="648">
                  <c:v>32421</c:v>
                </c:pt>
                <c:pt idx="649">
                  <c:v>32422</c:v>
                </c:pt>
                <c:pt idx="650">
                  <c:v>32423</c:v>
                </c:pt>
                <c:pt idx="651">
                  <c:v>32426</c:v>
                </c:pt>
                <c:pt idx="652">
                  <c:v>32427</c:v>
                </c:pt>
                <c:pt idx="653">
                  <c:v>32428</c:v>
                </c:pt>
                <c:pt idx="654">
                  <c:v>32429</c:v>
                </c:pt>
                <c:pt idx="655">
                  <c:v>32430</c:v>
                </c:pt>
                <c:pt idx="656">
                  <c:v>32433</c:v>
                </c:pt>
                <c:pt idx="657">
                  <c:v>32434</c:v>
                </c:pt>
                <c:pt idx="658">
                  <c:v>32435</c:v>
                </c:pt>
                <c:pt idx="659">
                  <c:v>32436</c:v>
                </c:pt>
                <c:pt idx="660">
                  <c:v>32437</c:v>
                </c:pt>
                <c:pt idx="661">
                  <c:v>32440</c:v>
                </c:pt>
                <c:pt idx="662">
                  <c:v>32441</c:v>
                </c:pt>
                <c:pt idx="663">
                  <c:v>32442</c:v>
                </c:pt>
                <c:pt idx="664">
                  <c:v>32443</c:v>
                </c:pt>
                <c:pt idx="665">
                  <c:v>32444</c:v>
                </c:pt>
                <c:pt idx="666">
                  <c:v>32447</c:v>
                </c:pt>
                <c:pt idx="667">
                  <c:v>32448</c:v>
                </c:pt>
                <c:pt idx="668">
                  <c:v>32449</c:v>
                </c:pt>
                <c:pt idx="669">
                  <c:v>32450</c:v>
                </c:pt>
                <c:pt idx="670">
                  <c:v>32451</c:v>
                </c:pt>
                <c:pt idx="671">
                  <c:v>32454</c:v>
                </c:pt>
                <c:pt idx="672">
                  <c:v>32455</c:v>
                </c:pt>
                <c:pt idx="673">
                  <c:v>32456</c:v>
                </c:pt>
                <c:pt idx="674">
                  <c:v>32457</c:v>
                </c:pt>
                <c:pt idx="675">
                  <c:v>32458</c:v>
                </c:pt>
                <c:pt idx="676">
                  <c:v>32461</c:v>
                </c:pt>
                <c:pt idx="677">
                  <c:v>32462</c:v>
                </c:pt>
                <c:pt idx="678">
                  <c:v>32463</c:v>
                </c:pt>
                <c:pt idx="679">
                  <c:v>32464</c:v>
                </c:pt>
                <c:pt idx="680">
                  <c:v>32465</c:v>
                </c:pt>
                <c:pt idx="681">
                  <c:v>32468</c:v>
                </c:pt>
                <c:pt idx="682">
                  <c:v>32469</c:v>
                </c:pt>
                <c:pt idx="683">
                  <c:v>32470</c:v>
                </c:pt>
                <c:pt idx="684">
                  <c:v>32472</c:v>
                </c:pt>
                <c:pt idx="685">
                  <c:v>32475</c:v>
                </c:pt>
                <c:pt idx="686">
                  <c:v>32476</c:v>
                </c:pt>
                <c:pt idx="687">
                  <c:v>32477</c:v>
                </c:pt>
                <c:pt idx="688">
                  <c:v>32478</c:v>
                </c:pt>
                <c:pt idx="689">
                  <c:v>32479</c:v>
                </c:pt>
                <c:pt idx="690">
                  <c:v>32482</c:v>
                </c:pt>
                <c:pt idx="691">
                  <c:v>32483</c:v>
                </c:pt>
                <c:pt idx="692">
                  <c:v>32484</c:v>
                </c:pt>
                <c:pt idx="693">
                  <c:v>32485</c:v>
                </c:pt>
                <c:pt idx="694">
                  <c:v>32486</c:v>
                </c:pt>
                <c:pt idx="695">
                  <c:v>32489</c:v>
                </c:pt>
                <c:pt idx="696">
                  <c:v>32490</c:v>
                </c:pt>
                <c:pt idx="697">
                  <c:v>32491</c:v>
                </c:pt>
                <c:pt idx="698">
                  <c:v>32492</c:v>
                </c:pt>
                <c:pt idx="699">
                  <c:v>32493</c:v>
                </c:pt>
                <c:pt idx="700">
                  <c:v>32496</c:v>
                </c:pt>
                <c:pt idx="701">
                  <c:v>32497</c:v>
                </c:pt>
                <c:pt idx="702">
                  <c:v>32498</c:v>
                </c:pt>
                <c:pt idx="703">
                  <c:v>32499</c:v>
                </c:pt>
                <c:pt idx="704">
                  <c:v>32500</c:v>
                </c:pt>
                <c:pt idx="705">
                  <c:v>32504</c:v>
                </c:pt>
                <c:pt idx="706">
                  <c:v>32505</c:v>
                </c:pt>
                <c:pt idx="707">
                  <c:v>32506</c:v>
                </c:pt>
                <c:pt idx="708">
                  <c:v>32507</c:v>
                </c:pt>
                <c:pt idx="709">
                  <c:v>32511</c:v>
                </c:pt>
                <c:pt idx="710">
                  <c:v>32512</c:v>
                </c:pt>
                <c:pt idx="711">
                  <c:v>32513</c:v>
                </c:pt>
                <c:pt idx="712">
                  <c:v>32514</c:v>
                </c:pt>
                <c:pt idx="713">
                  <c:v>32517</c:v>
                </c:pt>
                <c:pt idx="714">
                  <c:v>32518</c:v>
                </c:pt>
                <c:pt idx="715">
                  <c:v>32519</c:v>
                </c:pt>
                <c:pt idx="716">
                  <c:v>32520</c:v>
                </c:pt>
                <c:pt idx="717">
                  <c:v>32521</c:v>
                </c:pt>
                <c:pt idx="718">
                  <c:v>32524</c:v>
                </c:pt>
                <c:pt idx="719">
                  <c:v>32525</c:v>
                </c:pt>
                <c:pt idx="720">
                  <c:v>32526</c:v>
                </c:pt>
                <c:pt idx="721">
                  <c:v>32527</c:v>
                </c:pt>
                <c:pt idx="722">
                  <c:v>32528</c:v>
                </c:pt>
                <c:pt idx="723">
                  <c:v>32531</c:v>
                </c:pt>
                <c:pt idx="724">
                  <c:v>32532</c:v>
                </c:pt>
                <c:pt idx="725">
                  <c:v>32533</c:v>
                </c:pt>
                <c:pt idx="726">
                  <c:v>32534</c:v>
                </c:pt>
                <c:pt idx="727">
                  <c:v>32535</c:v>
                </c:pt>
                <c:pt idx="728">
                  <c:v>32538</c:v>
                </c:pt>
                <c:pt idx="729">
                  <c:v>32539</c:v>
                </c:pt>
                <c:pt idx="730">
                  <c:v>32540</c:v>
                </c:pt>
                <c:pt idx="731">
                  <c:v>32541</c:v>
                </c:pt>
                <c:pt idx="732">
                  <c:v>32542</c:v>
                </c:pt>
                <c:pt idx="733">
                  <c:v>32545</c:v>
                </c:pt>
                <c:pt idx="734">
                  <c:v>32546</c:v>
                </c:pt>
                <c:pt idx="735">
                  <c:v>32547</c:v>
                </c:pt>
                <c:pt idx="736">
                  <c:v>32548</c:v>
                </c:pt>
                <c:pt idx="737">
                  <c:v>32549</c:v>
                </c:pt>
                <c:pt idx="738">
                  <c:v>32552</c:v>
                </c:pt>
                <c:pt idx="739">
                  <c:v>32553</c:v>
                </c:pt>
                <c:pt idx="740">
                  <c:v>32554</c:v>
                </c:pt>
                <c:pt idx="741">
                  <c:v>32555</c:v>
                </c:pt>
                <c:pt idx="742">
                  <c:v>32556</c:v>
                </c:pt>
                <c:pt idx="743">
                  <c:v>32560</c:v>
                </c:pt>
                <c:pt idx="744">
                  <c:v>32561</c:v>
                </c:pt>
                <c:pt idx="745">
                  <c:v>32562</c:v>
                </c:pt>
                <c:pt idx="746">
                  <c:v>32563</c:v>
                </c:pt>
                <c:pt idx="747">
                  <c:v>32566</c:v>
                </c:pt>
                <c:pt idx="748">
                  <c:v>32567</c:v>
                </c:pt>
                <c:pt idx="749">
                  <c:v>32568</c:v>
                </c:pt>
                <c:pt idx="750">
                  <c:v>32569</c:v>
                </c:pt>
                <c:pt idx="751">
                  <c:v>32570</c:v>
                </c:pt>
                <c:pt idx="752">
                  <c:v>32573</c:v>
                </c:pt>
                <c:pt idx="753">
                  <c:v>32574</c:v>
                </c:pt>
                <c:pt idx="754">
                  <c:v>32575</c:v>
                </c:pt>
                <c:pt idx="755">
                  <c:v>32576</c:v>
                </c:pt>
                <c:pt idx="756">
                  <c:v>32577</c:v>
                </c:pt>
                <c:pt idx="757">
                  <c:v>32580</c:v>
                </c:pt>
                <c:pt idx="758">
                  <c:v>32581</c:v>
                </c:pt>
                <c:pt idx="759">
                  <c:v>32582</c:v>
                </c:pt>
                <c:pt idx="760">
                  <c:v>32583</c:v>
                </c:pt>
                <c:pt idx="761">
                  <c:v>32584</c:v>
                </c:pt>
                <c:pt idx="762">
                  <c:v>32587</c:v>
                </c:pt>
                <c:pt idx="763">
                  <c:v>32588</c:v>
                </c:pt>
                <c:pt idx="764">
                  <c:v>32589</c:v>
                </c:pt>
                <c:pt idx="765">
                  <c:v>32590</c:v>
                </c:pt>
                <c:pt idx="766">
                  <c:v>32594</c:v>
                </c:pt>
                <c:pt idx="767">
                  <c:v>32595</c:v>
                </c:pt>
                <c:pt idx="768">
                  <c:v>32596</c:v>
                </c:pt>
                <c:pt idx="769">
                  <c:v>32597</c:v>
                </c:pt>
                <c:pt idx="770">
                  <c:v>32598</c:v>
                </c:pt>
                <c:pt idx="771">
                  <c:v>32601</c:v>
                </c:pt>
                <c:pt idx="772">
                  <c:v>32602</c:v>
                </c:pt>
                <c:pt idx="773">
                  <c:v>32603</c:v>
                </c:pt>
                <c:pt idx="774">
                  <c:v>32604</c:v>
                </c:pt>
                <c:pt idx="775">
                  <c:v>32605</c:v>
                </c:pt>
                <c:pt idx="776">
                  <c:v>32608</c:v>
                </c:pt>
                <c:pt idx="777">
                  <c:v>32609</c:v>
                </c:pt>
                <c:pt idx="778">
                  <c:v>32610</c:v>
                </c:pt>
                <c:pt idx="779">
                  <c:v>32611</c:v>
                </c:pt>
                <c:pt idx="780">
                  <c:v>32612</c:v>
                </c:pt>
                <c:pt idx="781">
                  <c:v>32615</c:v>
                </c:pt>
                <c:pt idx="782">
                  <c:v>32616</c:v>
                </c:pt>
                <c:pt idx="783">
                  <c:v>32617</c:v>
                </c:pt>
                <c:pt idx="784">
                  <c:v>32618</c:v>
                </c:pt>
                <c:pt idx="785">
                  <c:v>32619</c:v>
                </c:pt>
                <c:pt idx="786">
                  <c:v>32622</c:v>
                </c:pt>
                <c:pt idx="787">
                  <c:v>32623</c:v>
                </c:pt>
                <c:pt idx="788">
                  <c:v>32624</c:v>
                </c:pt>
                <c:pt idx="789">
                  <c:v>32625</c:v>
                </c:pt>
                <c:pt idx="790">
                  <c:v>32626</c:v>
                </c:pt>
                <c:pt idx="791">
                  <c:v>32629</c:v>
                </c:pt>
                <c:pt idx="792">
                  <c:v>32630</c:v>
                </c:pt>
                <c:pt idx="793">
                  <c:v>32631</c:v>
                </c:pt>
                <c:pt idx="794">
                  <c:v>32632</c:v>
                </c:pt>
                <c:pt idx="795">
                  <c:v>32633</c:v>
                </c:pt>
                <c:pt idx="796">
                  <c:v>32636</c:v>
                </c:pt>
                <c:pt idx="797">
                  <c:v>32637</c:v>
                </c:pt>
                <c:pt idx="798">
                  <c:v>32638</c:v>
                </c:pt>
                <c:pt idx="799">
                  <c:v>32639</c:v>
                </c:pt>
                <c:pt idx="800">
                  <c:v>32640</c:v>
                </c:pt>
                <c:pt idx="801">
                  <c:v>32643</c:v>
                </c:pt>
                <c:pt idx="802">
                  <c:v>32644</c:v>
                </c:pt>
                <c:pt idx="803">
                  <c:v>32645</c:v>
                </c:pt>
                <c:pt idx="804">
                  <c:v>32646</c:v>
                </c:pt>
                <c:pt idx="805">
                  <c:v>32647</c:v>
                </c:pt>
                <c:pt idx="806">
                  <c:v>32650</c:v>
                </c:pt>
                <c:pt idx="807">
                  <c:v>32651</c:v>
                </c:pt>
                <c:pt idx="808">
                  <c:v>32652</c:v>
                </c:pt>
                <c:pt idx="809">
                  <c:v>32653</c:v>
                </c:pt>
                <c:pt idx="810">
                  <c:v>32654</c:v>
                </c:pt>
                <c:pt idx="811">
                  <c:v>32658</c:v>
                </c:pt>
                <c:pt idx="812">
                  <c:v>32659</c:v>
                </c:pt>
                <c:pt idx="813">
                  <c:v>32660</c:v>
                </c:pt>
                <c:pt idx="814">
                  <c:v>32661</c:v>
                </c:pt>
                <c:pt idx="815">
                  <c:v>32664</c:v>
                </c:pt>
                <c:pt idx="816">
                  <c:v>32665</c:v>
                </c:pt>
                <c:pt idx="817">
                  <c:v>32666</c:v>
                </c:pt>
                <c:pt idx="818">
                  <c:v>32667</c:v>
                </c:pt>
                <c:pt idx="819">
                  <c:v>32668</c:v>
                </c:pt>
                <c:pt idx="820">
                  <c:v>32671</c:v>
                </c:pt>
                <c:pt idx="821">
                  <c:v>32672</c:v>
                </c:pt>
                <c:pt idx="822">
                  <c:v>32673</c:v>
                </c:pt>
                <c:pt idx="823">
                  <c:v>32674</c:v>
                </c:pt>
                <c:pt idx="824">
                  <c:v>32675</c:v>
                </c:pt>
                <c:pt idx="825">
                  <c:v>32678</c:v>
                </c:pt>
                <c:pt idx="826">
                  <c:v>32679</c:v>
                </c:pt>
                <c:pt idx="827">
                  <c:v>32680</c:v>
                </c:pt>
                <c:pt idx="828">
                  <c:v>32681</c:v>
                </c:pt>
                <c:pt idx="829">
                  <c:v>32682</c:v>
                </c:pt>
                <c:pt idx="830">
                  <c:v>32685</c:v>
                </c:pt>
                <c:pt idx="831">
                  <c:v>32686</c:v>
                </c:pt>
                <c:pt idx="832">
                  <c:v>32687</c:v>
                </c:pt>
                <c:pt idx="833">
                  <c:v>32688</c:v>
                </c:pt>
                <c:pt idx="834">
                  <c:v>32689</c:v>
                </c:pt>
                <c:pt idx="835">
                  <c:v>32692</c:v>
                </c:pt>
                <c:pt idx="836">
                  <c:v>32694</c:v>
                </c:pt>
                <c:pt idx="837">
                  <c:v>32695</c:v>
                </c:pt>
                <c:pt idx="838">
                  <c:v>32696</c:v>
                </c:pt>
                <c:pt idx="839">
                  <c:v>32699</c:v>
                </c:pt>
                <c:pt idx="840">
                  <c:v>32700</c:v>
                </c:pt>
                <c:pt idx="841">
                  <c:v>32701</c:v>
                </c:pt>
                <c:pt idx="842">
                  <c:v>32702</c:v>
                </c:pt>
                <c:pt idx="843">
                  <c:v>32703</c:v>
                </c:pt>
                <c:pt idx="844">
                  <c:v>32706</c:v>
                </c:pt>
                <c:pt idx="845">
                  <c:v>32707</c:v>
                </c:pt>
                <c:pt idx="846">
                  <c:v>32708</c:v>
                </c:pt>
                <c:pt idx="847">
                  <c:v>32709</c:v>
                </c:pt>
                <c:pt idx="848">
                  <c:v>32710</c:v>
                </c:pt>
                <c:pt idx="849">
                  <c:v>32713</c:v>
                </c:pt>
                <c:pt idx="850">
                  <c:v>32714</c:v>
                </c:pt>
                <c:pt idx="851">
                  <c:v>32715</c:v>
                </c:pt>
                <c:pt idx="852">
                  <c:v>32716</c:v>
                </c:pt>
                <c:pt idx="853">
                  <c:v>32717</c:v>
                </c:pt>
                <c:pt idx="854">
                  <c:v>32720</c:v>
                </c:pt>
                <c:pt idx="855">
                  <c:v>32721</c:v>
                </c:pt>
                <c:pt idx="856">
                  <c:v>32722</c:v>
                </c:pt>
                <c:pt idx="857">
                  <c:v>32723</c:v>
                </c:pt>
                <c:pt idx="858">
                  <c:v>32724</c:v>
                </c:pt>
                <c:pt idx="859">
                  <c:v>32727</c:v>
                </c:pt>
                <c:pt idx="860">
                  <c:v>32728</c:v>
                </c:pt>
                <c:pt idx="861">
                  <c:v>32729</c:v>
                </c:pt>
                <c:pt idx="862">
                  <c:v>32730</c:v>
                </c:pt>
                <c:pt idx="863">
                  <c:v>32731</c:v>
                </c:pt>
                <c:pt idx="864">
                  <c:v>32734</c:v>
                </c:pt>
                <c:pt idx="865">
                  <c:v>32735</c:v>
                </c:pt>
                <c:pt idx="866">
                  <c:v>32736</c:v>
                </c:pt>
                <c:pt idx="867">
                  <c:v>32737</c:v>
                </c:pt>
                <c:pt idx="868">
                  <c:v>32738</c:v>
                </c:pt>
                <c:pt idx="869">
                  <c:v>32741</c:v>
                </c:pt>
                <c:pt idx="870">
                  <c:v>32742</c:v>
                </c:pt>
                <c:pt idx="871">
                  <c:v>32743</c:v>
                </c:pt>
                <c:pt idx="872">
                  <c:v>32744</c:v>
                </c:pt>
                <c:pt idx="873">
                  <c:v>32745</c:v>
                </c:pt>
                <c:pt idx="874">
                  <c:v>32748</c:v>
                </c:pt>
                <c:pt idx="875">
                  <c:v>32749</c:v>
                </c:pt>
                <c:pt idx="876">
                  <c:v>32750</c:v>
                </c:pt>
                <c:pt idx="877">
                  <c:v>32751</c:v>
                </c:pt>
                <c:pt idx="878">
                  <c:v>32752</c:v>
                </c:pt>
                <c:pt idx="879">
                  <c:v>32756</c:v>
                </c:pt>
                <c:pt idx="880">
                  <c:v>32757</c:v>
                </c:pt>
                <c:pt idx="881">
                  <c:v>32758</c:v>
                </c:pt>
                <c:pt idx="882">
                  <c:v>32759</c:v>
                </c:pt>
                <c:pt idx="883">
                  <c:v>32762</c:v>
                </c:pt>
                <c:pt idx="884">
                  <c:v>32763</c:v>
                </c:pt>
                <c:pt idx="885">
                  <c:v>32764</c:v>
                </c:pt>
                <c:pt idx="886">
                  <c:v>32765</c:v>
                </c:pt>
                <c:pt idx="887">
                  <c:v>32766</c:v>
                </c:pt>
                <c:pt idx="888">
                  <c:v>32769</c:v>
                </c:pt>
                <c:pt idx="889">
                  <c:v>32770</c:v>
                </c:pt>
                <c:pt idx="890">
                  <c:v>32771</c:v>
                </c:pt>
                <c:pt idx="891">
                  <c:v>32772</c:v>
                </c:pt>
                <c:pt idx="892">
                  <c:v>32773</c:v>
                </c:pt>
                <c:pt idx="893">
                  <c:v>32776</c:v>
                </c:pt>
                <c:pt idx="894">
                  <c:v>32777</c:v>
                </c:pt>
                <c:pt idx="895">
                  <c:v>32778</c:v>
                </c:pt>
                <c:pt idx="896">
                  <c:v>32779</c:v>
                </c:pt>
                <c:pt idx="897">
                  <c:v>32780</c:v>
                </c:pt>
                <c:pt idx="898">
                  <c:v>32783</c:v>
                </c:pt>
                <c:pt idx="899">
                  <c:v>32784</c:v>
                </c:pt>
                <c:pt idx="900">
                  <c:v>32785</c:v>
                </c:pt>
                <c:pt idx="901">
                  <c:v>32786</c:v>
                </c:pt>
                <c:pt idx="902">
                  <c:v>32787</c:v>
                </c:pt>
                <c:pt idx="903">
                  <c:v>32790</c:v>
                </c:pt>
                <c:pt idx="904">
                  <c:v>32791</c:v>
                </c:pt>
                <c:pt idx="905">
                  <c:v>32792</c:v>
                </c:pt>
                <c:pt idx="906">
                  <c:v>32793</c:v>
                </c:pt>
                <c:pt idx="907">
                  <c:v>32794</c:v>
                </c:pt>
                <c:pt idx="908">
                  <c:v>32797</c:v>
                </c:pt>
                <c:pt idx="909">
                  <c:v>32798</c:v>
                </c:pt>
                <c:pt idx="910">
                  <c:v>32799</c:v>
                </c:pt>
                <c:pt idx="911">
                  <c:v>32800</c:v>
                </c:pt>
                <c:pt idx="912">
                  <c:v>32801</c:v>
                </c:pt>
                <c:pt idx="913">
                  <c:v>32804</c:v>
                </c:pt>
                <c:pt idx="914">
                  <c:v>32805</c:v>
                </c:pt>
                <c:pt idx="915">
                  <c:v>32806</c:v>
                </c:pt>
                <c:pt idx="916">
                  <c:v>32807</c:v>
                </c:pt>
                <c:pt idx="917">
                  <c:v>32808</c:v>
                </c:pt>
                <c:pt idx="918">
                  <c:v>32811</c:v>
                </c:pt>
                <c:pt idx="919">
                  <c:v>32812</c:v>
                </c:pt>
                <c:pt idx="920">
                  <c:v>32813</c:v>
                </c:pt>
                <c:pt idx="921">
                  <c:v>32814</c:v>
                </c:pt>
                <c:pt idx="922">
                  <c:v>32815</c:v>
                </c:pt>
                <c:pt idx="923">
                  <c:v>32818</c:v>
                </c:pt>
                <c:pt idx="924">
                  <c:v>32819</c:v>
                </c:pt>
                <c:pt idx="925">
                  <c:v>32820</c:v>
                </c:pt>
                <c:pt idx="926">
                  <c:v>32821</c:v>
                </c:pt>
                <c:pt idx="927">
                  <c:v>32822</c:v>
                </c:pt>
                <c:pt idx="928">
                  <c:v>32825</c:v>
                </c:pt>
                <c:pt idx="929">
                  <c:v>32826</c:v>
                </c:pt>
                <c:pt idx="930">
                  <c:v>32827</c:v>
                </c:pt>
                <c:pt idx="931">
                  <c:v>32828</c:v>
                </c:pt>
                <c:pt idx="932">
                  <c:v>32829</c:v>
                </c:pt>
                <c:pt idx="933">
                  <c:v>32832</c:v>
                </c:pt>
                <c:pt idx="934">
                  <c:v>32833</c:v>
                </c:pt>
                <c:pt idx="935">
                  <c:v>32834</c:v>
                </c:pt>
                <c:pt idx="936">
                  <c:v>32836</c:v>
                </c:pt>
                <c:pt idx="937">
                  <c:v>32839</c:v>
                </c:pt>
                <c:pt idx="938">
                  <c:v>32840</c:v>
                </c:pt>
                <c:pt idx="939">
                  <c:v>32841</c:v>
                </c:pt>
                <c:pt idx="940">
                  <c:v>32842</c:v>
                </c:pt>
                <c:pt idx="941">
                  <c:v>32843</c:v>
                </c:pt>
                <c:pt idx="942">
                  <c:v>32846</c:v>
                </c:pt>
                <c:pt idx="943">
                  <c:v>32847</c:v>
                </c:pt>
                <c:pt idx="944">
                  <c:v>32848</c:v>
                </c:pt>
                <c:pt idx="945">
                  <c:v>32849</c:v>
                </c:pt>
                <c:pt idx="946">
                  <c:v>32850</c:v>
                </c:pt>
                <c:pt idx="947">
                  <c:v>32853</c:v>
                </c:pt>
                <c:pt idx="948">
                  <c:v>32854</c:v>
                </c:pt>
                <c:pt idx="949">
                  <c:v>32855</c:v>
                </c:pt>
                <c:pt idx="950">
                  <c:v>32856</c:v>
                </c:pt>
                <c:pt idx="951">
                  <c:v>32857</c:v>
                </c:pt>
                <c:pt idx="952">
                  <c:v>32860</c:v>
                </c:pt>
                <c:pt idx="953">
                  <c:v>32861</c:v>
                </c:pt>
                <c:pt idx="954">
                  <c:v>32862</c:v>
                </c:pt>
                <c:pt idx="955">
                  <c:v>32863</c:v>
                </c:pt>
                <c:pt idx="956">
                  <c:v>32864</c:v>
                </c:pt>
                <c:pt idx="957">
                  <c:v>32868</c:v>
                </c:pt>
                <c:pt idx="958">
                  <c:v>32869</c:v>
                </c:pt>
                <c:pt idx="959">
                  <c:v>32870</c:v>
                </c:pt>
                <c:pt idx="960">
                  <c:v>32871</c:v>
                </c:pt>
                <c:pt idx="961">
                  <c:v>32875</c:v>
                </c:pt>
                <c:pt idx="962">
                  <c:v>32876</c:v>
                </c:pt>
                <c:pt idx="963">
                  <c:v>32877</c:v>
                </c:pt>
                <c:pt idx="964">
                  <c:v>32878</c:v>
                </c:pt>
                <c:pt idx="965">
                  <c:v>32881</c:v>
                </c:pt>
                <c:pt idx="966">
                  <c:v>32882</c:v>
                </c:pt>
                <c:pt idx="967">
                  <c:v>32883</c:v>
                </c:pt>
                <c:pt idx="968">
                  <c:v>32884</c:v>
                </c:pt>
                <c:pt idx="969">
                  <c:v>32885</c:v>
                </c:pt>
                <c:pt idx="970">
                  <c:v>32888</c:v>
                </c:pt>
                <c:pt idx="971">
                  <c:v>32889</c:v>
                </c:pt>
                <c:pt idx="972">
                  <c:v>32890</c:v>
                </c:pt>
                <c:pt idx="973">
                  <c:v>32891</c:v>
                </c:pt>
                <c:pt idx="974">
                  <c:v>32892</c:v>
                </c:pt>
                <c:pt idx="975">
                  <c:v>32895</c:v>
                </c:pt>
                <c:pt idx="976">
                  <c:v>32896</c:v>
                </c:pt>
                <c:pt idx="977">
                  <c:v>32897</c:v>
                </c:pt>
                <c:pt idx="978">
                  <c:v>32898</c:v>
                </c:pt>
                <c:pt idx="979">
                  <c:v>32899</c:v>
                </c:pt>
                <c:pt idx="980">
                  <c:v>32902</c:v>
                </c:pt>
                <c:pt idx="981">
                  <c:v>32903</c:v>
                </c:pt>
                <c:pt idx="982">
                  <c:v>32904</c:v>
                </c:pt>
                <c:pt idx="983">
                  <c:v>32905</c:v>
                </c:pt>
                <c:pt idx="984">
                  <c:v>32906</c:v>
                </c:pt>
                <c:pt idx="985">
                  <c:v>32909</c:v>
                </c:pt>
                <c:pt idx="986">
                  <c:v>32910</c:v>
                </c:pt>
                <c:pt idx="987">
                  <c:v>32911</c:v>
                </c:pt>
                <c:pt idx="988">
                  <c:v>32912</c:v>
                </c:pt>
                <c:pt idx="989">
                  <c:v>32913</c:v>
                </c:pt>
                <c:pt idx="990">
                  <c:v>32916</c:v>
                </c:pt>
                <c:pt idx="991">
                  <c:v>32917</c:v>
                </c:pt>
                <c:pt idx="992">
                  <c:v>32918</c:v>
                </c:pt>
                <c:pt idx="993">
                  <c:v>32919</c:v>
                </c:pt>
                <c:pt idx="994">
                  <c:v>32920</c:v>
                </c:pt>
                <c:pt idx="995">
                  <c:v>32924</c:v>
                </c:pt>
                <c:pt idx="996">
                  <c:v>32925</c:v>
                </c:pt>
                <c:pt idx="997">
                  <c:v>32926</c:v>
                </c:pt>
                <c:pt idx="998">
                  <c:v>32927</c:v>
                </c:pt>
                <c:pt idx="999">
                  <c:v>32930</c:v>
                </c:pt>
                <c:pt idx="1000">
                  <c:v>32931</c:v>
                </c:pt>
                <c:pt idx="1001">
                  <c:v>32932</c:v>
                </c:pt>
                <c:pt idx="1002">
                  <c:v>32933</c:v>
                </c:pt>
                <c:pt idx="1003">
                  <c:v>32934</c:v>
                </c:pt>
                <c:pt idx="1004">
                  <c:v>32937</c:v>
                </c:pt>
                <c:pt idx="1005">
                  <c:v>32938</c:v>
                </c:pt>
                <c:pt idx="1006">
                  <c:v>32939</c:v>
                </c:pt>
                <c:pt idx="1007">
                  <c:v>32940</c:v>
                </c:pt>
                <c:pt idx="1008">
                  <c:v>32941</c:v>
                </c:pt>
                <c:pt idx="1009">
                  <c:v>32944</c:v>
                </c:pt>
                <c:pt idx="1010">
                  <c:v>32945</c:v>
                </c:pt>
                <c:pt idx="1011">
                  <c:v>32946</c:v>
                </c:pt>
                <c:pt idx="1012">
                  <c:v>32947</c:v>
                </c:pt>
                <c:pt idx="1013">
                  <c:v>32948</c:v>
                </c:pt>
                <c:pt idx="1014">
                  <c:v>32951</c:v>
                </c:pt>
                <c:pt idx="1015">
                  <c:v>32952</c:v>
                </c:pt>
                <c:pt idx="1016">
                  <c:v>32953</c:v>
                </c:pt>
                <c:pt idx="1017">
                  <c:v>32954</c:v>
                </c:pt>
                <c:pt idx="1018">
                  <c:v>32955</c:v>
                </c:pt>
                <c:pt idx="1019">
                  <c:v>32958</c:v>
                </c:pt>
                <c:pt idx="1020">
                  <c:v>32959</c:v>
                </c:pt>
                <c:pt idx="1021">
                  <c:v>32960</c:v>
                </c:pt>
                <c:pt idx="1022">
                  <c:v>32961</c:v>
                </c:pt>
                <c:pt idx="1023">
                  <c:v>32962</c:v>
                </c:pt>
                <c:pt idx="1024">
                  <c:v>32965</c:v>
                </c:pt>
                <c:pt idx="1025">
                  <c:v>32966</c:v>
                </c:pt>
                <c:pt idx="1026">
                  <c:v>32967</c:v>
                </c:pt>
                <c:pt idx="1027">
                  <c:v>32968</c:v>
                </c:pt>
                <c:pt idx="1028">
                  <c:v>32969</c:v>
                </c:pt>
                <c:pt idx="1029">
                  <c:v>32972</c:v>
                </c:pt>
                <c:pt idx="1030">
                  <c:v>32973</c:v>
                </c:pt>
                <c:pt idx="1031">
                  <c:v>32974</c:v>
                </c:pt>
                <c:pt idx="1032">
                  <c:v>32975</c:v>
                </c:pt>
                <c:pt idx="1033">
                  <c:v>32979</c:v>
                </c:pt>
                <c:pt idx="1034">
                  <c:v>32980</c:v>
                </c:pt>
                <c:pt idx="1035">
                  <c:v>32981</c:v>
                </c:pt>
                <c:pt idx="1036">
                  <c:v>32982</c:v>
                </c:pt>
                <c:pt idx="1037">
                  <c:v>32983</c:v>
                </c:pt>
                <c:pt idx="1038">
                  <c:v>32986</c:v>
                </c:pt>
                <c:pt idx="1039">
                  <c:v>32987</c:v>
                </c:pt>
                <c:pt idx="1040">
                  <c:v>32988</c:v>
                </c:pt>
                <c:pt idx="1041">
                  <c:v>32989</c:v>
                </c:pt>
                <c:pt idx="1042">
                  <c:v>32990</c:v>
                </c:pt>
                <c:pt idx="1043">
                  <c:v>32993</c:v>
                </c:pt>
                <c:pt idx="1044">
                  <c:v>32994</c:v>
                </c:pt>
                <c:pt idx="1045">
                  <c:v>32995</c:v>
                </c:pt>
                <c:pt idx="1046">
                  <c:v>32996</c:v>
                </c:pt>
                <c:pt idx="1047">
                  <c:v>32997</c:v>
                </c:pt>
                <c:pt idx="1048">
                  <c:v>33000</c:v>
                </c:pt>
                <c:pt idx="1049">
                  <c:v>33001</c:v>
                </c:pt>
                <c:pt idx="1050">
                  <c:v>33002</c:v>
                </c:pt>
                <c:pt idx="1051">
                  <c:v>33003</c:v>
                </c:pt>
                <c:pt idx="1052">
                  <c:v>33004</c:v>
                </c:pt>
                <c:pt idx="1053">
                  <c:v>33007</c:v>
                </c:pt>
                <c:pt idx="1054">
                  <c:v>33008</c:v>
                </c:pt>
                <c:pt idx="1055">
                  <c:v>33009</c:v>
                </c:pt>
                <c:pt idx="1056">
                  <c:v>33010</c:v>
                </c:pt>
                <c:pt idx="1057">
                  <c:v>33011</c:v>
                </c:pt>
                <c:pt idx="1058">
                  <c:v>33014</c:v>
                </c:pt>
                <c:pt idx="1059">
                  <c:v>33015</c:v>
                </c:pt>
                <c:pt idx="1060">
                  <c:v>33016</c:v>
                </c:pt>
                <c:pt idx="1061">
                  <c:v>33017</c:v>
                </c:pt>
                <c:pt idx="1062">
                  <c:v>33018</c:v>
                </c:pt>
                <c:pt idx="1063">
                  <c:v>33022</c:v>
                </c:pt>
                <c:pt idx="1064">
                  <c:v>33023</c:v>
                </c:pt>
                <c:pt idx="1065">
                  <c:v>33024</c:v>
                </c:pt>
                <c:pt idx="1066">
                  <c:v>33025</c:v>
                </c:pt>
                <c:pt idx="1067">
                  <c:v>33028</c:v>
                </c:pt>
                <c:pt idx="1068">
                  <c:v>33029</c:v>
                </c:pt>
                <c:pt idx="1069">
                  <c:v>33030</c:v>
                </c:pt>
                <c:pt idx="1070">
                  <c:v>33031</c:v>
                </c:pt>
                <c:pt idx="1071">
                  <c:v>33032</c:v>
                </c:pt>
                <c:pt idx="1072">
                  <c:v>33035</c:v>
                </c:pt>
                <c:pt idx="1073">
                  <c:v>33036</c:v>
                </c:pt>
                <c:pt idx="1074">
                  <c:v>33037</c:v>
                </c:pt>
                <c:pt idx="1075">
                  <c:v>33038</c:v>
                </c:pt>
                <c:pt idx="1076">
                  <c:v>33039</c:v>
                </c:pt>
                <c:pt idx="1077">
                  <c:v>33042</c:v>
                </c:pt>
                <c:pt idx="1078">
                  <c:v>33043</c:v>
                </c:pt>
                <c:pt idx="1079">
                  <c:v>33044</c:v>
                </c:pt>
                <c:pt idx="1080">
                  <c:v>33045</c:v>
                </c:pt>
                <c:pt idx="1081">
                  <c:v>33046</c:v>
                </c:pt>
                <c:pt idx="1082">
                  <c:v>33049</c:v>
                </c:pt>
                <c:pt idx="1083">
                  <c:v>33050</c:v>
                </c:pt>
                <c:pt idx="1084">
                  <c:v>33051</c:v>
                </c:pt>
                <c:pt idx="1085">
                  <c:v>33052</c:v>
                </c:pt>
                <c:pt idx="1086">
                  <c:v>33053</c:v>
                </c:pt>
                <c:pt idx="1087">
                  <c:v>33056</c:v>
                </c:pt>
                <c:pt idx="1088">
                  <c:v>33057</c:v>
                </c:pt>
                <c:pt idx="1089">
                  <c:v>33059</c:v>
                </c:pt>
                <c:pt idx="1090">
                  <c:v>33060</c:v>
                </c:pt>
                <c:pt idx="1091">
                  <c:v>33063</c:v>
                </c:pt>
                <c:pt idx="1092">
                  <c:v>33064</c:v>
                </c:pt>
                <c:pt idx="1093">
                  <c:v>33065</c:v>
                </c:pt>
                <c:pt idx="1094">
                  <c:v>33066</c:v>
                </c:pt>
                <c:pt idx="1095">
                  <c:v>33067</c:v>
                </c:pt>
                <c:pt idx="1096">
                  <c:v>33070</c:v>
                </c:pt>
                <c:pt idx="1097">
                  <c:v>33071</c:v>
                </c:pt>
                <c:pt idx="1098">
                  <c:v>33072</c:v>
                </c:pt>
                <c:pt idx="1099">
                  <c:v>33073</c:v>
                </c:pt>
                <c:pt idx="1100">
                  <c:v>33074</c:v>
                </c:pt>
                <c:pt idx="1101">
                  <c:v>33077</c:v>
                </c:pt>
                <c:pt idx="1102">
                  <c:v>33078</c:v>
                </c:pt>
                <c:pt idx="1103">
                  <c:v>33079</c:v>
                </c:pt>
                <c:pt idx="1104">
                  <c:v>33080</c:v>
                </c:pt>
                <c:pt idx="1105">
                  <c:v>33081</c:v>
                </c:pt>
                <c:pt idx="1106">
                  <c:v>33084</c:v>
                </c:pt>
                <c:pt idx="1107">
                  <c:v>33085</c:v>
                </c:pt>
                <c:pt idx="1108">
                  <c:v>33086</c:v>
                </c:pt>
                <c:pt idx="1109">
                  <c:v>33087</c:v>
                </c:pt>
                <c:pt idx="1110">
                  <c:v>33088</c:v>
                </c:pt>
                <c:pt idx="1111">
                  <c:v>33091</c:v>
                </c:pt>
                <c:pt idx="1112">
                  <c:v>33092</c:v>
                </c:pt>
                <c:pt idx="1113">
                  <c:v>33093</c:v>
                </c:pt>
                <c:pt idx="1114">
                  <c:v>33094</c:v>
                </c:pt>
                <c:pt idx="1115">
                  <c:v>33095</c:v>
                </c:pt>
                <c:pt idx="1116">
                  <c:v>33098</c:v>
                </c:pt>
                <c:pt idx="1117">
                  <c:v>33099</c:v>
                </c:pt>
                <c:pt idx="1118">
                  <c:v>33100</c:v>
                </c:pt>
                <c:pt idx="1119">
                  <c:v>33101</c:v>
                </c:pt>
                <c:pt idx="1120">
                  <c:v>33102</c:v>
                </c:pt>
                <c:pt idx="1121">
                  <c:v>33105</c:v>
                </c:pt>
                <c:pt idx="1122">
                  <c:v>33106</c:v>
                </c:pt>
                <c:pt idx="1123">
                  <c:v>33107</c:v>
                </c:pt>
                <c:pt idx="1124">
                  <c:v>33108</c:v>
                </c:pt>
                <c:pt idx="1125">
                  <c:v>33109</c:v>
                </c:pt>
                <c:pt idx="1126">
                  <c:v>33112</c:v>
                </c:pt>
                <c:pt idx="1127">
                  <c:v>33113</c:v>
                </c:pt>
                <c:pt idx="1128">
                  <c:v>33114</c:v>
                </c:pt>
                <c:pt idx="1129">
                  <c:v>33115</c:v>
                </c:pt>
                <c:pt idx="1130">
                  <c:v>33116</c:v>
                </c:pt>
                <c:pt idx="1131">
                  <c:v>33120</c:v>
                </c:pt>
                <c:pt idx="1132">
                  <c:v>33121</c:v>
                </c:pt>
                <c:pt idx="1133">
                  <c:v>33122</c:v>
                </c:pt>
                <c:pt idx="1134">
                  <c:v>33123</c:v>
                </c:pt>
                <c:pt idx="1135">
                  <c:v>33126</c:v>
                </c:pt>
                <c:pt idx="1136">
                  <c:v>33127</c:v>
                </c:pt>
                <c:pt idx="1137">
                  <c:v>33128</c:v>
                </c:pt>
                <c:pt idx="1138">
                  <c:v>33129</c:v>
                </c:pt>
                <c:pt idx="1139">
                  <c:v>33130</c:v>
                </c:pt>
                <c:pt idx="1140">
                  <c:v>33133</c:v>
                </c:pt>
                <c:pt idx="1141">
                  <c:v>33134</c:v>
                </c:pt>
                <c:pt idx="1142">
                  <c:v>33135</c:v>
                </c:pt>
                <c:pt idx="1143">
                  <c:v>33136</c:v>
                </c:pt>
                <c:pt idx="1144">
                  <c:v>33137</c:v>
                </c:pt>
                <c:pt idx="1145">
                  <c:v>33140</c:v>
                </c:pt>
                <c:pt idx="1146">
                  <c:v>33141</c:v>
                </c:pt>
                <c:pt idx="1147">
                  <c:v>33142</c:v>
                </c:pt>
                <c:pt idx="1148">
                  <c:v>33143</c:v>
                </c:pt>
                <c:pt idx="1149">
                  <c:v>33144</c:v>
                </c:pt>
                <c:pt idx="1150">
                  <c:v>33147</c:v>
                </c:pt>
                <c:pt idx="1151">
                  <c:v>33148</c:v>
                </c:pt>
                <c:pt idx="1152">
                  <c:v>33149</c:v>
                </c:pt>
                <c:pt idx="1153">
                  <c:v>33150</c:v>
                </c:pt>
                <c:pt idx="1154">
                  <c:v>33151</c:v>
                </c:pt>
                <c:pt idx="1155">
                  <c:v>33154</c:v>
                </c:pt>
                <c:pt idx="1156">
                  <c:v>33155</c:v>
                </c:pt>
                <c:pt idx="1157">
                  <c:v>33156</c:v>
                </c:pt>
                <c:pt idx="1158">
                  <c:v>33157</c:v>
                </c:pt>
                <c:pt idx="1159">
                  <c:v>33158</c:v>
                </c:pt>
                <c:pt idx="1160">
                  <c:v>33161</c:v>
                </c:pt>
                <c:pt idx="1161">
                  <c:v>33162</c:v>
                </c:pt>
                <c:pt idx="1162">
                  <c:v>33163</c:v>
                </c:pt>
                <c:pt idx="1163">
                  <c:v>33164</c:v>
                </c:pt>
                <c:pt idx="1164">
                  <c:v>33165</c:v>
                </c:pt>
                <c:pt idx="1165">
                  <c:v>33168</c:v>
                </c:pt>
                <c:pt idx="1166">
                  <c:v>33169</c:v>
                </c:pt>
                <c:pt idx="1167">
                  <c:v>33170</c:v>
                </c:pt>
                <c:pt idx="1168">
                  <c:v>33171</c:v>
                </c:pt>
                <c:pt idx="1169">
                  <c:v>33172</c:v>
                </c:pt>
                <c:pt idx="1170">
                  <c:v>33175</c:v>
                </c:pt>
                <c:pt idx="1171">
                  <c:v>33176</c:v>
                </c:pt>
                <c:pt idx="1172">
                  <c:v>33177</c:v>
                </c:pt>
                <c:pt idx="1173">
                  <c:v>33178</c:v>
                </c:pt>
                <c:pt idx="1174">
                  <c:v>33179</c:v>
                </c:pt>
                <c:pt idx="1175">
                  <c:v>33182</c:v>
                </c:pt>
                <c:pt idx="1176">
                  <c:v>33183</c:v>
                </c:pt>
                <c:pt idx="1177">
                  <c:v>33184</c:v>
                </c:pt>
                <c:pt idx="1178">
                  <c:v>33185</c:v>
                </c:pt>
                <c:pt idx="1179">
                  <c:v>33186</c:v>
                </c:pt>
                <c:pt idx="1180">
                  <c:v>33189</c:v>
                </c:pt>
                <c:pt idx="1181">
                  <c:v>33190</c:v>
                </c:pt>
                <c:pt idx="1182">
                  <c:v>33191</c:v>
                </c:pt>
                <c:pt idx="1183">
                  <c:v>33192</c:v>
                </c:pt>
                <c:pt idx="1184">
                  <c:v>33193</c:v>
                </c:pt>
                <c:pt idx="1185">
                  <c:v>33196</c:v>
                </c:pt>
                <c:pt idx="1186">
                  <c:v>33197</c:v>
                </c:pt>
                <c:pt idx="1187">
                  <c:v>33198</c:v>
                </c:pt>
                <c:pt idx="1188">
                  <c:v>33200</c:v>
                </c:pt>
                <c:pt idx="1189">
                  <c:v>33203</c:v>
                </c:pt>
                <c:pt idx="1190">
                  <c:v>33204</c:v>
                </c:pt>
                <c:pt idx="1191">
                  <c:v>33205</c:v>
                </c:pt>
                <c:pt idx="1192">
                  <c:v>33206</c:v>
                </c:pt>
                <c:pt idx="1193">
                  <c:v>33207</c:v>
                </c:pt>
                <c:pt idx="1194">
                  <c:v>33210</c:v>
                </c:pt>
                <c:pt idx="1195">
                  <c:v>33211</c:v>
                </c:pt>
                <c:pt idx="1196">
                  <c:v>33212</c:v>
                </c:pt>
                <c:pt idx="1197">
                  <c:v>33213</c:v>
                </c:pt>
                <c:pt idx="1198">
                  <c:v>33214</c:v>
                </c:pt>
                <c:pt idx="1199">
                  <c:v>33217</c:v>
                </c:pt>
                <c:pt idx="1200">
                  <c:v>33218</c:v>
                </c:pt>
                <c:pt idx="1201">
                  <c:v>33219</c:v>
                </c:pt>
                <c:pt idx="1202">
                  <c:v>33220</c:v>
                </c:pt>
                <c:pt idx="1203">
                  <c:v>33221</c:v>
                </c:pt>
                <c:pt idx="1204">
                  <c:v>33224</c:v>
                </c:pt>
                <c:pt idx="1205">
                  <c:v>33225</c:v>
                </c:pt>
                <c:pt idx="1206">
                  <c:v>33226</c:v>
                </c:pt>
                <c:pt idx="1207">
                  <c:v>33227</c:v>
                </c:pt>
                <c:pt idx="1208">
                  <c:v>33228</c:v>
                </c:pt>
                <c:pt idx="1209">
                  <c:v>33231</c:v>
                </c:pt>
                <c:pt idx="1210">
                  <c:v>33233</c:v>
                </c:pt>
                <c:pt idx="1211">
                  <c:v>33234</c:v>
                </c:pt>
                <c:pt idx="1212">
                  <c:v>33235</c:v>
                </c:pt>
                <c:pt idx="1213">
                  <c:v>33238</c:v>
                </c:pt>
                <c:pt idx="1214">
                  <c:v>33240</c:v>
                </c:pt>
                <c:pt idx="1215">
                  <c:v>33241</c:v>
                </c:pt>
                <c:pt idx="1216">
                  <c:v>33242</c:v>
                </c:pt>
                <c:pt idx="1217">
                  <c:v>33245</c:v>
                </c:pt>
                <c:pt idx="1218">
                  <c:v>33246</c:v>
                </c:pt>
                <c:pt idx="1219">
                  <c:v>33247</c:v>
                </c:pt>
                <c:pt idx="1220">
                  <c:v>33248</c:v>
                </c:pt>
                <c:pt idx="1221">
                  <c:v>33249</c:v>
                </c:pt>
                <c:pt idx="1222">
                  <c:v>33252</c:v>
                </c:pt>
                <c:pt idx="1223">
                  <c:v>33253</c:v>
                </c:pt>
                <c:pt idx="1224">
                  <c:v>33254</c:v>
                </c:pt>
                <c:pt idx="1225">
                  <c:v>33255</c:v>
                </c:pt>
                <c:pt idx="1226">
                  <c:v>33256</c:v>
                </c:pt>
                <c:pt idx="1227">
                  <c:v>33259</c:v>
                </c:pt>
                <c:pt idx="1228">
                  <c:v>33260</c:v>
                </c:pt>
                <c:pt idx="1229">
                  <c:v>33261</c:v>
                </c:pt>
                <c:pt idx="1230">
                  <c:v>33262</c:v>
                </c:pt>
                <c:pt idx="1231">
                  <c:v>33263</c:v>
                </c:pt>
                <c:pt idx="1232">
                  <c:v>33266</c:v>
                </c:pt>
                <c:pt idx="1233">
                  <c:v>33267</c:v>
                </c:pt>
                <c:pt idx="1234">
                  <c:v>33268</c:v>
                </c:pt>
                <c:pt idx="1235">
                  <c:v>33269</c:v>
                </c:pt>
                <c:pt idx="1236">
                  <c:v>33270</c:v>
                </c:pt>
                <c:pt idx="1237">
                  <c:v>33273</c:v>
                </c:pt>
                <c:pt idx="1238">
                  <c:v>33274</c:v>
                </c:pt>
                <c:pt idx="1239">
                  <c:v>33275</c:v>
                </c:pt>
                <c:pt idx="1240">
                  <c:v>33276</c:v>
                </c:pt>
                <c:pt idx="1241">
                  <c:v>33277</c:v>
                </c:pt>
                <c:pt idx="1242">
                  <c:v>33280</c:v>
                </c:pt>
                <c:pt idx="1243">
                  <c:v>33281</c:v>
                </c:pt>
                <c:pt idx="1244">
                  <c:v>33282</c:v>
                </c:pt>
                <c:pt idx="1245">
                  <c:v>33283</c:v>
                </c:pt>
                <c:pt idx="1246">
                  <c:v>33284</c:v>
                </c:pt>
                <c:pt idx="1247">
                  <c:v>33288</c:v>
                </c:pt>
                <c:pt idx="1248">
                  <c:v>33289</c:v>
                </c:pt>
                <c:pt idx="1249">
                  <c:v>33290</c:v>
                </c:pt>
                <c:pt idx="1250">
                  <c:v>33291</c:v>
                </c:pt>
                <c:pt idx="1251">
                  <c:v>33294</c:v>
                </c:pt>
                <c:pt idx="1252">
                  <c:v>33295</c:v>
                </c:pt>
                <c:pt idx="1253">
                  <c:v>33296</c:v>
                </c:pt>
                <c:pt idx="1254">
                  <c:v>33297</c:v>
                </c:pt>
                <c:pt idx="1255">
                  <c:v>33298</c:v>
                </c:pt>
                <c:pt idx="1256">
                  <c:v>33301</c:v>
                </c:pt>
                <c:pt idx="1257">
                  <c:v>33302</c:v>
                </c:pt>
                <c:pt idx="1258">
                  <c:v>33303</c:v>
                </c:pt>
                <c:pt idx="1259">
                  <c:v>33304</c:v>
                </c:pt>
                <c:pt idx="1260">
                  <c:v>33305</c:v>
                </c:pt>
                <c:pt idx="1261">
                  <c:v>33308</c:v>
                </c:pt>
                <c:pt idx="1262">
                  <c:v>33309</c:v>
                </c:pt>
                <c:pt idx="1263">
                  <c:v>33310</c:v>
                </c:pt>
                <c:pt idx="1264">
                  <c:v>33311</c:v>
                </c:pt>
                <c:pt idx="1265">
                  <c:v>33312</c:v>
                </c:pt>
                <c:pt idx="1266">
                  <c:v>33315</c:v>
                </c:pt>
                <c:pt idx="1267">
                  <c:v>33316</c:v>
                </c:pt>
                <c:pt idx="1268">
                  <c:v>33317</c:v>
                </c:pt>
                <c:pt idx="1269">
                  <c:v>33318</c:v>
                </c:pt>
                <c:pt idx="1270">
                  <c:v>33319</c:v>
                </c:pt>
                <c:pt idx="1271">
                  <c:v>33322</c:v>
                </c:pt>
                <c:pt idx="1272">
                  <c:v>33323</c:v>
                </c:pt>
                <c:pt idx="1273">
                  <c:v>33324</c:v>
                </c:pt>
                <c:pt idx="1274">
                  <c:v>33325</c:v>
                </c:pt>
                <c:pt idx="1275">
                  <c:v>33329</c:v>
                </c:pt>
                <c:pt idx="1276">
                  <c:v>33330</c:v>
                </c:pt>
                <c:pt idx="1277">
                  <c:v>33331</c:v>
                </c:pt>
                <c:pt idx="1278">
                  <c:v>33332</c:v>
                </c:pt>
                <c:pt idx="1279">
                  <c:v>33333</c:v>
                </c:pt>
                <c:pt idx="1280">
                  <c:v>33336</c:v>
                </c:pt>
                <c:pt idx="1281">
                  <c:v>33337</c:v>
                </c:pt>
                <c:pt idx="1282">
                  <c:v>33338</c:v>
                </c:pt>
                <c:pt idx="1283">
                  <c:v>33339</c:v>
                </c:pt>
                <c:pt idx="1284">
                  <c:v>33340</c:v>
                </c:pt>
                <c:pt idx="1285">
                  <c:v>33343</c:v>
                </c:pt>
                <c:pt idx="1286">
                  <c:v>33344</c:v>
                </c:pt>
                <c:pt idx="1287">
                  <c:v>33345</c:v>
                </c:pt>
                <c:pt idx="1288">
                  <c:v>33346</c:v>
                </c:pt>
                <c:pt idx="1289">
                  <c:v>33347</c:v>
                </c:pt>
                <c:pt idx="1290">
                  <c:v>33350</c:v>
                </c:pt>
                <c:pt idx="1291">
                  <c:v>33351</c:v>
                </c:pt>
                <c:pt idx="1292">
                  <c:v>33352</c:v>
                </c:pt>
                <c:pt idx="1293">
                  <c:v>33353</c:v>
                </c:pt>
                <c:pt idx="1294">
                  <c:v>33354</c:v>
                </c:pt>
                <c:pt idx="1295">
                  <c:v>33357</c:v>
                </c:pt>
                <c:pt idx="1296">
                  <c:v>33358</c:v>
                </c:pt>
                <c:pt idx="1297">
                  <c:v>33359</c:v>
                </c:pt>
                <c:pt idx="1298">
                  <c:v>33360</c:v>
                </c:pt>
                <c:pt idx="1299">
                  <c:v>33361</c:v>
                </c:pt>
                <c:pt idx="1300">
                  <c:v>33364</c:v>
                </c:pt>
                <c:pt idx="1301">
                  <c:v>33365</c:v>
                </c:pt>
                <c:pt idx="1302">
                  <c:v>33366</c:v>
                </c:pt>
                <c:pt idx="1303">
                  <c:v>33367</c:v>
                </c:pt>
                <c:pt idx="1304">
                  <c:v>33368</c:v>
                </c:pt>
                <c:pt idx="1305">
                  <c:v>33371</c:v>
                </c:pt>
                <c:pt idx="1306">
                  <c:v>33372</c:v>
                </c:pt>
                <c:pt idx="1307">
                  <c:v>33373</c:v>
                </c:pt>
                <c:pt idx="1308">
                  <c:v>33374</c:v>
                </c:pt>
                <c:pt idx="1309">
                  <c:v>33375</c:v>
                </c:pt>
                <c:pt idx="1310">
                  <c:v>33378</c:v>
                </c:pt>
                <c:pt idx="1311">
                  <c:v>33379</c:v>
                </c:pt>
                <c:pt idx="1312">
                  <c:v>33380</c:v>
                </c:pt>
                <c:pt idx="1313">
                  <c:v>33381</c:v>
                </c:pt>
                <c:pt idx="1314">
                  <c:v>33382</c:v>
                </c:pt>
                <c:pt idx="1315">
                  <c:v>33386</c:v>
                </c:pt>
                <c:pt idx="1316">
                  <c:v>33387</c:v>
                </c:pt>
                <c:pt idx="1317">
                  <c:v>33388</c:v>
                </c:pt>
                <c:pt idx="1318">
                  <c:v>33389</c:v>
                </c:pt>
                <c:pt idx="1319">
                  <c:v>33392</c:v>
                </c:pt>
                <c:pt idx="1320">
                  <c:v>33393</c:v>
                </c:pt>
                <c:pt idx="1321">
                  <c:v>33394</c:v>
                </c:pt>
                <c:pt idx="1322">
                  <c:v>33395</c:v>
                </c:pt>
                <c:pt idx="1323">
                  <c:v>33396</c:v>
                </c:pt>
                <c:pt idx="1324">
                  <c:v>33399</c:v>
                </c:pt>
                <c:pt idx="1325">
                  <c:v>33400</c:v>
                </c:pt>
                <c:pt idx="1326">
                  <c:v>33401</c:v>
                </c:pt>
                <c:pt idx="1327">
                  <c:v>33402</c:v>
                </c:pt>
                <c:pt idx="1328">
                  <c:v>33403</c:v>
                </c:pt>
                <c:pt idx="1329">
                  <c:v>33406</c:v>
                </c:pt>
                <c:pt idx="1330">
                  <c:v>33407</c:v>
                </c:pt>
                <c:pt idx="1331">
                  <c:v>33408</c:v>
                </c:pt>
                <c:pt idx="1332">
                  <c:v>33409</c:v>
                </c:pt>
                <c:pt idx="1333">
                  <c:v>33410</c:v>
                </c:pt>
                <c:pt idx="1334">
                  <c:v>33413</c:v>
                </c:pt>
                <c:pt idx="1335">
                  <c:v>33414</c:v>
                </c:pt>
                <c:pt idx="1336">
                  <c:v>33415</c:v>
                </c:pt>
                <c:pt idx="1337">
                  <c:v>33416</c:v>
                </c:pt>
                <c:pt idx="1338">
                  <c:v>33417</c:v>
                </c:pt>
                <c:pt idx="1339">
                  <c:v>33420</c:v>
                </c:pt>
                <c:pt idx="1340">
                  <c:v>33421</c:v>
                </c:pt>
                <c:pt idx="1341">
                  <c:v>33422</c:v>
                </c:pt>
                <c:pt idx="1342">
                  <c:v>33424</c:v>
                </c:pt>
                <c:pt idx="1343">
                  <c:v>33427</c:v>
                </c:pt>
                <c:pt idx="1344">
                  <c:v>33428</c:v>
                </c:pt>
                <c:pt idx="1345">
                  <c:v>33429</c:v>
                </c:pt>
                <c:pt idx="1346">
                  <c:v>33430</c:v>
                </c:pt>
                <c:pt idx="1347">
                  <c:v>33431</c:v>
                </c:pt>
                <c:pt idx="1348">
                  <c:v>33434</c:v>
                </c:pt>
                <c:pt idx="1349">
                  <c:v>33435</c:v>
                </c:pt>
                <c:pt idx="1350">
                  <c:v>33436</c:v>
                </c:pt>
                <c:pt idx="1351">
                  <c:v>33437</c:v>
                </c:pt>
                <c:pt idx="1352">
                  <c:v>33438</c:v>
                </c:pt>
                <c:pt idx="1353">
                  <c:v>33441</c:v>
                </c:pt>
                <c:pt idx="1354">
                  <c:v>33442</c:v>
                </c:pt>
                <c:pt idx="1355">
                  <c:v>33443</c:v>
                </c:pt>
                <c:pt idx="1356">
                  <c:v>33444</c:v>
                </c:pt>
                <c:pt idx="1357">
                  <c:v>33445</c:v>
                </c:pt>
                <c:pt idx="1358">
                  <c:v>33448</c:v>
                </c:pt>
                <c:pt idx="1359">
                  <c:v>33449</c:v>
                </c:pt>
                <c:pt idx="1360">
                  <c:v>33450</c:v>
                </c:pt>
                <c:pt idx="1361">
                  <c:v>33451</c:v>
                </c:pt>
                <c:pt idx="1362">
                  <c:v>33452</c:v>
                </c:pt>
                <c:pt idx="1363">
                  <c:v>33455</c:v>
                </c:pt>
                <c:pt idx="1364">
                  <c:v>33456</c:v>
                </c:pt>
                <c:pt idx="1365">
                  <c:v>33457</c:v>
                </c:pt>
                <c:pt idx="1366">
                  <c:v>33458</c:v>
                </c:pt>
                <c:pt idx="1367">
                  <c:v>33459</c:v>
                </c:pt>
                <c:pt idx="1368">
                  <c:v>33462</c:v>
                </c:pt>
                <c:pt idx="1369">
                  <c:v>33463</c:v>
                </c:pt>
                <c:pt idx="1370">
                  <c:v>33464</c:v>
                </c:pt>
                <c:pt idx="1371">
                  <c:v>33465</c:v>
                </c:pt>
                <c:pt idx="1372">
                  <c:v>33466</c:v>
                </c:pt>
                <c:pt idx="1373">
                  <c:v>33469</c:v>
                </c:pt>
                <c:pt idx="1374">
                  <c:v>33470</c:v>
                </c:pt>
                <c:pt idx="1375">
                  <c:v>33471</c:v>
                </c:pt>
                <c:pt idx="1376">
                  <c:v>33472</c:v>
                </c:pt>
                <c:pt idx="1377">
                  <c:v>33473</c:v>
                </c:pt>
                <c:pt idx="1378">
                  <c:v>33476</c:v>
                </c:pt>
                <c:pt idx="1379">
                  <c:v>33477</c:v>
                </c:pt>
                <c:pt idx="1380">
                  <c:v>33478</c:v>
                </c:pt>
                <c:pt idx="1381">
                  <c:v>33479</c:v>
                </c:pt>
                <c:pt idx="1382">
                  <c:v>33480</c:v>
                </c:pt>
                <c:pt idx="1383">
                  <c:v>33484</c:v>
                </c:pt>
                <c:pt idx="1384">
                  <c:v>33485</c:v>
                </c:pt>
                <c:pt idx="1385">
                  <c:v>33486</c:v>
                </c:pt>
                <c:pt idx="1386">
                  <c:v>33487</c:v>
                </c:pt>
                <c:pt idx="1387">
                  <c:v>33490</c:v>
                </c:pt>
                <c:pt idx="1388">
                  <c:v>33491</c:v>
                </c:pt>
                <c:pt idx="1389">
                  <c:v>33492</c:v>
                </c:pt>
                <c:pt idx="1390">
                  <c:v>33493</c:v>
                </c:pt>
                <c:pt idx="1391">
                  <c:v>33494</c:v>
                </c:pt>
                <c:pt idx="1392">
                  <c:v>33497</c:v>
                </c:pt>
                <c:pt idx="1393">
                  <c:v>33498</c:v>
                </c:pt>
                <c:pt idx="1394">
                  <c:v>33499</c:v>
                </c:pt>
                <c:pt idx="1395">
                  <c:v>33500</c:v>
                </c:pt>
                <c:pt idx="1396">
                  <c:v>33501</c:v>
                </c:pt>
                <c:pt idx="1397">
                  <c:v>33504</c:v>
                </c:pt>
                <c:pt idx="1398">
                  <c:v>33505</c:v>
                </c:pt>
                <c:pt idx="1399">
                  <c:v>33506</c:v>
                </c:pt>
                <c:pt idx="1400">
                  <c:v>33507</c:v>
                </c:pt>
                <c:pt idx="1401">
                  <c:v>33508</c:v>
                </c:pt>
                <c:pt idx="1402">
                  <c:v>33511</c:v>
                </c:pt>
                <c:pt idx="1403">
                  <c:v>33512</c:v>
                </c:pt>
                <c:pt idx="1404">
                  <c:v>33513</c:v>
                </c:pt>
                <c:pt idx="1405">
                  <c:v>33514</c:v>
                </c:pt>
                <c:pt idx="1406">
                  <c:v>33515</c:v>
                </c:pt>
                <c:pt idx="1407">
                  <c:v>33518</c:v>
                </c:pt>
                <c:pt idx="1408">
                  <c:v>33519</c:v>
                </c:pt>
                <c:pt idx="1409">
                  <c:v>33520</c:v>
                </c:pt>
                <c:pt idx="1410">
                  <c:v>33521</c:v>
                </c:pt>
                <c:pt idx="1411">
                  <c:v>33522</c:v>
                </c:pt>
                <c:pt idx="1412">
                  <c:v>33525</c:v>
                </c:pt>
                <c:pt idx="1413">
                  <c:v>33526</c:v>
                </c:pt>
                <c:pt idx="1414">
                  <c:v>33527</c:v>
                </c:pt>
                <c:pt idx="1415">
                  <c:v>33528</c:v>
                </c:pt>
                <c:pt idx="1416">
                  <c:v>33529</c:v>
                </c:pt>
                <c:pt idx="1417">
                  <c:v>33532</c:v>
                </c:pt>
                <c:pt idx="1418">
                  <c:v>33533</c:v>
                </c:pt>
                <c:pt idx="1419">
                  <c:v>33534</c:v>
                </c:pt>
                <c:pt idx="1420">
                  <c:v>33535</c:v>
                </c:pt>
                <c:pt idx="1421">
                  <c:v>33536</c:v>
                </c:pt>
                <c:pt idx="1422">
                  <c:v>33539</c:v>
                </c:pt>
                <c:pt idx="1423">
                  <c:v>33540</c:v>
                </c:pt>
                <c:pt idx="1424">
                  <c:v>33541</c:v>
                </c:pt>
                <c:pt idx="1425">
                  <c:v>33542</c:v>
                </c:pt>
                <c:pt idx="1426">
                  <c:v>33543</c:v>
                </c:pt>
                <c:pt idx="1427">
                  <c:v>33546</c:v>
                </c:pt>
                <c:pt idx="1428">
                  <c:v>33547</c:v>
                </c:pt>
                <c:pt idx="1429">
                  <c:v>33548</c:v>
                </c:pt>
                <c:pt idx="1430">
                  <c:v>33549</c:v>
                </c:pt>
                <c:pt idx="1431">
                  <c:v>33550</c:v>
                </c:pt>
                <c:pt idx="1432">
                  <c:v>33553</c:v>
                </c:pt>
                <c:pt idx="1433">
                  <c:v>33554</c:v>
                </c:pt>
                <c:pt idx="1434">
                  <c:v>33555</c:v>
                </c:pt>
                <c:pt idx="1435">
                  <c:v>33556</c:v>
                </c:pt>
                <c:pt idx="1436">
                  <c:v>33557</c:v>
                </c:pt>
                <c:pt idx="1437">
                  <c:v>33560</c:v>
                </c:pt>
                <c:pt idx="1438">
                  <c:v>33561</c:v>
                </c:pt>
                <c:pt idx="1439">
                  <c:v>33562</c:v>
                </c:pt>
                <c:pt idx="1440">
                  <c:v>33563</c:v>
                </c:pt>
                <c:pt idx="1441">
                  <c:v>33564</c:v>
                </c:pt>
                <c:pt idx="1442">
                  <c:v>33567</c:v>
                </c:pt>
                <c:pt idx="1443">
                  <c:v>33568</c:v>
                </c:pt>
                <c:pt idx="1444">
                  <c:v>33569</c:v>
                </c:pt>
                <c:pt idx="1445">
                  <c:v>33571</c:v>
                </c:pt>
                <c:pt idx="1446">
                  <c:v>33574</c:v>
                </c:pt>
                <c:pt idx="1447">
                  <c:v>33575</c:v>
                </c:pt>
                <c:pt idx="1448">
                  <c:v>33576</c:v>
                </c:pt>
                <c:pt idx="1449">
                  <c:v>33577</c:v>
                </c:pt>
                <c:pt idx="1450">
                  <c:v>33578</c:v>
                </c:pt>
                <c:pt idx="1451">
                  <c:v>33581</c:v>
                </c:pt>
                <c:pt idx="1452">
                  <c:v>33582</c:v>
                </c:pt>
                <c:pt idx="1453">
                  <c:v>33583</c:v>
                </c:pt>
                <c:pt idx="1454">
                  <c:v>33584</c:v>
                </c:pt>
                <c:pt idx="1455">
                  <c:v>33585</c:v>
                </c:pt>
                <c:pt idx="1456">
                  <c:v>33588</c:v>
                </c:pt>
                <c:pt idx="1457">
                  <c:v>33589</c:v>
                </c:pt>
                <c:pt idx="1458">
                  <c:v>33590</c:v>
                </c:pt>
                <c:pt idx="1459">
                  <c:v>33591</c:v>
                </c:pt>
                <c:pt idx="1460">
                  <c:v>33592</c:v>
                </c:pt>
                <c:pt idx="1461">
                  <c:v>33595</c:v>
                </c:pt>
                <c:pt idx="1462">
                  <c:v>33596</c:v>
                </c:pt>
                <c:pt idx="1463">
                  <c:v>33598</c:v>
                </c:pt>
                <c:pt idx="1464">
                  <c:v>33599</c:v>
                </c:pt>
                <c:pt idx="1465">
                  <c:v>33602</c:v>
                </c:pt>
                <c:pt idx="1466">
                  <c:v>33603</c:v>
                </c:pt>
                <c:pt idx="1467">
                  <c:v>33605</c:v>
                </c:pt>
                <c:pt idx="1468">
                  <c:v>33606</c:v>
                </c:pt>
                <c:pt idx="1469">
                  <c:v>33609</c:v>
                </c:pt>
                <c:pt idx="1470">
                  <c:v>33610</c:v>
                </c:pt>
                <c:pt idx="1471">
                  <c:v>33611</c:v>
                </c:pt>
                <c:pt idx="1472">
                  <c:v>33612</c:v>
                </c:pt>
                <c:pt idx="1473">
                  <c:v>33613</c:v>
                </c:pt>
                <c:pt idx="1474">
                  <c:v>33616</c:v>
                </c:pt>
                <c:pt idx="1475">
                  <c:v>33617</c:v>
                </c:pt>
                <c:pt idx="1476">
                  <c:v>33618</c:v>
                </c:pt>
                <c:pt idx="1477">
                  <c:v>33619</c:v>
                </c:pt>
                <c:pt idx="1478">
                  <c:v>33620</c:v>
                </c:pt>
                <c:pt idx="1479">
                  <c:v>33623</c:v>
                </c:pt>
                <c:pt idx="1480">
                  <c:v>33624</c:v>
                </c:pt>
                <c:pt idx="1481">
                  <c:v>33625</c:v>
                </c:pt>
                <c:pt idx="1482">
                  <c:v>33626</c:v>
                </c:pt>
                <c:pt idx="1483">
                  <c:v>33627</c:v>
                </c:pt>
                <c:pt idx="1484">
                  <c:v>33630</c:v>
                </c:pt>
                <c:pt idx="1485">
                  <c:v>33631</c:v>
                </c:pt>
                <c:pt idx="1486">
                  <c:v>33632</c:v>
                </c:pt>
                <c:pt idx="1487">
                  <c:v>33633</c:v>
                </c:pt>
                <c:pt idx="1488">
                  <c:v>33634</c:v>
                </c:pt>
                <c:pt idx="1489">
                  <c:v>33637</c:v>
                </c:pt>
                <c:pt idx="1490">
                  <c:v>33638</c:v>
                </c:pt>
                <c:pt idx="1491">
                  <c:v>33639</c:v>
                </c:pt>
                <c:pt idx="1492">
                  <c:v>33640</c:v>
                </c:pt>
                <c:pt idx="1493">
                  <c:v>33641</c:v>
                </c:pt>
                <c:pt idx="1494">
                  <c:v>33644</c:v>
                </c:pt>
                <c:pt idx="1495">
                  <c:v>33645</c:v>
                </c:pt>
                <c:pt idx="1496">
                  <c:v>33646</c:v>
                </c:pt>
                <c:pt idx="1497">
                  <c:v>33647</c:v>
                </c:pt>
                <c:pt idx="1498">
                  <c:v>33648</c:v>
                </c:pt>
                <c:pt idx="1499">
                  <c:v>33652</c:v>
                </c:pt>
                <c:pt idx="1500">
                  <c:v>33653</c:v>
                </c:pt>
                <c:pt idx="1501">
                  <c:v>33654</c:v>
                </c:pt>
                <c:pt idx="1502">
                  <c:v>33655</c:v>
                </c:pt>
                <c:pt idx="1503">
                  <c:v>33658</c:v>
                </c:pt>
                <c:pt idx="1504">
                  <c:v>33659</c:v>
                </c:pt>
                <c:pt idx="1505">
                  <c:v>33660</c:v>
                </c:pt>
                <c:pt idx="1506">
                  <c:v>33661</c:v>
                </c:pt>
                <c:pt idx="1507">
                  <c:v>33662</c:v>
                </c:pt>
                <c:pt idx="1508">
                  <c:v>33665</c:v>
                </c:pt>
                <c:pt idx="1509">
                  <c:v>33666</c:v>
                </c:pt>
                <c:pt idx="1510">
                  <c:v>33667</c:v>
                </c:pt>
                <c:pt idx="1511">
                  <c:v>33668</c:v>
                </c:pt>
                <c:pt idx="1512">
                  <c:v>33669</c:v>
                </c:pt>
                <c:pt idx="1513">
                  <c:v>33672</c:v>
                </c:pt>
                <c:pt idx="1514">
                  <c:v>33673</c:v>
                </c:pt>
                <c:pt idx="1515">
                  <c:v>33674</c:v>
                </c:pt>
                <c:pt idx="1516">
                  <c:v>33675</c:v>
                </c:pt>
                <c:pt idx="1517">
                  <c:v>33676</c:v>
                </c:pt>
                <c:pt idx="1518">
                  <c:v>33679</c:v>
                </c:pt>
                <c:pt idx="1519">
                  <c:v>33680</c:v>
                </c:pt>
                <c:pt idx="1520">
                  <c:v>33681</c:v>
                </c:pt>
                <c:pt idx="1521">
                  <c:v>33682</c:v>
                </c:pt>
                <c:pt idx="1522">
                  <c:v>33683</c:v>
                </c:pt>
                <c:pt idx="1523">
                  <c:v>33686</c:v>
                </c:pt>
                <c:pt idx="1524">
                  <c:v>33687</c:v>
                </c:pt>
                <c:pt idx="1525">
                  <c:v>33688</c:v>
                </c:pt>
                <c:pt idx="1526">
                  <c:v>33689</c:v>
                </c:pt>
                <c:pt idx="1527">
                  <c:v>33690</c:v>
                </c:pt>
                <c:pt idx="1528">
                  <c:v>33693</c:v>
                </c:pt>
                <c:pt idx="1529">
                  <c:v>33694</c:v>
                </c:pt>
                <c:pt idx="1530">
                  <c:v>33695</c:v>
                </c:pt>
                <c:pt idx="1531">
                  <c:v>33696</c:v>
                </c:pt>
                <c:pt idx="1532">
                  <c:v>33697</c:v>
                </c:pt>
                <c:pt idx="1533">
                  <c:v>33700</c:v>
                </c:pt>
                <c:pt idx="1534">
                  <c:v>33701</c:v>
                </c:pt>
                <c:pt idx="1535">
                  <c:v>33702</c:v>
                </c:pt>
                <c:pt idx="1536">
                  <c:v>33703</c:v>
                </c:pt>
                <c:pt idx="1537">
                  <c:v>33704</c:v>
                </c:pt>
                <c:pt idx="1538">
                  <c:v>33707</c:v>
                </c:pt>
                <c:pt idx="1539">
                  <c:v>33708</c:v>
                </c:pt>
                <c:pt idx="1540">
                  <c:v>33709</c:v>
                </c:pt>
                <c:pt idx="1541">
                  <c:v>33710</c:v>
                </c:pt>
                <c:pt idx="1542">
                  <c:v>33714</c:v>
                </c:pt>
                <c:pt idx="1543">
                  <c:v>33715</c:v>
                </c:pt>
                <c:pt idx="1544">
                  <c:v>33716</c:v>
                </c:pt>
                <c:pt idx="1545">
                  <c:v>33717</c:v>
                </c:pt>
                <c:pt idx="1546">
                  <c:v>33718</c:v>
                </c:pt>
                <c:pt idx="1547">
                  <c:v>33721</c:v>
                </c:pt>
                <c:pt idx="1548">
                  <c:v>33722</c:v>
                </c:pt>
                <c:pt idx="1549">
                  <c:v>33723</c:v>
                </c:pt>
                <c:pt idx="1550">
                  <c:v>33724</c:v>
                </c:pt>
                <c:pt idx="1551">
                  <c:v>33725</c:v>
                </c:pt>
                <c:pt idx="1552">
                  <c:v>33728</c:v>
                </c:pt>
                <c:pt idx="1553">
                  <c:v>33729</c:v>
                </c:pt>
                <c:pt idx="1554">
                  <c:v>33730</c:v>
                </c:pt>
                <c:pt idx="1555">
                  <c:v>33731</c:v>
                </c:pt>
                <c:pt idx="1556">
                  <c:v>33732</c:v>
                </c:pt>
                <c:pt idx="1557">
                  <c:v>33735</c:v>
                </c:pt>
                <c:pt idx="1558">
                  <c:v>33736</c:v>
                </c:pt>
                <c:pt idx="1559">
                  <c:v>33737</c:v>
                </c:pt>
                <c:pt idx="1560">
                  <c:v>33738</c:v>
                </c:pt>
                <c:pt idx="1561">
                  <c:v>33739</c:v>
                </c:pt>
                <c:pt idx="1562">
                  <c:v>33742</c:v>
                </c:pt>
                <c:pt idx="1563">
                  <c:v>33743</c:v>
                </c:pt>
                <c:pt idx="1564">
                  <c:v>33744</c:v>
                </c:pt>
                <c:pt idx="1565">
                  <c:v>33745</c:v>
                </c:pt>
                <c:pt idx="1566">
                  <c:v>33746</c:v>
                </c:pt>
                <c:pt idx="1567">
                  <c:v>33750</c:v>
                </c:pt>
                <c:pt idx="1568">
                  <c:v>33751</c:v>
                </c:pt>
                <c:pt idx="1569">
                  <c:v>33752</c:v>
                </c:pt>
                <c:pt idx="1570">
                  <c:v>33753</c:v>
                </c:pt>
                <c:pt idx="1571">
                  <c:v>33756</c:v>
                </c:pt>
                <c:pt idx="1572">
                  <c:v>33757</c:v>
                </c:pt>
                <c:pt idx="1573">
                  <c:v>33758</c:v>
                </c:pt>
                <c:pt idx="1574">
                  <c:v>33759</c:v>
                </c:pt>
                <c:pt idx="1575">
                  <c:v>33760</c:v>
                </c:pt>
                <c:pt idx="1576">
                  <c:v>33763</c:v>
                </c:pt>
                <c:pt idx="1577">
                  <c:v>33764</c:v>
                </c:pt>
                <c:pt idx="1578">
                  <c:v>33765</c:v>
                </c:pt>
                <c:pt idx="1579">
                  <c:v>33766</c:v>
                </c:pt>
                <c:pt idx="1580">
                  <c:v>33767</c:v>
                </c:pt>
                <c:pt idx="1581">
                  <c:v>33770</c:v>
                </c:pt>
                <c:pt idx="1582">
                  <c:v>33771</c:v>
                </c:pt>
                <c:pt idx="1583">
                  <c:v>33772</c:v>
                </c:pt>
                <c:pt idx="1584">
                  <c:v>33773</c:v>
                </c:pt>
                <c:pt idx="1585">
                  <c:v>33774</c:v>
                </c:pt>
                <c:pt idx="1586">
                  <c:v>33777</c:v>
                </c:pt>
                <c:pt idx="1587">
                  <c:v>33778</c:v>
                </c:pt>
                <c:pt idx="1588">
                  <c:v>33779</c:v>
                </c:pt>
                <c:pt idx="1589">
                  <c:v>33780</c:v>
                </c:pt>
                <c:pt idx="1590">
                  <c:v>33781</c:v>
                </c:pt>
                <c:pt idx="1591">
                  <c:v>33784</c:v>
                </c:pt>
                <c:pt idx="1592">
                  <c:v>33785</c:v>
                </c:pt>
                <c:pt idx="1593">
                  <c:v>33786</c:v>
                </c:pt>
                <c:pt idx="1594">
                  <c:v>33787</c:v>
                </c:pt>
                <c:pt idx="1595">
                  <c:v>33791</c:v>
                </c:pt>
                <c:pt idx="1596">
                  <c:v>33792</c:v>
                </c:pt>
                <c:pt idx="1597">
                  <c:v>33793</c:v>
                </c:pt>
                <c:pt idx="1598">
                  <c:v>33794</c:v>
                </c:pt>
                <c:pt idx="1599">
                  <c:v>33795</c:v>
                </c:pt>
                <c:pt idx="1600">
                  <c:v>33798</c:v>
                </c:pt>
                <c:pt idx="1601">
                  <c:v>33799</c:v>
                </c:pt>
                <c:pt idx="1602">
                  <c:v>33800</c:v>
                </c:pt>
                <c:pt idx="1603">
                  <c:v>33801</c:v>
                </c:pt>
                <c:pt idx="1604">
                  <c:v>33802</c:v>
                </c:pt>
                <c:pt idx="1605">
                  <c:v>33805</c:v>
                </c:pt>
                <c:pt idx="1606">
                  <c:v>33806</c:v>
                </c:pt>
                <c:pt idx="1607">
                  <c:v>33807</c:v>
                </c:pt>
                <c:pt idx="1608">
                  <c:v>33808</c:v>
                </c:pt>
                <c:pt idx="1609">
                  <c:v>33809</c:v>
                </c:pt>
                <c:pt idx="1610">
                  <c:v>33812</c:v>
                </c:pt>
                <c:pt idx="1611">
                  <c:v>33813</c:v>
                </c:pt>
                <c:pt idx="1612">
                  <c:v>33814</c:v>
                </c:pt>
                <c:pt idx="1613">
                  <c:v>33815</c:v>
                </c:pt>
                <c:pt idx="1614">
                  <c:v>33816</c:v>
                </c:pt>
                <c:pt idx="1615">
                  <c:v>33819</c:v>
                </c:pt>
                <c:pt idx="1616">
                  <c:v>33820</c:v>
                </c:pt>
                <c:pt idx="1617">
                  <c:v>33821</c:v>
                </c:pt>
                <c:pt idx="1618">
                  <c:v>33822</c:v>
                </c:pt>
                <c:pt idx="1619">
                  <c:v>33823</c:v>
                </c:pt>
                <c:pt idx="1620">
                  <c:v>33826</c:v>
                </c:pt>
                <c:pt idx="1621">
                  <c:v>33827</c:v>
                </c:pt>
                <c:pt idx="1622">
                  <c:v>33828</c:v>
                </c:pt>
                <c:pt idx="1623">
                  <c:v>33829</c:v>
                </c:pt>
                <c:pt idx="1624">
                  <c:v>33830</c:v>
                </c:pt>
                <c:pt idx="1625">
                  <c:v>33833</c:v>
                </c:pt>
                <c:pt idx="1626">
                  <c:v>33834</c:v>
                </c:pt>
                <c:pt idx="1627">
                  <c:v>33835</c:v>
                </c:pt>
                <c:pt idx="1628">
                  <c:v>33836</c:v>
                </c:pt>
                <c:pt idx="1629">
                  <c:v>33837</c:v>
                </c:pt>
                <c:pt idx="1630">
                  <c:v>33840</c:v>
                </c:pt>
                <c:pt idx="1631">
                  <c:v>33841</c:v>
                </c:pt>
                <c:pt idx="1632">
                  <c:v>33842</c:v>
                </c:pt>
                <c:pt idx="1633">
                  <c:v>33843</c:v>
                </c:pt>
                <c:pt idx="1634">
                  <c:v>33844</c:v>
                </c:pt>
                <c:pt idx="1635">
                  <c:v>33847</c:v>
                </c:pt>
                <c:pt idx="1636">
                  <c:v>33848</c:v>
                </c:pt>
                <c:pt idx="1637">
                  <c:v>33849</c:v>
                </c:pt>
                <c:pt idx="1638">
                  <c:v>33850</c:v>
                </c:pt>
                <c:pt idx="1639">
                  <c:v>33851</c:v>
                </c:pt>
                <c:pt idx="1640">
                  <c:v>33855</c:v>
                </c:pt>
                <c:pt idx="1641">
                  <c:v>33856</c:v>
                </c:pt>
                <c:pt idx="1642">
                  <c:v>33857</c:v>
                </c:pt>
                <c:pt idx="1643">
                  <c:v>33858</c:v>
                </c:pt>
                <c:pt idx="1644">
                  <c:v>33861</c:v>
                </c:pt>
                <c:pt idx="1645">
                  <c:v>33862</c:v>
                </c:pt>
                <c:pt idx="1646">
                  <c:v>33863</c:v>
                </c:pt>
                <c:pt idx="1647">
                  <c:v>33864</c:v>
                </c:pt>
                <c:pt idx="1648">
                  <c:v>33865</c:v>
                </c:pt>
                <c:pt idx="1649">
                  <c:v>33868</c:v>
                </c:pt>
                <c:pt idx="1650">
                  <c:v>33869</c:v>
                </c:pt>
                <c:pt idx="1651">
                  <c:v>33870</c:v>
                </c:pt>
                <c:pt idx="1652">
                  <c:v>33871</c:v>
                </c:pt>
                <c:pt idx="1653">
                  <c:v>33872</c:v>
                </c:pt>
                <c:pt idx="1654">
                  <c:v>33875</c:v>
                </c:pt>
                <c:pt idx="1655">
                  <c:v>33876</c:v>
                </c:pt>
                <c:pt idx="1656">
                  <c:v>33877</c:v>
                </c:pt>
                <c:pt idx="1657">
                  <c:v>33878</c:v>
                </c:pt>
                <c:pt idx="1658">
                  <c:v>33879</c:v>
                </c:pt>
                <c:pt idx="1659">
                  <c:v>33882</c:v>
                </c:pt>
                <c:pt idx="1660">
                  <c:v>33883</c:v>
                </c:pt>
                <c:pt idx="1661">
                  <c:v>33884</c:v>
                </c:pt>
                <c:pt idx="1662">
                  <c:v>33885</c:v>
                </c:pt>
                <c:pt idx="1663">
                  <c:v>33886</c:v>
                </c:pt>
                <c:pt idx="1664">
                  <c:v>33889</c:v>
                </c:pt>
                <c:pt idx="1665">
                  <c:v>33890</c:v>
                </c:pt>
                <c:pt idx="1666">
                  <c:v>33891</c:v>
                </c:pt>
                <c:pt idx="1667">
                  <c:v>33892</c:v>
                </c:pt>
                <c:pt idx="1668">
                  <c:v>33893</c:v>
                </c:pt>
                <c:pt idx="1669">
                  <c:v>33896</c:v>
                </c:pt>
                <c:pt idx="1670">
                  <c:v>33897</c:v>
                </c:pt>
                <c:pt idx="1671">
                  <c:v>33898</c:v>
                </c:pt>
                <c:pt idx="1672">
                  <c:v>33899</c:v>
                </c:pt>
                <c:pt idx="1673">
                  <c:v>33900</c:v>
                </c:pt>
                <c:pt idx="1674">
                  <c:v>33903</c:v>
                </c:pt>
                <c:pt idx="1675">
                  <c:v>33904</c:v>
                </c:pt>
                <c:pt idx="1676">
                  <c:v>33905</c:v>
                </c:pt>
                <c:pt idx="1677">
                  <c:v>33906</c:v>
                </c:pt>
                <c:pt idx="1678">
                  <c:v>33907</c:v>
                </c:pt>
                <c:pt idx="1679">
                  <c:v>33910</c:v>
                </c:pt>
                <c:pt idx="1680">
                  <c:v>33911</c:v>
                </c:pt>
                <c:pt idx="1681">
                  <c:v>33912</c:v>
                </c:pt>
                <c:pt idx="1682">
                  <c:v>33913</c:v>
                </c:pt>
                <c:pt idx="1683">
                  <c:v>33914</c:v>
                </c:pt>
                <c:pt idx="1684">
                  <c:v>33917</c:v>
                </c:pt>
                <c:pt idx="1685">
                  <c:v>33918</c:v>
                </c:pt>
                <c:pt idx="1686">
                  <c:v>33919</c:v>
                </c:pt>
                <c:pt idx="1687">
                  <c:v>33920</c:v>
                </c:pt>
                <c:pt idx="1688">
                  <c:v>33921</c:v>
                </c:pt>
                <c:pt idx="1689">
                  <c:v>33924</c:v>
                </c:pt>
                <c:pt idx="1690">
                  <c:v>33925</c:v>
                </c:pt>
                <c:pt idx="1691">
                  <c:v>33926</c:v>
                </c:pt>
                <c:pt idx="1692">
                  <c:v>33927</c:v>
                </c:pt>
                <c:pt idx="1693">
                  <c:v>33928</c:v>
                </c:pt>
                <c:pt idx="1694">
                  <c:v>33931</c:v>
                </c:pt>
                <c:pt idx="1695">
                  <c:v>33932</c:v>
                </c:pt>
                <c:pt idx="1696">
                  <c:v>33933</c:v>
                </c:pt>
                <c:pt idx="1697">
                  <c:v>33935</c:v>
                </c:pt>
                <c:pt idx="1698">
                  <c:v>33938</c:v>
                </c:pt>
                <c:pt idx="1699">
                  <c:v>33939</c:v>
                </c:pt>
                <c:pt idx="1700">
                  <c:v>33940</c:v>
                </c:pt>
                <c:pt idx="1701">
                  <c:v>33941</c:v>
                </c:pt>
                <c:pt idx="1702">
                  <c:v>33942</c:v>
                </c:pt>
                <c:pt idx="1703">
                  <c:v>33945</c:v>
                </c:pt>
                <c:pt idx="1704">
                  <c:v>33946</c:v>
                </c:pt>
                <c:pt idx="1705">
                  <c:v>33947</c:v>
                </c:pt>
                <c:pt idx="1706">
                  <c:v>33948</c:v>
                </c:pt>
                <c:pt idx="1707">
                  <c:v>33949</c:v>
                </c:pt>
                <c:pt idx="1708">
                  <c:v>33952</c:v>
                </c:pt>
                <c:pt idx="1709">
                  <c:v>33953</c:v>
                </c:pt>
                <c:pt idx="1710">
                  <c:v>33954</c:v>
                </c:pt>
                <c:pt idx="1711">
                  <c:v>33955</c:v>
                </c:pt>
                <c:pt idx="1712">
                  <c:v>33956</c:v>
                </c:pt>
                <c:pt idx="1713">
                  <c:v>33959</c:v>
                </c:pt>
                <c:pt idx="1714">
                  <c:v>33960</c:v>
                </c:pt>
                <c:pt idx="1715">
                  <c:v>33961</c:v>
                </c:pt>
                <c:pt idx="1716">
                  <c:v>33962</c:v>
                </c:pt>
                <c:pt idx="1717">
                  <c:v>33966</c:v>
                </c:pt>
                <c:pt idx="1718">
                  <c:v>33967</c:v>
                </c:pt>
                <c:pt idx="1719">
                  <c:v>33968</c:v>
                </c:pt>
                <c:pt idx="1720">
                  <c:v>33969</c:v>
                </c:pt>
                <c:pt idx="1721">
                  <c:v>33973</c:v>
                </c:pt>
                <c:pt idx="1722">
                  <c:v>33974</c:v>
                </c:pt>
                <c:pt idx="1723">
                  <c:v>33975</c:v>
                </c:pt>
                <c:pt idx="1724">
                  <c:v>33976</c:v>
                </c:pt>
                <c:pt idx="1725">
                  <c:v>33977</c:v>
                </c:pt>
                <c:pt idx="1726">
                  <c:v>33980</c:v>
                </c:pt>
                <c:pt idx="1727">
                  <c:v>33981</c:v>
                </c:pt>
                <c:pt idx="1728">
                  <c:v>33982</c:v>
                </c:pt>
                <c:pt idx="1729">
                  <c:v>33983</c:v>
                </c:pt>
                <c:pt idx="1730">
                  <c:v>33984</c:v>
                </c:pt>
                <c:pt idx="1731">
                  <c:v>33987</c:v>
                </c:pt>
                <c:pt idx="1732">
                  <c:v>33988</c:v>
                </c:pt>
                <c:pt idx="1733">
                  <c:v>33989</c:v>
                </c:pt>
                <c:pt idx="1734">
                  <c:v>33990</c:v>
                </c:pt>
                <c:pt idx="1735">
                  <c:v>33991</c:v>
                </c:pt>
                <c:pt idx="1736">
                  <c:v>33994</c:v>
                </c:pt>
                <c:pt idx="1737">
                  <c:v>33995</c:v>
                </c:pt>
                <c:pt idx="1738">
                  <c:v>33996</c:v>
                </c:pt>
                <c:pt idx="1739">
                  <c:v>33997</c:v>
                </c:pt>
                <c:pt idx="1740">
                  <c:v>33998</c:v>
                </c:pt>
                <c:pt idx="1741">
                  <c:v>34001</c:v>
                </c:pt>
                <c:pt idx="1742">
                  <c:v>34002</c:v>
                </c:pt>
                <c:pt idx="1743">
                  <c:v>34003</c:v>
                </c:pt>
                <c:pt idx="1744">
                  <c:v>34004</c:v>
                </c:pt>
                <c:pt idx="1745">
                  <c:v>34005</c:v>
                </c:pt>
                <c:pt idx="1746">
                  <c:v>34008</c:v>
                </c:pt>
                <c:pt idx="1747">
                  <c:v>34009</c:v>
                </c:pt>
                <c:pt idx="1748">
                  <c:v>34010</c:v>
                </c:pt>
                <c:pt idx="1749">
                  <c:v>34011</c:v>
                </c:pt>
                <c:pt idx="1750">
                  <c:v>34012</c:v>
                </c:pt>
                <c:pt idx="1751">
                  <c:v>34016</c:v>
                </c:pt>
                <c:pt idx="1752">
                  <c:v>34017</c:v>
                </c:pt>
                <c:pt idx="1753">
                  <c:v>34018</c:v>
                </c:pt>
                <c:pt idx="1754">
                  <c:v>34019</c:v>
                </c:pt>
                <c:pt idx="1755">
                  <c:v>34022</c:v>
                </c:pt>
                <c:pt idx="1756">
                  <c:v>34023</c:v>
                </c:pt>
                <c:pt idx="1757">
                  <c:v>34024</c:v>
                </c:pt>
                <c:pt idx="1758">
                  <c:v>34025</c:v>
                </c:pt>
                <c:pt idx="1759">
                  <c:v>34026</c:v>
                </c:pt>
                <c:pt idx="1760">
                  <c:v>34029</c:v>
                </c:pt>
                <c:pt idx="1761">
                  <c:v>34030</c:v>
                </c:pt>
                <c:pt idx="1762">
                  <c:v>34031</c:v>
                </c:pt>
                <c:pt idx="1763">
                  <c:v>34032</c:v>
                </c:pt>
                <c:pt idx="1764">
                  <c:v>34033</c:v>
                </c:pt>
                <c:pt idx="1765">
                  <c:v>34036</c:v>
                </c:pt>
                <c:pt idx="1766">
                  <c:v>34037</c:v>
                </c:pt>
                <c:pt idx="1767">
                  <c:v>34038</c:v>
                </c:pt>
                <c:pt idx="1768">
                  <c:v>34039</c:v>
                </c:pt>
                <c:pt idx="1769">
                  <c:v>34040</c:v>
                </c:pt>
                <c:pt idx="1770">
                  <c:v>34043</c:v>
                </c:pt>
                <c:pt idx="1771">
                  <c:v>34044</c:v>
                </c:pt>
                <c:pt idx="1772">
                  <c:v>34045</c:v>
                </c:pt>
                <c:pt idx="1773">
                  <c:v>34046</c:v>
                </c:pt>
                <c:pt idx="1774">
                  <c:v>34047</c:v>
                </c:pt>
                <c:pt idx="1775">
                  <c:v>34050</c:v>
                </c:pt>
                <c:pt idx="1776">
                  <c:v>34051</c:v>
                </c:pt>
                <c:pt idx="1777">
                  <c:v>34052</c:v>
                </c:pt>
                <c:pt idx="1778">
                  <c:v>34053</c:v>
                </c:pt>
                <c:pt idx="1779">
                  <c:v>34054</c:v>
                </c:pt>
                <c:pt idx="1780">
                  <c:v>34057</c:v>
                </c:pt>
                <c:pt idx="1781">
                  <c:v>34058</c:v>
                </c:pt>
                <c:pt idx="1782">
                  <c:v>34059</c:v>
                </c:pt>
                <c:pt idx="1783">
                  <c:v>34060</c:v>
                </c:pt>
                <c:pt idx="1784">
                  <c:v>34061</c:v>
                </c:pt>
                <c:pt idx="1785">
                  <c:v>34064</c:v>
                </c:pt>
                <c:pt idx="1786">
                  <c:v>34065</c:v>
                </c:pt>
                <c:pt idx="1787">
                  <c:v>34066</c:v>
                </c:pt>
                <c:pt idx="1788">
                  <c:v>34067</c:v>
                </c:pt>
                <c:pt idx="1789">
                  <c:v>34071</c:v>
                </c:pt>
                <c:pt idx="1790">
                  <c:v>34072</c:v>
                </c:pt>
                <c:pt idx="1791">
                  <c:v>34073</c:v>
                </c:pt>
                <c:pt idx="1792">
                  <c:v>34074</c:v>
                </c:pt>
                <c:pt idx="1793">
                  <c:v>34075</c:v>
                </c:pt>
                <c:pt idx="1794">
                  <c:v>34078</c:v>
                </c:pt>
                <c:pt idx="1795">
                  <c:v>34079</c:v>
                </c:pt>
                <c:pt idx="1796">
                  <c:v>34080</c:v>
                </c:pt>
                <c:pt idx="1797">
                  <c:v>34081</c:v>
                </c:pt>
                <c:pt idx="1798">
                  <c:v>34082</c:v>
                </c:pt>
                <c:pt idx="1799">
                  <c:v>34085</c:v>
                </c:pt>
                <c:pt idx="1800">
                  <c:v>34086</c:v>
                </c:pt>
                <c:pt idx="1801">
                  <c:v>34087</c:v>
                </c:pt>
                <c:pt idx="1802">
                  <c:v>34088</c:v>
                </c:pt>
                <c:pt idx="1803">
                  <c:v>34089</c:v>
                </c:pt>
                <c:pt idx="1804">
                  <c:v>34092</c:v>
                </c:pt>
                <c:pt idx="1805">
                  <c:v>34093</c:v>
                </c:pt>
                <c:pt idx="1806">
                  <c:v>34094</c:v>
                </c:pt>
                <c:pt idx="1807">
                  <c:v>34095</c:v>
                </c:pt>
                <c:pt idx="1808">
                  <c:v>34096</c:v>
                </c:pt>
                <c:pt idx="1809">
                  <c:v>34099</c:v>
                </c:pt>
                <c:pt idx="1810">
                  <c:v>34100</c:v>
                </c:pt>
                <c:pt idx="1811">
                  <c:v>34101</c:v>
                </c:pt>
                <c:pt idx="1812">
                  <c:v>34102</c:v>
                </c:pt>
                <c:pt idx="1813">
                  <c:v>34103</c:v>
                </c:pt>
                <c:pt idx="1814">
                  <c:v>34106</c:v>
                </c:pt>
                <c:pt idx="1815">
                  <c:v>34107</c:v>
                </c:pt>
                <c:pt idx="1816">
                  <c:v>34108</c:v>
                </c:pt>
                <c:pt idx="1817">
                  <c:v>34109</c:v>
                </c:pt>
                <c:pt idx="1818">
                  <c:v>34110</c:v>
                </c:pt>
                <c:pt idx="1819">
                  <c:v>34113</c:v>
                </c:pt>
                <c:pt idx="1820">
                  <c:v>34114</c:v>
                </c:pt>
                <c:pt idx="1821">
                  <c:v>34115</c:v>
                </c:pt>
                <c:pt idx="1822">
                  <c:v>34116</c:v>
                </c:pt>
                <c:pt idx="1823">
                  <c:v>34117</c:v>
                </c:pt>
                <c:pt idx="1824">
                  <c:v>34121</c:v>
                </c:pt>
                <c:pt idx="1825">
                  <c:v>34122</c:v>
                </c:pt>
                <c:pt idx="1826">
                  <c:v>34123</c:v>
                </c:pt>
                <c:pt idx="1827">
                  <c:v>34124</c:v>
                </c:pt>
                <c:pt idx="1828">
                  <c:v>34127</c:v>
                </c:pt>
                <c:pt idx="1829">
                  <c:v>34128</c:v>
                </c:pt>
                <c:pt idx="1830">
                  <c:v>34129</c:v>
                </c:pt>
                <c:pt idx="1831">
                  <c:v>34130</c:v>
                </c:pt>
                <c:pt idx="1832">
                  <c:v>34131</c:v>
                </c:pt>
                <c:pt idx="1833">
                  <c:v>34134</c:v>
                </c:pt>
                <c:pt idx="1834">
                  <c:v>34135</c:v>
                </c:pt>
                <c:pt idx="1835">
                  <c:v>34136</c:v>
                </c:pt>
                <c:pt idx="1836">
                  <c:v>34137</c:v>
                </c:pt>
                <c:pt idx="1837">
                  <c:v>34138</c:v>
                </c:pt>
                <c:pt idx="1838">
                  <c:v>34141</c:v>
                </c:pt>
                <c:pt idx="1839">
                  <c:v>34142</c:v>
                </c:pt>
                <c:pt idx="1840">
                  <c:v>34143</c:v>
                </c:pt>
                <c:pt idx="1841">
                  <c:v>34144</c:v>
                </c:pt>
                <c:pt idx="1842">
                  <c:v>34145</c:v>
                </c:pt>
                <c:pt idx="1843">
                  <c:v>34148</c:v>
                </c:pt>
                <c:pt idx="1844">
                  <c:v>34149</c:v>
                </c:pt>
                <c:pt idx="1845">
                  <c:v>34150</c:v>
                </c:pt>
                <c:pt idx="1846">
                  <c:v>34151</c:v>
                </c:pt>
                <c:pt idx="1847">
                  <c:v>34152</c:v>
                </c:pt>
                <c:pt idx="1848">
                  <c:v>34156</c:v>
                </c:pt>
                <c:pt idx="1849">
                  <c:v>34157</c:v>
                </c:pt>
                <c:pt idx="1850">
                  <c:v>34158</c:v>
                </c:pt>
                <c:pt idx="1851">
                  <c:v>34159</c:v>
                </c:pt>
                <c:pt idx="1852">
                  <c:v>34162</c:v>
                </c:pt>
                <c:pt idx="1853">
                  <c:v>34163</c:v>
                </c:pt>
                <c:pt idx="1854">
                  <c:v>34164</c:v>
                </c:pt>
                <c:pt idx="1855">
                  <c:v>34165</c:v>
                </c:pt>
                <c:pt idx="1856">
                  <c:v>34166</c:v>
                </c:pt>
                <c:pt idx="1857">
                  <c:v>34169</c:v>
                </c:pt>
                <c:pt idx="1858">
                  <c:v>34170</c:v>
                </c:pt>
                <c:pt idx="1859">
                  <c:v>34171</c:v>
                </c:pt>
                <c:pt idx="1860">
                  <c:v>34172</c:v>
                </c:pt>
                <c:pt idx="1861">
                  <c:v>34173</c:v>
                </c:pt>
                <c:pt idx="1862">
                  <c:v>34176</c:v>
                </c:pt>
                <c:pt idx="1863">
                  <c:v>34177</c:v>
                </c:pt>
                <c:pt idx="1864">
                  <c:v>34178</c:v>
                </c:pt>
                <c:pt idx="1865">
                  <c:v>34179</c:v>
                </c:pt>
                <c:pt idx="1866">
                  <c:v>34180</c:v>
                </c:pt>
                <c:pt idx="1867">
                  <c:v>34183</c:v>
                </c:pt>
                <c:pt idx="1868">
                  <c:v>34184</c:v>
                </c:pt>
                <c:pt idx="1869">
                  <c:v>34185</c:v>
                </c:pt>
                <c:pt idx="1870">
                  <c:v>34186</c:v>
                </c:pt>
                <c:pt idx="1871">
                  <c:v>34187</c:v>
                </c:pt>
                <c:pt idx="1872">
                  <c:v>34190</c:v>
                </c:pt>
                <c:pt idx="1873">
                  <c:v>34191</c:v>
                </c:pt>
                <c:pt idx="1874">
                  <c:v>34192</c:v>
                </c:pt>
                <c:pt idx="1875">
                  <c:v>34193</c:v>
                </c:pt>
                <c:pt idx="1876">
                  <c:v>34194</c:v>
                </c:pt>
                <c:pt idx="1877">
                  <c:v>34197</c:v>
                </c:pt>
                <c:pt idx="1878">
                  <c:v>34198</c:v>
                </c:pt>
                <c:pt idx="1879">
                  <c:v>34199</c:v>
                </c:pt>
                <c:pt idx="1880">
                  <c:v>34200</c:v>
                </c:pt>
                <c:pt idx="1881">
                  <c:v>34201</c:v>
                </c:pt>
                <c:pt idx="1882">
                  <c:v>34204</c:v>
                </c:pt>
                <c:pt idx="1883">
                  <c:v>34205</c:v>
                </c:pt>
                <c:pt idx="1884">
                  <c:v>34206</c:v>
                </c:pt>
                <c:pt idx="1885">
                  <c:v>34207</c:v>
                </c:pt>
                <c:pt idx="1886">
                  <c:v>34208</c:v>
                </c:pt>
                <c:pt idx="1887">
                  <c:v>34211</c:v>
                </c:pt>
                <c:pt idx="1888">
                  <c:v>34212</c:v>
                </c:pt>
                <c:pt idx="1889">
                  <c:v>34213</c:v>
                </c:pt>
                <c:pt idx="1890">
                  <c:v>34214</c:v>
                </c:pt>
                <c:pt idx="1891">
                  <c:v>34215</c:v>
                </c:pt>
                <c:pt idx="1892">
                  <c:v>34219</c:v>
                </c:pt>
                <c:pt idx="1893">
                  <c:v>34220</c:v>
                </c:pt>
                <c:pt idx="1894">
                  <c:v>34221</c:v>
                </c:pt>
                <c:pt idx="1895">
                  <c:v>34222</c:v>
                </c:pt>
                <c:pt idx="1896">
                  <c:v>34225</c:v>
                </c:pt>
                <c:pt idx="1897">
                  <c:v>34226</c:v>
                </c:pt>
                <c:pt idx="1898">
                  <c:v>34227</c:v>
                </c:pt>
                <c:pt idx="1899">
                  <c:v>34228</c:v>
                </c:pt>
                <c:pt idx="1900">
                  <c:v>34229</c:v>
                </c:pt>
                <c:pt idx="1901">
                  <c:v>34232</c:v>
                </c:pt>
                <c:pt idx="1902">
                  <c:v>34233</c:v>
                </c:pt>
                <c:pt idx="1903">
                  <c:v>34234</c:v>
                </c:pt>
                <c:pt idx="1904">
                  <c:v>34235</c:v>
                </c:pt>
                <c:pt idx="1905">
                  <c:v>34236</c:v>
                </c:pt>
                <c:pt idx="1906">
                  <c:v>34239</c:v>
                </c:pt>
                <c:pt idx="1907">
                  <c:v>34240</c:v>
                </c:pt>
                <c:pt idx="1908">
                  <c:v>34241</c:v>
                </c:pt>
                <c:pt idx="1909">
                  <c:v>34242</c:v>
                </c:pt>
                <c:pt idx="1910">
                  <c:v>34243</c:v>
                </c:pt>
                <c:pt idx="1911">
                  <c:v>34246</c:v>
                </c:pt>
                <c:pt idx="1912">
                  <c:v>34247</c:v>
                </c:pt>
                <c:pt idx="1913">
                  <c:v>34248</c:v>
                </c:pt>
                <c:pt idx="1914">
                  <c:v>34249</c:v>
                </c:pt>
                <c:pt idx="1915">
                  <c:v>34250</c:v>
                </c:pt>
                <c:pt idx="1916">
                  <c:v>34253</c:v>
                </c:pt>
                <c:pt idx="1917">
                  <c:v>34254</c:v>
                </c:pt>
                <c:pt idx="1918">
                  <c:v>34255</c:v>
                </c:pt>
                <c:pt idx="1919">
                  <c:v>34256</c:v>
                </c:pt>
                <c:pt idx="1920">
                  <c:v>34257</c:v>
                </c:pt>
                <c:pt idx="1921">
                  <c:v>34260</c:v>
                </c:pt>
                <c:pt idx="1922">
                  <c:v>34261</c:v>
                </c:pt>
                <c:pt idx="1923">
                  <c:v>34262</c:v>
                </c:pt>
                <c:pt idx="1924">
                  <c:v>34263</c:v>
                </c:pt>
                <c:pt idx="1925">
                  <c:v>34264</c:v>
                </c:pt>
                <c:pt idx="1926">
                  <c:v>34267</c:v>
                </c:pt>
                <c:pt idx="1927">
                  <c:v>34268</c:v>
                </c:pt>
                <c:pt idx="1928">
                  <c:v>34269</c:v>
                </c:pt>
                <c:pt idx="1929">
                  <c:v>34270</c:v>
                </c:pt>
                <c:pt idx="1930">
                  <c:v>34271</c:v>
                </c:pt>
                <c:pt idx="1931">
                  <c:v>34274</c:v>
                </c:pt>
                <c:pt idx="1932">
                  <c:v>34275</c:v>
                </c:pt>
                <c:pt idx="1933">
                  <c:v>34276</c:v>
                </c:pt>
                <c:pt idx="1934">
                  <c:v>34277</c:v>
                </c:pt>
                <c:pt idx="1935">
                  <c:v>34278</c:v>
                </c:pt>
                <c:pt idx="1936">
                  <c:v>34281</c:v>
                </c:pt>
                <c:pt idx="1937">
                  <c:v>34282</c:v>
                </c:pt>
                <c:pt idx="1938">
                  <c:v>34283</c:v>
                </c:pt>
                <c:pt idx="1939">
                  <c:v>34284</c:v>
                </c:pt>
                <c:pt idx="1940">
                  <c:v>34285</c:v>
                </c:pt>
                <c:pt idx="1941">
                  <c:v>34288</c:v>
                </c:pt>
                <c:pt idx="1942">
                  <c:v>34289</c:v>
                </c:pt>
                <c:pt idx="1943">
                  <c:v>34290</c:v>
                </c:pt>
                <c:pt idx="1944">
                  <c:v>34291</c:v>
                </c:pt>
                <c:pt idx="1945">
                  <c:v>34292</c:v>
                </c:pt>
                <c:pt idx="1946">
                  <c:v>34295</c:v>
                </c:pt>
                <c:pt idx="1947">
                  <c:v>34296</c:v>
                </c:pt>
                <c:pt idx="1948">
                  <c:v>34297</c:v>
                </c:pt>
                <c:pt idx="1949">
                  <c:v>34299</c:v>
                </c:pt>
                <c:pt idx="1950">
                  <c:v>34302</c:v>
                </c:pt>
                <c:pt idx="1951">
                  <c:v>34303</c:v>
                </c:pt>
                <c:pt idx="1952">
                  <c:v>34304</c:v>
                </c:pt>
                <c:pt idx="1953">
                  <c:v>34305</c:v>
                </c:pt>
                <c:pt idx="1954">
                  <c:v>34306</c:v>
                </c:pt>
                <c:pt idx="1955">
                  <c:v>34309</c:v>
                </c:pt>
                <c:pt idx="1956">
                  <c:v>34310</c:v>
                </c:pt>
                <c:pt idx="1957">
                  <c:v>34311</c:v>
                </c:pt>
                <c:pt idx="1958">
                  <c:v>34312</c:v>
                </c:pt>
                <c:pt idx="1959">
                  <c:v>34313</c:v>
                </c:pt>
                <c:pt idx="1960">
                  <c:v>34316</c:v>
                </c:pt>
                <c:pt idx="1961">
                  <c:v>34317</c:v>
                </c:pt>
                <c:pt idx="1962">
                  <c:v>34318</c:v>
                </c:pt>
                <c:pt idx="1963">
                  <c:v>34319</c:v>
                </c:pt>
                <c:pt idx="1964">
                  <c:v>34320</c:v>
                </c:pt>
                <c:pt idx="1965">
                  <c:v>34323</c:v>
                </c:pt>
                <c:pt idx="1966">
                  <c:v>34324</c:v>
                </c:pt>
                <c:pt idx="1967">
                  <c:v>34325</c:v>
                </c:pt>
                <c:pt idx="1968">
                  <c:v>34326</c:v>
                </c:pt>
                <c:pt idx="1969">
                  <c:v>34330</c:v>
                </c:pt>
                <c:pt idx="1970">
                  <c:v>34331</c:v>
                </c:pt>
                <c:pt idx="1971">
                  <c:v>34332</c:v>
                </c:pt>
                <c:pt idx="1972">
                  <c:v>34333</c:v>
                </c:pt>
                <c:pt idx="1973">
                  <c:v>34334</c:v>
                </c:pt>
                <c:pt idx="1974">
                  <c:v>34337</c:v>
                </c:pt>
                <c:pt idx="1975">
                  <c:v>34338</c:v>
                </c:pt>
                <c:pt idx="1976">
                  <c:v>34339</c:v>
                </c:pt>
                <c:pt idx="1977">
                  <c:v>34340</c:v>
                </c:pt>
                <c:pt idx="1978">
                  <c:v>34341</c:v>
                </c:pt>
                <c:pt idx="1979">
                  <c:v>34344</c:v>
                </c:pt>
                <c:pt idx="1980">
                  <c:v>34345</c:v>
                </c:pt>
                <c:pt idx="1981">
                  <c:v>34346</c:v>
                </c:pt>
                <c:pt idx="1982">
                  <c:v>34347</c:v>
                </c:pt>
                <c:pt idx="1983">
                  <c:v>34348</c:v>
                </c:pt>
                <c:pt idx="1984">
                  <c:v>34351</c:v>
                </c:pt>
                <c:pt idx="1985">
                  <c:v>34352</c:v>
                </c:pt>
                <c:pt idx="1986">
                  <c:v>34353</c:v>
                </c:pt>
                <c:pt idx="1987">
                  <c:v>34354</c:v>
                </c:pt>
                <c:pt idx="1988">
                  <c:v>34355</c:v>
                </c:pt>
                <c:pt idx="1989">
                  <c:v>34358</c:v>
                </c:pt>
                <c:pt idx="1990">
                  <c:v>34359</c:v>
                </c:pt>
                <c:pt idx="1991">
                  <c:v>34360</c:v>
                </c:pt>
                <c:pt idx="1992">
                  <c:v>34361</c:v>
                </c:pt>
                <c:pt idx="1993">
                  <c:v>34362</c:v>
                </c:pt>
                <c:pt idx="1994">
                  <c:v>34365</c:v>
                </c:pt>
                <c:pt idx="1995">
                  <c:v>34366</c:v>
                </c:pt>
                <c:pt idx="1996">
                  <c:v>34367</c:v>
                </c:pt>
                <c:pt idx="1997">
                  <c:v>34368</c:v>
                </c:pt>
                <c:pt idx="1998">
                  <c:v>34369</c:v>
                </c:pt>
                <c:pt idx="1999">
                  <c:v>34372</c:v>
                </c:pt>
                <c:pt idx="2000">
                  <c:v>34373</c:v>
                </c:pt>
                <c:pt idx="2001">
                  <c:v>34374</c:v>
                </c:pt>
                <c:pt idx="2002">
                  <c:v>34375</c:v>
                </c:pt>
                <c:pt idx="2003">
                  <c:v>34376</c:v>
                </c:pt>
                <c:pt idx="2004">
                  <c:v>34379</c:v>
                </c:pt>
                <c:pt idx="2005">
                  <c:v>34380</c:v>
                </c:pt>
                <c:pt idx="2006">
                  <c:v>34381</c:v>
                </c:pt>
                <c:pt idx="2007">
                  <c:v>34382</c:v>
                </c:pt>
                <c:pt idx="2008">
                  <c:v>34383</c:v>
                </c:pt>
                <c:pt idx="2009">
                  <c:v>34387</c:v>
                </c:pt>
                <c:pt idx="2010">
                  <c:v>34388</c:v>
                </c:pt>
                <c:pt idx="2011">
                  <c:v>34389</c:v>
                </c:pt>
                <c:pt idx="2012">
                  <c:v>34390</c:v>
                </c:pt>
                <c:pt idx="2013">
                  <c:v>34393</c:v>
                </c:pt>
                <c:pt idx="2014">
                  <c:v>34394</c:v>
                </c:pt>
                <c:pt idx="2015">
                  <c:v>34395</c:v>
                </c:pt>
                <c:pt idx="2016">
                  <c:v>34396</c:v>
                </c:pt>
                <c:pt idx="2017">
                  <c:v>34397</c:v>
                </c:pt>
                <c:pt idx="2018">
                  <c:v>34400</c:v>
                </c:pt>
                <c:pt idx="2019">
                  <c:v>34401</c:v>
                </c:pt>
                <c:pt idx="2020">
                  <c:v>34402</c:v>
                </c:pt>
                <c:pt idx="2021">
                  <c:v>34403</c:v>
                </c:pt>
                <c:pt idx="2022">
                  <c:v>34404</c:v>
                </c:pt>
                <c:pt idx="2023">
                  <c:v>34407</c:v>
                </c:pt>
                <c:pt idx="2024">
                  <c:v>34408</c:v>
                </c:pt>
                <c:pt idx="2025">
                  <c:v>34409</c:v>
                </c:pt>
                <c:pt idx="2026">
                  <c:v>34410</c:v>
                </c:pt>
                <c:pt idx="2027">
                  <c:v>34411</c:v>
                </c:pt>
                <c:pt idx="2028">
                  <c:v>34414</c:v>
                </c:pt>
                <c:pt idx="2029">
                  <c:v>34415</c:v>
                </c:pt>
                <c:pt idx="2030">
                  <c:v>34416</c:v>
                </c:pt>
                <c:pt idx="2031">
                  <c:v>34417</c:v>
                </c:pt>
                <c:pt idx="2032">
                  <c:v>34418</c:v>
                </c:pt>
                <c:pt idx="2033">
                  <c:v>34421</c:v>
                </c:pt>
                <c:pt idx="2034">
                  <c:v>34422</c:v>
                </c:pt>
                <c:pt idx="2035">
                  <c:v>34423</c:v>
                </c:pt>
                <c:pt idx="2036">
                  <c:v>34424</c:v>
                </c:pt>
                <c:pt idx="2037">
                  <c:v>34428</c:v>
                </c:pt>
                <c:pt idx="2038">
                  <c:v>34429</c:v>
                </c:pt>
                <c:pt idx="2039">
                  <c:v>34430</c:v>
                </c:pt>
                <c:pt idx="2040">
                  <c:v>34431</c:v>
                </c:pt>
                <c:pt idx="2041">
                  <c:v>34432</c:v>
                </c:pt>
                <c:pt idx="2042">
                  <c:v>34435</c:v>
                </c:pt>
                <c:pt idx="2043">
                  <c:v>34436</c:v>
                </c:pt>
                <c:pt idx="2044">
                  <c:v>34437</c:v>
                </c:pt>
                <c:pt idx="2045">
                  <c:v>34438</c:v>
                </c:pt>
                <c:pt idx="2046">
                  <c:v>34439</c:v>
                </c:pt>
                <c:pt idx="2047">
                  <c:v>34442</c:v>
                </c:pt>
                <c:pt idx="2048">
                  <c:v>34443</c:v>
                </c:pt>
                <c:pt idx="2049">
                  <c:v>34444</c:v>
                </c:pt>
                <c:pt idx="2050">
                  <c:v>34445</c:v>
                </c:pt>
                <c:pt idx="2051">
                  <c:v>34446</c:v>
                </c:pt>
                <c:pt idx="2052">
                  <c:v>34449</c:v>
                </c:pt>
                <c:pt idx="2053">
                  <c:v>34450</c:v>
                </c:pt>
                <c:pt idx="2054">
                  <c:v>34452</c:v>
                </c:pt>
                <c:pt idx="2055">
                  <c:v>34453</c:v>
                </c:pt>
                <c:pt idx="2056">
                  <c:v>34456</c:v>
                </c:pt>
                <c:pt idx="2057">
                  <c:v>34457</c:v>
                </c:pt>
                <c:pt idx="2058">
                  <c:v>34458</c:v>
                </c:pt>
                <c:pt idx="2059">
                  <c:v>34459</c:v>
                </c:pt>
                <c:pt idx="2060">
                  <c:v>34460</c:v>
                </c:pt>
                <c:pt idx="2061">
                  <c:v>34463</c:v>
                </c:pt>
                <c:pt idx="2062">
                  <c:v>34464</c:v>
                </c:pt>
                <c:pt idx="2063">
                  <c:v>34465</c:v>
                </c:pt>
                <c:pt idx="2064">
                  <c:v>34466</c:v>
                </c:pt>
                <c:pt idx="2065">
                  <c:v>34467</c:v>
                </c:pt>
                <c:pt idx="2066">
                  <c:v>34470</c:v>
                </c:pt>
                <c:pt idx="2067">
                  <c:v>34471</c:v>
                </c:pt>
                <c:pt idx="2068">
                  <c:v>34472</c:v>
                </c:pt>
                <c:pt idx="2069">
                  <c:v>34473</c:v>
                </c:pt>
                <c:pt idx="2070">
                  <c:v>34474</c:v>
                </c:pt>
                <c:pt idx="2071">
                  <c:v>34477</c:v>
                </c:pt>
                <c:pt idx="2072">
                  <c:v>34478</c:v>
                </c:pt>
                <c:pt idx="2073">
                  <c:v>34479</c:v>
                </c:pt>
                <c:pt idx="2074">
                  <c:v>34480</c:v>
                </c:pt>
                <c:pt idx="2075">
                  <c:v>34481</c:v>
                </c:pt>
                <c:pt idx="2076">
                  <c:v>34485</c:v>
                </c:pt>
                <c:pt idx="2077">
                  <c:v>34486</c:v>
                </c:pt>
                <c:pt idx="2078">
                  <c:v>34487</c:v>
                </c:pt>
                <c:pt idx="2079">
                  <c:v>34488</c:v>
                </c:pt>
                <c:pt idx="2080">
                  <c:v>34491</c:v>
                </c:pt>
                <c:pt idx="2081">
                  <c:v>34492</c:v>
                </c:pt>
                <c:pt idx="2082">
                  <c:v>34493</c:v>
                </c:pt>
                <c:pt idx="2083">
                  <c:v>34494</c:v>
                </c:pt>
                <c:pt idx="2084">
                  <c:v>34495</c:v>
                </c:pt>
                <c:pt idx="2085">
                  <c:v>34498</c:v>
                </c:pt>
                <c:pt idx="2086">
                  <c:v>34499</c:v>
                </c:pt>
                <c:pt idx="2087">
                  <c:v>34500</c:v>
                </c:pt>
                <c:pt idx="2088">
                  <c:v>34501</c:v>
                </c:pt>
                <c:pt idx="2089">
                  <c:v>34502</c:v>
                </c:pt>
                <c:pt idx="2090">
                  <c:v>34505</c:v>
                </c:pt>
                <c:pt idx="2091">
                  <c:v>34506</c:v>
                </c:pt>
                <c:pt idx="2092">
                  <c:v>34507</c:v>
                </c:pt>
                <c:pt idx="2093">
                  <c:v>34508</c:v>
                </c:pt>
                <c:pt idx="2094">
                  <c:v>34509</c:v>
                </c:pt>
                <c:pt idx="2095">
                  <c:v>34512</c:v>
                </c:pt>
                <c:pt idx="2096">
                  <c:v>34513</c:v>
                </c:pt>
                <c:pt idx="2097">
                  <c:v>34514</c:v>
                </c:pt>
                <c:pt idx="2098">
                  <c:v>34515</c:v>
                </c:pt>
                <c:pt idx="2099">
                  <c:v>34516</c:v>
                </c:pt>
                <c:pt idx="2100">
                  <c:v>34520</c:v>
                </c:pt>
                <c:pt idx="2101">
                  <c:v>34521</c:v>
                </c:pt>
                <c:pt idx="2102">
                  <c:v>34522</c:v>
                </c:pt>
                <c:pt idx="2103">
                  <c:v>34523</c:v>
                </c:pt>
                <c:pt idx="2104">
                  <c:v>34526</c:v>
                </c:pt>
                <c:pt idx="2105">
                  <c:v>34527</c:v>
                </c:pt>
                <c:pt idx="2106">
                  <c:v>34528</c:v>
                </c:pt>
                <c:pt idx="2107">
                  <c:v>34529</c:v>
                </c:pt>
                <c:pt idx="2108">
                  <c:v>34530</c:v>
                </c:pt>
                <c:pt idx="2109">
                  <c:v>34533</c:v>
                </c:pt>
                <c:pt idx="2110">
                  <c:v>34534</c:v>
                </c:pt>
                <c:pt idx="2111">
                  <c:v>34535</c:v>
                </c:pt>
                <c:pt idx="2112">
                  <c:v>34536</c:v>
                </c:pt>
                <c:pt idx="2113">
                  <c:v>34537</c:v>
                </c:pt>
                <c:pt idx="2114">
                  <c:v>34540</c:v>
                </c:pt>
                <c:pt idx="2115">
                  <c:v>34541</c:v>
                </c:pt>
                <c:pt idx="2116">
                  <c:v>34542</c:v>
                </c:pt>
                <c:pt idx="2117">
                  <c:v>34543</c:v>
                </c:pt>
                <c:pt idx="2118">
                  <c:v>34544</c:v>
                </c:pt>
                <c:pt idx="2119">
                  <c:v>34547</c:v>
                </c:pt>
                <c:pt idx="2120">
                  <c:v>34548</c:v>
                </c:pt>
                <c:pt idx="2121">
                  <c:v>34549</c:v>
                </c:pt>
                <c:pt idx="2122">
                  <c:v>34550</c:v>
                </c:pt>
                <c:pt idx="2123">
                  <c:v>34551</c:v>
                </c:pt>
                <c:pt idx="2124">
                  <c:v>34554</c:v>
                </c:pt>
                <c:pt idx="2125">
                  <c:v>34555</c:v>
                </c:pt>
                <c:pt idx="2126">
                  <c:v>34556</c:v>
                </c:pt>
                <c:pt idx="2127">
                  <c:v>34557</c:v>
                </c:pt>
                <c:pt idx="2128">
                  <c:v>34558</c:v>
                </c:pt>
                <c:pt idx="2129">
                  <c:v>34561</c:v>
                </c:pt>
                <c:pt idx="2130">
                  <c:v>34562</c:v>
                </c:pt>
                <c:pt idx="2131">
                  <c:v>34563</c:v>
                </c:pt>
                <c:pt idx="2132">
                  <c:v>34564</c:v>
                </c:pt>
                <c:pt idx="2133">
                  <c:v>34565</c:v>
                </c:pt>
                <c:pt idx="2134">
                  <c:v>34568</c:v>
                </c:pt>
                <c:pt idx="2135">
                  <c:v>34569</c:v>
                </c:pt>
                <c:pt idx="2136">
                  <c:v>34570</c:v>
                </c:pt>
                <c:pt idx="2137">
                  <c:v>34571</c:v>
                </c:pt>
                <c:pt idx="2138">
                  <c:v>34572</c:v>
                </c:pt>
                <c:pt idx="2139">
                  <c:v>34575</c:v>
                </c:pt>
                <c:pt idx="2140">
                  <c:v>34576</c:v>
                </c:pt>
                <c:pt idx="2141">
                  <c:v>34577</c:v>
                </c:pt>
                <c:pt idx="2142">
                  <c:v>34578</c:v>
                </c:pt>
                <c:pt idx="2143">
                  <c:v>34579</c:v>
                </c:pt>
                <c:pt idx="2144">
                  <c:v>34583</c:v>
                </c:pt>
                <c:pt idx="2145">
                  <c:v>34584</c:v>
                </c:pt>
                <c:pt idx="2146">
                  <c:v>34585</c:v>
                </c:pt>
                <c:pt idx="2147">
                  <c:v>34586</c:v>
                </c:pt>
                <c:pt idx="2148">
                  <c:v>34589</c:v>
                </c:pt>
                <c:pt idx="2149">
                  <c:v>34590</c:v>
                </c:pt>
                <c:pt idx="2150">
                  <c:v>34591</c:v>
                </c:pt>
                <c:pt idx="2151">
                  <c:v>34592</c:v>
                </c:pt>
                <c:pt idx="2152">
                  <c:v>34593</c:v>
                </c:pt>
                <c:pt idx="2153">
                  <c:v>34596</c:v>
                </c:pt>
                <c:pt idx="2154">
                  <c:v>34597</c:v>
                </c:pt>
                <c:pt idx="2155">
                  <c:v>34598</c:v>
                </c:pt>
                <c:pt idx="2156">
                  <c:v>34599</c:v>
                </c:pt>
                <c:pt idx="2157">
                  <c:v>34600</c:v>
                </c:pt>
                <c:pt idx="2158">
                  <c:v>34603</c:v>
                </c:pt>
                <c:pt idx="2159">
                  <c:v>34604</c:v>
                </c:pt>
                <c:pt idx="2160">
                  <c:v>34605</c:v>
                </c:pt>
                <c:pt idx="2161">
                  <c:v>34606</c:v>
                </c:pt>
                <c:pt idx="2162">
                  <c:v>34607</c:v>
                </c:pt>
                <c:pt idx="2163">
                  <c:v>34610</c:v>
                </c:pt>
                <c:pt idx="2164">
                  <c:v>34611</c:v>
                </c:pt>
                <c:pt idx="2165">
                  <c:v>34612</c:v>
                </c:pt>
                <c:pt idx="2166">
                  <c:v>34613</c:v>
                </c:pt>
                <c:pt idx="2167">
                  <c:v>34614</c:v>
                </c:pt>
                <c:pt idx="2168">
                  <c:v>34617</c:v>
                </c:pt>
                <c:pt idx="2169">
                  <c:v>34618</c:v>
                </c:pt>
                <c:pt idx="2170">
                  <c:v>34619</c:v>
                </c:pt>
                <c:pt idx="2171">
                  <c:v>34620</c:v>
                </c:pt>
                <c:pt idx="2172">
                  <c:v>34621</c:v>
                </c:pt>
                <c:pt idx="2173">
                  <c:v>34624</c:v>
                </c:pt>
                <c:pt idx="2174">
                  <c:v>34625</c:v>
                </c:pt>
                <c:pt idx="2175">
                  <c:v>34626</c:v>
                </c:pt>
                <c:pt idx="2176">
                  <c:v>34627</c:v>
                </c:pt>
                <c:pt idx="2177">
                  <c:v>34628</c:v>
                </c:pt>
                <c:pt idx="2178">
                  <c:v>34631</c:v>
                </c:pt>
                <c:pt idx="2179">
                  <c:v>34632</c:v>
                </c:pt>
                <c:pt idx="2180">
                  <c:v>34633</c:v>
                </c:pt>
                <c:pt idx="2181">
                  <c:v>34634</c:v>
                </c:pt>
                <c:pt idx="2182">
                  <c:v>34635</c:v>
                </c:pt>
                <c:pt idx="2183">
                  <c:v>34638</c:v>
                </c:pt>
                <c:pt idx="2184">
                  <c:v>34639</c:v>
                </c:pt>
                <c:pt idx="2185">
                  <c:v>34640</c:v>
                </c:pt>
                <c:pt idx="2186">
                  <c:v>34641</c:v>
                </c:pt>
                <c:pt idx="2187">
                  <c:v>34642</c:v>
                </c:pt>
                <c:pt idx="2188">
                  <c:v>34645</c:v>
                </c:pt>
                <c:pt idx="2189">
                  <c:v>34646</c:v>
                </c:pt>
                <c:pt idx="2190">
                  <c:v>34647</c:v>
                </c:pt>
                <c:pt idx="2191">
                  <c:v>34648</c:v>
                </c:pt>
                <c:pt idx="2192">
                  <c:v>34649</c:v>
                </c:pt>
                <c:pt idx="2193">
                  <c:v>34652</c:v>
                </c:pt>
                <c:pt idx="2194">
                  <c:v>34653</c:v>
                </c:pt>
                <c:pt idx="2195">
                  <c:v>34654</c:v>
                </c:pt>
                <c:pt idx="2196">
                  <c:v>34655</c:v>
                </c:pt>
                <c:pt idx="2197">
                  <c:v>34656</c:v>
                </c:pt>
                <c:pt idx="2198">
                  <c:v>34659</c:v>
                </c:pt>
                <c:pt idx="2199">
                  <c:v>34660</c:v>
                </c:pt>
                <c:pt idx="2200">
                  <c:v>34661</c:v>
                </c:pt>
                <c:pt idx="2201">
                  <c:v>34663</c:v>
                </c:pt>
                <c:pt idx="2202">
                  <c:v>34666</c:v>
                </c:pt>
                <c:pt idx="2203">
                  <c:v>34667</c:v>
                </c:pt>
                <c:pt idx="2204">
                  <c:v>34668</c:v>
                </c:pt>
                <c:pt idx="2205">
                  <c:v>34669</c:v>
                </c:pt>
                <c:pt idx="2206">
                  <c:v>34670</c:v>
                </c:pt>
                <c:pt idx="2207">
                  <c:v>34673</c:v>
                </c:pt>
                <c:pt idx="2208">
                  <c:v>34674</c:v>
                </c:pt>
                <c:pt idx="2209">
                  <c:v>34675</c:v>
                </c:pt>
                <c:pt idx="2210">
                  <c:v>34676</c:v>
                </c:pt>
                <c:pt idx="2211">
                  <c:v>34677</c:v>
                </c:pt>
                <c:pt idx="2212">
                  <c:v>34680</c:v>
                </c:pt>
                <c:pt idx="2213">
                  <c:v>34681</c:v>
                </c:pt>
                <c:pt idx="2214">
                  <c:v>34682</c:v>
                </c:pt>
                <c:pt idx="2215">
                  <c:v>34683</c:v>
                </c:pt>
                <c:pt idx="2216">
                  <c:v>34684</c:v>
                </c:pt>
                <c:pt idx="2217">
                  <c:v>34687</c:v>
                </c:pt>
                <c:pt idx="2218">
                  <c:v>34688</c:v>
                </c:pt>
                <c:pt idx="2219">
                  <c:v>34689</c:v>
                </c:pt>
                <c:pt idx="2220">
                  <c:v>34690</c:v>
                </c:pt>
                <c:pt idx="2221">
                  <c:v>34691</c:v>
                </c:pt>
                <c:pt idx="2222">
                  <c:v>34695</c:v>
                </c:pt>
                <c:pt idx="2223">
                  <c:v>34696</c:v>
                </c:pt>
                <c:pt idx="2224">
                  <c:v>34697</c:v>
                </c:pt>
                <c:pt idx="2225">
                  <c:v>34698</c:v>
                </c:pt>
                <c:pt idx="2226">
                  <c:v>34702</c:v>
                </c:pt>
                <c:pt idx="2227">
                  <c:v>34703</c:v>
                </c:pt>
                <c:pt idx="2228">
                  <c:v>34704</c:v>
                </c:pt>
                <c:pt idx="2229">
                  <c:v>34705</c:v>
                </c:pt>
                <c:pt idx="2230">
                  <c:v>34708</c:v>
                </c:pt>
                <c:pt idx="2231">
                  <c:v>34709</c:v>
                </c:pt>
                <c:pt idx="2232">
                  <c:v>34710</c:v>
                </c:pt>
                <c:pt idx="2233">
                  <c:v>34711</c:v>
                </c:pt>
                <c:pt idx="2234">
                  <c:v>34712</c:v>
                </c:pt>
                <c:pt idx="2235">
                  <c:v>34715</c:v>
                </c:pt>
                <c:pt idx="2236">
                  <c:v>34716</c:v>
                </c:pt>
                <c:pt idx="2237">
                  <c:v>34717</c:v>
                </c:pt>
                <c:pt idx="2238">
                  <c:v>34718</c:v>
                </c:pt>
                <c:pt idx="2239">
                  <c:v>34719</c:v>
                </c:pt>
                <c:pt idx="2240">
                  <c:v>34722</c:v>
                </c:pt>
                <c:pt idx="2241">
                  <c:v>34723</c:v>
                </c:pt>
                <c:pt idx="2242">
                  <c:v>34724</c:v>
                </c:pt>
                <c:pt idx="2243">
                  <c:v>34725</c:v>
                </c:pt>
                <c:pt idx="2244">
                  <c:v>34726</c:v>
                </c:pt>
                <c:pt idx="2245">
                  <c:v>34729</c:v>
                </c:pt>
                <c:pt idx="2246">
                  <c:v>34730</c:v>
                </c:pt>
                <c:pt idx="2247">
                  <c:v>34731</c:v>
                </c:pt>
                <c:pt idx="2248">
                  <c:v>34732</c:v>
                </c:pt>
                <c:pt idx="2249">
                  <c:v>34733</c:v>
                </c:pt>
                <c:pt idx="2250">
                  <c:v>34736</c:v>
                </c:pt>
                <c:pt idx="2251">
                  <c:v>34737</c:v>
                </c:pt>
                <c:pt idx="2252">
                  <c:v>34738</c:v>
                </c:pt>
                <c:pt idx="2253">
                  <c:v>34739</c:v>
                </c:pt>
                <c:pt idx="2254">
                  <c:v>34740</c:v>
                </c:pt>
                <c:pt idx="2255">
                  <c:v>34743</c:v>
                </c:pt>
                <c:pt idx="2256">
                  <c:v>34744</c:v>
                </c:pt>
                <c:pt idx="2257">
                  <c:v>34745</c:v>
                </c:pt>
                <c:pt idx="2258">
                  <c:v>34746</c:v>
                </c:pt>
                <c:pt idx="2259">
                  <c:v>34747</c:v>
                </c:pt>
                <c:pt idx="2260">
                  <c:v>34751</c:v>
                </c:pt>
                <c:pt idx="2261">
                  <c:v>34752</c:v>
                </c:pt>
                <c:pt idx="2262">
                  <c:v>34753</c:v>
                </c:pt>
                <c:pt idx="2263">
                  <c:v>34754</c:v>
                </c:pt>
                <c:pt idx="2264">
                  <c:v>34757</c:v>
                </c:pt>
                <c:pt idx="2265">
                  <c:v>34758</c:v>
                </c:pt>
                <c:pt idx="2266">
                  <c:v>34759</c:v>
                </c:pt>
                <c:pt idx="2267">
                  <c:v>34760</c:v>
                </c:pt>
                <c:pt idx="2268">
                  <c:v>34761</c:v>
                </c:pt>
                <c:pt idx="2269">
                  <c:v>34764</c:v>
                </c:pt>
                <c:pt idx="2270">
                  <c:v>34765</c:v>
                </c:pt>
                <c:pt idx="2271">
                  <c:v>34766</c:v>
                </c:pt>
                <c:pt idx="2272">
                  <c:v>34767</c:v>
                </c:pt>
                <c:pt idx="2273">
                  <c:v>34768</c:v>
                </c:pt>
                <c:pt idx="2274">
                  <c:v>34771</c:v>
                </c:pt>
                <c:pt idx="2275">
                  <c:v>34772</c:v>
                </c:pt>
                <c:pt idx="2276">
                  <c:v>34773</c:v>
                </c:pt>
                <c:pt idx="2277">
                  <c:v>34774</c:v>
                </c:pt>
                <c:pt idx="2278">
                  <c:v>34775</c:v>
                </c:pt>
                <c:pt idx="2279">
                  <c:v>34778</c:v>
                </c:pt>
                <c:pt idx="2280">
                  <c:v>34779</c:v>
                </c:pt>
                <c:pt idx="2281">
                  <c:v>34780</c:v>
                </c:pt>
                <c:pt idx="2282">
                  <c:v>34781</c:v>
                </c:pt>
                <c:pt idx="2283">
                  <c:v>34782</c:v>
                </c:pt>
                <c:pt idx="2284">
                  <c:v>34785</c:v>
                </c:pt>
                <c:pt idx="2285">
                  <c:v>34786</c:v>
                </c:pt>
                <c:pt idx="2286">
                  <c:v>34787</c:v>
                </c:pt>
                <c:pt idx="2287">
                  <c:v>34788</c:v>
                </c:pt>
                <c:pt idx="2288">
                  <c:v>34789</c:v>
                </c:pt>
                <c:pt idx="2289">
                  <c:v>34792</c:v>
                </c:pt>
                <c:pt idx="2290">
                  <c:v>34793</c:v>
                </c:pt>
                <c:pt idx="2291">
                  <c:v>34794</c:v>
                </c:pt>
                <c:pt idx="2292">
                  <c:v>34795</c:v>
                </c:pt>
                <c:pt idx="2293">
                  <c:v>34796</c:v>
                </c:pt>
                <c:pt idx="2294">
                  <c:v>34799</c:v>
                </c:pt>
                <c:pt idx="2295">
                  <c:v>34800</c:v>
                </c:pt>
                <c:pt idx="2296">
                  <c:v>34801</c:v>
                </c:pt>
                <c:pt idx="2297">
                  <c:v>34802</c:v>
                </c:pt>
                <c:pt idx="2298">
                  <c:v>34806</c:v>
                </c:pt>
                <c:pt idx="2299">
                  <c:v>34807</c:v>
                </c:pt>
                <c:pt idx="2300">
                  <c:v>34808</c:v>
                </c:pt>
                <c:pt idx="2301">
                  <c:v>34809</c:v>
                </c:pt>
                <c:pt idx="2302">
                  <c:v>34810</c:v>
                </c:pt>
                <c:pt idx="2303">
                  <c:v>34813</c:v>
                </c:pt>
                <c:pt idx="2304">
                  <c:v>34814</c:v>
                </c:pt>
                <c:pt idx="2305">
                  <c:v>34815</c:v>
                </c:pt>
                <c:pt idx="2306">
                  <c:v>34816</c:v>
                </c:pt>
                <c:pt idx="2307">
                  <c:v>34817</c:v>
                </c:pt>
                <c:pt idx="2308">
                  <c:v>34820</c:v>
                </c:pt>
                <c:pt idx="2309">
                  <c:v>34821</c:v>
                </c:pt>
                <c:pt idx="2310">
                  <c:v>34822</c:v>
                </c:pt>
                <c:pt idx="2311">
                  <c:v>34823</c:v>
                </c:pt>
                <c:pt idx="2312">
                  <c:v>34824</c:v>
                </c:pt>
                <c:pt idx="2313">
                  <c:v>34827</c:v>
                </c:pt>
                <c:pt idx="2314">
                  <c:v>34828</c:v>
                </c:pt>
                <c:pt idx="2315">
                  <c:v>34829</c:v>
                </c:pt>
                <c:pt idx="2316">
                  <c:v>34830</c:v>
                </c:pt>
                <c:pt idx="2317">
                  <c:v>34831</c:v>
                </c:pt>
                <c:pt idx="2318">
                  <c:v>34834</c:v>
                </c:pt>
                <c:pt idx="2319">
                  <c:v>34835</c:v>
                </c:pt>
                <c:pt idx="2320">
                  <c:v>34836</c:v>
                </c:pt>
                <c:pt idx="2321">
                  <c:v>34837</c:v>
                </c:pt>
                <c:pt idx="2322">
                  <c:v>34838</c:v>
                </c:pt>
                <c:pt idx="2323">
                  <c:v>34841</c:v>
                </c:pt>
                <c:pt idx="2324">
                  <c:v>34842</c:v>
                </c:pt>
                <c:pt idx="2325">
                  <c:v>34843</c:v>
                </c:pt>
                <c:pt idx="2326">
                  <c:v>34844</c:v>
                </c:pt>
                <c:pt idx="2327">
                  <c:v>34845</c:v>
                </c:pt>
                <c:pt idx="2328">
                  <c:v>34849</c:v>
                </c:pt>
                <c:pt idx="2329">
                  <c:v>34850</c:v>
                </c:pt>
                <c:pt idx="2330">
                  <c:v>34851</c:v>
                </c:pt>
                <c:pt idx="2331">
                  <c:v>34852</c:v>
                </c:pt>
                <c:pt idx="2332">
                  <c:v>34855</c:v>
                </c:pt>
                <c:pt idx="2333">
                  <c:v>34856</c:v>
                </c:pt>
                <c:pt idx="2334">
                  <c:v>34857</c:v>
                </c:pt>
                <c:pt idx="2335">
                  <c:v>34858</c:v>
                </c:pt>
                <c:pt idx="2336">
                  <c:v>34859</c:v>
                </c:pt>
                <c:pt idx="2337">
                  <c:v>34862</c:v>
                </c:pt>
                <c:pt idx="2338">
                  <c:v>34863</c:v>
                </c:pt>
                <c:pt idx="2339">
                  <c:v>34864</c:v>
                </c:pt>
                <c:pt idx="2340">
                  <c:v>34865</c:v>
                </c:pt>
                <c:pt idx="2341">
                  <c:v>34866</c:v>
                </c:pt>
                <c:pt idx="2342">
                  <c:v>34869</c:v>
                </c:pt>
                <c:pt idx="2343">
                  <c:v>34870</c:v>
                </c:pt>
                <c:pt idx="2344">
                  <c:v>34871</c:v>
                </c:pt>
                <c:pt idx="2345">
                  <c:v>34872</c:v>
                </c:pt>
                <c:pt idx="2346">
                  <c:v>34873</c:v>
                </c:pt>
                <c:pt idx="2347">
                  <c:v>34876</c:v>
                </c:pt>
                <c:pt idx="2348">
                  <c:v>34877</c:v>
                </c:pt>
                <c:pt idx="2349">
                  <c:v>34878</c:v>
                </c:pt>
                <c:pt idx="2350">
                  <c:v>34879</c:v>
                </c:pt>
                <c:pt idx="2351">
                  <c:v>34880</c:v>
                </c:pt>
                <c:pt idx="2352">
                  <c:v>34883</c:v>
                </c:pt>
                <c:pt idx="2353">
                  <c:v>34885</c:v>
                </c:pt>
                <c:pt idx="2354">
                  <c:v>34886</c:v>
                </c:pt>
                <c:pt idx="2355">
                  <c:v>34887</c:v>
                </c:pt>
                <c:pt idx="2356">
                  <c:v>34890</c:v>
                </c:pt>
                <c:pt idx="2357">
                  <c:v>34891</c:v>
                </c:pt>
                <c:pt idx="2358">
                  <c:v>34892</c:v>
                </c:pt>
                <c:pt idx="2359">
                  <c:v>34893</c:v>
                </c:pt>
                <c:pt idx="2360">
                  <c:v>34894</c:v>
                </c:pt>
                <c:pt idx="2361">
                  <c:v>34897</c:v>
                </c:pt>
                <c:pt idx="2362">
                  <c:v>34898</c:v>
                </c:pt>
                <c:pt idx="2363">
                  <c:v>34899</c:v>
                </c:pt>
                <c:pt idx="2364">
                  <c:v>34900</c:v>
                </c:pt>
                <c:pt idx="2365">
                  <c:v>34901</c:v>
                </c:pt>
                <c:pt idx="2366">
                  <c:v>34904</c:v>
                </c:pt>
                <c:pt idx="2367">
                  <c:v>34905</c:v>
                </c:pt>
                <c:pt idx="2368">
                  <c:v>34906</c:v>
                </c:pt>
                <c:pt idx="2369">
                  <c:v>34907</c:v>
                </c:pt>
                <c:pt idx="2370">
                  <c:v>34908</c:v>
                </c:pt>
                <c:pt idx="2371">
                  <c:v>34911</c:v>
                </c:pt>
                <c:pt idx="2372">
                  <c:v>34912</c:v>
                </c:pt>
                <c:pt idx="2373">
                  <c:v>34913</c:v>
                </c:pt>
                <c:pt idx="2374">
                  <c:v>34914</c:v>
                </c:pt>
                <c:pt idx="2375">
                  <c:v>34915</c:v>
                </c:pt>
                <c:pt idx="2376">
                  <c:v>34918</c:v>
                </c:pt>
                <c:pt idx="2377">
                  <c:v>34919</c:v>
                </c:pt>
                <c:pt idx="2378">
                  <c:v>34920</c:v>
                </c:pt>
                <c:pt idx="2379">
                  <c:v>34921</c:v>
                </c:pt>
                <c:pt idx="2380">
                  <c:v>34922</c:v>
                </c:pt>
                <c:pt idx="2381">
                  <c:v>34925</c:v>
                </c:pt>
                <c:pt idx="2382">
                  <c:v>34926</c:v>
                </c:pt>
                <c:pt idx="2383">
                  <c:v>34927</c:v>
                </c:pt>
                <c:pt idx="2384">
                  <c:v>34928</c:v>
                </c:pt>
                <c:pt idx="2385">
                  <c:v>34929</c:v>
                </c:pt>
                <c:pt idx="2386">
                  <c:v>34932</c:v>
                </c:pt>
                <c:pt idx="2387">
                  <c:v>34933</c:v>
                </c:pt>
                <c:pt idx="2388">
                  <c:v>34934</c:v>
                </c:pt>
                <c:pt idx="2389">
                  <c:v>34935</c:v>
                </c:pt>
                <c:pt idx="2390">
                  <c:v>34936</c:v>
                </c:pt>
                <c:pt idx="2391">
                  <c:v>34939</c:v>
                </c:pt>
                <c:pt idx="2392">
                  <c:v>34940</c:v>
                </c:pt>
                <c:pt idx="2393">
                  <c:v>34941</c:v>
                </c:pt>
                <c:pt idx="2394">
                  <c:v>34942</c:v>
                </c:pt>
                <c:pt idx="2395">
                  <c:v>34943</c:v>
                </c:pt>
                <c:pt idx="2396">
                  <c:v>34947</c:v>
                </c:pt>
                <c:pt idx="2397">
                  <c:v>34948</c:v>
                </c:pt>
                <c:pt idx="2398">
                  <c:v>34949</c:v>
                </c:pt>
                <c:pt idx="2399">
                  <c:v>34950</c:v>
                </c:pt>
                <c:pt idx="2400">
                  <c:v>34953</c:v>
                </c:pt>
                <c:pt idx="2401">
                  <c:v>34954</c:v>
                </c:pt>
                <c:pt idx="2402">
                  <c:v>34955</c:v>
                </c:pt>
                <c:pt idx="2403">
                  <c:v>34956</c:v>
                </c:pt>
                <c:pt idx="2404">
                  <c:v>34957</c:v>
                </c:pt>
                <c:pt idx="2405">
                  <c:v>34960</c:v>
                </c:pt>
                <c:pt idx="2406">
                  <c:v>34961</c:v>
                </c:pt>
                <c:pt idx="2407">
                  <c:v>34962</c:v>
                </c:pt>
                <c:pt idx="2408">
                  <c:v>34963</c:v>
                </c:pt>
                <c:pt idx="2409">
                  <c:v>34964</c:v>
                </c:pt>
                <c:pt idx="2410">
                  <c:v>34967</c:v>
                </c:pt>
                <c:pt idx="2411">
                  <c:v>34968</c:v>
                </c:pt>
                <c:pt idx="2412">
                  <c:v>34969</c:v>
                </c:pt>
                <c:pt idx="2413">
                  <c:v>34970</c:v>
                </c:pt>
                <c:pt idx="2414">
                  <c:v>34971</c:v>
                </c:pt>
                <c:pt idx="2415">
                  <c:v>34974</c:v>
                </c:pt>
                <c:pt idx="2416">
                  <c:v>34975</c:v>
                </c:pt>
                <c:pt idx="2417">
                  <c:v>34976</c:v>
                </c:pt>
                <c:pt idx="2418">
                  <c:v>34977</c:v>
                </c:pt>
                <c:pt idx="2419">
                  <c:v>34978</c:v>
                </c:pt>
                <c:pt idx="2420">
                  <c:v>34981</c:v>
                </c:pt>
                <c:pt idx="2421">
                  <c:v>34982</c:v>
                </c:pt>
                <c:pt idx="2422">
                  <c:v>34983</c:v>
                </c:pt>
                <c:pt idx="2423">
                  <c:v>34984</c:v>
                </c:pt>
                <c:pt idx="2424">
                  <c:v>34985</c:v>
                </c:pt>
                <c:pt idx="2425">
                  <c:v>34988</c:v>
                </c:pt>
                <c:pt idx="2426">
                  <c:v>34989</c:v>
                </c:pt>
                <c:pt idx="2427">
                  <c:v>34990</c:v>
                </c:pt>
                <c:pt idx="2428">
                  <c:v>34991</c:v>
                </c:pt>
                <c:pt idx="2429">
                  <c:v>34992</c:v>
                </c:pt>
                <c:pt idx="2430">
                  <c:v>34995</c:v>
                </c:pt>
                <c:pt idx="2431">
                  <c:v>34996</c:v>
                </c:pt>
                <c:pt idx="2432">
                  <c:v>34997</c:v>
                </c:pt>
                <c:pt idx="2433">
                  <c:v>34998</c:v>
                </c:pt>
                <c:pt idx="2434">
                  <c:v>34999</c:v>
                </c:pt>
                <c:pt idx="2435">
                  <c:v>35002</c:v>
                </c:pt>
                <c:pt idx="2436">
                  <c:v>35003</c:v>
                </c:pt>
                <c:pt idx="2437">
                  <c:v>35004</c:v>
                </c:pt>
                <c:pt idx="2438">
                  <c:v>35005</c:v>
                </c:pt>
                <c:pt idx="2439">
                  <c:v>35006</c:v>
                </c:pt>
                <c:pt idx="2440">
                  <c:v>35009</c:v>
                </c:pt>
                <c:pt idx="2441">
                  <c:v>35010</c:v>
                </c:pt>
                <c:pt idx="2442">
                  <c:v>35011</c:v>
                </c:pt>
                <c:pt idx="2443">
                  <c:v>35012</c:v>
                </c:pt>
                <c:pt idx="2444">
                  <c:v>35013</c:v>
                </c:pt>
                <c:pt idx="2445">
                  <c:v>35016</c:v>
                </c:pt>
                <c:pt idx="2446">
                  <c:v>35017</c:v>
                </c:pt>
                <c:pt idx="2447">
                  <c:v>35018</c:v>
                </c:pt>
                <c:pt idx="2448">
                  <c:v>35019</c:v>
                </c:pt>
                <c:pt idx="2449">
                  <c:v>35020</c:v>
                </c:pt>
                <c:pt idx="2450">
                  <c:v>35023</c:v>
                </c:pt>
                <c:pt idx="2451">
                  <c:v>35024</c:v>
                </c:pt>
                <c:pt idx="2452">
                  <c:v>35025</c:v>
                </c:pt>
                <c:pt idx="2453">
                  <c:v>35027</c:v>
                </c:pt>
                <c:pt idx="2454">
                  <c:v>35030</c:v>
                </c:pt>
                <c:pt idx="2455">
                  <c:v>35031</c:v>
                </c:pt>
                <c:pt idx="2456">
                  <c:v>35032</c:v>
                </c:pt>
                <c:pt idx="2457">
                  <c:v>35033</c:v>
                </c:pt>
                <c:pt idx="2458">
                  <c:v>35034</c:v>
                </c:pt>
                <c:pt idx="2459">
                  <c:v>35037</c:v>
                </c:pt>
                <c:pt idx="2460">
                  <c:v>35038</c:v>
                </c:pt>
                <c:pt idx="2461">
                  <c:v>35039</c:v>
                </c:pt>
                <c:pt idx="2462">
                  <c:v>35040</c:v>
                </c:pt>
                <c:pt idx="2463">
                  <c:v>35041</c:v>
                </c:pt>
                <c:pt idx="2464">
                  <c:v>35044</c:v>
                </c:pt>
                <c:pt idx="2465">
                  <c:v>35045</c:v>
                </c:pt>
                <c:pt idx="2466">
                  <c:v>35046</c:v>
                </c:pt>
                <c:pt idx="2467">
                  <c:v>35047</c:v>
                </c:pt>
                <c:pt idx="2468">
                  <c:v>35048</c:v>
                </c:pt>
                <c:pt idx="2469">
                  <c:v>35051</c:v>
                </c:pt>
                <c:pt idx="2470">
                  <c:v>35052</c:v>
                </c:pt>
                <c:pt idx="2471">
                  <c:v>35053</c:v>
                </c:pt>
                <c:pt idx="2472">
                  <c:v>35054</c:v>
                </c:pt>
                <c:pt idx="2473">
                  <c:v>35055</c:v>
                </c:pt>
                <c:pt idx="2474">
                  <c:v>35059</c:v>
                </c:pt>
                <c:pt idx="2475">
                  <c:v>35060</c:v>
                </c:pt>
                <c:pt idx="2476">
                  <c:v>35061</c:v>
                </c:pt>
                <c:pt idx="2477">
                  <c:v>35062</c:v>
                </c:pt>
                <c:pt idx="2478">
                  <c:v>35066</c:v>
                </c:pt>
                <c:pt idx="2479">
                  <c:v>35067</c:v>
                </c:pt>
                <c:pt idx="2480">
                  <c:v>35068</c:v>
                </c:pt>
                <c:pt idx="2481">
                  <c:v>35069</c:v>
                </c:pt>
                <c:pt idx="2482">
                  <c:v>35072</c:v>
                </c:pt>
                <c:pt idx="2483">
                  <c:v>35073</c:v>
                </c:pt>
                <c:pt idx="2484">
                  <c:v>35074</c:v>
                </c:pt>
                <c:pt idx="2485">
                  <c:v>35075</c:v>
                </c:pt>
                <c:pt idx="2486">
                  <c:v>35076</c:v>
                </c:pt>
                <c:pt idx="2487">
                  <c:v>35079</c:v>
                </c:pt>
                <c:pt idx="2488">
                  <c:v>35080</c:v>
                </c:pt>
                <c:pt idx="2489">
                  <c:v>35081</c:v>
                </c:pt>
                <c:pt idx="2490">
                  <c:v>35082</c:v>
                </c:pt>
                <c:pt idx="2491">
                  <c:v>35083</c:v>
                </c:pt>
                <c:pt idx="2492">
                  <c:v>35086</c:v>
                </c:pt>
                <c:pt idx="2493">
                  <c:v>35087</c:v>
                </c:pt>
                <c:pt idx="2494">
                  <c:v>35088</c:v>
                </c:pt>
                <c:pt idx="2495">
                  <c:v>35089</c:v>
                </c:pt>
                <c:pt idx="2496">
                  <c:v>35090</c:v>
                </c:pt>
                <c:pt idx="2497">
                  <c:v>35093</c:v>
                </c:pt>
                <c:pt idx="2498">
                  <c:v>35094</c:v>
                </c:pt>
                <c:pt idx="2499">
                  <c:v>35095</c:v>
                </c:pt>
                <c:pt idx="2500">
                  <c:v>35096</c:v>
                </c:pt>
                <c:pt idx="2501">
                  <c:v>35097</c:v>
                </c:pt>
                <c:pt idx="2502">
                  <c:v>35100</c:v>
                </c:pt>
                <c:pt idx="2503">
                  <c:v>35101</c:v>
                </c:pt>
                <c:pt idx="2504">
                  <c:v>35102</c:v>
                </c:pt>
                <c:pt idx="2505">
                  <c:v>35103</c:v>
                </c:pt>
                <c:pt idx="2506">
                  <c:v>35104</c:v>
                </c:pt>
                <c:pt idx="2507">
                  <c:v>35107</c:v>
                </c:pt>
                <c:pt idx="2508">
                  <c:v>35108</c:v>
                </c:pt>
                <c:pt idx="2509">
                  <c:v>35109</c:v>
                </c:pt>
                <c:pt idx="2510">
                  <c:v>35110</c:v>
                </c:pt>
                <c:pt idx="2511">
                  <c:v>35111</c:v>
                </c:pt>
                <c:pt idx="2512">
                  <c:v>35115</c:v>
                </c:pt>
                <c:pt idx="2513">
                  <c:v>35116</c:v>
                </c:pt>
                <c:pt idx="2514">
                  <c:v>35117</c:v>
                </c:pt>
                <c:pt idx="2515">
                  <c:v>35118</c:v>
                </c:pt>
                <c:pt idx="2516">
                  <c:v>35121</c:v>
                </c:pt>
                <c:pt idx="2517">
                  <c:v>35122</c:v>
                </c:pt>
                <c:pt idx="2518">
                  <c:v>35123</c:v>
                </c:pt>
                <c:pt idx="2519">
                  <c:v>35124</c:v>
                </c:pt>
                <c:pt idx="2520">
                  <c:v>35125</c:v>
                </c:pt>
                <c:pt idx="2521">
                  <c:v>35128</c:v>
                </c:pt>
                <c:pt idx="2522">
                  <c:v>35129</c:v>
                </c:pt>
                <c:pt idx="2523">
                  <c:v>35130</c:v>
                </c:pt>
                <c:pt idx="2524">
                  <c:v>35131</c:v>
                </c:pt>
                <c:pt idx="2525">
                  <c:v>35132</c:v>
                </c:pt>
                <c:pt idx="2526">
                  <c:v>35135</c:v>
                </c:pt>
                <c:pt idx="2527">
                  <c:v>35136</c:v>
                </c:pt>
                <c:pt idx="2528">
                  <c:v>35137</c:v>
                </c:pt>
                <c:pt idx="2529">
                  <c:v>35138</c:v>
                </c:pt>
                <c:pt idx="2530">
                  <c:v>35139</c:v>
                </c:pt>
                <c:pt idx="2531">
                  <c:v>35142</c:v>
                </c:pt>
                <c:pt idx="2532">
                  <c:v>35143</c:v>
                </c:pt>
                <c:pt idx="2533">
                  <c:v>35144</c:v>
                </c:pt>
                <c:pt idx="2534">
                  <c:v>35145</c:v>
                </c:pt>
                <c:pt idx="2535">
                  <c:v>35146</c:v>
                </c:pt>
                <c:pt idx="2536">
                  <c:v>35149</c:v>
                </c:pt>
                <c:pt idx="2537">
                  <c:v>35150</c:v>
                </c:pt>
                <c:pt idx="2538">
                  <c:v>35151</c:v>
                </c:pt>
                <c:pt idx="2539">
                  <c:v>35152</c:v>
                </c:pt>
                <c:pt idx="2540">
                  <c:v>35153</c:v>
                </c:pt>
                <c:pt idx="2541">
                  <c:v>35156</c:v>
                </c:pt>
                <c:pt idx="2542">
                  <c:v>35157</c:v>
                </c:pt>
                <c:pt idx="2543">
                  <c:v>35158</c:v>
                </c:pt>
                <c:pt idx="2544">
                  <c:v>35159</c:v>
                </c:pt>
                <c:pt idx="2545">
                  <c:v>35163</c:v>
                </c:pt>
                <c:pt idx="2546">
                  <c:v>35164</c:v>
                </c:pt>
                <c:pt idx="2547">
                  <c:v>35165</c:v>
                </c:pt>
                <c:pt idx="2548">
                  <c:v>35166</c:v>
                </c:pt>
                <c:pt idx="2549">
                  <c:v>35167</c:v>
                </c:pt>
                <c:pt idx="2550">
                  <c:v>35170</c:v>
                </c:pt>
                <c:pt idx="2551">
                  <c:v>35171</c:v>
                </c:pt>
                <c:pt idx="2552">
                  <c:v>35172</c:v>
                </c:pt>
                <c:pt idx="2553">
                  <c:v>35173</c:v>
                </c:pt>
                <c:pt idx="2554">
                  <c:v>35174</c:v>
                </c:pt>
                <c:pt idx="2555">
                  <c:v>35177</c:v>
                </c:pt>
                <c:pt idx="2556">
                  <c:v>35178</c:v>
                </c:pt>
                <c:pt idx="2557">
                  <c:v>35179</c:v>
                </c:pt>
                <c:pt idx="2558">
                  <c:v>35180</c:v>
                </c:pt>
                <c:pt idx="2559">
                  <c:v>35181</c:v>
                </c:pt>
                <c:pt idx="2560">
                  <c:v>35184</c:v>
                </c:pt>
                <c:pt idx="2561">
                  <c:v>35185</c:v>
                </c:pt>
                <c:pt idx="2562">
                  <c:v>35186</c:v>
                </c:pt>
                <c:pt idx="2563">
                  <c:v>35187</c:v>
                </c:pt>
                <c:pt idx="2564">
                  <c:v>35188</c:v>
                </c:pt>
                <c:pt idx="2565">
                  <c:v>35191</c:v>
                </c:pt>
                <c:pt idx="2566">
                  <c:v>35192</c:v>
                </c:pt>
                <c:pt idx="2567">
                  <c:v>35193</c:v>
                </c:pt>
                <c:pt idx="2568">
                  <c:v>35194</c:v>
                </c:pt>
                <c:pt idx="2569">
                  <c:v>35195</c:v>
                </c:pt>
                <c:pt idx="2570">
                  <c:v>35198</c:v>
                </c:pt>
                <c:pt idx="2571">
                  <c:v>35199</c:v>
                </c:pt>
                <c:pt idx="2572">
                  <c:v>35200</c:v>
                </c:pt>
                <c:pt idx="2573">
                  <c:v>35201</c:v>
                </c:pt>
                <c:pt idx="2574">
                  <c:v>35202</c:v>
                </c:pt>
                <c:pt idx="2575">
                  <c:v>35205</c:v>
                </c:pt>
                <c:pt idx="2576">
                  <c:v>35206</c:v>
                </c:pt>
                <c:pt idx="2577">
                  <c:v>35207</c:v>
                </c:pt>
                <c:pt idx="2578">
                  <c:v>35208</c:v>
                </c:pt>
                <c:pt idx="2579">
                  <c:v>35209</c:v>
                </c:pt>
                <c:pt idx="2580">
                  <c:v>35213</c:v>
                </c:pt>
                <c:pt idx="2581">
                  <c:v>35214</c:v>
                </c:pt>
                <c:pt idx="2582">
                  <c:v>35215</c:v>
                </c:pt>
                <c:pt idx="2583">
                  <c:v>35216</c:v>
                </c:pt>
                <c:pt idx="2584">
                  <c:v>35219</c:v>
                </c:pt>
                <c:pt idx="2585">
                  <c:v>35220</c:v>
                </c:pt>
                <c:pt idx="2586">
                  <c:v>35221</c:v>
                </c:pt>
                <c:pt idx="2587">
                  <c:v>35222</c:v>
                </c:pt>
                <c:pt idx="2588">
                  <c:v>35223</c:v>
                </c:pt>
                <c:pt idx="2589">
                  <c:v>35226</c:v>
                </c:pt>
                <c:pt idx="2590">
                  <c:v>35227</c:v>
                </c:pt>
                <c:pt idx="2591">
                  <c:v>35228</c:v>
                </c:pt>
                <c:pt idx="2592">
                  <c:v>35229</c:v>
                </c:pt>
                <c:pt idx="2593">
                  <c:v>35230</c:v>
                </c:pt>
                <c:pt idx="2594">
                  <c:v>35233</c:v>
                </c:pt>
                <c:pt idx="2595">
                  <c:v>35234</c:v>
                </c:pt>
                <c:pt idx="2596">
                  <c:v>35235</c:v>
                </c:pt>
                <c:pt idx="2597">
                  <c:v>35236</c:v>
                </c:pt>
                <c:pt idx="2598">
                  <c:v>35237</c:v>
                </c:pt>
                <c:pt idx="2599">
                  <c:v>35240</c:v>
                </c:pt>
                <c:pt idx="2600">
                  <c:v>35241</c:v>
                </c:pt>
                <c:pt idx="2601">
                  <c:v>35242</c:v>
                </c:pt>
                <c:pt idx="2602">
                  <c:v>35243</c:v>
                </c:pt>
                <c:pt idx="2603">
                  <c:v>35244</c:v>
                </c:pt>
                <c:pt idx="2604">
                  <c:v>35247</c:v>
                </c:pt>
                <c:pt idx="2605">
                  <c:v>35248</c:v>
                </c:pt>
                <c:pt idx="2606">
                  <c:v>35249</c:v>
                </c:pt>
                <c:pt idx="2607">
                  <c:v>35251</c:v>
                </c:pt>
                <c:pt idx="2608">
                  <c:v>35254</c:v>
                </c:pt>
                <c:pt idx="2609">
                  <c:v>35255</c:v>
                </c:pt>
                <c:pt idx="2610">
                  <c:v>35256</c:v>
                </c:pt>
                <c:pt idx="2611">
                  <c:v>35257</c:v>
                </c:pt>
                <c:pt idx="2612">
                  <c:v>35258</c:v>
                </c:pt>
                <c:pt idx="2613">
                  <c:v>35261</c:v>
                </c:pt>
                <c:pt idx="2614">
                  <c:v>35262</c:v>
                </c:pt>
                <c:pt idx="2615">
                  <c:v>35263</c:v>
                </c:pt>
                <c:pt idx="2616">
                  <c:v>35264</c:v>
                </c:pt>
                <c:pt idx="2617">
                  <c:v>35265</c:v>
                </c:pt>
                <c:pt idx="2618">
                  <c:v>35268</c:v>
                </c:pt>
                <c:pt idx="2619">
                  <c:v>35269</c:v>
                </c:pt>
                <c:pt idx="2620">
                  <c:v>35270</c:v>
                </c:pt>
                <c:pt idx="2621">
                  <c:v>35271</c:v>
                </c:pt>
                <c:pt idx="2622">
                  <c:v>35272</c:v>
                </c:pt>
                <c:pt idx="2623">
                  <c:v>35275</c:v>
                </c:pt>
                <c:pt idx="2624">
                  <c:v>35276</c:v>
                </c:pt>
                <c:pt idx="2625">
                  <c:v>35277</c:v>
                </c:pt>
                <c:pt idx="2626">
                  <c:v>35278</c:v>
                </c:pt>
                <c:pt idx="2627">
                  <c:v>35279</c:v>
                </c:pt>
                <c:pt idx="2628">
                  <c:v>35282</c:v>
                </c:pt>
                <c:pt idx="2629">
                  <c:v>35283</c:v>
                </c:pt>
                <c:pt idx="2630">
                  <c:v>35284</c:v>
                </c:pt>
                <c:pt idx="2631">
                  <c:v>35285</c:v>
                </c:pt>
                <c:pt idx="2632">
                  <c:v>35286</c:v>
                </c:pt>
                <c:pt idx="2633">
                  <c:v>35289</c:v>
                </c:pt>
                <c:pt idx="2634">
                  <c:v>35290</c:v>
                </c:pt>
                <c:pt idx="2635">
                  <c:v>35291</c:v>
                </c:pt>
                <c:pt idx="2636">
                  <c:v>35292</c:v>
                </c:pt>
                <c:pt idx="2637">
                  <c:v>35293</c:v>
                </c:pt>
                <c:pt idx="2638">
                  <c:v>35296</c:v>
                </c:pt>
                <c:pt idx="2639">
                  <c:v>35297</c:v>
                </c:pt>
                <c:pt idx="2640">
                  <c:v>35298</c:v>
                </c:pt>
                <c:pt idx="2641">
                  <c:v>35299</c:v>
                </c:pt>
                <c:pt idx="2642">
                  <c:v>35300</c:v>
                </c:pt>
                <c:pt idx="2643">
                  <c:v>35303</c:v>
                </c:pt>
                <c:pt idx="2644">
                  <c:v>35304</c:v>
                </c:pt>
                <c:pt idx="2645">
                  <c:v>35305</c:v>
                </c:pt>
                <c:pt idx="2646">
                  <c:v>35306</c:v>
                </c:pt>
                <c:pt idx="2647">
                  <c:v>35307</c:v>
                </c:pt>
                <c:pt idx="2648">
                  <c:v>35311</c:v>
                </c:pt>
                <c:pt idx="2649">
                  <c:v>35312</c:v>
                </c:pt>
                <c:pt idx="2650">
                  <c:v>35313</c:v>
                </c:pt>
                <c:pt idx="2651">
                  <c:v>35314</c:v>
                </c:pt>
                <c:pt idx="2652">
                  <c:v>35317</c:v>
                </c:pt>
                <c:pt idx="2653">
                  <c:v>35318</c:v>
                </c:pt>
                <c:pt idx="2654">
                  <c:v>35319</c:v>
                </c:pt>
                <c:pt idx="2655">
                  <c:v>35320</c:v>
                </c:pt>
                <c:pt idx="2656">
                  <c:v>35321</c:v>
                </c:pt>
                <c:pt idx="2657">
                  <c:v>35324</c:v>
                </c:pt>
                <c:pt idx="2658">
                  <c:v>35325</c:v>
                </c:pt>
                <c:pt idx="2659">
                  <c:v>35326</c:v>
                </c:pt>
                <c:pt idx="2660">
                  <c:v>35327</c:v>
                </c:pt>
                <c:pt idx="2661">
                  <c:v>35328</c:v>
                </c:pt>
                <c:pt idx="2662">
                  <c:v>35331</c:v>
                </c:pt>
                <c:pt idx="2663">
                  <c:v>35332</c:v>
                </c:pt>
                <c:pt idx="2664">
                  <c:v>35333</c:v>
                </c:pt>
                <c:pt idx="2665">
                  <c:v>35334</c:v>
                </c:pt>
                <c:pt idx="2666">
                  <c:v>35335</c:v>
                </c:pt>
                <c:pt idx="2667">
                  <c:v>35338</c:v>
                </c:pt>
                <c:pt idx="2668">
                  <c:v>35339</c:v>
                </c:pt>
                <c:pt idx="2669">
                  <c:v>35340</c:v>
                </c:pt>
                <c:pt idx="2670">
                  <c:v>35341</c:v>
                </c:pt>
                <c:pt idx="2671">
                  <c:v>35342</c:v>
                </c:pt>
                <c:pt idx="2672">
                  <c:v>35345</c:v>
                </c:pt>
                <c:pt idx="2673">
                  <c:v>35346</c:v>
                </c:pt>
                <c:pt idx="2674">
                  <c:v>35347</c:v>
                </c:pt>
                <c:pt idx="2675">
                  <c:v>35348</c:v>
                </c:pt>
                <c:pt idx="2676">
                  <c:v>35349</c:v>
                </c:pt>
                <c:pt idx="2677">
                  <c:v>35352</c:v>
                </c:pt>
                <c:pt idx="2678">
                  <c:v>35353</c:v>
                </c:pt>
                <c:pt idx="2679">
                  <c:v>35354</c:v>
                </c:pt>
                <c:pt idx="2680">
                  <c:v>35355</c:v>
                </c:pt>
                <c:pt idx="2681">
                  <c:v>35356</c:v>
                </c:pt>
                <c:pt idx="2682">
                  <c:v>35359</c:v>
                </c:pt>
                <c:pt idx="2683">
                  <c:v>35360</c:v>
                </c:pt>
                <c:pt idx="2684">
                  <c:v>35361</c:v>
                </c:pt>
                <c:pt idx="2685">
                  <c:v>35362</c:v>
                </c:pt>
                <c:pt idx="2686">
                  <c:v>35363</c:v>
                </c:pt>
                <c:pt idx="2687">
                  <c:v>35366</c:v>
                </c:pt>
                <c:pt idx="2688">
                  <c:v>35367</c:v>
                </c:pt>
                <c:pt idx="2689">
                  <c:v>35368</c:v>
                </c:pt>
                <c:pt idx="2690">
                  <c:v>35369</c:v>
                </c:pt>
                <c:pt idx="2691">
                  <c:v>35370</c:v>
                </c:pt>
                <c:pt idx="2692">
                  <c:v>35373</c:v>
                </c:pt>
                <c:pt idx="2693">
                  <c:v>35374</c:v>
                </c:pt>
                <c:pt idx="2694">
                  <c:v>35375</c:v>
                </c:pt>
                <c:pt idx="2695">
                  <c:v>35376</c:v>
                </c:pt>
                <c:pt idx="2696">
                  <c:v>35377</c:v>
                </c:pt>
                <c:pt idx="2697">
                  <c:v>35380</c:v>
                </c:pt>
                <c:pt idx="2698">
                  <c:v>35381</c:v>
                </c:pt>
                <c:pt idx="2699">
                  <c:v>35382</c:v>
                </c:pt>
                <c:pt idx="2700">
                  <c:v>35383</c:v>
                </c:pt>
                <c:pt idx="2701">
                  <c:v>35384</c:v>
                </c:pt>
                <c:pt idx="2702">
                  <c:v>35387</c:v>
                </c:pt>
                <c:pt idx="2703">
                  <c:v>35388</c:v>
                </c:pt>
                <c:pt idx="2704">
                  <c:v>35389</c:v>
                </c:pt>
                <c:pt idx="2705">
                  <c:v>35390</c:v>
                </c:pt>
                <c:pt idx="2706">
                  <c:v>35391</c:v>
                </c:pt>
                <c:pt idx="2707">
                  <c:v>35394</c:v>
                </c:pt>
                <c:pt idx="2708">
                  <c:v>35395</c:v>
                </c:pt>
                <c:pt idx="2709">
                  <c:v>35396</c:v>
                </c:pt>
                <c:pt idx="2710">
                  <c:v>35398</c:v>
                </c:pt>
                <c:pt idx="2711">
                  <c:v>35401</c:v>
                </c:pt>
                <c:pt idx="2712">
                  <c:v>35402</c:v>
                </c:pt>
                <c:pt idx="2713">
                  <c:v>35403</c:v>
                </c:pt>
                <c:pt idx="2714">
                  <c:v>35404</c:v>
                </c:pt>
                <c:pt idx="2715">
                  <c:v>35405</c:v>
                </c:pt>
                <c:pt idx="2716">
                  <c:v>35408</c:v>
                </c:pt>
                <c:pt idx="2717">
                  <c:v>35409</c:v>
                </c:pt>
                <c:pt idx="2718">
                  <c:v>35410</c:v>
                </c:pt>
                <c:pt idx="2719">
                  <c:v>35411</c:v>
                </c:pt>
                <c:pt idx="2720">
                  <c:v>35412</c:v>
                </c:pt>
                <c:pt idx="2721">
                  <c:v>35415</c:v>
                </c:pt>
                <c:pt idx="2722">
                  <c:v>35416</c:v>
                </c:pt>
                <c:pt idx="2723">
                  <c:v>35417</c:v>
                </c:pt>
                <c:pt idx="2724">
                  <c:v>35418</c:v>
                </c:pt>
                <c:pt idx="2725">
                  <c:v>35419</c:v>
                </c:pt>
                <c:pt idx="2726">
                  <c:v>35422</c:v>
                </c:pt>
                <c:pt idx="2727">
                  <c:v>35423</c:v>
                </c:pt>
                <c:pt idx="2728">
                  <c:v>35425</c:v>
                </c:pt>
                <c:pt idx="2729">
                  <c:v>35426</c:v>
                </c:pt>
                <c:pt idx="2730">
                  <c:v>35429</c:v>
                </c:pt>
                <c:pt idx="2731">
                  <c:v>35430</c:v>
                </c:pt>
                <c:pt idx="2732">
                  <c:v>35432</c:v>
                </c:pt>
                <c:pt idx="2733">
                  <c:v>35433</c:v>
                </c:pt>
                <c:pt idx="2734">
                  <c:v>35436</c:v>
                </c:pt>
                <c:pt idx="2735">
                  <c:v>35437</c:v>
                </c:pt>
                <c:pt idx="2736">
                  <c:v>35438</c:v>
                </c:pt>
                <c:pt idx="2737">
                  <c:v>35439</c:v>
                </c:pt>
                <c:pt idx="2738">
                  <c:v>35440</c:v>
                </c:pt>
                <c:pt idx="2739">
                  <c:v>35443</c:v>
                </c:pt>
                <c:pt idx="2740">
                  <c:v>35444</c:v>
                </c:pt>
                <c:pt idx="2741">
                  <c:v>35445</c:v>
                </c:pt>
                <c:pt idx="2742">
                  <c:v>35446</c:v>
                </c:pt>
                <c:pt idx="2743">
                  <c:v>35447</c:v>
                </c:pt>
                <c:pt idx="2744">
                  <c:v>35450</c:v>
                </c:pt>
                <c:pt idx="2745">
                  <c:v>35451</c:v>
                </c:pt>
                <c:pt idx="2746">
                  <c:v>35452</c:v>
                </c:pt>
                <c:pt idx="2747">
                  <c:v>35453</c:v>
                </c:pt>
                <c:pt idx="2748">
                  <c:v>35454</c:v>
                </c:pt>
                <c:pt idx="2749">
                  <c:v>35457</c:v>
                </c:pt>
                <c:pt idx="2750">
                  <c:v>35458</c:v>
                </c:pt>
                <c:pt idx="2751">
                  <c:v>35459</c:v>
                </c:pt>
                <c:pt idx="2752">
                  <c:v>35460</c:v>
                </c:pt>
                <c:pt idx="2753">
                  <c:v>35461</c:v>
                </c:pt>
                <c:pt idx="2754">
                  <c:v>35464</c:v>
                </c:pt>
                <c:pt idx="2755">
                  <c:v>35465</c:v>
                </c:pt>
                <c:pt idx="2756">
                  <c:v>35466</c:v>
                </c:pt>
                <c:pt idx="2757">
                  <c:v>35467</c:v>
                </c:pt>
                <c:pt idx="2758">
                  <c:v>35468</c:v>
                </c:pt>
                <c:pt idx="2759">
                  <c:v>35471</c:v>
                </c:pt>
                <c:pt idx="2760">
                  <c:v>35472</c:v>
                </c:pt>
                <c:pt idx="2761">
                  <c:v>35473</c:v>
                </c:pt>
                <c:pt idx="2762">
                  <c:v>35474</c:v>
                </c:pt>
                <c:pt idx="2763">
                  <c:v>35475</c:v>
                </c:pt>
                <c:pt idx="2764">
                  <c:v>35479</c:v>
                </c:pt>
                <c:pt idx="2765">
                  <c:v>35480</c:v>
                </c:pt>
                <c:pt idx="2766">
                  <c:v>35481</c:v>
                </c:pt>
                <c:pt idx="2767">
                  <c:v>35482</c:v>
                </c:pt>
                <c:pt idx="2768">
                  <c:v>35485</c:v>
                </c:pt>
                <c:pt idx="2769">
                  <c:v>35486</c:v>
                </c:pt>
                <c:pt idx="2770">
                  <c:v>35487</c:v>
                </c:pt>
                <c:pt idx="2771">
                  <c:v>35488</c:v>
                </c:pt>
                <c:pt idx="2772">
                  <c:v>35489</c:v>
                </c:pt>
                <c:pt idx="2773">
                  <c:v>35492</c:v>
                </c:pt>
                <c:pt idx="2774">
                  <c:v>35493</c:v>
                </c:pt>
                <c:pt idx="2775">
                  <c:v>35494</c:v>
                </c:pt>
                <c:pt idx="2776">
                  <c:v>35495</c:v>
                </c:pt>
                <c:pt idx="2777">
                  <c:v>35496</c:v>
                </c:pt>
                <c:pt idx="2778">
                  <c:v>35499</c:v>
                </c:pt>
                <c:pt idx="2779">
                  <c:v>35500</c:v>
                </c:pt>
                <c:pt idx="2780">
                  <c:v>35501</c:v>
                </c:pt>
                <c:pt idx="2781">
                  <c:v>35502</c:v>
                </c:pt>
                <c:pt idx="2782">
                  <c:v>35503</c:v>
                </c:pt>
                <c:pt idx="2783">
                  <c:v>35506</c:v>
                </c:pt>
                <c:pt idx="2784">
                  <c:v>35507</c:v>
                </c:pt>
                <c:pt idx="2785">
                  <c:v>35508</c:v>
                </c:pt>
                <c:pt idx="2786">
                  <c:v>35509</c:v>
                </c:pt>
                <c:pt idx="2787">
                  <c:v>35510</c:v>
                </c:pt>
                <c:pt idx="2788">
                  <c:v>35513</c:v>
                </c:pt>
                <c:pt idx="2789">
                  <c:v>35514</c:v>
                </c:pt>
                <c:pt idx="2790">
                  <c:v>35515</c:v>
                </c:pt>
                <c:pt idx="2791">
                  <c:v>35516</c:v>
                </c:pt>
                <c:pt idx="2792">
                  <c:v>35520</c:v>
                </c:pt>
                <c:pt idx="2793">
                  <c:v>35521</c:v>
                </c:pt>
                <c:pt idx="2794">
                  <c:v>35522</c:v>
                </c:pt>
                <c:pt idx="2795">
                  <c:v>35523</c:v>
                </c:pt>
                <c:pt idx="2796">
                  <c:v>35524</c:v>
                </c:pt>
                <c:pt idx="2797">
                  <c:v>35527</c:v>
                </c:pt>
                <c:pt idx="2798">
                  <c:v>35528</c:v>
                </c:pt>
                <c:pt idx="2799">
                  <c:v>35529</c:v>
                </c:pt>
                <c:pt idx="2800">
                  <c:v>35530</c:v>
                </c:pt>
                <c:pt idx="2801">
                  <c:v>35531</c:v>
                </c:pt>
                <c:pt idx="2802">
                  <c:v>35534</c:v>
                </c:pt>
                <c:pt idx="2803">
                  <c:v>35535</c:v>
                </c:pt>
                <c:pt idx="2804">
                  <c:v>35536</c:v>
                </c:pt>
                <c:pt idx="2805">
                  <c:v>35537</c:v>
                </c:pt>
                <c:pt idx="2806">
                  <c:v>35538</c:v>
                </c:pt>
                <c:pt idx="2807">
                  <c:v>35541</c:v>
                </c:pt>
                <c:pt idx="2808">
                  <c:v>35542</c:v>
                </c:pt>
                <c:pt idx="2809">
                  <c:v>35543</c:v>
                </c:pt>
                <c:pt idx="2810">
                  <c:v>35544</c:v>
                </c:pt>
                <c:pt idx="2811">
                  <c:v>35545</c:v>
                </c:pt>
                <c:pt idx="2812">
                  <c:v>35548</c:v>
                </c:pt>
                <c:pt idx="2813">
                  <c:v>35549</c:v>
                </c:pt>
                <c:pt idx="2814">
                  <c:v>35550</c:v>
                </c:pt>
                <c:pt idx="2815">
                  <c:v>35551</c:v>
                </c:pt>
                <c:pt idx="2816">
                  <c:v>35552</c:v>
                </c:pt>
                <c:pt idx="2817">
                  <c:v>35555</c:v>
                </c:pt>
                <c:pt idx="2818">
                  <c:v>35556</c:v>
                </c:pt>
                <c:pt idx="2819">
                  <c:v>35557</c:v>
                </c:pt>
                <c:pt idx="2820">
                  <c:v>35558</c:v>
                </c:pt>
                <c:pt idx="2821">
                  <c:v>35559</c:v>
                </c:pt>
                <c:pt idx="2822">
                  <c:v>35562</c:v>
                </c:pt>
                <c:pt idx="2823">
                  <c:v>35563</c:v>
                </c:pt>
                <c:pt idx="2824">
                  <c:v>35564</c:v>
                </c:pt>
                <c:pt idx="2825">
                  <c:v>35565</c:v>
                </c:pt>
                <c:pt idx="2826">
                  <c:v>35566</c:v>
                </c:pt>
                <c:pt idx="2827">
                  <c:v>35569</c:v>
                </c:pt>
                <c:pt idx="2828">
                  <c:v>35570</c:v>
                </c:pt>
                <c:pt idx="2829">
                  <c:v>35571</c:v>
                </c:pt>
                <c:pt idx="2830">
                  <c:v>35572</c:v>
                </c:pt>
                <c:pt idx="2831">
                  <c:v>35573</c:v>
                </c:pt>
                <c:pt idx="2832">
                  <c:v>35577</c:v>
                </c:pt>
                <c:pt idx="2833">
                  <c:v>35578</c:v>
                </c:pt>
                <c:pt idx="2834">
                  <c:v>35579</c:v>
                </c:pt>
                <c:pt idx="2835">
                  <c:v>35580</c:v>
                </c:pt>
                <c:pt idx="2836">
                  <c:v>35583</c:v>
                </c:pt>
                <c:pt idx="2837">
                  <c:v>35584</c:v>
                </c:pt>
                <c:pt idx="2838">
                  <c:v>35585</c:v>
                </c:pt>
                <c:pt idx="2839">
                  <c:v>35586</c:v>
                </c:pt>
                <c:pt idx="2840">
                  <c:v>35587</c:v>
                </c:pt>
                <c:pt idx="2841">
                  <c:v>35590</c:v>
                </c:pt>
                <c:pt idx="2842">
                  <c:v>35591</c:v>
                </c:pt>
                <c:pt idx="2843">
                  <c:v>35592</c:v>
                </c:pt>
                <c:pt idx="2844">
                  <c:v>35593</c:v>
                </c:pt>
                <c:pt idx="2845">
                  <c:v>35594</c:v>
                </c:pt>
                <c:pt idx="2846">
                  <c:v>35597</c:v>
                </c:pt>
                <c:pt idx="2847">
                  <c:v>35598</c:v>
                </c:pt>
                <c:pt idx="2848">
                  <c:v>35599</c:v>
                </c:pt>
                <c:pt idx="2849">
                  <c:v>35600</c:v>
                </c:pt>
                <c:pt idx="2850">
                  <c:v>35601</c:v>
                </c:pt>
                <c:pt idx="2851">
                  <c:v>35604</c:v>
                </c:pt>
                <c:pt idx="2852">
                  <c:v>35605</c:v>
                </c:pt>
                <c:pt idx="2853">
                  <c:v>35606</c:v>
                </c:pt>
                <c:pt idx="2854">
                  <c:v>35607</c:v>
                </c:pt>
                <c:pt idx="2855">
                  <c:v>35608</c:v>
                </c:pt>
                <c:pt idx="2856">
                  <c:v>35611</c:v>
                </c:pt>
                <c:pt idx="2857">
                  <c:v>35612</c:v>
                </c:pt>
                <c:pt idx="2858">
                  <c:v>35613</c:v>
                </c:pt>
                <c:pt idx="2859">
                  <c:v>35614</c:v>
                </c:pt>
                <c:pt idx="2860">
                  <c:v>35618</c:v>
                </c:pt>
                <c:pt idx="2861">
                  <c:v>35619</c:v>
                </c:pt>
                <c:pt idx="2862">
                  <c:v>35620</c:v>
                </c:pt>
                <c:pt idx="2863">
                  <c:v>35621</c:v>
                </c:pt>
                <c:pt idx="2864">
                  <c:v>35622</c:v>
                </c:pt>
                <c:pt idx="2865">
                  <c:v>35625</c:v>
                </c:pt>
                <c:pt idx="2866">
                  <c:v>35626</c:v>
                </c:pt>
                <c:pt idx="2867">
                  <c:v>35627</c:v>
                </c:pt>
                <c:pt idx="2868">
                  <c:v>35628</c:v>
                </c:pt>
                <c:pt idx="2869">
                  <c:v>35629</c:v>
                </c:pt>
                <c:pt idx="2870">
                  <c:v>35632</c:v>
                </c:pt>
                <c:pt idx="2871">
                  <c:v>35633</c:v>
                </c:pt>
                <c:pt idx="2872">
                  <c:v>35634</c:v>
                </c:pt>
                <c:pt idx="2873">
                  <c:v>35635</c:v>
                </c:pt>
                <c:pt idx="2874">
                  <c:v>35636</c:v>
                </c:pt>
                <c:pt idx="2875">
                  <c:v>35639</c:v>
                </c:pt>
                <c:pt idx="2876">
                  <c:v>35640</c:v>
                </c:pt>
                <c:pt idx="2877">
                  <c:v>35641</c:v>
                </c:pt>
                <c:pt idx="2878">
                  <c:v>35642</c:v>
                </c:pt>
                <c:pt idx="2879">
                  <c:v>35643</c:v>
                </c:pt>
                <c:pt idx="2880">
                  <c:v>35646</c:v>
                </c:pt>
                <c:pt idx="2881">
                  <c:v>35647</c:v>
                </c:pt>
                <c:pt idx="2882">
                  <c:v>35648</c:v>
                </c:pt>
                <c:pt idx="2883">
                  <c:v>35649</c:v>
                </c:pt>
                <c:pt idx="2884">
                  <c:v>35650</c:v>
                </c:pt>
                <c:pt idx="2885">
                  <c:v>35653</c:v>
                </c:pt>
                <c:pt idx="2886">
                  <c:v>35654</c:v>
                </c:pt>
                <c:pt idx="2887">
                  <c:v>35655</c:v>
                </c:pt>
                <c:pt idx="2888">
                  <c:v>35656</c:v>
                </c:pt>
                <c:pt idx="2889">
                  <c:v>35657</c:v>
                </c:pt>
                <c:pt idx="2890">
                  <c:v>35660</c:v>
                </c:pt>
                <c:pt idx="2891">
                  <c:v>35661</c:v>
                </c:pt>
                <c:pt idx="2892">
                  <c:v>35662</c:v>
                </c:pt>
                <c:pt idx="2893">
                  <c:v>35663</c:v>
                </c:pt>
                <c:pt idx="2894">
                  <c:v>35664</c:v>
                </c:pt>
                <c:pt idx="2895">
                  <c:v>35667</c:v>
                </c:pt>
                <c:pt idx="2896">
                  <c:v>35668</c:v>
                </c:pt>
                <c:pt idx="2897">
                  <c:v>35669</c:v>
                </c:pt>
                <c:pt idx="2898">
                  <c:v>35670</c:v>
                </c:pt>
                <c:pt idx="2899">
                  <c:v>35671</c:v>
                </c:pt>
                <c:pt idx="2900">
                  <c:v>35675</c:v>
                </c:pt>
                <c:pt idx="2901">
                  <c:v>35676</c:v>
                </c:pt>
                <c:pt idx="2902">
                  <c:v>35677</c:v>
                </c:pt>
                <c:pt idx="2903">
                  <c:v>35678</c:v>
                </c:pt>
                <c:pt idx="2904">
                  <c:v>35681</c:v>
                </c:pt>
                <c:pt idx="2905">
                  <c:v>35682</c:v>
                </c:pt>
                <c:pt idx="2906">
                  <c:v>35683</c:v>
                </c:pt>
                <c:pt idx="2907">
                  <c:v>35684</c:v>
                </c:pt>
                <c:pt idx="2908">
                  <c:v>35685</c:v>
                </c:pt>
                <c:pt idx="2909">
                  <c:v>35688</c:v>
                </c:pt>
                <c:pt idx="2910">
                  <c:v>35689</c:v>
                </c:pt>
                <c:pt idx="2911">
                  <c:v>35690</c:v>
                </c:pt>
                <c:pt idx="2912">
                  <c:v>35691</c:v>
                </c:pt>
                <c:pt idx="2913">
                  <c:v>35692</c:v>
                </c:pt>
                <c:pt idx="2914">
                  <c:v>35695</c:v>
                </c:pt>
                <c:pt idx="2915">
                  <c:v>35696</c:v>
                </c:pt>
                <c:pt idx="2916">
                  <c:v>35697</c:v>
                </c:pt>
                <c:pt idx="2917">
                  <c:v>35698</c:v>
                </c:pt>
                <c:pt idx="2918">
                  <c:v>35699</c:v>
                </c:pt>
                <c:pt idx="2919">
                  <c:v>35702</c:v>
                </c:pt>
                <c:pt idx="2920">
                  <c:v>35703</c:v>
                </c:pt>
                <c:pt idx="2921">
                  <c:v>35704</c:v>
                </c:pt>
                <c:pt idx="2922">
                  <c:v>35705</c:v>
                </c:pt>
                <c:pt idx="2923">
                  <c:v>35706</c:v>
                </c:pt>
                <c:pt idx="2924">
                  <c:v>35709</c:v>
                </c:pt>
                <c:pt idx="2925">
                  <c:v>35710</c:v>
                </c:pt>
                <c:pt idx="2926">
                  <c:v>35711</c:v>
                </c:pt>
                <c:pt idx="2927">
                  <c:v>35712</c:v>
                </c:pt>
                <c:pt idx="2928">
                  <c:v>35713</c:v>
                </c:pt>
                <c:pt idx="2929">
                  <c:v>35716</c:v>
                </c:pt>
                <c:pt idx="2930">
                  <c:v>35717</c:v>
                </c:pt>
                <c:pt idx="2931">
                  <c:v>35718</c:v>
                </c:pt>
                <c:pt idx="2932">
                  <c:v>35719</c:v>
                </c:pt>
                <c:pt idx="2933">
                  <c:v>35720</c:v>
                </c:pt>
                <c:pt idx="2934">
                  <c:v>35723</c:v>
                </c:pt>
                <c:pt idx="2935">
                  <c:v>35724</c:v>
                </c:pt>
                <c:pt idx="2936">
                  <c:v>35725</c:v>
                </c:pt>
                <c:pt idx="2937">
                  <c:v>35726</c:v>
                </c:pt>
                <c:pt idx="2938">
                  <c:v>35727</c:v>
                </c:pt>
                <c:pt idx="2939">
                  <c:v>35730</c:v>
                </c:pt>
                <c:pt idx="2940">
                  <c:v>35731</c:v>
                </c:pt>
                <c:pt idx="2941">
                  <c:v>35732</c:v>
                </c:pt>
                <c:pt idx="2942">
                  <c:v>35733</c:v>
                </c:pt>
                <c:pt idx="2943">
                  <c:v>35734</c:v>
                </c:pt>
                <c:pt idx="2944">
                  <c:v>35737</c:v>
                </c:pt>
                <c:pt idx="2945">
                  <c:v>35738</c:v>
                </c:pt>
                <c:pt idx="2946">
                  <c:v>35739</c:v>
                </c:pt>
                <c:pt idx="2947">
                  <c:v>35740</c:v>
                </c:pt>
                <c:pt idx="2948">
                  <c:v>35741</c:v>
                </c:pt>
                <c:pt idx="2949">
                  <c:v>35744</c:v>
                </c:pt>
                <c:pt idx="2950">
                  <c:v>35745</c:v>
                </c:pt>
                <c:pt idx="2951">
                  <c:v>35746</c:v>
                </c:pt>
                <c:pt idx="2952">
                  <c:v>35747</c:v>
                </c:pt>
                <c:pt idx="2953">
                  <c:v>35748</c:v>
                </c:pt>
                <c:pt idx="2954">
                  <c:v>35751</c:v>
                </c:pt>
                <c:pt idx="2955">
                  <c:v>35752</c:v>
                </c:pt>
                <c:pt idx="2956">
                  <c:v>35753</c:v>
                </c:pt>
                <c:pt idx="2957">
                  <c:v>35754</c:v>
                </c:pt>
                <c:pt idx="2958">
                  <c:v>35755</c:v>
                </c:pt>
                <c:pt idx="2959">
                  <c:v>35758</c:v>
                </c:pt>
                <c:pt idx="2960">
                  <c:v>35759</c:v>
                </c:pt>
                <c:pt idx="2961">
                  <c:v>35760</c:v>
                </c:pt>
                <c:pt idx="2962">
                  <c:v>35762</c:v>
                </c:pt>
                <c:pt idx="2963">
                  <c:v>35765</c:v>
                </c:pt>
                <c:pt idx="2964">
                  <c:v>35766</c:v>
                </c:pt>
                <c:pt idx="2965">
                  <c:v>35767</c:v>
                </c:pt>
                <c:pt idx="2966">
                  <c:v>35768</c:v>
                </c:pt>
                <c:pt idx="2967">
                  <c:v>35769</c:v>
                </c:pt>
                <c:pt idx="2968">
                  <c:v>35772</c:v>
                </c:pt>
                <c:pt idx="2969">
                  <c:v>35773</c:v>
                </c:pt>
                <c:pt idx="2970">
                  <c:v>35774</c:v>
                </c:pt>
                <c:pt idx="2971">
                  <c:v>35775</c:v>
                </c:pt>
                <c:pt idx="2972">
                  <c:v>35776</c:v>
                </c:pt>
                <c:pt idx="2973">
                  <c:v>35779</c:v>
                </c:pt>
                <c:pt idx="2974">
                  <c:v>35780</c:v>
                </c:pt>
                <c:pt idx="2975">
                  <c:v>35781</c:v>
                </c:pt>
                <c:pt idx="2976">
                  <c:v>35782</c:v>
                </c:pt>
                <c:pt idx="2977">
                  <c:v>35783</c:v>
                </c:pt>
                <c:pt idx="2978">
                  <c:v>35786</c:v>
                </c:pt>
                <c:pt idx="2979">
                  <c:v>35787</c:v>
                </c:pt>
                <c:pt idx="2980">
                  <c:v>35788</c:v>
                </c:pt>
                <c:pt idx="2981">
                  <c:v>35790</c:v>
                </c:pt>
                <c:pt idx="2982">
                  <c:v>35793</c:v>
                </c:pt>
                <c:pt idx="2983">
                  <c:v>35794</c:v>
                </c:pt>
                <c:pt idx="2984">
                  <c:v>35795</c:v>
                </c:pt>
                <c:pt idx="2985">
                  <c:v>35797</c:v>
                </c:pt>
                <c:pt idx="2986">
                  <c:v>35800</c:v>
                </c:pt>
                <c:pt idx="2987">
                  <c:v>35801</c:v>
                </c:pt>
                <c:pt idx="2988">
                  <c:v>35802</c:v>
                </c:pt>
                <c:pt idx="2989">
                  <c:v>35803</c:v>
                </c:pt>
                <c:pt idx="2990">
                  <c:v>35804</c:v>
                </c:pt>
                <c:pt idx="2991">
                  <c:v>35807</c:v>
                </c:pt>
                <c:pt idx="2992">
                  <c:v>35808</c:v>
                </c:pt>
                <c:pt idx="2993">
                  <c:v>35809</c:v>
                </c:pt>
                <c:pt idx="2994">
                  <c:v>35810</c:v>
                </c:pt>
                <c:pt idx="2995">
                  <c:v>35811</c:v>
                </c:pt>
                <c:pt idx="2996">
                  <c:v>35815</c:v>
                </c:pt>
                <c:pt idx="2997">
                  <c:v>35816</c:v>
                </c:pt>
                <c:pt idx="2998">
                  <c:v>35817</c:v>
                </c:pt>
                <c:pt idx="2999">
                  <c:v>35818</c:v>
                </c:pt>
                <c:pt idx="3000">
                  <c:v>35821</c:v>
                </c:pt>
                <c:pt idx="3001">
                  <c:v>35822</c:v>
                </c:pt>
                <c:pt idx="3002">
                  <c:v>35823</c:v>
                </c:pt>
                <c:pt idx="3003">
                  <c:v>35824</c:v>
                </c:pt>
                <c:pt idx="3004">
                  <c:v>35825</c:v>
                </c:pt>
                <c:pt idx="3005">
                  <c:v>35828</c:v>
                </c:pt>
                <c:pt idx="3006">
                  <c:v>35829</c:v>
                </c:pt>
                <c:pt idx="3007">
                  <c:v>35830</c:v>
                </c:pt>
                <c:pt idx="3008">
                  <c:v>35831</c:v>
                </c:pt>
                <c:pt idx="3009">
                  <c:v>35832</c:v>
                </c:pt>
                <c:pt idx="3010">
                  <c:v>35835</c:v>
                </c:pt>
                <c:pt idx="3011">
                  <c:v>35836</c:v>
                </c:pt>
                <c:pt idx="3012">
                  <c:v>35837</c:v>
                </c:pt>
                <c:pt idx="3013">
                  <c:v>35838</c:v>
                </c:pt>
                <c:pt idx="3014">
                  <c:v>35839</c:v>
                </c:pt>
                <c:pt idx="3015">
                  <c:v>35843</c:v>
                </c:pt>
                <c:pt idx="3016">
                  <c:v>35844</c:v>
                </c:pt>
                <c:pt idx="3017">
                  <c:v>35845</c:v>
                </c:pt>
                <c:pt idx="3018">
                  <c:v>35846</c:v>
                </c:pt>
                <c:pt idx="3019">
                  <c:v>35849</c:v>
                </c:pt>
                <c:pt idx="3020">
                  <c:v>35850</c:v>
                </c:pt>
                <c:pt idx="3021">
                  <c:v>35851</c:v>
                </c:pt>
                <c:pt idx="3022">
                  <c:v>35852</c:v>
                </c:pt>
                <c:pt idx="3023">
                  <c:v>35853</c:v>
                </c:pt>
                <c:pt idx="3024">
                  <c:v>35856</c:v>
                </c:pt>
                <c:pt idx="3025">
                  <c:v>35857</c:v>
                </c:pt>
                <c:pt idx="3026">
                  <c:v>35858</c:v>
                </c:pt>
                <c:pt idx="3027">
                  <c:v>35859</c:v>
                </c:pt>
                <c:pt idx="3028">
                  <c:v>35860</c:v>
                </c:pt>
                <c:pt idx="3029">
                  <c:v>35863</c:v>
                </c:pt>
                <c:pt idx="3030">
                  <c:v>35864</c:v>
                </c:pt>
                <c:pt idx="3031">
                  <c:v>35865</c:v>
                </c:pt>
                <c:pt idx="3032">
                  <c:v>35866</c:v>
                </c:pt>
                <c:pt idx="3033">
                  <c:v>35867</c:v>
                </c:pt>
                <c:pt idx="3034">
                  <c:v>35870</c:v>
                </c:pt>
                <c:pt idx="3035">
                  <c:v>35871</c:v>
                </c:pt>
                <c:pt idx="3036">
                  <c:v>35872</c:v>
                </c:pt>
                <c:pt idx="3037">
                  <c:v>35873</c:v>
                </c:pt>
                <c:pt idx="3038">
                  <c:v>35874</c:v>
                </c:pt>
                <c:pt idx="3039">
                  <c:v>35877</c:v>
                </c:pt>
                <c:pt idx="3040">
                  <c:v>35878</c:v>
                </c:pt>
                <c:pt idx="3041">
                  <c:v>35879</c:v>
                </c:pt>
                <c:pt idx="3042">
                  <c:v>35880</c:v>
                </c:pt>
                <c:pt idx="3043">
                  <c:v>35881</c:v>
                </c:pt>
                <c:pt idx="3044">
                  <c:v>35884</c:v>
                </c:pt>
                <c:pt idx="3045">
                  <c:v>35885</c:v>
                </c:pt>
                <c:pt idx="3046">
                  <c:v>35886</c:v>
                </c:pt>
                <c:pt idx="3047">
                  <c:v>35887</c:v>
                </c:pt>
                <c:pt idx="3048">
                  <c:v>35888</c:v>
                </c:pt>
                <c:pt idx="3049">
                  <c:v>35891</c:v>
                </c:pt>
                <c:pt idx="3050">
                  <c:v>35892</c:v>
                </c:pt>
                <c:pt idx="3051">
                  <c:v>35893</c:v>
                </c:pt>
                <c:pt idx="3052">
                  <c:v>35894</c:v>
                </c:pt>
                <c:pt idx="3053">
                  <c:v>35898</c:v>
                </c:pt>
                <c:pt idx="3054">
                  <c:v>35899</c:v>
                </c:pt>
                <c:pt idx="3055">
                  <c:v>35900</c:v>
                </c:pt>
                <c:pt idx="3056">
                  <c:v>35901</c:v>
                </c:pt>
                <c:pt idx="3057">
                  <c:v>35902</c:v>
                </c:pt>
                <c:pt idx="3058">
                  <c:v>35905</c:v>
                </c:pt>
                <c:pt idx="3059">
                  <c:v>35906</c:v>
                </c:pt>
                <c:pt idx="3060">
                  <c:v>35907</c:v>
                </c:pt>
                <c:pt idx="3061">
                  <c:v>35908</c:v>
                </c:pt>
                <c:pt idx="3062">
                  <c:v>35909</c:v>
                </c:pt>
                <c:pt idx="3063">
                  <c:v>35912</c:v>
                </c:pt>
                <c:pt idx="3064">
                  <c:v>35913</c:v>
                </c:pt>
                <c:pt idx="3065">
                  <c:v>35914</c:v>
                </c:pt>
                <c:pt idx="3066">
                  <c:v>35915</c:v>
                </c:pt>
                <c:pt idx="3067">
                  <c:v>35916</c:v>
                </c:pt>
                <c:pt idx="3068">
                  <c:v>35919</c:v>
                </c:pt>
                <c:pt idx="3069">
                  <c:v>35920</c:v>
                </c:pt>
                <c:pt idx="3070">
                  <c:v>35921</c:v>
                </c:pt>
                <c:pt idx="3071">
                  <c:v>35922</c:v>
                </c:pt>
                <c:pt idx="3072">
                  <c:v>35923</c:v>
                </c:pt>
                <c:pt idx="3073">
                  <c:v>35926</c:v>
                </c:pt>
                <c:pt idx="3074">
                  <c:v>35927</c:v>
                </c:pt>
                <c:pt idx="3075">
                  <c:v>35928</c:v>
                </c:pt>
                <c:pt idx="3076">
                  <c:v>35929</c:v>
                </c:pt>
                <c:pt idx="3077">
                  <c:v>35930</c:v>
                </c:pt>
                <c:pt idx="3078">
                  <c:v>35933</c:v>
                </c:pt>
                <c:pt idx="3079">
                  <c:v>35934</c:v>
                </c:pt>
                <c:pt idx="3080">
                  <c:v>35935</c:v>
                </c:pt>
                <c:pt idx="3081">
                  <c:v>35936</c:v>
                </c:pt>
                <c:pt idx="3082">
                  <c:v>35937</c:v>
                </c:pt>
                <c:pt idx="3083">
                  <c:v>35941</c:v>
                </c:pt>
                <c:pt idx="3084">
                  <c:v>35942</c:v>
                </c:pt>
                <c:pt idx="3085">
                  <c:v>35943</c:v>
                </c:pt>
                <c:pt idx="3086">
                  <c:v>35944</c:v>
                </c:pt>
                <c:pt idx="3087">
                  <c:v>35947</c:v>
                </c:pt>
                <c:pt idx="3088">
                  <c:v>35948</c:v>
                </c:pt>
                <c:pt idx="3089">
                  <c:v>35949</c:v>
                </c:pt>
                <c:pt idx="3090">
                  <c:v>35950</c:v>
                </c:pt>
                <c:pt idx="3091">
                  <c:v>35951</c:v>
                </c:pt>
                <c:pt idx="3092">
                  <c:v>35954</c:v>
                </c:pt>
                <c:pt idx="3093">
                  <c:v>35955</c:v>
                </c:pt>
                <c:pt idx="3094">
                  <c:v>35956</c:v>
                </c:pt>
                <c:pt idx="3095">
                  <c:v>35957</c:v>
                </c:pt>
                <c:pt idx="3096">
                  <c:v>35958</c:v>
                </c:pt>
                <c:pt idx="3097">
                  <c:v>35961</c:v>
                </c:pt>
                <c:pt idx="3098">
                  <c:v>35962</c:v>
                </c:pt>
                <c:pt idx="3099">
                  <c:v>35963</c:v>
                </c:pt>
                <c:pt idx="3100">
                  <c:v>35964</c:v>
                </c:pt>
                <c:pt idx="3101">
                  <c:v>35965</c:v>
                </c:pt>
                <c:pt idx="3102">
                  <c:v>35968</c:v>
                </c:pt>
                <c:pt idx="3103">
                  <c:v>35969</c:v>
                </c:pt>
                <c:pt idx="3104">
                  <c:v>35970</c:v>
                </c:pt>
                <c:pt idx="3105">
                  <c:v>35971</c:v>
                </c:pt>
                <c:pt idx="3106">
                  <c:v>35972</c:v>
                </c:pt>
                <c:pt idx="3107">
                  <c:v>35975</c:v>
                </c:pt>
                <c:pt idx="3108">
                  <c:v>35976</c:v>
                </c:pt>
                <c:pt idx="3109">
                  <c:v>35977</c:v>
                </c:pt>
                <c:pt idx="3110">
                  <c:v>35978</c:v>
                </c:pt>
                <c:pt idx="3111">
                  <c:v>35982</c:v>
                </c:pt>
                <c:pt idx="3112">
                  <c:v>35983</c:v>
                </c:pt>
                <c:pt idx="3113">
                  <c:v>35984</c:v>
                </c:pt>
                <c:pt idx="3114">
                  <c:v>35985</c:v>
                </c:pt>
                <c:pt idx="3115">
                  <c:v>35986</c:v>
                </c:pt>
                <c:pt idx="3116">
                  <c:v>35989</c:v>
                </c:pt>
                <c:pt idx="3117">
                  <c:v>35990</c:v>
                </c:pt>
                <c:pt idx="3118">
                  <c:v>35991</c:v>
                </c:pt>
                <c:pt idx="3119">
                  <c:v>35992</c:v>
                </c:pt>
                <c:pt idx="3120">
                  <c:v>35993</c:v>
                </c:pt>
                <c:pt idx="3121">
                  <c:v>35996</c:v>
                </c:pt>
                <c:pt idx="3122">
                  <c:v>35997</c:v>
                </c:pt>
                <c:pt idx="3123">
                  <c:v>35998</c:v>
                </c:pt>
                <c:pt idx="3124">
                  <c:v>35999</c:v>
                </c:pt>
                <c:pt idx="3125">
                  <c:v>36000</c:v>
                </c:pt>
                <c:pt idx="3126">
                  <c:v>36003</c:v>
                </c:pt>
                <c:pt idx="3127">
                  <c:v>36004</c:v>
                </c:pt>
                <c:pt idx="3128">
                  <c:v>36005</c:v>
                </c:pt>
                <c:pt idx="3129">
                  <c:v>36006</c:v>
                </c:pt>
                <c:pt idx="3130">
                  <c:v>36007</c:v>
                </c:pt>
                <c:pt idx="3131">
                  <c:v>36010</c:v>
                </c:pt>
                <c:pt idx="3132">
                  <c:v>36011</c:v>
                </c:pt>
                <c:pt idx="3133">
                  <c:v>36012</c:v>
                </c:pt>
                <c:pt idx="3134">
                  <c:v>36013</c:v>
                </c:pt>
                <c:pt idx="3135">
                  <c:v>36014</c:v>
                </c:pt>
                <c:pt idx="3136">
                  <c:v>36017</c:v>
                </c:pt>
                <c:pt idx="3137">
                  <c:v>36018</c:v>
                </c:pt>
                <c:pt idx="3138">
                  <c:v>36019</c:v>
                </c:pt>
                <c:pt idx="3139">
                  <c:v>36020</c:v>
                </c:pt>
                <c:pt idx="3140">
                  <c:v>36021</c:v>
                </c:pt>
                <c:pt idx="3141">
                  <c:v>36024</c:v>
                </c:pt>
                <c:pt idx="3142">
                  <c:v>36025</c:v>
                </c:pt>
                <c:pt idx="3143">
                  <c:v>36026</c:v>
                </c:pt>
                <c:pt idx="3144">
                  <c:v>36027</c:v>
                </c:pt>
                <c:pt idx="3145">
                  <c:v>36028</c:v>
                </c:pt>
                <c:pt idx="3146">
                  <c:v>36031</c:v>
                </c:pt>
                <c:pt idx="3147">
                  <c:v>36032</c:v>
                </c:pt>
                <c:pt idx="3148">
                  <c:v>36033</c:v>
                </c:pt>
                <c:pt idx="3149">
                  <c:v>36034</c:v>
                </c:pt>
                <c:pt idx="3150">
                  <c:v>36035</c:v>
                </c:pt>
                <c:pt idx="3151">
                  <c:v>36038</c:v>
                </c:pt>
                <c:pt idx="3152">
                  <c:v>36039</c:v>
                </c:pt>
                <c:pt idx="3153">
                  <c:v>36040</c:v>
                </c:pt>
                <c:pt idx="3154">
                  <c:v>36041</c:v>
                </c:pt>
                <c:pt idx="3155">
                  <c:v>36042</c:v>
                </c:pt>
                <c:pt idx="3156">
                  <c:v>36046</c:v>
                </c:pt>
                <c:pt idx="3157">
                  <c:v>36047</c:v>
                </c:pt>
                <c:pt idx="3158">
                  <c:v>36048</c:v>
                </c:pt>
                <c:pt idx="3159">
                  <c:v>36049</c:v>
                </c:pt>
                <c:pt idx="3160">
                  <c:v>36052</c:v>
                </c:pt>
                <c:pt idx="3161">
                  <c:v>36053</c:v>
                </c:pt>
                <c:pt idx="3162">
                  <c:v>36054</c:v>
                </c:pt>
                <c:pt idx="3163">
                  <c:v>36055</c:v>
                </c:pt>
                <c:pt idx="3164">
                  <c:v>36056</c:v>
                </c:pt>
                <c:pt idx="3165">
                  <c:v>36059</c:v>
                </c:pt>
                <c:pt idx="3166">
                  <c:v>36060</c:v>
                </c:pt>
                <c:pt idx="3167">
                  <c:v>36061</c:v>
                </c:pt>
                <c:pt idx="3168">
                  <c:v>36062</c:v>
                </c:pt>
                <c:pt idx="3169">
                  <c:v>36063</c:v>
                </c:pt>
                <c:pt idx="3170">
                  <c:v>36066</c:v>
                </c:pt>
                <c:pt idx="3171">
                  <c:v>36067</c:v>
                </c:pt>
                <c:pt idx="3172">
                  <c:v>36068</c:v>
                </c:pt>
                <c:pt idx="3173">
                  <c:v>36069</c:v>
                </c:pt>
                <c:pt idx="3174">
                  <c:v>36070</c:v>
                </c:pt>
                <c:pt idx="3175">
                  <c:v>36073</c:v>
                </c:pt>
                <c:pt idx="3176">
                  <c:v>36074</c:v>
                </c:pt>
                <c:pt idx="3177">
                  <c:v>36075</c:v>
                </c:pt>
                <c:pt idx="3178">
                  <c:v>36076</c:v>
                </c:pt>
                <c:pt idx="3179">
                  <c:v>36077</c:v>
                </c:pt>
                <c:pt idx="3180">
                  <c:v>36080</c:v>
                </c:pt>
                <c:pt idx="3181">
                  <c:v>36081</c:v>
                </c:pt>
                <c:pt idx="3182">
                  <c:v>36082</c:v>
                </c:pt>
                <c:pt idx="3183">
                  <c:v>36083</c:v>
                </c:pt>
                <c:pt idx="3184">
                  <c:v>36084</c:v>
                </c:pt>
                <c:pt idx="3185">
                  <c:v>36087</c:v>
                </c:pt>
                <c:pt idx="3186">
                  <c:v>36088</c:v>
                </c:pt>
                <c:pt idx="3187">
                  <c:v>36089</c:v>
                </c:pt>
                <c:pt idx="3188">
                  <c:v>36090</c:v>
                </c:pt>
                <c:pt idx="3189">
                  <c:v>36091</c:v>
                </c:pt>
                <c:pt idx="3190">
                  <c:v>36094</c:v>
                </c:pt>
                <c:pt idx="3191">
                  <c:v>36095</c:v>
                </c:pt>
                <c:pt idx="3192">
                  <c:v>36096</c:v>
                </c:pt>
                <c:pt idx="3193">
                  <c:v>36097</c:v>
                </c:pt>
                <c:pt idx="3194">
                  <c:v>36098</c:v>
                </c:pt>
                <c:pt idx="3195">
                  <c:v>36101</c:v>
                </c:pt>
                <c:pt idx="3196">
                  <c:v>36102</c:v>
                </c:pt>
                <c:pt idx="3197">
                  <c:v>36103</c:v>
                </c:pt>
                <c:pt idx="3198">
                  <c:v>36104</c:v>
                </c:pt>
                <c:pt idx="3199">
                  <c:v>36105</c:v>
                </c:pt>
                <c:pt idx="3200">
                  <c:v>36108</c:v>
                </c:pt>
                <c:pt idx="3201">
                  <c:v>36109</c:v>
                </c:pt>
                <c:pt idx="3202">
                  <c:v>36110</c:v>
                </c:pt>
                <c:pt idx="3203">
                  <c:v>36111</c:v>
                </c:pt>
                <c:pt idx="3204">
                  <c:v>36112</c:v>
                </c:pt>
                <c:pt idx="3205">
                  <c:v>36115</c:v>
                </c:pt>
                <c:pt idx="3206">
                  <c:v>36116</c:v>
                </c:pt>
                <c:pt idx="3207">
                  <c:v>36117</c:v>
                </c:pt>
                <c:pt idx="3208">
                  <c:v>36118</c:v>
                </c:pt>
                <c:pt idx="3209">
                  <c:v>36119</c:v>
                </c:pt>
                <c:pt idx="3210">
                  <c:v>36122</c:v>
                </c:pt>
                <c:pt idx="3211">
                  <c:v>36123</c:v>
                </c:pt>
                <c:pt idx="3212">
                  <c:v>36124</c:v>
                </c:pt>
                <c:pt idx="3213">
                  <c:v>36126</c:v>
                </c:pt>
                <c:pt idx="3214">
                  <c:v>36129</c:v>
                </c:pt>
                <c:pt idx="3215">
                  <c:v>36130</c:v>
                </c:pt>
                <c:pt idx="3216">
                  <c:v>36131</c:v>
                </c:pt>
                <c:pt idx="3217">
                  <c:v>36132</c:v>
                </c:pt>
                <c:pt idx="3218">
                  <c:v>36133</c:v>
                </c:pt>
                <c:pt idx="3219">
                  <c:v>36136</c:v>
                </c:pt>
                <c:pt idx="3220">
                  <c:v>36137</c:v>
                </c:pt>
                <c:pt idx="3221">
                  <c:v>36138</c:v>
                </c:pt>
                <c:pt idx="3222">
                  <c:v>36139</c:v>
                </c:pt>
                <c:pt idx="3223">
                  <c:v>36140</c:v>
                </c:pt>
                <c:pt idx="3224">
                  <c:v>36143</c:v>
                </c:pt>
                <c:pt idx="3225">
                  <c:v>36144</c:v>
                </c:pt>
                <c:pt idx="3226">
                  <c:v>36145</c:v>
                </c:pt>
                <c:pt idx="3227">
                  <c:v>36146</c:v>
                </c:pt>
                <c:pt idx="3228">
                  <c:v>36147</c:v>
                </c:pt>
                <c:pt idx="3229">
                  <c:v>36150</c:v>
                </c:pt>
                <c:pt idx="3230">
                  <c:v>36151</c:v>
                </c:pt>
                <c:pt idx="3231">
                  <c:v>36152</c:v>
                </c:pt>
                <c:pt idx="3232">
                  <c:v>36153</c:v>
                </c:pt>
                <c:pt idx="3233">
                  <c:v>36157</c:v>
                </c:pt>
                <c:pt idx="3234">
                  <c:v>36158</c:v>
                </c:pt>
                <c:pt idx="3235">
                  <c:v>36159</c:v>
                </c:pt>
                <c:pt idx="3236">
                  <c:v>36160</c:v>
                </c:pt>
                <c:pt idx="3237">
                  <c:v>36164</c:v>
                </c:pt>
                <c:pt idx="3238">
                  <c:v>36165</c:v>
                </c:pt>
                <c:pt idx="3239">
                  <c:v>36166</c:v>
                </c:pt>
                <c:pt idx="3240">
                  <c:v>36167</c:v>
                </c:pt>
                <c:pt idx="3241">
                  <c:v>36168</c:v>
                </c:pt>
                <c:pt idx="3242">
                  <c:v>36171</c:v>
                </c:pt>
                <c:pt idx="3243">
                  <c:v>36172</c:v>
                </c:pt>
                <c:pt idx="3244">
                  <c:v>36173</c:v>
                </c:pt>
                <c:pt idx="3245">
                  <c:v>36174</c:v>
                </c:pt>
                <c:pt idx="3246">
                  <c:v>36175</c:v>
                </c:pt>
                <c:pt idx="3247">
                  <c:v>36179</c:v>
                </c:pt>
                <c:pt idx="3248">
                  <c:v>36180</c:v>
                </c:pt>
                <c:pt idx="3249">
                  <c:v>36181</c:v>
                </c:pt>
                <c:pt idx="3250">
                  <c:v>36182</c:v>
                </c:pt>
                <c:pt idx="3251">
                  <c:v>36185</c:v>
                </c:pt>
                <c:pt idx="3252">
                  <c:v>36186</c:v>
                </c:pt>
                <c:pt idx="3253">
                  <c:v>36187</c:v>
                </c:pt>
                <c:pt idx="3254">
                  <c:v>36188</c:v>
                </c:pt>
                <c:pt idx="3255">
                  <c:v>36189</c:v>
                </c:pt>
                <c:pt idx="3256">
                  <c:v>36192</c:v>
                </c:pt>
                <c:pt idx="3257">
                  <c:v>36193</c:v>
                </c:pt>
                <c:pt idx="3258">
                  <c:v>36194</c:v>
                </c:pt>
                <c:pt idx="3259">
                  <c:v>36195</c:v>
                </c:pt>
                <c:pt idx="3260">
                  <c:v>36196</c:v>
                </c:pt>
                <c:pt idx="3261">
                  <c:v>36199</c:v>
                </c:pt>
                <c:pt idx="3262">
                  <c:v>36200</c:v>
                </c:pt>
                <c:pt idx="3263">
                  <c:v>36201</c:v>
                </c:pt>
                <c:pt idx="3264">
                  <c:v>36202</c:v>
                </c:pt>
                <c:pt idx="3265">
                  <c:v>36203</c:v>
                </c:pt>
                <c:pt idx="3266">
                  <c:v>36207</c:v>
                </c:pt>
                <c:pt idx="3267">
                  <c:v>36208</c:v>
                </c:pt>
                <c:pt idx="3268">
                  <c:v>36209</c:v>
                </c:pt>
                <c:pt idx="3269">
                  <c:v>36210</c:v>
                </c:pt>
                <c:pt idx="3270">
                  <c:v>36213</c:v>
                </c:pt>
                <c:pt idx="3271">
                  <c:v>36214</c:v>
                </c:pt>
                <c:pt idx="3272">
                  <c:v>36215</c:v>
                </c:pt>
                <c:pt idx="3273">
                  <c:v>36216</c:v>
                </c:pt>
                <c:pt idx="3274">
                  <c:v>36217</c:v>
                </c:pt>
                <c:pt idx="3275">
                  <c:v>36220</c:v>
                </c:pt>
                <c:pt idx="3276">
                  <c:v>36221</c:v>
                </c:pt>
                <c:pt idx="3277">
                  <c:v>36222</c:v>
                </c:pt>
                <c:pt idx="3278">
                  <c:v>36223</c:v>
                </c:pt>
                <c:pt idx="3279">
                  <c:v>36224</c:v>
                </c:pt>
                <c:pt idx="3280">
                  <c:v>36227</c:v>
                </c:pt>
                <c:pt idx="3281">
                  <c:v>36228</c:v>
                </c:pt>
                <c:pt idx="3282">
                  <c:v>36229</c:v>
                </c:pt>
                <c:pt idx="3283">
                  <c:v>36230</c:v>
                </c:pt>
                <c:pt idx="3284">
                  <c:v>36231</c:v>
                </c:pt>
                <c:pt idx="3285">
                  <c:v>36234</c:v>
                </c:pt>
                <c:pt idx="3286">
                  <c:v>36235</c:v>
                </c:pt>
                <c:pt idx="3287">
                  <c:v>36236</c:v>
                </c:pt>
                <c:pt idx="3288">
                  <c:v>36237</c:v>
                </c:pt>
                <c:pt idx="3289">
                  <c:v>36238</c:v>
                </c:pt>
                <c:pt idx="3290">
                  <c:v>36241</c:v>
                </c:pt>
                <c:pt idx="3291">
                  <c:v>36242</c:v>
                </c:pt>
                <c:pt idx="3292">
                  <c:v>36243</c:v>
                </c:pt>
                <c:pt idx="3293">
                  <c:v>36244</c:v>
                </c:pt>
                <c:pt idx="3294">
                  <c:v>36245</c:v>
                </c:pt>
                <c:pt idx="3295">
                  <c:v>36248</c:v>
                </c:pt>
                <c:pt idx="3296">
                  <c:v>36249</c:v>
                </c:pt>
                <c:pt idx="3297">
                  <c:v>36250</c:v>
                </c:pt>
                <c:pt idx="3298">
                  <c:v>36251</c:v>
                </c:pt>
                <c:pt idx="3299">
                  <c:v>36255</c:v>
                </c:pt>
                <c:pt idx="3300">
                  <c:v>36256</c:v>
                </c:pt>
                <c:pt idx="3301">
                  <c:v>36257</c:v>
                </c:pt>
                <c:pt idx="3302">
                  <c:v>36258</c:v>
                </c:pt>
                <c:pt idx="3303">
                  <c:v>36259</c:v>
                </c:pt>
                <c:pt idx="3304">
                  <c:v>36262</c:v>
                </c:pt>
                <c:pt idx="3305">
                  <c:v>36263</c:v>
                </c:pt>
                <c:pt idx="3306">
                  <c:v>36264</c:v>
                </c:pt>
                <c:pt idx="3307">
                  <c:v>36265</c:v>
                </c:pt>
                <c:pt idx="3308">
                  <c:v>36266</c:v>
                </c:pt>
                <c:pt idx="3309">
                  <c:v>36269</c:v>
                </c:pt>
                <c:pt idx="3310">
                  <c:v>36270</c:v>
                </c:pt>
                <c:pt idx="3311">
                  <c:v>36271</c:v>
                </c:pt>
                <c:pt idx="3312">
                  <c:v>36272</c:v>
                </c:pt>
                <c:pt idx="3313">
                  <c:v>36273</c:v>
                </c:pt>
                <c:pt idx="3314">
                  <c:v>36276</c:v>
                </c:pt>
                <c:pt idx="3315">
                  <c:v>36277</c:v>
                </c:pt>
                <c:pt idx="3316">
                  <c:v>36278</c:v>
                </c:pt>
                <c:pt idx="3317">
                  <c:v>36279</c:v>
                </c:pt>
                <c:pt idx="3318">
                  <c:v>36280</c:v>
                </c:pt>
                <c:pt idx="3319">
                  <c:v>36283</c:v>
                </c:pt>
                <c:pt idx="3320">
                  <c:v>36284</c:v>
                </c:pt>
                <c:pt idx="3321">
                  <c:v>36285</c:v>
                </c:pt>
                <c:pt idx="3322">
                  <c:v>36286</c:v>
                </c:pt>
                <c:pt idx="3323">
                  <c:v>36287</c:v>
                </c:pt>
                <c:pt idx="3324">
                  <c:v>36290</c:v>
                </c:pt>
                <c:pt idx="3325">
                  <c:v>36291</c:v>
                </c:pt>
                <c:pt idx="3326">
                  <c:v>36292</c:v>
                </c:pt>
                <c:pt idx="3327">
                  <c:v>36293</c:v>
                </c:pt>
                <c:pt idx="3328">
                  <c:v>36294</c:v>
                </c:pt>
                <c:pt idx="3329">
                  <c:v>36297</c:v>
                </c:pt>
                <c:pt idx="3330">
                  <c:v>36298</c:v>
                </c:pt>
                <c:pt idx="3331">
                  <c:v>36299</c:v>
                </c:pt>
                <c:pt idx="3332">
                  <c:v>36300</c:v>
                </c:pt>
                <c:pt idx="3333">
                  <c:v>36301</c:v>
                </c:pt>
                <c:pt idx="3334">
                  <c:v>36304</c:v>
                </c:pt>
                <c:pt idx="3335">
                  <c:v>36305</c:v>
                </c:pt>
                <c:pt idx="3336">
                  <c:v>36306</c:v>
                </c:pt>
                <c:pt idx="3337">
                  <c:v>36307</c:v>
                </c:pt>
                <c:pt idx="3338">
                  <c:v>36308</c:v>
                </c:pt>
                <c:pt idx="3339">
                  <c:v>36312</c:v>
                </c:pt>
                <c:pt idx="3340">
                  <c:v>36313</c:v>
                </c:pt>
                <c:pt idx="3341">
                  <c:v>36314</c:v>
                </c:pt>
                <c:pt idx="3342">
                  <c:v>36315</c:v>
                </c:pt>
                <c:pt idx="3343">
                  <c:v>36318</c:v>
                </c:pt>
                <c:pt idx="3344">
                  <c:v>36319</c:v>
                </c:pt>
                <c:pt idx="3345">
                  <c:v>36320</c:v>
                </c:pt>
                <c:pt idx="3346">
                  <c:v>36321</c:v>
                </c:pt>
                <c:pt idx="3347">
                  <c:v>36322</c:v>
                </c:pt>
                <c:pt idx="3348">
                  <c:v>36325</c:v>
                </c:pt>
                <c:pt idx="3349">
                  <c:v>36326</c:v>
                </c:pt>
                <c:pt idx="3350">
                  <c:v>36327</c:v>
                </c:pt>
                <c:pt idx="3351">
                  <c:v>36328</c:v>
                </c:pt>
                <c:pt idx="3352">
                  <c:v>36329</c:v>
                </c:pt>
                <c:pt idx="3353">
                  <c:v>36332</c:v>
                </c:pt>
                <c:pt idx="3354">
                  <c:v>36333</c:v>
                </c:pt>
                <c:pt idx="3355">
                  <c:v>36334</c:v>
                </c:pt>
                <c:pt idx="3356">
                  <c:v>36335</c:v>
                </c:pt>
                <c:pt idx="3357">
                  <c:v>36336</c:v>
                </c:pt>
                <c:pt idx="3358">
                  <c:v>36339</c:v>
                </c:pt>
                <c:pt idx="3359">
                  <c:v>36340</c:v>
                </c:pt>
                <c:pt idx="3360">
                  <c:v>36341</c:v>
                </c:pt>
                <c:pt idx="3361">
                  <c:v>36342</c:v>
                </c:pt>
                <c:pt idx="3362">
                  <c:v>36343</c:v>
                </c:pt>
                <c:pt idx="3363">
                  <c:v>36347</c:v>
                </c:pt>
                <c:pt idx="3364">
                  <c:v>36348</c:v>
                </c:pt>
                <c:pt idx="3365">
                  <c:v>36349</c:v>
                </c:pt>
                <c:pt idx="3366">
                  <c:v>36350</c:v>
                </c:pt>
                <c:pt idx="3367">
                  <c:v>36353</c:v>
                </c:pt>
                <c:pt idx="3368">
                  <c:v>36354</c:v>
                </c:pt>
                <c:pt idx="3369">
                  <c:v>36355</c:v>
                </c:pt>
                <c:pt idx="3370">
                  <c:v>36356</c:v>
                </c:pt>
                <c:pt idx="3371">
                  <c:v>36357</c:v>
                </c:pt>
                <c:pt idx="3372">
                  <c:v>36360</c:v>
                </c:pt>
                <c:pt idx="3373">
                  <c:v>36361</c:v>
                </c:pt>
                <c:pt idx="3374">
                  <c:v>36362</c:v>
                </c:pt>
                <c:pt idx="3375">
                  <c:v>36363</c:v>
                </c:pt>
                <c:pt idx="3376">
                  <c:v>36364</c:v>
                </c:pt>
                <c:pt idx="3377">
                  <c:v>36367</c:v>
                </c:pt>
                <c:pt idx="3378">
                  <c:v>36368</c:v>
                </c:pt>
                <c:pt idx="3379">
                  <c:v>36369</c:v>
                </c:pt>
                <c:pt idx="3380">
                  <c:v>36370</c:v>
                </c:pt>
                <c:pt idx="3381">
                  <c:v>36371</c:v>
                </c:pt>
                <c:pt idx="3382">
                  <c:v>36374</c:v>
                </c:pt>
                <c:pt idx="3383">
                  <c:v>36375</c:v>
                </c:pt>
                <c:pt idx="3384">
                  <c:v>36376</c:v>
                </c:pt>
                <c:pt idx="3385">
                  <c:v>36377</c:v>
                </c:pt>
                <c:pt idx="3386">
                  <c:v>36378</c:v>
                </c:pt>
                <c:pt idx="3387">
                  <c:v>36381</c:v>
                </c:pt>
                <c:pt idx="3388">
                  <c:v>36382</c:v>
                </c:pt>
                <c:pt idx="3389">
                  <c:v>36383</c:v>
                </c:pt>
                <c:pt idx="3390">
                  <c:v>36384</c:v>
                </c:pt>
                <c:pt idx="3391">
                  <c:v>36385</c:v>
                </c:pt>
                <c:pt idx="3392">
                  <c:v>36388</c:v>
                </c:pt>
                <c:pt idx="3393">
                  <c:v>36389</c:v>
                </c:pt>
                <c:pt idx="3394">
                  <c:v>36390</c:v>
                </c:pt>
                <c:pt idx="3395">
                  <c:v>36391</c:v>
                </c:pt>
                <c:pt idx="3396">
                  <c:v>36392</c:v>
                </c:pt>
                <c:pt idx="3397">
                  <c:v>36395</c:v>
                </c:pt>
                <c:pt idx="3398">
                  <c:v>36396</c:v>
                </c:pt>
                <c:pt idx="3399">
                  <c:v>36397</c:v>
                </c:pt>
                <c:pt idx="3400">
                  <c:v>36398</c:v>
                </c:pt>
                <c:pt idx="3401">
                  <c:v>36399</c:v>
                </c:pt>
                <c:pt idx="3402">
                  <c:v>36402</c:v>
                </c:pt>
                <c:pt idx="3403">
                  <c:v>36403</c:v>
                </c:pt>
                <c:pt idx="3404">
                  <c:v>36404</c:v>
                </c:pt>
                <c:pt idx="3405">
                  <c:v>36405</c:v>
                </c:pt>
                <c:pt idx="3406">
                  <c:v>36406</c:v>
                </c:pt>
                <c:pt idx="3407">
                  <c:v>36410</c:v>
                </c:pt>
                <c:pt idx="3408">
                  <c:v>36411</c:v>
                </c:pt>
                <c:pt idx="3409">
                  <c:v>36412</c:v>
                </c:pt>
                <c:pt idx="3410">
                  <c:v>36413</c:v>
                </c:pt>
                <c:pt idx="3411">
                  <c:v>36416</c:v>
                </c:pt>
                <c:pt idx="3412">
                  <c:v>36417</c:v>
                </c:pt>
                <c:pt idx="3413">
                  <c:v>36418</c:v>
                </c:pt>
                <c:pt idx="3414">
                  <c:v>36419</c:v>
                </c:pt>
                <c:pt idx="3415">
                  <c:v>36420</c:v>
                </c:pt>
                <c:pt idx="3416">
                  <c:v>36423</c:v>
                </c:pt>
                <c:pt idx="3417">
                  <c:v>36424</c:v>
                </c:pt>
                <c:pt idx="3418">
                  <c:v>36425</c:v>
                </c:pt>
                <c:pt idx="3419">
                  <c:v>36426</c:v>
                </c:pt>
                <c:pt idx="3420">
                  <c:v>36427</c:v>
                </c:pt>
                <c:pt idx="3421">
                  <c:v>36430</c:v>
                </c:pt>
                <c:pt idx="3422">
                  <c:v>36431</c:v>
                </c:pt>
                <c:pt idx="3423">
                  <c:v>36432</c:v>
                </c:pt>
                <c:pt idx="3424">
                  <c:v>36433</c:v>
                </c:pt>
                <c:pt idx="3425">
                  <c:v>36434</c:v>
                </c:pt>
                <c:pt idx="3426">
                  <c:v>36437</c:v>
                </c:pt>
                <c:pt idx="3427">
                  <c:v>36438</c:v>
                </c:pt>
                <c:pt idx="3428">
                  <c:v>36439</c:v>
                </c:pt>
                <c:pt idx="3429">
                  <c:v>36440</c:v>
                </c:pt>
                <c:pt idx="3430">
                  <c:v>36441</c:v>
                </c:pt>
                <c:pt idx="3431">
                  <c:v>36444</c:v>
                </c:pt>
                <c:pt idx="3432">
                  <c:v>36445</c:v>
                </c:pt>
                <c:pt idx="3433">
                  <c:v>36446</c:v>
                </c:pt>
                <c:pt idx="3434">
                  <c:v>36447</c:v>
                </c:pt>
                <c:pt idx="3435">
                  <c:v>36448</c:v>
                </c:pt>
                <c:pt idx="3436">
                  <c:v>36451</c:v>
                </c:pt>
                <c:pt idx="3437">
                  <c:v>36452</c:v>
                </c:pt>
                <c:pt idx="3438">
                  <c:v>36453</c:v>
                </c:pt>
                <c:pt idx="3439">
                  <c:v>36454</c:v>
                </c:pt>
                <c:pt idx="3440">
                  <c:v>36455</c:v>
                </c:pt>
                <c:pt idx="3441">
                  <c:v>36458</c:v>
                </c:pt>
                <c:pt idx="3442">
                  <c:v>36459</c:v>
                </c:pt>
                <c:pt idx="3443">
                  <c:v>36460</c:v>
                </c:pt>
                <c:pt idx="3444">
                  <c:v>36461</c:v>
                </c:pt>
                <c:pt idx="3445">
                  <c:v>36462</c:v>
                </c:pt>
                <c:pt idx="3446">
                  <c:v>36465</c:v>
                </c:pt>
                <c:pt idx="3447">
                  <c:v>36466</c:v>
                </c:pt>
                <c:pt idx="3448">
                  <c:v>36467</c:v>
                </c:pt>
                <c:pt idx="3449">
                  <c:v>36468</c:v>
                </c:pt>
                <c:pt idx="3450">
                  <c:v>36469</c:v>
                </c:pt>
                <c:pt idx="3451">
                  <c:v>36472</c:v>
                </c:pt>
                <c:pt idx="3452">
                  <c:v>36473</c:v>
                </c:pt>
                <c:pt idx="3453">
                  <c:v>36474</c:v>
                </c:pt>
                <c:pt idx="3454">
                  <c:v>36475</c:v>
                </c:pt>
                <c:pt idx="3455">
                  <c:v>36476</c:v>
                </c:pt>
                <c:pt idx="3456">
                  <c:v>36479</c:v>
                </c:pt>
                <c:pt idx="3457">
                  <c:v>36480</c:v>
                </c:pt>
                <c:pt idx="3458">
                  <c:v>36481</c:v>
                </c:pt>
                <c:pt idx="3459">
                  <c:v>36482</c:v>
                </c:pt>
                <c:pt idx="3460">
                  <c:v>36483</c:v>
                </c:pt>
                <c:pt idx="3461">
                  <c:v>36486</c:v>
                </c:pt>
                <c:pt idx="3462">
                  <c:v>36487</c:v>
                </c:pt>
                <c:pt idx="3463">
                  <c:v>36488</c:v>
                </c:pt>
                <c:pt idx="3464">
                  <c:v>36490</c:v>
                </c:pt>
                <c:pt idx="3465">
                  <c:v>36493</c:v>
                </c:pt>
                <c:pt idx="3466">
                  <c:v>36494</c:v>
                </c:pt>
                <c:pt idx="3467">
                  <c:v>36495</c:v>
                </c:pt>
                <c:pt idx="3468">
                  <c:v>36496</c:v>
                </c:pt>
                <c:pt idx="3469">
                  <c:v>36497</c:v>
                </c:pt>
                <c:pt idx="3470">
                  <c:v>36500</c:v>
                </c:pt>
                <c:pt idx="3471">
                  <c:v>36501</c:v>
                </c:pt>
                <c:pt idx="3472">
                  <c:v>36502</c:v>
                </c:pt>
                <c:pt idx="3473">
                  <c:v>36503</c:v>
                </c:pt>
                <c:pt idx="3474">
                  <c:v>36504</c:v>
                </c:pt>
                <c:pt idx="3475">
                  <c:v>36507</c:v>
                </c:pt>
                <c:pt idx="3476">
                  <c:v>36508</c:v>
                </c:pt>
                <c:pt idx="3477">
                  <c:v>36509</c:v>
                </c:pt>
                <c:pt idx="3478">
                  <c:v>36510</c:v>
                </c:pt>
                <c:pt idx="3479">
                  <c:v>36511</c:v>
                </c:pt>
                <c:pt idx="3480">
                  <c:v>36514</c:v>
                </c:pt>
                <c:pt idx="3481">
                  <c:v>36515</c:v>
                </c:pt>
                <c:pt idx="3482">
                  <c:v>36516</c:v>
                </c:pt>
                <c:pt idx="3483">
                  <c:v>36517</c:v>
                </c:pt>
                <c:pt idx="3484">
                  <c:v>36521</c:v>
                </c:pt>
                <c:pt idx="3485">
                  <c:v>36522</c:v>
                </c:pt>
                <c:pt idx="3486">
                  <c:v>36523</c:v>
                </c:pt>
                <c:pt idx="3487">
                  <c:v>36524</c:v>
                </c:pt>
                <c:pt idx="3488">
                  <c:v>36525</c:v>
                </c:pt>
                <c:pt idx="3489">
                  <c:v>36528</c:v>
                </c:pt>
                <c:pt idx="3490">
                  <c:v>36529</c:v>
                </c:pt>
                <c:pt idx="3491">
                  <c:v>36530</c:v>
                </c:pt>
                <c:pt idx="3492">
                  <c:v>36531</c:v>
                </c:pt>
                <c:pt idx="3493">
                  <c:v>36532</c:v>
                </c:pt>
                <c:pt idx="3494">
                  <c:v>36535</c:v>
                </c:pt>
                <c:pt idx="3495">
                  <c:v>36536</c:v>
                </c:pt>
                <c:pt idx="3496">
                  <c:v>36537</c:v>
                </c:pt>
                <c:pt idx="3497">
                  <c:v>36538</c:v>
                </c:pt>
                <c:pt idx="3498">
                  <c:v>36539</c:v>
                </c:pt>
                <c:pt idx="3499">
                  <c:v>36543</c:v>
                </c:pt>
                <c:pt idx="3500">
                  <c:v>36544</c:v>
                </c:pt>
                <c:pt idx="3501">
                  <c:v>36545</c:v>
                </c:pt>
                <c:pt idx="3502">
                  <c:v>36546</c:v>
                </c:pt>
                <c:pt idx="3503">
                  <c:v>36549</c:v>
                </c:pt>
                <c:pt idx="3504">
                  <c:v>36550</c:v>
                </c:pt>
                <c:pt idx="3505">
                  <c:v>36551</c:v>
                </c:pt>
                <c:pt idx="3506">
                  <c:v>36552</c:v>
                </c:pt>
                <c:pt idx="3507">
                  <c:v>36553</c:v>
                </c:pt>
                <c:pt idx="3508">
                  <c:v>36556</c:v>
                </c:pt>
                <c:pt idx="3509">
                  <c:v>36557</c:v>
                </c:pt>
                <c:pt idx="3510">
                  <c:v>36558</c:v>
                </c:pt>
                <c:pt idx="3511">
                  <c:v>36559</c:v>
                </c:pt>
                <c:pt idx="3512">
                  <c:v>36560</c:v>
                </c:pt>
                <c:pt idx="3513">
                  <c:v>36563</c:v>
                </c:pt>
                <c:pt idx="3514">
                  <c:v>36564</c:v>
                </c:pt>
                <c:pt idx="3515">
                  <c:v>36565</c:v>
                </c:pt>
                <c:pt idx="3516">
                  <c:v>36566</c:v>
                </c:pt>
                <c:pt idx="3517">
                  <c:v>36567</c:v>
                </c:pt>
                <c:pt idx="3518">
                  <c:v>36570</c:v>
                </c:pt>
                <c:pt idx="3519">
                  <c:v>36571</c:v>
                </c:pt>
                <c:pt idx="3520">
                  <c:v>36572</c:v>
                </c:pt>
                <c:pt idx="3521">
                  <c:v>36573</c:v>
                </c:pt>
                <c:pt idx="3522">
                  <c:v>36574</c:v>
                </c:pt>
                <c:pt idx="3523">
                  <c:v>36578</c:v>
                </c:pt>
                <c:pt idx="3524">
                  <c:v>36579</c:v>
                </c:pt>
                <c:pt idx="3525">
                  <c:v>36580</c:v>
                </c:pt>
                <c:pt idx="3526">
                  <c:v>36581</c:v>
                </c:pt>
                <c:pt idx="3527">
                  <c:v>36584</c:v>
                </c:pt>
                <c:pt idx="3528">
                  <c:v>36585</c:v>
                </c:pt>
                <c:pt idx="3529">
                  <c:v>36586</c:v>
                </c:pt>
                <c:pt idx="3530">
                  <c:v>36587</c:v>
                </c:pt>
                <c:pt idx="3531">
                  <c:v>36588</c:v>
                </c:pt>
                <c:pt idx="3532">
                  <c:v>36591</c:v>
                </c:pt>
                <c:pt idx="3533">
                  <c:v>36592</c:v>
                </c:pt>
                <c:pt idx="3534">
                  <c:v>36593</c:v>
                </c:pt>
                <c:pt idx="3535">
                  <c:v>36594</c:v>
                </c:pt>
                <c:pt idx="3536">
                  <c:v>36595</c:v>
                </c:pt>
                <c:pt idx="3537">
                  <c:v>36598</c:v>
                </c:pt>
                <c:pt idx="3538">
                  <c:v>36599</c:v>
                </c:pt>
                <c:pt idx="3539">
                  <c:v>36600</c:v>
                </c:pt>
                <c:pt idx="3540">
                  <c:v>36601</c:v>
                </c:pt>
                <c:pt idx="3541">
                  <c:v>36602</c:v>
                </c:pt>
                <c:pt idx="3542">
                  <c:v>36605</c:v>
                </c:pt>
                <c:pt idx="3543">
                  <c:v>36606</c:v>
                </c:pt>
                <c:pt idx="3544">
                  <c:v>36607</c:v>
                </c:pt>
                <c:pt idx="3545">
                  <c:v>36608</c:v>
                </c:pt>
                <c:pt idx="3546">
                  <c:v>36609</c:v>
                </c:pt>
                <c:pt idx="3547">
                  <c:v>36612</c:v>
                </c:pt>
                <c:pt idx="3548">
                  <c:v>36613</c:v>
                </c:pt>
                <c:pt idx="3549">
                  <c:v>36614</c:v>
                </c:pt>
                <c:pt idx="3550">
                  <c:v>36615</c:v>
                </c:pt>
                <c:pt idx="3551">
                  <c:v>36616</c:v>
                </c:pt>
                <c:pt idx="3552">
                  <c:v>36619</c:v>
                </c:pt>
                <c:pt idx="3553">
                  <c:v>36620</c:v>
                </c:pt>
                <c:pt idx="3554">
                  <c:v>36621</c:v>
                </c:pt>
                <c:pt idx="3555">
                  <c:v>36622</c:v>
                </c:pt>
                <c:pt idx="3556">
                  <c:v>36623</c:v>
                </c:pt>
                <c:pt idx="3557">
                  <c:v>36626</c:v>
                </c:pt>
                <c:pt idx="3558">
                  <c:v>36627</c:v>
                </c:pt>
                <c:pt idx="3559">
                  <c:v>36628</c:v>
                </c:pt>
                <c:pt idx="3560">
                  <c:v>36629</c:v>
                </c:pt>
                <c:pt idx="3561">
                  <c:v>36630</c:v>
                </c:pt>
                <c:pt idx="3562">
                  <c:v>36633</c:v>
                </c:pt>
                <c:pt idx="3563">
                  <c:v>36634</c:v>
                </c:pt>
                <c:pt idx="3564">
                  <c:v>36635</c:v>
                </c:pt>
                <c:pt idx="3565">
                  <c:v>36636</c:v>
                </c:pt>
                <c:pt idx="3566">
                  <c:v>36640</c:v>
                </c:pt>
                <c:pt idx="3567">
                  <c:v>36641</c:v>
                </c:pt>
                <c:pt idx="3568">
                  <c:v>36642</c:v>
                </c:pt>
                <c:pt idx="3569">
                  <c:v>36643</c:v>
                </c:pt>
                <c:pt idx="3570">
                  <c:v>36644</c:v>
                </c:pt>
                <c:pt idx="3571">
                  <c:v>36647</c:v>
                </c:pt>
                <c:pt idx="3572">
                  <c:v>36648</c:v>
                </c:pt>
                <c:pt idx="3573">
                  <c:v>36649</c:v>
                </c:pt>
                <c:pt idx="3574">
                  <c:v>36650</c:v>
                </c:pt>
                <c:pt idx="3575">
                  <c:v>36651</c:v>
                </c:pt>
                <c:pt idx="3576">
                  <c:v>36654</c:v>
                </c:pt>
                <c:pt idx="3577">
                  <c:v>36655</c:v>
                </c:pt>
                <c:pt idx="3578">
                  <c:v>36656</c:v>
                </c:pt>
                <c:pt idx="3579">
                  <c:v>36657</c:v>
                </c:pt>
                <c:pt idx="3580">
                  <c:v>36658</c:v>
                </c:pt>
                <c:pt idx="3581">
                  <c:v>36661</c:v>
                </c:pt>
                <c:pt idx="3582">
                  <c:v>36662</c:v>
                </c:pt>
                <c:pt idx="3583">
                  <c:v>36663</c:v>
                </c:pt>
                <c:pt idx="3584">
                  <c:v>36664</c:v>
                </c:pt>
                <c:pt idx="3585">
                  <c:v>36665</c:v>
                </c:pt>
                <c:pt idx="3586">
                  <c:v>36668</c:v>
                </c:pt>
                <c:pt idx="3587">
                  <c:v>36669</c:v>
                </c:pt>
                <c:pt idx="3588">
                  <c:v>36670</c:v>
                </c:pt>
                <c:pt idx="3589">
                  <c:v>36671</c:v>
                </c:pt>
                <c:pt idx="3590">
                  <c:v>36672</c:v>
                </c:pt>
                <c:pt idx="3591">
                  <c:v>36676</c:v>
                </c:pt>
                <c:pt idx="3592">
                  <c:v>36677</c:v>
                </c:pt>
                <c:pt idx="3593">
                  <c:v>36678</c:v>
                </c:pt>
                <c:pt idx="3594">
                  <c:v>36679</c:v>
                </c:pt>
                <c:pt idx="3595">
                  <c:v>36682</c:v>
                </c:pt>
                <c:pt idx="3596">
                  <c:v>36683</c:v>
                </c:pt>
                <c:pt idx="3597">
                  <c:v>36684</c:v>
                </c:pt>
                <c:pt idx="3598">
                  <c:v>36685</c:v>
                </c:pt>
                <c:pt idx="3599">
                  <c:v>36686</c:v>
                </c:pt>
                <c:pt idx="3600">
                  <c:v>36689</c:v>
                </c:pt>
                <c:pt idx="3601">
                  <c:v>36690</c:v>
                </c:pt>
                <c:pt idx="3602">
                  <c:v>36691</c:v>
                </c:pt>
                <c:pt idx="3603">
                  <c:v>36692</c:v>
                </c:pt>
                <c:pt idx="3604">
                  <c:v>36693</c:v>
                </c:pt>
                <c:pt idx="3605">
                  <c:v>36696</c:v>
                </c:pt>
                <c:pt idx="3606">
                  <c:v>36697</c:v>
                </c:pt>
                <c:pt idx="3607">
                  <c:v>36698</c:v>
                </c:pt>
                <c:pt idx="3608">
                  <c:v>36699</c:v>
                </c:pt>
                <c:pt idx="3609">
                  <c:v>36700</c:v>
                </c:pt>
                <c:pt idx="3610">
                  <c:v>36703</c:v>
                </c:pt>
                <c:pt idx="3611">
                  <c:v>36704</c:v>
                </c:pt>
                <c:pt idx="3612">
                  <c:v>36705</c:v>
                </c:pt>
                <c:pt idx="3613">
                  <c:v>36706</c:v>
                </c:pt>
                <c:pt idx="3614">
                  <c:v>36707</c:v>
                </c:pt>
                <c:pt idx="3615">
                  <c:v>36710</c:v>
                </c:pt>
                <c:pt idx="3616">
                  <c:v>36712</c:v>
                </c:pt>
                <c:pt idx="3617">
                  <c:v>36713</c:v>
                </c:pt>
                <c:pt idx="3618">
                  <c:v>36714</c:v>
                </c:pt>
                <c:pt idx="3619">
                  <c:v>36717</c:v>
                </c:pt>
                <c:pt idx="3620">
                  <c:v>36718</c:v>
                </c:pt>
                <c:pt idx="3621">
                  <c:v>36719</c:v>
                </c:pt>
                <c:pt idx="3622">
                  <c:v>36720</c:v>
                </c:pt>
                <c:pt idx="3623">
                  <c:v>36721</c:v>
                </c:pt>
                <c:pt idx="3624">
                  <c:v>36724</c:v>
                </c:pt>
                <c:pt idx="3625">
                  <c:v>36725</c:v>
                </c:pt>
                <c:pt idx="3626">
                  <c:v>36726</c:v>
                </c:pt>
                <c:pt idx="3627">
                  <c:v>36727</c:v>
                </c:pt>
                <c:pt idx="3628">
                  <c:v>36728</c:v>
                </c:pt>
                <c:pt idx="3629">
                  <c:v>36731</c:v>
                </c:pt>
                <c:pt idx="3630">
                  <c:v>36732</c:v>
                </c:pt>
                <c:pt idx="3631">
                  <c:v>36733</c:v>
                </c:pt>
                <c:pt idx="3632">
                  <c:v>36734</c:v>
                </c:pt>
                <c:pt idx="3633">
                  <c:v>36735</c:v>
                </c:pt>
                <c:pt idx="3634">
                  <c:v>36738</c:v>
                </c:pt>
                <c:pt idx="3635">
                  <c:v>36739</c:v>
                </c:pt>
                <c:pt idx="3636">
                  <c:v>36740</c:v>
                </c:pt>
                <c:pt idx="3637">
                  <c:v>36741</c:v>
                </c:pt>
                <c:pt idx="3638">
                  <c:v>36742</c:v>
                </c:pt>
                <c:pt idx="3639">
                  <c:v>36745</c:v>
                </c:pt>
                <c:pt idx="3640">
                  <c:v>36746</c:v>
                </c:pt>
                <c:pt idx="3641">
                  <c:v>36747</c:v>
                </c:pt>
                <c:pt idx="3642">
                  <c:v>36748</c:v>
                </c:pt>
                <c:pt idx="3643">
                  <c:v>36749</c:v>
                </c:pt>
                <c:pt idx="3644">
                  <c:v>36752</c:v>
                </c:pt>
                <c:pt idx="3645">
                  <c:v>36753</c:v>
                </c:pt>
                <c:pt idx="3646">
                  <c:v>36754</c:v>
                </c:pt>
                <c:pt idx="3647">
                  <c:v>36755</c:v>
                </c:pt>
                <c:pt idx="3648">
                  <c:v>36756</c:v>
                </c:pt>
                <c:pt idx="3649">
                  <c:v>36759</c:v>
                </c:pt>
                <c:pt idx="3650">
                  <c:v>36760</c:v>
                </c:pt>
                <c:pt idx="3651">
                  <c:v>36761</c:v>
                </c:pt>
                <c:pt idx="3652">
                  <c:v>36762</c:v>
                </c:pt>
                <c:pt idx="3653">
                  <c:v>36763</c:v>
                </c:pt>
                <c:pt idx="3654">
                  <c:v>36766</c:v>
                </c:pt>
                <c:pt idx="3655">
                  <c:v>36767</c:v>
                </c:pt>
                <c:pt idx="3656">
                  <c:v>36768</c:v>
                </c:pt>
                <c:pt idx="3657">
                  <c:v>36769</c:v>
                </c:pt>
                <c:pt idx="3658">
                  <c:v>36770</c:v>
                </c:pt>
                <c:pt idx="3659">
                  <c:v>36774</c:v>
                </c:pt>
                <c:pt idx="3660">
                  <c:v>36775</c:v>
                </c:pt>
                <c:pt idx="3661">
                  <c:v>36776</c:v>
                </c:pt>
                <c:pt idx="3662">
                  <c:v>36777</c:v>
                </c:pt>
                <c:pt idx="3663">
                  <c:v>36780</c:v>
                </c:pt>
                <c:pt idx="3664">
                  <c:v>36781</c:v>
                </c:pt>
                <c:pt idx="3665">
                  <c:v>36782</c:v>
                </c:pt>
                <c:pt idx="3666">
                  <c:v>36783</c:v>
                </c:pt>
                <c:pt idx="3667">
                  <c:v>36784</c:v>
                </c:pt>
                <c:pt idx="3668">
                  <c:v>36787</c:v>
                </c:pt>
                <c:pt idx="3669">
                  <c:v>36788</c:v>
                </c:pt>
                <c:pt idx="3670">
                  <c:v>36789</c:v>
                </c:pt>
                <c:pt idx="3671">
                  <c:v>36790</c:v>
                </c:pt>
                <c:pt idx="3672">
                  <c:v>36791</c:v>
                </c:pt>
                <c:pt idx="3673">
                  <c:v>36794</c:v>
                </c:pt>
                <c:pt idx="3674">
                  <c:v>36795</c:v>
                </c:pt>
                <c:pt idx="3675">
                  <c:v>36796</c:v>
                </c:pt>
                <c:pt idx="3676">
                  <c:v>36797</c:v>
                </c:pt>
                <c:pt idx="3677">
                  <c:v>36798</c:v>
                </c:pt>
                <c:pt idx="3678">
                  <c:v>36801</c:v>
                </c:pt>
                <c:pt idx="3679">
                  <c:v>36802</c:v>
                </c:pt>
                <c:pt idx="3680">
                  <c:v>36803</c:v>
                </c:pt>
                <c:pt idx="3681">
                  <c:v>36804</c:v>
                </c:pt>
                <c:pt idx="3682">
                  <c:v>36805</c:v>
                </c:pt>
                <c:pt idx="3683">
                  <c:v>36808</c:v>
                </c:pt>
                <c:pt idx="3684">
                  <c:v>36809</c:v>
                </c:pt>
                <c:pt idx="3685">
                  <c:v>36810</c:v>
                </c:pt>
                <c:pt idx="3686">
                  <c:v>36811</c:v>
                </c:pt>
                <c:pt idx="3687">
                  <c:v>36812</c:v>
                </c:pt>
                <c:pt idx="3688">
                  <c:v>36815</c:v>
                </c:pt>
                <c:pt idx="3689">
                  <c:v>36816</c:v>
                </c:pt>
                <c:pt idx="3690">
                  <c:v>36817</c:v>
                </c:pt>
                <c:pt idx="3691">
                  <c:v>36818</c:v>
                </c:pt>
                <c:pt idx="3692">
                  <c:v>36819</c:v>
                </c:pt>
                <c:pt idx="3693">
                  <c:v>36822</c:v>
                </c:pt>
                <c:pt idx="3694">
                  <c:v>36823</c:v>
                </c:pt>
                <c:pt idx="3695">
                  <c:v>36824</c:v>
                </c:pt>
                <c:pt idx="3696">
                  <c:v>36825</c:v>
                </c:pt>
                <c:pt idx="3697">
                  <c:v>36826</c:v>
                </c:pt>
                <c:pt idx="3698">
                  <c:v>36829</c:v>
                </c:pt>
                <c:pt idx="3699">
                  <c:v>36830</c:v>
                </c:pt>
                <c:pt idx="3700">
                  <c:v>36831</c:v>
                </c:pt>
                <c:pt idx="3701">
                  <c:v>36832</c:v>
                </c:pt>
                <c:pt idx="3702">
                  <c:v>36833</c:v>
                </c:pt>
                <c:pt idx="3703">
                  <c:v>36836</c:v>
                </c:pt>
                <c:pt idx="3704">
                  <c:v>36837</c:v>
                </c:pt>
                <c:pt idx="3705">
                  <c:v>36838</c:v>
                </c:pt>
                <c:pt idx="3706">
                  <c:v>36839</c:v>
                </c:pt>
                <c:pt idx="3707">
                  <c:v>36840</c:v>
                </c:pt>
                <c:pt idx="3708">
                  <c:v>36843</c:v>
                </c:pt>
                <c:pt idx="3709">
                  <c:v>36844</c:v>
                </c:pt>
                <c:pt idx="3710">
                  <c:v>36845</c:v>
                </c:pt>
                <c:pt idx="3711">
                  <c:v>36846</c:v>
                </c:pt>
                <c:pt idx="3712">
                  <c:v>36847</c:v>
                </c:pt>
                <c:pt idx="3713">
                  <c:v>36850</c:v>
                </c:pt>
                <c:pt idx="3714">
                  <c:v>36851</c:v>
                </c:pt>
                <c:pt idx="3715">
                  <c:v>36852</c:v>
                </c:pt>
                <c:pt idx="3716">
                  <c:v>36854</c:v>
                </c:pt>
                <c:pt idx="3717">
                  <c:v>36857</c:v>
                </c:pt>
                <c:pt idx="3718">
                  <c:v>36858</c:v>
                </c:pt>
                <c:pt idx="3719">
                  <c:v>36859</c:v>
                </c:pt>
                <c:pt idx="3720">
                  <c:v>36860</c:v>
                </c:pt>
                <c:pt idx="3721">
                  <c:v>36861</c:v>
                </c:pt>
                <c:pt idx="3722">
                  <c:v>36864</c:v>
                </c:pt>
                <c:pt idx="3723">
                  <c:v>36865</c:v>
                </c:pt>
                <c:pt idx="3724">
                  <c:v>36866</c:v>
                </c:pt>
                <c:pt idx="3725">
                  <c:v>36867</c:v>
                </c:pt>
                <c:pt idx="3726">
                  <c:v>36868</c:v>
                </c:pt>
                <c:pt idx="3727">
                  <c:v>36871</c:v>
                </c:pt>
                <c:pt idx="3728">
                  <c:v>36872</c:v>
                </c:pt>
                <c:pt idx="3729">
                  <c:v>36873</c:v>
                </c:pt>
                <c:pt idx="3730">
                  <c:v>36874</c:v>
                </c:pt>
                <c:pt idx="3731">
                  <c:v>36875</c:v>
                </c:pt>
                <c:pt idx="3732">
                  <c:v>36878</c:v>
                </c:pt>
                <c:pt idx="3733">
                  <c:v>36879</c:v>
                </c:pt>
                <c:pt idx="3734">
                  <c:v>36880</c:v>
                </c:pt>
                <c:pt idx="3735">
                  <c:v>36881</c:v>
                </c:pt>
                <c:pt idx="3736">
                  <c:v>36882</c:v>
                </c:pt>
                <c:pt idx="3737">
                  <c:v>36886</c:v>
                </c:pt>
                <c:pt idx="3738">
                  <c:v>36887</c:v>
                </c:pt>
                <c:pt idx="3739">
                  <c:v>36888</c:v>
                </c:pt>
                <c:pt idx="3740">
                  <c:v>36889</c:v>
                </c:pt>
                <c:pt idx="3741">
                  <c:v>36893</c:v>
                </c:pt>
                <c:pt idx="3742">
                  <c:v>36894</c:v>
                </c:pt>
                <c:pt idx="3743">
                  <c:v>36895</c:v>
                </c:pt>
                <c:pt idx="3744">
                  <c:v>36896</c:v>
                </c:pt>
                <c:pt idx="3745">
                  <c:v>36899</c:v>
                </c:pt>
                <c:pt idx="3746">
                  <c:v>36900</c:v>
                </c:pt>
                <c:pt idx="3747">
                  <c:v>36901</c:v>
                </c:pt>
                <c:pt idx="3748">
                  <c:v>36902</c:v>
                </c:pt>
                <c:pt idx="3749">
                  <c:v>36903</c:v>
                </c:pt>
                <c:pt idx="3750">
                  <c:v>36907</c:v>
                </c:pt>
                <c:pt idx="3751">
                  <c:v>36908</c:v>
                </c:pt>
                <c:pt idx="3752">
                  <c:v>36909</c:v>
                </c:pt>
                <c:pt idx="3753">
                  <c:v>36910</c:v>
                </c:pt>
                <c:pt idx="3754">
                  <c:v>36913</c:v>
                </c:pt>
                <c:pt idx="3755">
                  <c:v>36914</c:v>
                </c:pt>
                <c:pt idx="3756">
                  <c:v>36915</c:v>
                </c:pt>
                <c:pt idx="3757">
                  <c:v>36916</c:v>
                </c:pt>
                <c:pt idx="3758">
                  <c:v>36917</c:v>
                </c:pt>
                <c:pt idx="3759">
                  <c:v>36920</c:v>
                </c:pt>
                <c:pt idx="3760">
                  <c:v>36921</c:v>
                </c:pt>
                <c:pt idx="3761">
                  <c:v>36922</c:v>
                </c:pt>
                <c:pt idx="3762">
                  <c:v>36923</c:v>
                </c:pt>
                <c:pt idx="3763">
                  <c:v>36924</c:v>
                </c:pt>
                <c:pt idx="3764">
                  <c:v>36927</c:v>
                </c:pt>
                <c:pt idx="3765">
                  <c:v>36928</c:v>
                </c:pt>
                <c:pt idx="3766">
                  <c:v>36929</c:v>
                </c:pt>
                <c:pt idx="3767">
                  <c:v>36930</c:v>
                </c:pt>
                <c:pt idx="3768">
                  <c:v>36931</c:v>
                </c:pt>
                <c:pt idx="3769">
                  <c:v>36934</c:v>
                </c:pt>
                <c:pt idx="3770">
                  <c:v>36935</c:v>
                </c:pt>
                <c:pt idx="3771">
                  <c:v>36936</c:v>
                </c:pt>
                <c:pt idx="3772">
                  <c:v>36937</c:v>
                </c:pt>
                <c:pt idx="3773">
                  <c:v>36938</c:v>
                </c:pt>
                <c:pt idx="3774">
                  <c:v>36942</c:v>
                </c:pt>
                <c:pt idx="3775">
                  <c:v>36943</c:v>
                </c:pt>
                <c:pt idx="3776">
                  <c:v>36944</c:v>
                </c:pt>
                <c:pt idx="3777">
                  <c:v>36945</c:v>
                </c:pt>
                <c:pt idx="3778">
                  <c:v>36948</c:v>
                </c:pt>
                <c:pt idx="3779">
                  <c:v>36949</c:v>
                </c:pt>
                <c:pt idx="3780">
                  <c:v>36950</c:v>
                </c:pt>
                <c:pt idx="3781">
                  <c:v>36951</c:v>
                </c:pt>
                <c:pt idx="3782">
                  <c:v>36952</c:v>
                </c:pt>
                <c:pt idx="3783">
                  <c:v>36955</c:v>
                </c:pt>
                <c:pt idx="3784">
                  <c:v>36956</c:v>
                </c:pt>
                <c:pt idx="3785">
                  <c:v>36957</c:v>
                </c:pt>
                <c:pt idx="3786">
                  <c:v>36958</c:v>
                </c:pt>
                <c:pt idx="3787">
                  <c:v>36959</c:v>
                </c:pt>
                <c:pt idx="3788">
                  <c:v>36962</c:v>
                </c:pt>
                <c:pt idx="3789">
                  <c:v>36963</c:v>
                </c:pt>
                <c:pt idx="3790">
                  <c:v>36964</c:v>
                </c:pt>
                <c:pt idx="3791">
                  <c:v>36965</c:v>
                </c:pt>
                <c:pt idx="3792">
                  <c:v>36966</c:v>
                </c:pt>
                <c:pt idx="3793">
                  <c:v>36969</c:v>
                </c:pt>
                <c:pt idx="3794">
                  <c:v>36970</c:v>
                </c:pt>
                <c:pt idx="3795">
                  <c:v>36971</c:v>
                </c:pt>
                <c:pt idx="3796">
                  <c:v>36972</c:v>
                </c:pt>
                <c:pt idx="3797">
                  <c:v>36973</c:v>
                </c:pt>
                <c:pt idx="3798">
                  <c:v>36976</c:v>
                </c:pt>
                <c:pt idx="3799">
                  <c:v>36977</c:v>
                </c:pt>
                <c:pt idx="3800">
                  <c:v>36978</c:v>
                </c:pt>
                <c:pt idx="3801">
                  <c:v>36979</c:v>
                </c:pt>
                <c:pt idx="3802">
                  <c:v>36980</c:v>
                </c:pt>
                <c:pt idx="3803">
                  <c:v>36983</c:v>
                </c:pt>
                <c:pt idx="3804">
                  <c:v>36984</c:v>
                </c:pt>
                <c:pt idx="3805">
                  <c:v>36985</c:v>
                </c:pt>
                <c:pt idx="3806">
                  <c:v>36986</c:v>
                </c:pt>
                <c:pt idx="3807">
                  <c:v>36987</c:v>
                </c:pt>
                <c:pt idx="3808">
                  <c:v>36990</c:v>
                </c:pt>
                <c:pt idx="3809">
                  <c:v>36991</c:v>
                </c:pt>
                <c:pt idx="3810">
                  <c:v>36992</c:v>
                </c:pt>
                <c:pt idx="3811">
                  <c:v>36993</c:v>
                </c:pt>
                <c:pt idx="3812">
                  <c:v>36997</c:v>
                </c:pt>
                <c:pt idx="3813">
                  <c:v>36998</c:v>
                </c:pt>
                <c:pt idx="3814">
                  <c:v>36999</c:v>
                </c:pt>
                <c:pt idx="3815">
                  <c:v>37000</c:v>
                </c:pt>
                <c:pt idx="3816">
                  <c:v>37001</c:v>
                </c:pt>
                <c:pt idx="3817">
                  <c:v>37004</c:v>
                </c:pt>
                <c:pt idx="3818">
                  <c:v>37005</c:v>
                </c:pt>
                <c:pt idx="3819">
                  <c:v>37006</c:v>
                </c:pt>
                <c:pt idx="3820">
                  <c:v>37007</c:v>
                </c:pt>
                <c:pt idx="3821">
                  <c:v>37008</c:v>
                </c:pt>
                <c:pt idx="3822">
                  <c:v>37011</c:v>
                </c:pt>
                <c:pt idx="3823">
                  <c:v>37012</c:v>
                </c:pt>
                <c:pt idx="3824">
                  <c:v>37013</c:v>
                </c:pt>
                <c:pt idx="3825">
                  <c:v>37014</c:v>
                </c:pt>
                <c:pt idx="3826">
                  <c:v>37015</c:v>
                </c:pt>
                <c:pt idx="3827">
                  <c:v>37018</c:v>
                </c:pt>
                <c:pt idx="3828">
                  <c:v>37019</c:v>
                </c:pt>
                <c:pt idx="3829">
                  <c:v>37020</c:v>
                </c:pt>
                <c:pt idx="3830">
                  <c:v>37021</c:v>
                </c:pt>
                <c:pt idx="3831">
                  <c:v>37022</c:v>
                </c:pt>
                <c:pt idx="3832">
                  <c:v>37025</c:v>
                </c:pt>
                <c:pt idx="3833">
                  <c:v>37026</c:v>
                </c:pt>
                <c:pt idx="3834">
                  <c:v>37027</c:v>
                </c:pt>
                <c:pt idx="3835">
                  <c:v>37028</c:v>
                </c:pt>
                <c:pt idx="3836">
                  <c:v>37029</c:v>
                </c:pt>
                <c:pt idx="3837">
                  <c:v>37032</c:v>
                </c:pt>
                <c:pt idx="3838">
                  <c:v>37033</c:v>
                </c:pt>
                <c:pt idx="3839">
                  <c:v>37034</c:v>
                </c:pt>
                <c:pt idx="3840">
                  <c:v>37035</c:v>
                </c:pt>
                <c:pt idx="3841">
                  <c:v>37036</c:v>
                </c:pt>
                <c:pt idx="3842">
                  <c:v>37040</c:v>
                </c:pt>
                <c:pt idx="3843">
                  <c:v>37041</c:v>
                </c:pt>
                <c:pt idx="3844">
                  <c:v>37042</c:v>
                </c:pt>
                <c:pt idx="3845">
                  <c:v>37043</c:v>
                </c:pt>
                <c:pt idx="3846">
                  <c:v>37046</c:v>
                </c:pt>
                <c:pt idx="3847">
                  <c:v>37047</c:v>
                </c:pt>
                <c:pt idx="3848">
                  <c:v>37048</c:v>
                </c:pt>
                <c:pt idx="3849">
                  <c:v>37049</c:v>
                </c:pt>
                <c:pt idx="3850">
                  <c:v>37050</c:v>
                </c:pt>
                <c:pt idx="3851">
                  <c:v>37053</c:v>
                </c:pt>
                <c:pt idx="3852">
                  <c:v>37054</c:v>
                </c:pt>
                <c:pt idx="3853">
                  <c:v>37055</c:v>
                </c:pt>
                <c:pt idx="3854">
                  <c:v>37056</c:v>
                </c:pt>
                <c:pt idx="3855">
                  <c:v>37057</c:v>
                </c:pt>
                <c:pt idx="3856">
                  <c:v>37060</c:v>
                </c:pt>
                <c:pt idx="3857">
                  <c:v>37061</c:v>
                </c:pt>
                <c:pt idx="3858">
                  <c:v>37062</c:v>
                </c:pt>
                <c:pt idx="3859">
                  <c:v>37063</c:v>
                </c:pt>
                <c:pt idx="3860">
                  <c:v>37064</c:v>
                </c:pt>
                <c:pt idx="3861">
                  <c:v>37067</c:v>
                </c:pt>
                <c:pt idx="3862">
                  <c:v>37068</c:v>
                </c:pt>
                <c:pt idx="3863">
                  <c:v>37069</c:v>
                </c:pt>
                <c:pt idx="3864">
                  <c:v>37070</c:v>
                </c:pt>
                <c:pt idx="3865">
                  <c:v>37071</c:v>
                </c:pt>
                <c:pt idx="3866">
                  <c:v>37074</c:v>
                </c:pt>
                <c:pt idx="3867">
                  <c:v>37075</c:v>
                </c:pt>
                <c:pt idx="3868">
                  <c:v>37077</c:v>
                </c:pt>
                <c:pt idx="3869">
                  <c:v>37078</c:v>
                </c:pt>
                <c:pt idx="3870">
                  <c:v>37081</c:v>
                </c:pt>
                <c:pt idx="3871">
                  <c:v>37082</c:v>
                </c:pt>
                <c:pt idx="3872">
                  <c:v>37083</c:v>
                </c:pt>
                <c:pt idx="3873">
                  <c:v>37084</c:v>
                </c:pt>
                <c:pt idx="3874">
                  <c:v>37085</c:v>
                </c:pt>
                <c:pt idx="3875">
                  <c:v>37088</c:v>
                </c:pt>
                <c:pt idx="3876">
                  <c:v>37089</c:v>
                </c:pt>
                <c:pt idx="3877">
                  <c:v>37090</c:v>
                </c:pt>
                <c:pt idx="3878">
                  <c:v>37091</c:v>
                </c:pt>
                <c:pt idx="3879">
                  <c:v>37092</c:v>
                </c:pt>
                <c:pt idx="3880">
                  <c:v>37095</c:v>
                </c:pt>
                <c:pt idx="3881">
                  <c:v>37096</c:v>
                </c:pt>
                <c:pt idx="3882">
                  <c:v>37097</c:v>
                </c:pt>
                <c:pt idx="3883">
                  <c:v>37098</c:v>
                </c:pt>
                <c:pt idx="3884">
                  <c:v>37099</c:v>
                </c:pt>
                <c:pt idx="3885">
                  <c:v>37102</c:v>
                </c:pt>
                <c:pt idx="3886">
                  <c:v>37103</c:v>
                </c:pt>
                <c:pt idx="3887">
                  <c:v>37104</c:v>
                </c:pt>
                <c:pt idx="3888">
                  <c:v>37105</c:v>
                </c:pt>
                <c:pt idx="3889">
                  <c:v>37106</c:v>
                </c:pt>
                <c:pt idx="3890">
                  <c:v>37109</c:v>
                </c:pt>
                <c:pt idx="3891">
                  <c:v>37110</c:v>
                </c:pt>
                <c:pt idx="3892">
                  <c:v>37111</c:v>
                </c:pt>
                <c:pt idx="3893">
                  <c:v>37112</c:v>
                </c:pt>
                <c:pt idx="3894">
                  <c:v>37113</c:v>
                </c:pt>
                <c:pt idx="3895">
                  <c:v>37116</c:v>
                </c:pt>
                <c:pt idx="3896">
                  <c:v>37117</c:v>
                </c:pt>
                <c:pt idx="3897">
                  <c:v>37118</c:v>
                </c:pt>
                <c:pt idx="3898">
                  <c:v>37119</c:v>
                </c:pt>
                <c:pt idx="3899">
                  <c:v>37120</c:v>
                </c:pt>
                <c:pt idx="3900">
                  <c:v>37123</c:v>
                </c:pt>
                <c:pt idx="3901">
                  <c:v>37124</c:v>
                </c:pt>
                <c:pt idx="3902">
                  <c:v>37125</c:v>
                </c:pt>
                <c:pt idx="3903">
                  <c:v>37126</c:v>
                </c:pt>
                <c:pt idx="3904">
                  <c:v>37127</c:v>
                </c:pt>
                <c:pt idx="3905">
                  <c:v>37130</c:v>
                </c:pt>
                <c:pt idx="3906">
                  <c:v>37131</c:v>
                </c:pt>
                <c:pt idx="3907">
                  <c:v>37132</c:v>
                </c:pt>
                <c:pt idx="3908">
                  <c:v>37133</c:v>
                </c:pt>
                <c:pt idx="3909">
                  <c:v>37134</c:v>
                </c:pt>
                <c:pt idx="3910">
                  <c:v>37138</c:v>
                </c:pt>
                <c:pt idx="3911">
                  <c:v>37139</c:v>
                </c:pt>
                <c:pt idx="3912">
                  <c:v>37140</c:v>
                </c:pt>
                <c:pt idx="3913">
                  <c:v>37141</c:v>
                </c:pt>
                <c:pt idx="3914">
                  <c:v>37144</c:v>
                </c:pt>
                <c:pt idx="3915">
                  <c:v>37151</c:v>
                </c:pt>
                <c:pt idx="3916">
                  <c:v>37152</c:v>
                </c:pt>
                <c:pt idx="3917">
                  <c:v>37153</c:v>
                </c:pt>
                <c:pt idx="3918">
                  <c:v>37154</c:v>
                </c:pt>
                <c:pt idx="3919">
                  <c:v>37155</c:v>
                </c:pt>
                <c:pt idx="3920">
                  <c:v>37158</c:v>
                </c:pt>
                <c:pt idx="3921">
                  <c:v>37159</c:v>
                </c:pt>
                <c:pt idx="3922">
                  <c:v>37160</c:v>
                </c:pt>
                <c:pt idx="3923">
                  <c:v>37161</c:v>
                </c:pt>
                <c:pt idx="3924">
                  <c:v>37162</c:v>
                </c:pt>
                <c:pt idx="3925">
                  <c:v>37165</c:v>
                </c:pt>
                <c:pt idx="3926">
                  <c:v>37166</c:v>
                </c:pt>
                <c:pt idx="3927">
                  <c:v>37167</c:v>
                </c:pt>
                <c:pt idx="3928">
                  <c:v>37168</c:v>
                </c:pt>
                <c:pt idx="3929">
                  <c:v>37169</c:v>
                </c:pt>
                <c:pt idx="3930">
                  <c:v>37172</c:v>
                </c:pt>
                <c:pt idx="3931">
                  <c:v>37173</c:v>
                </c:pt>
                <c:pt idx="3932">
                  <c:v>37174</c:v>
                </c:pt>
                <c:pt idx="3933">
                  <c:v>37175</c:v>
                </c:pt>
                <c:pt idx="3934">
                  <c:v>37176</c:v>
                </c:pt>
                <c:pt idx="3935">
                  <c:v>37179</c:v>
                </c:pt>
                <c:pt idx="3936">
                  <c:v>37180</c:v>
                </c:pt>
                <c:pt idx="3937">
                  <c:v>37181</c:v>
                </c:pt>
                <c:pt idx="3938">
                  <c:v>37182</c:v>
                </c:pt>
                <c:pt idx="3939">
                  <c:v>37183</c:v>
                </c:pt>
                <c:pt idx="3940">
                  <c:v>37186</c:v>
                </c:pt>
                <c:pt idx="3941">
                  <c:v>37187</c:v>
                </c:pt>
                <c:pt idx="3942">
                  <c:v>37188</c:v>
                </c:pt>
                <c:pt idx="3943">
                  <c:v>37189</c:v>
                </c:pt>
                <c:pt idx="3944">
                  <c:v>37190</c:v>
                </c:pt>
                <c:pt idx="3945">
                  <c:v>37193</c:v>
                </c:pt>
                <c:pt idx="3946">
                  <c:v>37194</c:v>
                </c:pt>
                <c:pt idx="3947">
                  <c:v>37195</c:v>
                </c:pt>
                <c:pt idx="3948">
                  <c:v>37196</c:v>
                </c:pt>
                <c:pt idx="3949">
                  <c:v>37197</c:v>
                </c:pt>
                <c:pt idx="3950">
                  <c:v>37200</c:v>
                </c:pt>
                <c:pt idx="3951">
                  <c:v>37201</c:v>
                </c:pt>
                <c:pt idx="3952">
                  <c:v>37202</c:v>
                </c:pt>
                <c:pt idx="3953">
                  <c:v>37203</c:v>
                </c:pt>
                <c:pt idx="3954">
                  <c:v>37204</c:v>
                </c:pt>
                <c:pt idx="3955">
                  <c:v>37207</c:v>
                </c:pt>
                <c:pt idx="3956">
                  <c:v>37208</c:v>
                </c:pt>
                <c:pt idx="3957">
                  <c:v>37209</c:v>
                </c:pt>
                <c:pt idx="3958">
                  <c:v>37210</c:v>
                </c:pt>
                <c:pt idx="3959">
                  <c:v>37211</c:v>
                </c:pt>
                <c:pt idx="3960">
                  <c:v>37214</c:v>
                </c:pt>
                <c:pt idx="3961">
                  <c:v>37215</c:v>
                </c:pt>
                <c:pt idx="3962">
                  <c:v>37216</c:v>
                </c:pt>
                <c:pt idx="3963">
                  <c:v>37218</c:v>
                </c:pt>
                <c:pt idx="3964">
                  <c:v>37221</c:v>
                </c:pt>
                <c:pt idx="3965">
                  <c:v>37222</c:v>
                </c:pt>
                <c:pt idx="3966">
                  <c:v>37223</c:v>
                </c:pt>
                <c:pt idx="3967">
                  <c:v>37224</c:v>
                </c:pt>
                <c:pt idx="3968">
                  <c:v>37225</c:v>
                </c:pt>
                <c:pt idx="3969">
                  <c:v>37228</c:v>
                </c:pt>
                <c:pt idx="3970">
                  <c:v>37229</c:v>
                </c:pt>
                <c:pt idx="3971">
                  <c:v>37230</c:v>
                </c:pt>
                <c:pt idx="3972">
                  <c:v>37231</c:v>
                </c:pt>
                <c:pt idx="3973">
                  <c:v>37232</c:v>
                </c:pt>
                <c:pt idx="3974">
                  <c:v>37235</c:v>
                </c:pt>
                <c:pt idx="3975">
                  <c:v>37236</c:v>
                </c:pt>
                <c:pt idx="3976">
                  <c:v>37237</c:v>
                </c:pt>
                <c:pt idx="3977">
                  <c:v>37238</c:v>
                </c:pt>
                <c:pt idx="3978">
                  <c:v>37239</c:v>
                </c:pt>
                <c:pt idx="3979">
                  <c:v>37242</c:v>
                </c:pt>
                <c:pt idx="3980">
                  <c:v>37243</c:v>
                </c:pt>
                <c:pt idx="3981">
                  <c:v>37244</c:v>
                </c:pt>
                <c:pt idx="3982">
                  <c:v>37245</c:v>
                </c:pt>
                <c:pt idx="3983">
                  <c:v>37246</c:v>
                </c:pt>
                <c:pt idx="3984">
                  <c:v>37249</c:v>
                </c:pt>
                <c:pt idx="3985">
                  <c:v>37251</c:v>
                </c:pt>
                <c:pt idx="3986">
                  <c:v>37252</c:v>
                </c:pt>
                <c:pt idx="3987">
                  <c:v>37253</c:v>
                </c:pt>
                <c:pt idx="3988">
                  <c:v>37256</c:v>
                </c:pt>
                <c:pt idx="3989">
                  <c:v>37258</c:v>
                </c:pt>
                <c:pt idx="3990">
                  <c:v>37259</c:v>
                </c:pt>
                <c:pt idx="3991">
                  <c:v>37260</c:v>
                </c:pt>
                <c:pt idx="3992">
                  <c:v>37263</c:v>
                </c:pt>
                <c:pt idx="3993">
                  <c:v>37264</c:v>
                </c:pt>
                <c:pt idx="3994">
                  <c:v>37265</c:v>
                </c:pt>
                <c:pt idx="3995">
                  <c:v>37266</c:v>
                </c:pt>
                <c:pt idx="3996">
                  <c:v>37267</c:v>
                </c:pt>
                <c:pt idx="3997">
                  <c:v>37270</c:v>
                </c:pt>
                <c:pt idx="3998">
                  <c:v>37271</c:v>
                </c:pt>
                <c:pt idx="3999">
                  <c:v>37272</c:v>
                </c:pt>
                <c:pt idx="4000">
                  <c:v>37273</c:v>
                </c:pt>
                <c:pt idx="4001">
                  <c:v>37274</c:v>
                </c:pt>
                <c:pt idx="4002">
                  <c:v>37278</c:v>
                </c:pt>
                <c:pt idx="4003">
                  <c:v>37279</c:v>
                </c:pt>
                <c:pt idx="4004">
                  <c:v>37280</c:v>
                </c:pt>
                <c:pt idx="4005">
                  <c:v>37281</c:v>
                </c:pt>
                <c:pt idx="4006">
                  <c:v>37284</c:v>
                </c:pt>
                <c:pt idx="4007">
                  <c:v>37285</c:v>
                </c:pt>
                <c:pt idx="4008">
                  <c:v>37286</c:v>
                </c:pt>
                <c:pt idx="4009">
                  <c:v>37287</c:v>
                </c:pt>
                <c:pt idx="4010">
                  <c:v>37288</c:v>
                </c:pt>
                <c:pt idx="4011">
                  <c:v>37291</c:v>
                </c:pt>
                <c:pt idx="4012">
                  <c:v>37292</c:v>
                </c:pt>
                <c:pt idx="4013">
                  <c:v>37293</c:v>
                </c:pt>
                <c:pt idx="4014">
                  <c:v>37294</c:v>
                </c:pt>
                <c:pt idx="4015">
                  <c:v>37295</c:v>
                </c:pt>
                <c:pt idx="4016">
                  <c:v>37298</c:v>
                </c:pt>
                <c:pt idx="4017">
                  <c:v>37299</c:v>
                </c:pt>
                <c:pt idx="4018">
                  <c:v>37300</c:v>
                </c:pt>
                <c:pt idx="4019">
                  <c:v>37301</c:v>
                </c:pt>
                <c:pt idx="4020">
                  <c:v>37302</c:v>
                </c:pt>
                <c:pt idx="4021">
                  <c:v>37306</c:v>
                </c:pt>
                <c:pt idx="4022">
                  <c:v>37307</c:v>
                </c:pt>
                <c:pt idx="4023">
                  <c:v>37308</c:v>
                </c:pt>
                <c:pt idx="4024">
                  <c:v>37309</c:v>
                </c:pt>
                <c:pt idx="4025">
                  <c:v>37312</c:v>
                </c:pt>
                <c:pt idx="4026">
                  <c:v>37313</c:v>
                </c:pt>
                <c:pt idx="4027">
                  <c:v>37314</c:v>
                </c:pt>
                <c:pt idx="4028">
                  <c:v>37315</c:v>
                </c:pt>
                <c:pt idx="4029">
                  <c:v>37316</c:v>
                </c:pt>
                <c:pt idx="4030">
                  <c:v>37319</c:v>
                </c:pt>
                <c:pt idx="4031">
                  <c:v>37320</c:v>
                </c:pt>
                <c:pt idx="4032">
                  <c:v>37321</c:v>
                </c:pt>
                <c:pt idx="4033">
                  <c:v>37322</c:v>
                </c:pt>
                <c:pt idx="4034">
                  <c:v>37323</c:v>
                </c:pt>
                <c:pt idx="4035">
                  <c:v>37326</c:v>
                </c:pt>
                <c:pt idx="4036">
                  <c:v>37327</c:v>
                </c:pt>
                <c:pt idx="4037">
                  <c:v>37328</c:v>
                </c:pt>
                <c:pt idx="4038">
                  <c:v>37329</c:v>
                </c:pt>
                <c:pt idx="4039">
                  <c:v>37330</c:v>
                </c:pt>
                <c:pt idx="4040">
                  <c:v>37333</c:v>
                </c:pt>
                <c:pt idx="4041">
                  <c:v>37334</c:v>
                </c:pt>
                <c:pt idx="4042">
                  <c:v>37335</c:v>
                </c:pt>
                <c:pt idx="4043">
                  <c:v>37336</c:v>
                </c:pt>
                <c:pt idx="4044">
                  <c:v>37337</c:v>
                </c:pt>
                <c:pt idx="4045">
                  <c:v>37340</c:v>
                </c:pt>
                <c:pt idx="4046">
                  <c:v>37341</c:v>
                </c:pt>
                <c:pt idx="4047">
                  <c:v>37342</c:v>
                </c:pt>
                <c:pt idx="4048">
                  <c:v>37343</c:v>
                </c:pt>
                <c:pt idx="4049">
                  <c:v>37347</c:v>
                </c:pt>
                <c:pt idx="4050">
                  <c:v>37348</c:v>
                </c:pt>
                <c:pt idx="4051">
                  <c:v>37349</c:v>
                </c:pt>
                <c:pt idx="4052">
                  <c:v>37350</c:v>
                </c:pt>
                <c:pt idx="4053">
                  <c:v>37351</c:v>
                </c:pt>
                <c:pt idx="4054">
                  <c:v>37354</c:v>
                </c:pt>
                <c:pt idx="4055">
                  <c:v>37355</c:v>
                </c:pt>
                <c:pt idx="4056">
                  <c:v>37356</c:v>
                </c:pt>
                <c:pt idx="4057">
                  <c:v>37357</c:v>
                </c:pt>
                <c:pt idx="4058">
                  <c:v>37358</c:v>
                </c:pt>
                <c:pt idx="4059">
                  <c:v>37361</c:v>
                </c:pt>
                <c:pt idx="4060">
                  <c:v>37362</c:v>
                </c:pt>
                <c:pt idx="4061">
                  <c:v>37363</c:v>
                </c:pt>
                <c:pt idx="4062">
                  <c:v>37364</c:v>
                </c:pt>
                <c:pt idx="4063">
                  <c:v>37365</c:v>
                </c:pt>
                <c:pt idx="4064">
                  <c:v>37368</c:v>
                </c:pt>
                <c:pt idx="4065">
                  <c:v>37369</c:v>
                </c:pt>
                <c:pt idx="4066">
                  <c:v>37370</c:v>
                </c:pt>
                <c:pt idx="4067">
                  <c:v>37371</c:v>
                </c:pt>
                <c:pt idx="4068">
                  <c:v>37372</c:v>
                </c:pt>
                <c:pt idx="4069">
                  <c:v>37375</c:v>
                </c:pt>
                <c:pt idx="4070">
                  <c:v>37376</c:v>
                </c:pt>
                <c:pt idx="4071">
                  <c:v>37377</c:v>
                </c:pt>
                <c:pt idx="4072">
                  <c:v>37378</c:v>
                </c:pt>
                <c:pt idx="4073">
                  <c:v>37379</c:v>
                </c:pt>
                <c:pt idx="4074">
                  <c:v>37382</c:v>
                </c:pt>
                <c:pt idx="4075">
                  <c:v>37383</c:v>
                </c:pt>
                <c:pt idx="4076">
                  <c:v>37384</c:v>
                </c:pt>
                <c:pt idx="4077">
                  <c:v>37385</c:v>
                </c:pt>
                <c:pt idx="4078">
                  <c:v>37386</c:v>
                </c:pt>
                <c:pt idx="4079">
                  <c:v>37389</c:v>
                </c:pt>
                <c:pt idx="4080">
                  <c:v>37390</c:v>
                </c:pt>
                <c:pt idx="4081">
                  <c:v>37391</c:v>
                </c:pt>
                <c:pt idx="4082">
                  <c:v>37392</c:v>
                </c:pt>
                <c:pt idx="4083">
                  <c:v>37393</c:v>
                </c:pt>
                <c:pt idx="4084">
                  <c:v>37396</c:v>
                </c:pt>
                <c:pt idx="4085">
                  <c:v>37397</c:v>
                </c:pt>
                <c:pt idx="4086">
                  <c:v>37398</c:v>
                </c:pt>
                <c:pt idx="4087">
                  <c:v>37399</c:v>
                </c:pt>
                <c:pt idx="4088">
                  <c:v>37400</c:v>
                </c:pt>
                <c:pt idx="4089">
                  <c:v>37404</c:v>
                </c:pt>
                <c:pt idx="4090">
                  <c:v>37405</c:v>
                </c:pt>
                <c:pt idx="4091">
                  <c:v>37406</c:v>
                </c:pt>
                <c:pt idx="4092">
                  <c:v>37407</c:v>
                </c:pt>
                <c:pt idx="4093">
                  <c:v>37410</c:v>
                </c:pt>
                <c:pt idx="4094">
                  <c:v>37411</c:v>
                </c:pt>
                <c:pt idx="4095">
                  <c:v>37412</c:v>
                </c:pt>
                <c:pt idx="4096">
                  <c:v>37413</c:v>
                </c:pt>
                <c:pt idx="4097">
                  <c:v>37414</c:v>
                </c:pt>
                <c:pt idx="4098">
                  <c:v>37417</c:v>
                </c:pt>
                <c:pt idx="4099">
                  <c:v>37418</c:v>
                </c:pt>
                <c:pt idx="4100">
                  <c:v>37419</c:v>
                </c:pt>
                <c:pt idx="4101">
                  <c:v>37420</c:v>
                </c:pt>
                <c:pt idx="4102">
                  <c:v>37421</c:v>
                </c:pt>
                <c:pt idx="4103">
                  <c:v>37424</c:v>
                </c:pt>
                <c:pt idx="4104">
                  <c:v>37425</c:v>
                </c:pt>
                <c:pt idx="4105">
                  <c:v>37426</c:v>
                </c:pt>
                <c:pt idx="4106">
                  <c:v>37427</c:v>
                </c:pt>
                <c:pt idx="4107">
                  <c:v>37428</c:v>
                </c:pt>
                <c:pt idx="4108">
                  <c:v>37431</c:v>
                </c:pt>
                <c:pt idx="4109">
                  <c:v>37432</c:v>
                </c:pt>
                <c:pt idx="4110">
                  <c:v>37433</c:v>
                </c:pt>
                <c:pt idx="4111">
                  <c:v>37434</c:v>
                </c:pt>
                <c:pt idx="4112">
                  <c:v>37435</c:v>
                </c:pt>
                <c:pt idx="4113">
                  <c:v>37438</c:v>
                </c:pt>
                <c:pt idx="4114">
                  <c:v>37439</c:v>
                </c:pt>
                <c:pt idx="4115">
                  <c:v>37440</c:v>
                </c:pt>
                <c:pt idx="4116">
                  <c:v>37442</c:v>
                </c:pt>
                <c:pt idx="4117">
                  <c:v>37445</c:v>
                </c:pt>
                <c:pt idx="4118">
                  <c:v>37446</c:v>
                </c:pt>
                <c:pt idx="4119">
                  <c:v>37447</c:v>
                </c:pt>
                <c:pt idx="4120">
                  <c:v>37448</c:v>
                </c:pt>
                <c:pt idx="4121">
                  <c:v>37449</c:v>
                </c:pt>
                <c:pt idx="4122">
                  <c:v>37452</c:v>
                </c:pt>
                <c:pt idx="4123">
                  <c:v>37453</c:v>
                </c:pt>
                <c:pt idx="4124">
                  <c:v>37454</c:v>
                </c:pt>
                <c:pt idx="4125">
                  <c:v>37455</c:v>
                </c:pt>
                <c:pt idx="4126">
                  <c:v>37456</c:v>
                </c:pt>
                <c:pt idx="4127">
                  <c:v>37459</c:v>
                </c:pt>
                <c:pt idx="4128">
                  <c:v>37460</c:v>
                </c:pt>
                <c:pt idx="4129">
                  <c:v>37461</c:v>
                </c:pt>
                <c:pt idx="4130">
                  <c:v>37462</c:v>
                </c:pt>
                <c:pt idx="4131">
                  <c:v>37463</c:v>
                </c:pt>
                <c:pt idx="4132">
                  <c:v>37466</c:v>
                </c:pt>
                <c:pt idx="4133">
                  <c:v>37467</c:v>
                </c:pt>
                <c:pt idx="4134">
                  <c:v>37468</c:v>
                </c:pt>
                <c:pt idx="4135">
                  <c:v>37469</c:v>
                </c:pt>
                <c:pt idx="4136">
                  <c:v>37470</c:v>
                </c:pt>
                <c:pt idx="4137">
                  <c:v>37473</c:v>
                </c:pt>
                <c:pt idx="4138">
                  <c:v>37474</c:v>
                </c:pt>
                <c:pt idx="4139">
                  <c:v>37475</c:v>
                </c:pt>
                <c:pt idx="4140">
                  <c:v>37476</c:v>
                </c:pt>
                <c:pt idx="4141">
                  <c:v>37477</c:v>
                </c:pt>
                <c:pt idx="4142">
                  <c:v>37480</c:v>
                </c:pt>
                <c:pt idx="4143">
                  <c:v>37481</c:v>
                </c:pt>
                <c:pt idx="4144">
                  <c:v>37482</c:v>
                </c:pt>
                <c:pt idx="4145">
                  <c:v>37483</c:v>
                </c:pt>
                <c:pt idx="4146">
                  <c:v>37484</c:v>
                </c:pt>
                <c:pt idx="4147">
                  <c:v>37487</c:v>
                </c:pt>
                <c:pt idx="4148">
                  <c:v>37488</c:v>
                </c:pt>
                <c:pt idx="4149">
                  <c:v>37489</c:v>
                </c:pt>
                <c:pt idx="4150">
                  <c:v>37490</c:v>
                </c:pt>
                <c:pt idx="4151">
                  <c:v>37491</c:v>
                </c:pt>
                <c:pt idx="4152">
                  <c:v>37494</c:v>
                </c:pt>
                <c:pt idx="4153">
                  <c:v>37495</c:v>
                </c:pt>
                <c:pt idx="4154">
                  <c:v>37496</c:v>
                </c:pt>
                <c:pt idx="4155">
                  <c:v>37497</c:v>
                </c:pt>
                <c:pt idx="4156">
                  <c:v>37498</c:v>
                </c:pt>
                <c:pt idx="4157">
                  <c:v>37502</c:v>
                </c:pt>
                <c:pt idx="4158">
                  <c:v>37503</c:v>
                </c:pt>
                <c:pt idx="4159">
                  <c:v>37504</c:v>
                </c:pt>
                <c:pt idx="4160">
                  <c:v>37505</c:v>
                </c:pt>
                <c:pt idx="4161">
                  <c:v>37508</c:v>
                </c:pt>
                <c:pt idx="4162">
                  <c:v>37509</c:v>
                </c:pt>
                <c:pt idx="4163">
                  <c:v>37510</c:v>
                </c:pt>
                <c:pt idx="4164">
                  <c:v>37511</c:v>
                </c:pt>
                <c:pt idx="4165">
                  <c:v>37512</c:v>
                </c:pt>
                <c:pt idx="4166">
                  <c:v>37515</c:v>
                </c:pt>
                <c:pt idx="4167">
                  <c:v>37516</c:v>
                </c:pt>
                <c:pt idx="4168">
                  <c:v>37517</c:v>
                </c:pt>
                <c:pt idx="4169">
                  <c:v>37518</c:v>
                </c:pt>
                <c:pt idx="4170">
                  <c:v>37519</c:v>
                </c:pt>
                <c:pt idx="4171">
                  <c:v>37522</c:v>
                </c:pt>
                <c:pt idx="4172">
                  <c:v>37523</c:v>
                </c:pt>
                <c:pt idx="4173">
                  <c:v>37524</c:v>
                </c:pt>
                <c:pt idx="4174">
                  <c:v>37525</c:v>
                </c:pt>
                <c:pt idx="4175">
                  <c:v>37526</c:v>
                </c:pt>
                <c:pt idx="4176">
                  <c:v>37529</c:v>
                </c:pt>
                <c:pt idx="4177">
                  <c:v>37530</c:v>
                </c:pt>
                <c:pt idx="4178">
                  <c:v>37531</c:v>
                </c:pt>
                <c:pt idx="4179">
                  <c:v>37532</c:v>
                </c:pt>
                <c:pt idx="4180">
                  <c:v>37533</c:v>
                </c:pt>
                <c:pt idx="4181">
                  <c:v>37536</c:v>
                </c:pt>
                <c:pt idx="4182">
                  <c:v>37537</c:v>
                </c:pt>
                <c:pt idx="4183">
                  <c:v>37538</c:v>
                </c:pt>
                <c:pt idx="4184">
                  <c:v>37539</c:v>
                </c:pt>
                <c:pt idx="4185">
                  <c:v>37540</c:v>
                </c:pt>
                <c:pt idx="4186">
                  <c:v>37543</c:v>
                </c:pt>
                <c:pt idx="4187">
                  <c:v>37544</c:v>
                </c:pt>
                <c:pt idx="4188">
                  <c:v>37545</c:v>
                </c:pt>
                <c:pt idx="4189">
                  <c:v>37546</c:v>
                </c:pt>
                <c:pt idx="4190">
                  <c:v>37547</c:v>
                </c:pt>
                <c:pt idx="4191">
                  <c:v>37550</c:v>
                </c:pt>
                <c:pt idx="4192">
                  <c:v>37551</c:v>
                </c:pt>
                <c:pt idx="4193">
                  <c:v>37552</c:v>
                </c:pt>
                <c:pt idx="4194">
                  <c:v>37553</c:v>
                </c:pt>
                <c:pt idx="4195">
                  <c:v>37554</c:v>
                </c:pt>
                <c:pt idx="4196">
                  <c:v>37557</c:v>
                </c:pt>
                <c:pt idx="4197">
                  <c:v>37558</c:v>
                </c:pt>
                <c:pt idx="4198">
                  <c:v>37559</c:v>
                </c:pt>
                <c:pt idx="4199">
                  <c:v>37560</c:v>
                </c:pt>
                <c:pt idx="4200">
                  <c:v>37561</c:v>
                </c:pt>
                <c:pt idx="4201">
                  <c:v>37564</c:v>
                </c:pt>
                <c:pt idx="4202">
                  <c:v>37565</c:v>
                </c:pt>
                <c:pt idx="4203">
                  <c:v>37566</c:v>
                </c:pt>
                <c:pt idx="4204">
                  <c:v>37567</c:v>
                </c:pt>
                <c:pt idx="4205">
                  <c:v>37568</c:v>
                </c:pt>
                <c:pt idx="4206">
                  <c:v>37571</c:v>
                </c:pt>
                <c:pt idx="4207">
                  <c:v>37572</c:v>
                </c:pt>
                <c:pt idx="4208">
                  <c:v>37573</c:v>
                </c:pt>
                <c:pt idx="4209">
                  <c:v>37574</c:v>
                </c:pt>
                <c:pt idx="4210">
                  <c:v>37575</c:v>
                </c:pt>
                <c:pt idx="4211">
                  <c:v>37578</c:v>
                </c:pt>
                <c:pt idx="4212">
                  <c:v>37579</c:v>
                </c:pt>
                <c:pt idx="4213">
                  <c:v>37580</c:v>
                </c:pt>
                <c:pt idx="4214">
                  <c:v>37581</c:v>
                </c:pt>
                <c:pt idx="4215">
                  <c:v>37582</c:v>
                </c:pt>
                <c:pt idx="4216">
                  <c:v>37585</c:v>
                </c:pt>
                <c:pt idx="4217">
                  <c:v>37586</c:v>
                </c:pt>
                <c:pt idx="4218">
                  <c:v>37587</c:v>
                </c:pt>
                <c:pt idx="4219">
                  <c:v>37589</c:v>
                </c:pt>
                <c:pt idx="4220">
                  <c:v>37592</c:v>
                </c:pt>
                <c:pt idx="4221">
                  <c:v>37593</c:v>
                </c:pt>
                <c:pt idx="4222">
                  <c:v>37594</c:v>
                </c:pt>
                <c:pt idx="4223">
                  <c:v>37595</c:v>
                </c:pt>
                <c:pt idx="4224">
                  <c:v>37596</c:v>
                </c:pt>
                <c:pt idx="4225">
                  <c:v>37599</c:v>
                </c:pt>
                <c:pt idx="4226">
                  <c:v>37600</c:v>
                </c:pt>
                <c:pt idx="4227">
                  <c:v>37601</c:v>
                </c:pt>
                <c:pt idx="4228">
                  <c:v>37602</c:v>
                </c:pt>
                <c:pt idx="4229">
                  <c:v>37603</c:v>
                </c:pt>
                <c:pt idx="4230">
                  <c:v>37606</c:v>
                </c:pt>
                <c:pt idx="4231">
                  <c:v>37607</c:v>
                </c:pt>
                <c:pt idx="4232">
                  <c:v>37608</c:v>
                </c:pt>
                <c:pt idx="4233">
                  <c:v>37609</c:v>
                </c:pt>
                <c:pt idx="4234">
                  <c:v>37610</c:v>
                </c:pt>
                <c:pt idx="4235">
                  <c:v>37613</c:v>
                </c:pt>
                <c:pt idx="4236">
                  <c:v>37614</c:v>
                </c:pt>
                <c:pt idx="4237">
                  <c:v>37616</c:v>
                </c:pt>
                <c:pt idx="4238">
                  <c:v>37617</c:v>
                </c:pt>
                <c:pt idx="4239">
                  <c:v>37620</c:v>
                </c:pt>
                <c:pt idx="4240">
                  <c:v>37621</c:v>
                </c:pt>
                <c:pt idx="4241">
                  <c:v>37623</c:v>
                </c:pt>
                <c:pt idx="4242">
                  <c:v>37624</c:v>
                </c:pt>
                <c:pt idx="4243">
                  <c:v>37627</c:v>
                </c:pt>
                <c:pt idx="4244">
                  <c:v>37628</c:v>
                </c:pt>
                <c:pt idx="4245">
                  <c:v>37629</c:v>
                </c:pt>
                <c:pt idx="4246">
                  <c:v>37630</c:v>
                </c:pt>
                <c:pt idx="4247">
                  <c:v>37631</c:v>
                </c:pt>
                <c:pt idx="4248">
                  <c:v>37634</c:v>
                </c:pt>
                <c:pt idx="4249">
                  <c:v>37635</c:v>
                </c:pt>
                <c:pt idx="4250">
                  <c:v>37636</c:v>
                </c:pt>
                <c:pt idx="4251">
                  <c:v>37637</c:v>
                </c:pt>
                <c:pt idx="4252">
                  <c:v>37638</c:v>
                </c:pt>
                <c:pt idx="4253">
                  <c:v>37642</c:v>
                </c:pt>
                <c:pt idx="4254">
                  <c:v>37643</c:v>
                </c:pt>
                <c:pt idx="4255">
                  <c:v>37644</c:v>
                </c:pt>
                <c:pt idx="4256">
                  <c:v>37645</c:v>
                </c:pt>
                <c:pt idx="4257">
                  <c:v>37648</c:v>
                </c:pt>
                <c:pt idx="4258">
                  <c:v>37649</c:v>
                </c:pt>
                <c:pt idx="4259">
                  <c:v>37650</c:v>
                </c:pt>
                <c:pt idx="4260">
                  <c:v>37651</c:v>
                </c:pt>
                <c:pt idx="4261">
                  <c:v>37652</c:v>
                </c:pt>
                <c:pt idx="4262">
                  <c:v>37655</c:v>
                </c:pt>
                <c:pt idx="4263">
                  <c:v>37656</c:v>
                </c:pt>
                <c:pt idx="4264">
                  <c:v>37657</c:v>
                </c:pt>
                <c:pt idx="4265">
                  <c:v>37658</c:v>
                </c:pt>
                <c:pt idx="4266">
                  <c:v>37659</c:v>
                </c:pt>
                <c:pt idx="4267">
                  <c:v>37662</c:v>
                </c:pt>
                <c:pt idx="4268">
                  <c:v>37663</c:v>
                </c:pt>
                <c:pt idx="4269">
                  <c:v>37664</c:v>
                </c:pt>
                <c:pt idx="4270">
                  <c:v>37665</c:v>
                </c:pt>
                <c:pt idx="4271">
                  <c:v>37666</c:v>
                </c:pt>
                <c:pt idx="4272">
                  <c:v>37670</c:v>
                </c:pt>
                <c:pt idx="4273">
                  <c:v>37671</c:v>
                </c:pt>
                <c:pt idx="4274">
                  <c:v>37672</c:v>
                </c:pt>
                <c:pt idx="4275">
                  <c:v>37673</c:v>
                </c:pt>
                <c:pt idx="4276">
                  <c:v>37676</c:v>
                </c:pt>
                <c:pt idx="4277">
                  <c:v>37677</c:v>
                </c:pt>
                <c:pt idx="4278">
                  <c:v>37678</c:v>
                </c:pt>
                <c:pt idx="4279">
                  <c:v>37679</c:v>
                </c:pt>
                <c:pt idx="4280">
                  <c:v>37680</c:v>
                </c:pt>
                <c:pt idx="4281">
                  <c:v>37683</c:v>
                </c:pt>
                <c:pt idx="4282">
                  <c:v>37684</c:v>
                </c:pt>
                <c:pt idx="4283">
                  <c:v>37685</c:v>
                </c:pt>
                <c:pt idx="4284">
                  <c:v>37686</c:v>
                </c:pt>
                <c:pt idx="4285">
                  <c:v>37687</c:v>
                </c:pt>
                <c:pt idx="4286">
                  <c:v>37690</c:v>
                </c:pt>
                <c:pt idx="4287">
                  <c:v>37691</c:v>
                </c:pt>
                <c:pt idx="4288">
                  <c:v>37692</c:v>
                </c:pt>
                <c:pt idx="4289">
                  <c:v>37693</c:v>
                </c:pt>
                <c:pt idx="4290">
                  <c:v>37694</c:v>
                </c:pt>
                <c:pt idx="4291">
                  <c:v>37697</c:v>
                </c:pt>
                <c:pt idx="4292">
                  <c:v>37698</c:v>
                </c:pt>
                <c:pt idx="4293">
                  <c:v>37699</c:v>
                </c:pt>
                <c:pt idx="4294">
                  <c:v>37700</c:v>
                </c:pt>
                <c:pt idx="4295">
                  <c:v>37701</c:v>
                </c:pt>
                <c:pt idx="4296">
                  <c:v>37704</c:v>
                </c:pt>
                <c:pt idx="4297">
                  <c:v>37705</c:v>
                </c:pt>
                <c:pt idx="4298">
                  <c:v>37706</c:v>
                </c:pt>
                <c:pt idx="4299">
                  <c:v>37707</c:v>
                </c:pt>
                <c:pt idx="4300">
                  <c:v>37708</c:v>
                </c:pt>
                <c:pt idx="4301">
                  <c:v>37711</c:v>
                </c:pt>
                <c:pt idx="4302">
                  <c:v>37712</c:v>
                </c:pt>
                <c:pt idx="4303">
                  <c:v>37713</c:v>
                </c:pt>
                <c:pt idx="4304">
                  <c:v>37714</c:v>
                </c:pt>
                <c:pt idx="4305">
                  <c:v>37715</c:v>
                </c:pt>
                <c:pt idx="4306">
                  <c:v>37718</c:v>
                </c:pt>
                <c:pt idx="4307">
                  <c:v>37719</c:v>
                </c:pt>
                <c:pt idx="4308">
                  <c:v>37720</c:v>
                </c:pt>
                <c:pt idx="4309">
                  <c:v>37721</c:v>
                </c:pt>
                <c:pt idx="4310">
                  <c:v>37722</c:v>
                </c:pt>
                <c:pt idx="4311">
                  <c:v>37725</c:v>
                </c:pt>
                <c:pt idx="4312">
                  <c:v>37726</c:v>
                </c:pt>
                <c:pt idx="4313">
                  <c:v>37727</c:v>
                </c:pt>
                <c:pt idx="4314">
                  <c:v>37728</c:v>
                </c:pt>
                <c:pt idx="4315">
                  <c:v>37732</c:v>
                </c:pt>
                <c:pt idx="4316">
                  <c:v>37733</c:v>
                </c:pt>
                <c:pt idx="4317">
                  <c:v>37734</c:v>
                </c:pt>
                <c:pt idx="4318">
                  <c:v>37735</c:v>
                </c:pt>
                <c:pt idx="4319">
                  <c:v>37736</c:v>
                </c:pt>
                <c:pt idx="4320">
                  <c:v>37739</c:v>
                </c:pt>
                <c:pt idx="4321">
                  <c:v>37740</c:v>
                </c:pt>
                <c:pt idx="4322">
                  <c:v>37741</c:v>
                </c:pt>
                <c:pt idx="4323">
                  <c:v>37742</c:v>
                </c:pt>
                <c:pt idx="4324">
                  <c:v>37743</c:v>
                </c:pt>
                <c:pt idx="4325">
                  <c:v>37746</c:v>
                </c:pt>
                <c:pt idx="4326">
                  <c:v>37747</c:v>
                </c:pt>
                <c:pt idx="4327">
                  <c:v>37748</c:v>
                </c:pt>
                <c:pt idx="4328">
                  <c:v>37749</c:v>
                </c:pt>
                <c:pt idx="4329">
                  <c:v>37750</c:v>
                </c:pt>
                <c:pt idx="4330">
                  <c:v>37753</c:v>
                </c:pt>
                <c:pt idx="4331">
                  <c:v>37754</c:v>
                </c:pt>
                <c:pt idx="4332">
                  <c:v>37755</c:v>
                </c:pt>
                <c:pt idx="4333">
                  <c:v>37756</c:v>
                </c:pt>
                <c:pt idx="4334">
                  <c:v>37757</c:v>
                </c:pt>
                <c:pt idx="4335">
                  <c:v>37760</c:v>
                </c:pt>
                <c:pt idx="4336">
                  <c:v>37761</c:v>
                </c:pt>
                <c:pt idx="4337">
                  <c:v>37762</c:v>
                </c:pt>
                <c:pt idx="4338">
                  <c:v>37763</c:v>
                </c:pt>
                <c:pt idx="4339">
                  <c:v>37764</c:v>
                </c:pt>
                <c:pt idx="4340">
                  <c:v>37768</c:v>
                </c:pt>
                <c:pt idx="4341">
                  <c:v>37769</c:v>
                </c:pt>
                <c:pt idx="4342">
                  <c:v>37770</c:v>
                </c:pt>
                <c:pt idx="4343">
                  <c:v>37771</c:v>
                </c:pt>
                <c:pt idx="4344">
                  <c:v>37774</c:v>
                </c:pt>
                <c:pt idx="4345">
                  <c:v>37775</c:v>
                </c:pt>
                <c:pt idx="4346">
                  <c:v>37776</c:v>
                </c:pt>
                <c:pt idx="4347">
                  <c:v>37777</c:v>
                </c:pt>
                <c:pt idx="4348">
                  <c:v>37778</c:v>
                </c:pt>
                <c:pt idx="4349">
                  <c:v>37781</c:v>
                </c:pt>
                <c:pt idx="4350">
                  <c:v>37782</c:v>
                </c:pt>
                <c:pt idx="4351">
                  <c:v>37783</c:v>
                </c:pt>
                <c:pt idx="4352">
                  <c:v>37784</c:v>
                </c:pt>
                <c:pt idx="4353">
                  <c:v>37785</c:v>
                </c:pt>
                <c:pt idx="4354">
                  <c:v>37788</c:v>
                </c:pt>
                <c:pt idx="4355">
                  <c:v>37789</c:v>
                </c:pt>
                <c:pt idx="4356">
                  <c:v>37790</c:v>
                </c:pt>
                <c:pt idx="4357">
                  <c:v>37791</c:v>
                </c:pt>
                <c:pt idx="4358">
                  <c:v>37792</c:v>
                </c:pt>
                <c:pt idx="4359">
                  <c:v>37795</c:v>
                </c:pt>
                <c:pt idx="4360">
                  <c:v>37796</c:v>
                </c:pt>
                <c:pt idx="4361">
                  <c:v>37797</c:v>
                </c:pt>
                <c:pt idx="4362">
                  <c:v>37798</c:v>
                </c:pt>
                <c:pt idx="4363">
                  <c:v>37799</c:v>
                </c:pt>
                <c:pt idx="4364">
                  <c:v>37802</c:v>
                </c:pt>
                <c:pt idx="4365">
                  <c:v>37803</c:v>
                </c:pt>
                <c:pt idx="4366">
                  <c:v>37804</c:v>
                </c:pt>
                <c:pt idx="4367">
                  <c:v>37805</c:v>
                </c:pt>
                <c:pt idx="4368">
                  <c:v>37809</c:v>
                </c:pt>
                <c:pt idx="4369">
                  <c:v>37810</c:v>
                </c:pt>
                <c:pt idx="4370">
                  <c:v>37811</c:v>
                </c:pt>
                <c:pt idx="4371">
                  <c:v>37812</c:v>
                </c:pt>
                <c:pt idx="4372">
                  <c:v>37813</c:v>
                </c:pt>
                <c:pt idx="4373">
                  <c:v>37816</c:v>
                </c:pt>
                <c:pt idx="4374">
                  <c:v>37817</c:v>
                </c:pt>
                <c:pt idx="4375">
                  <c:v>37818</c:v>
                </c:pt>
                <c:pt idx="4376">
                  <c:v>37819</c:v>
                </c:pt>
                <c:pt idx="4377">
                  <c:v>37820</c:v>
                </c:pt>
                <c:pt idx="4378">
                  <c:v>37823</c:v>
                </c:pt>
                <c:pt idx="4379">
                  <c:v>37824</c:v>
                </c:pt>
                <c:pt idx="4380">
                  <c:v>37825</c:v>
                </c:pt>
                <c:pt idx="4381">
                  <c:v>37826</c:v>
                </c:pt>
                <c:pt idx="4382">
                  <c:v>37827</c:v>
                </c:pt>
                <c:pt idx="4383">
                  <c:v>37830</c:v>
                </c:pt>
                <c:pt idx="4384">
                  <c:v>37831</c:v>
                </c:pt>
                <c:pt idx="4385">
                  <c:v>37832</c:v>
                </c:pt>
                <c:pt idx="4386">
                  <c:v>37833</c:v>
                </c:pt>
                <c:pt idx="4387">
                  <c:v>37834</c:v>
                </c:pt>
                <c:pt idx="4388">
                  <c:v>37837</c:v>
                </c:pt>
                <c:pt idx="4389">
                  <c:v>37838</c:v>
                </c:pt>
                <c:pt idx="4390">
                  <c:v>37839</c:v>
                </c:pt>
                <c:pt idx="4391">
                  <c:v>37840</c:v>
                </c:pt>
                <c:pt idx="4392">
                  <c:v>37841</c:v>
                </c:pt>
                <c:pt idx="4393">
                  <c:v>37844</c:v>
                </c:pt>
                <c:pt idx="4394">
                  <c:v>37845</c:v>
                </c:pt>
                <c:pt idx="4395">
                  <c:v>37846</c:v>
                </c:pt>
                <c:pt idx="4396">
                  <c:v>37847</c:v>
                </c:pt>
                <c:pt idx="4397">
                  <c:v>37848</c:v>
                </c:pt>
                <c:pt idx="4398">
                  <c:v>37851</c:v>
                </c:pt>
                <c:pt idx="4399">
                  <c:v>37852</c:v>
                </c:pt>
                <c:pt idx="4400">
                  <c:v>37853</c:v>
                </c:pt>
                <c:pt idx="4401">
                  <c:v>37854</c:v>
                </c:pt>
                <c:pt idx="4402">
                  <c:v>37855</c:v>
                </c:pt>
                <c:pt idx="4403">
                  <c:v>37858</c:v>
                </c:pt>
                <c:pt idx="4404">
                  <c:v>37859</c:v>
                </c:pt>
                <c:pt idx="4405">
                  <c:v>37860</c:v>
                </c:pt>
                <c:pt idx="4406">
                  <c:v>37861</c:v>
                </c:pt>
                <c:pt idx="4407">
                  <c:v>37862</c:v>
                </c:pt>
                <c:pt idx="4408">
                  <c:v>37866</c:v>
                </c:pt>
                <c:pt idx="4409">
                  <c:v>37867</c:v>
                </c:pt>
                <c:pt idx="4410">
                  <c:v>37868</c:v>
                </c:pt>
                <c:pt idx="4411">
                  <c:v>37869</c:v>
                </c:pt>
                <c:pt idx="4412">
                  <c:v>37872</c:v>
                </c:pt>
                <c:pt idx="4413">
                  <c:v>37873</c:v>
                </c:pt>
                <c:pt idx="4414">
                  <c:v>37874</c:v>
                </c:pt>
                <c:pt idx="4415">
                  <c:v>37875</c:v>
                </c:pt>
                <c:pt idx="4416">
                  <c:v>37876</c:v>
                </c:pt>
                <c:pt idx="4417">
                  <c:v>37879</c:v>
                </c:pt>
                <c:pt idx="4418">
                  <c:v>37880</c:v>
                </c:pt>
                <c:pt idx="4419">
                  <c:v>37881</c:v>
                </c:pt>
                <c:pt idx="4420">
                  <c:v>37882</c:v>
                </c:pt>
                <c:pt idx="4421">
                  <c:v>37883</c:v>
                </c:pt>
                <c:pt idx="4422">
                  <c:v>37886</c:v>
                </c:pt>
                <c:pt idx="4423">
                  <c:v>37887</c:v>
                </c:pt>
                <c:pt idx="4424">
                  <c:v>37888</c:v>
                </c:pt>
                <c:pt idx="4425">
                  <c:v>37889</c:v>
                </c:pt>
                <c:pt idx="4426">
                  <c:v>37890</c:v>
                </c:pt>
                <c:pt idx="4427">
                  <c:v>37893</c:v>
                </c:pt>
                <c:pt idx="4428">
                  <c:v>37894</c:v>
                </c:pt>
                <c:pt idx="4429">
                  <c:v>37895</c:v>
                </c:pt>
                <c:pt idx="4430">
                  <c:v>37896</c:v>
                </c:pt>
                <c:pt idx="4431">
                  <c:v>37897</c:v>
                </c:pt>
                <c:pt idx="4432">
                  <c:v>37900</c:v>
                </c:pt>
                <c:pt idx="4433">
                  <c:v>37901</c:v>
                </c:pt>
                <c:pt idx="4434">
                  <c:v>37902</c:v>
                </c:pt>
                <c:pt idx="4435">
                  <c:v>37903</c:v>
                </c:pt>
                <c:pt idx="4436">
                  <c:v>37904</c:v>
                </c:pt>
                <c:pt idx="4437">
                  <c:v>37907</c:v>
                </c:pt>
                <c:pt idx="4438">
                  <c:v>37908</c:v>
                </c:pt>
                <c:pt idx="4439">
                  <c:v>37909</c:v>
                </c:pt>
                <c:pt idx="4440">
                  <c:v>37910</c:v>
                </c:pt>
                <c:pt idx="4441">
                  <c:v>37911</c:v>
                </c:pt>
                <c:pt idx="4442">
                  <c:v>37914</c:v>
                </c:pt>
                <c:pt idx="4443">
                  <c:v>37915</c:v>
                </c:pt>
                <c:pt idx="4444">
                  <c:v>37916</c:v>
                </c:pt>
                <c:pt idx="4445">
                  <c:v>37917</c:v>
                </c:pt>
                <c:pt idx="4446">
                  <c:v>37918</c:v>
                </c:pt>
                <c:pt idx="4447">
                  <c:v>37921</c:v>
                </c:pt>
                <c:pt idx="4448">
                  <c:v>37922</c:v>
                </c:pt>
                <c:pt idx="4449">
                  <c:v>37923</c:v>
                </c:pt>
                <c:pt idx="4450">
                  <c:v>37924</c:v>
                </c:pt>
                <c:pt idx="4451">
                  <c:v>37925</c:v>
                </c:pt>
                <c:pt idx="4452">
                  <c:v>37928</c:v>
                </c:pt>
                <c:pt idx="4453">
                  <c:v>37929</c:v>
                </c:pt>
                <c:pt idx="4454">
                  <c:v>37930</c:v>
                </c:pt>
                <c:pt idx="4455">
                  <c:v>37931</c:v>
                </c:pt>
                <c:pt idx="4456">
                  <c:v>37932</c:v>
                </c:pt>
                <c:pt idx="4457">
                  <c:v>37935</c:v>
                </c:pt>
                <c:pt idx="4458">
                  <c:v>37936</c:v>
                </c:pt>
                <c:pt idx="4459">
                  <c:v>37937</c:v>
                </c:pt>
                <c:pt idx="4460">
                  <c:v>37938</c:v>
                </c:pt>
                <c:pt idx="4461">
                  <c:v>37939</c:v>
                </c:pt>
                <c:pt idx="4462">
                  <c:v>37942</c:v>
                </c:pt>
                <c:pt idx="4463">
                  <c:v>37943</c:v>
                </c:pt>
                <c:pt idx="4464">
                  <c:v>37944</c:v>
                </c:pt>
                <c:pt idx="4465">
                  <c:v>37945</c:v>
                </c:pt>
                <c:pt idx="4466">
                  <c:v>37946</c:v>
                </c:pt>
                <c:pt idx="4467">
                  <c:v>37949</c:v>
                </c:pt>
                <c:pt idx="4468">
                  <c:v>37950</c:v>
                </c:pt>
                <c:pt idx="4469">
                  <c:v>37951</c:v>
                </c:pt>
                <c:pt idx="4470">
                  <c:v>37953</c:v>
                </c:pt>
                <c:pt idx="4471">
                  <c:v>37956</c:v>
                </c:pt>
                <c:pt idx="4472">
                  <c:v>37957</c:v>
                </c:pt>
                <c:pt idx="4473">
                  <c:v>37958</c:v>
                </c:pt>
                <c:pt idx="4474">
                  <c:v>37959</c:v>
                </c:pt>
                <c:pt idx="4475">
                  <c:v>37960</c:v>
                </c:pt>
                <c:pt idx="4476">
                  <c:v>37963</c:v>
                </c:pt>
                <c:pt idx="4477">
                  <c:v>37964</c:v>
                </c:pt>
                <c:pt idx="4478">
                  <c:v>37965</c:v>
                </c:pt>
                <c:pt idx="4479">
                  <c:v>37966</c:v>
                </c:pt>
                <c:pt idx="4480">
                  <c:v>37967</c:v>
                </c:pt>
                <c:pt idx="4481">
                  <c:v>37970</c:v>
                </c:pt>
                <c:pt idx="4482">
                  <c:v>37971</c:v>
                </c:pt>
                <c:pt idx="4483">
                  <c:v>37972</c:v>
                </c:pt>
                <c:pt idx="4484">
                  <c:v>37973</c:v>
                </c:pt>
                <c:pt idx="4485">
                  <c:v>37974</c:v>
                </c:pt>
                <c:pt idx="4486">
                  <c:v>37977</c:v>
                </c:pt>
                <c:pt idx="4487">
                  <c:v>37978</c:v>
                </c:pt>
                <c:pt idx="4488">
                  <c:v>37979</c:v>
                </c:pt>
                <c:pt idx="4489">
                  <c:v>37981</c:v>
                </c:pt>
                <c:pt idx="4490">
                  <c:v>37984</c:v>
                </c:pt>
                <c:pt idx="4491">
                  <c:v>37985</c:v>
                </c:pt>
                <c:pt idx="4492">
                  <c:v>37986</c:v>
                </c:pt>
                <c:pt idx="4493">
                  <c:v>37988</c:v>
                </c:pt>
                <c:pt idx="4494">
                  <c:v>37991</c:v>
                </c:pt>
                <c:pt idx="4495">
                  <c:v>37992</c:v>
                </c:pt>
                <c:pt idx="4496">
                  <c:v>37993</c:v>
                </c:pt>
                <c:pt idx="4497">
                  <c:v>37994</c:v>
                </c:pt>
                <c:pt idx="4498">
                  <c:v>37995</c:v>
                </c:pt>
                <c:pt idx="4499">
                  <c:v>37998</c:v>
                </c:pt>
                <c:pt idx="4500">
                  <c:v>37999</c:v>
                </c:pt>
                <c:pt idx="4501">
                  <c:v>38000</c:v>
                </c:pt>
                <c:pt idx="4502">
                  <c:v>38001</c:v>
                </c:pt>
                <c:pt idx="4503">
                  <c:v>38002</c:v>
                </c:pt>
                <c:pt idx="4504">
                  <c:v>38006</c:v>
                </c:pt>
                <c:pt idx="4505">
                  <c:v>38007</c:v>
                </c:pt>
                <c:pt idx="4506">
                  <c:v>38008</c:v>
                </c:pt>
                <c:pt idx="4507">
                  <c:v>38009</c:v>
                </c:pt>
                <c:pt idx="4508">
                  <c:v>38012</c:v>
                </c:pt>
                <c:pt idx="4509">
                  <c:v>38013</c:v>
                </c:pt>
                <c:pt idx="4510">
                  <c:v>38014</c:v>
                </c:pt>
                <c:pt idx="4511">
                  <c:v>38015</c:v>
                </c:pt>
                <c:pt idx="4512">
                  <c:v>38016</c:v>
                </c:pt>
                <c:pt idx="4513">
                  <c:v>38019</c:v>
                </c:pt>
                <c:pt idx="4514">
                  <c:v>38020</c:v>
                </c:pt>
                <c:pt idx="4515">
                  <c:v>38021</c:v>
                </c:pt>
                <c:pt idx="4516">
                  <c:v>38022</c:v>
                </c:pt>
                <c:pt idx="4517">
                  <c:v>38023</c:v>
                </c:pt>
                <c:pt idx="4518">
                  <c:v>38026</c:v>
                </c:pt>
                <c:pt idx="4519">
                  <c:v>38027</c:v>
                </c:pt>
                <c:pt idx="4520">
                  <c:v>38028</c:v>
                </c:pt>
                <c:pt idx="4521">
                  <c:v>38029</c:v>
                </c:pt>
                <c:pt idx="4522">
                  <c:v>38030</c:v>
                </c:pt>
                <c:pt idx="4523">
                  <c:v>38034</c:v>
                </c:pt>
                <c:pt idx="4524">
                  <c:v>38035</c:v>
                </c:pt>
                <c:pt idx="4525">
                  <c:v>38036</c:v>
                </c:pt>
                <c:pt idx="4526">
                  <c:v>38037</c:v>
                </c:pt>
                <c:pt idx="4527">
                  <c:v>38040</c:v>
                </c:pt>
                <c:pt idx="4528">
                  <c:v>38041</c:v>
                </c:pt>
                <c:pt idx="4529">
                  <c:v>38042</c:v>
                </c:pt>
                <c:pt idx="4530">
                  <c:v>38043</c:v>
                </c:pt>
                <c:pt idx="4531">
                  <c:v>38044</c:v>
                </c:pt>
                <c:pt idx="4532">
                  <c:v>38047</c:v>
                </c:pt>
                <c:pt idx="4533">
                  <c:v>38048</c:v>
                </c:pt>
                <c:pt idx="4534">
                  <c:v>38049</c:v>
                </c:pt>
                <c:pt idx="4535">
                  <c:v>38050</c:v>
                </c:pt>
                <c:pt idx="4536">
                  <c:v>38051</c:v>
                </c:pt>
                <c:pt idx="4537">
                  <c:v>38054</c:v>
                </c:pt>
                <c:pt idx="4538">
                  <c:v>38055</c:v>
                </c:pt>
                <c:pt idx="4539">
                  <c:v>38056</c:v>
                </c:pt>
                <c:pt idx="4540">
                  <c:v>38057</c:v>
                </c:pt>
                <c:pt idx="4541">
                  <c:v>38058</c:v>
                </c:pt>
                <c:pt idx="4542">
                  <c:v>38061</c:v>
                </c:pt>
                <c:pt idx="4543">
                  <c:v>38062</c:v>
                </c:pt>
                <c:pt idx="4544">
                  <c:v>38063</c:v>
                </c:pt>
                <c:pt idx="4545">
                  <c:v>38064</c:v>
                </c:pt>
                <c:pt idx="4546">
                  <c:v>38065</c:v>
                </c:pt>
                <c:pt idx="4547">
                  <c:v>38068</c:v>
                </c:pt>
                <c:pt idx="4548">
                  <c:v>38069</c:v>
                </c:pt>
                <c:pt idx="4549">
                  <c:v>38070</c:v>
                </c:pt>
                <c:pt idx="4550">
                  <c:v>38071</c:v>
                </c:pt>
                <c:pt idx="4551">
                  <c:v>38072</c:v>
                </c:pt>
                <c:pt idx="4552">
                  <c:v>38075</c:v>
                </c:pt>
                <c:pt idx="4553">
                  <c:v>38076</c:v>
                </c:pt>
                <c:pt idx="4554">
                  <c:v>38077</c:v>
                </c:pt>
                <c:pt idx="4555">
                  <c:v>38078</c:v>
                </c:pt>
                <c:pt idx="4556">
                  <c:v>38079</c:v>
                </c:pt>
                <c:pt idx="4557">
                  <c:v>38082</c:v>
                </c:pt>
                <c:pt idx="4558">
                  <c:v>38083</c:v>
                </c:pt>
                <c:pt idx="4559">
                  <c:v>38084</c:v>
                </c:pt>
                <c:pt idx="4560">
                  <c:v>38085</c:v>
                </c:pt>
                <c:pt idx="4561">
                  <c:v>38089</c:v>
                </c:pt>
                <c:pt idx="4562">
                  <c:v>38090</c:v>
                </c:pt>
                <c:pt idx="4563">
                  <c:v>38091</c:v>
                </c:pt>
                <c:pt idx="4564">
                  <c:v>38092</c:v>
                </c:pt>
                <c:pt idx="4565">
                  <c:v>38093</c:v>
                </c:pt>
                <c:pt idx="4566">
                  <c:v>38096</c:v>
                </c:pt>
                <c:pt idx="4567">
                  <c:v>38097</c:v>
                </c:pt>
                <c:pt idx="4568">
                  <c:v>38098</c:v>
                </c:pt>
                <c:pt idx="4569">
                  <c:v>38099</c:v>
                </c:pt>
                <c:pt idx="4570">
                  <c:v>38100</c:v>
                </c:pt>
                <c:pt idx="4571">
                  <c:v>38103</c:v>
                </c:pt>
                <c:pt idx="4572">
                  <c:v>38104</c:v>
                </c:pt>
                <c:pt idx="4573">
                  <c:v>38105</c:v>
                </c:pt>
                <c:pt idx="4574">
                  <c:v>38106</c:v>
                </c:pt>
                <c:pt idx="4575">
                  <c:v>38107</c:v>
                </c:pt>
                <c:pt idx="4576">
                  <c:v>38110</c:v>
                </c:pt>
                <c:pt idx="4577">
                  <c:v>38111</c:v>
                </c:pt>
                <c:pt idx="4578">
                  <c:v>38112</c:v>
                </c:pt>
                <c:pt idx="4579">
                  <c:v>38113</c:v>
                </c:pt>
                <c:pt idx="4580">
                  <c:v>38114</c:v>
                </c:pt>
                <c:pt idx="4581">
                  <c:v>38117</c:v>
                </c:pt>
                <c:pt idx="4582">
                  <c:v>38118</c:v>
                </c:pt>
                <c:pt idx="4583">
                  <c:v>38119</c:v>
                </c:pt>
                <c:pt idx="4584">
                  <c:v>38120</c:v>
                </c:pt>
                <c:pt idx="4585">
                  <c:v>38121</c:v>
                </c:pt>
                <c:pt idx="4586">
                  <c:v>38124</c:v>
                </c:pt>
                <c:pt idx="4587">
                  <c:v>38125</c:v>
                </c:pt>
                <c:pt idx="4588">
                  <c:v>38126</c:v>
                </c:pt>
                <c:pt idx="4589">
                  <c:v>38127</c:v>
                </c:pt>
                <c:pt idx="4590">
                  <c:v>38128</c:v>
                </c:pt>
                <c:pt idx="4591">
                  <c:v>38131</c:v>
                </c:pt>
                <c:pt idx="4592">
                  <c:v>38132</c:v>
                </c:pt>
                <c:pt idx="4593">
                  <c:v>38133</c:v>
                </c:pt>
                <c:pt idx="4594">
                  <c:v>38134</c:v>
                </c:pt>
                <c:pt idx="4595">
                  <c:v>38135</c:v>
                </c:pt>
                <c:pt idx="4596">
                  <c:v>38139</c:v>
                </c:pt>
                <c:pt idx="4597">
                  <c:v>38140</c:v>
                </c:pt>
                <c:pt idx="4598">
                  <c:v>38141</c:v>
                </c:pt>
                <c:pt idx="4599">
                  <c:v>38142</c:v>
                </c:pt>
                <c:pt idx="4600">
                  <c:v>38145</c:v>
                </c:pt>
                <c:pt idx="4601">
                  <c:v>38146</c:v>
                </c:pt>
                <c:pt idx="4602">
                  <c:v>38147</c:v>
                </c:pt>
                <c:pt idx="4603">
                  <c:v>38148</c:v>
                </c:pt>
                <c:pt idx="4604">
                  <c:v>38152</c:v>
                </c:pt>
                <c:pt idx="4605">
                  <c:v>38153</c:v>
                </c:pt>
                <c:pt idx="4606">
                  <c:v>38154</c:v>
                </c:pt>
                <c:pt idx="4607">
                  <c:v>38155</c:v>
                </c:pt>
                <c:pt idx="4608">
                  <c:v>38156</c:v>
                </c:pt>
                <c:pt idx="4609">
                  <c:v>38159</c:v>
                </c:pt>
                <c:pt idx="4610">
                  <c:v>38160</c:v>
                </c:pt>
                <c:pt idx="4611">
                  <c:v>38161</c:v>
                </c:pt>
                <c:pt idx="4612">
                  <c:v>38162</c:v>
                </c:pt>
                <c:pt idx="4613">
                  <c:v>38163</c:v>
                </c:pt>
                <c:pt idx="4614">
                  <c:v>38166</c:v>
                </c:pt>
                <c:pt idx="4615">
                  <c:v>38167</c:v>
                </c:pt>
                <c:pt idx="4616">
                  <c:v>38168</c:v>
                </c:pt>
                <c:pt idx="4617">
                  <c:v>38169</c:v>
                </c:pt>
                <c:pt idx="4618">
                  <c:v>38170</c:v>
                </c:pt>
                <c:pt idx="4619">
                  <c:v>38174</c:v>
                </c:pt>
                <c:pt idx="4620">
                  <c:v>38175</c:v>
                </c:pt>
                <c:pt idx="4621">
                  <c:v>38176</c:v>
                </c:pt>
                <c:pt idx="4622">
                  <c:v>38177</c:v>
                </c:pt>
                <c:pt idx="4623">
                  <c:v>38180</c:v>
                </c:pt>
                <c:pt idx="4624">
                  <c:v>38181</c:v>
                </c:pt>
                <c:pt idx="4625">
                  <c:v>38182</c:v>
                </c:pt>
                <c:pt idx="4626">
                  <c:v>38183</c:v>
                </c:pt>
                <c:pt idx="4627">
                  <c:v>38184</c:v>
                </c:pt>
                <c:pt idx="4628">
                  <c:v>38187</c:v>
                </c:pt>
                <c:pt idx="4629">
                  <c:v>38188</c:v>
                </c:pt>
                <c:pt idx="4630">
                  <c:v>38189</c:v>
                </c:pt>
                <c:pt idx="4631">
                  <c:v>38190</c:v>
                </c:pt>
                <c:pt idx="4632">
                  <c:v>38191</c:v>
                </c:pt>
                <c:pt idx="4633">
                  <c:v>38194</c:v>
                </c:pt>
                <c:pt idx="4634">
                  <c:v>38195</c:v>
                </c:pt>
                <c:pt idx="4635">
                  <c:v>38196</c:v>
                </c:pt>
                <c:pt idx="4636">
                  <c:v>38197</c:v>
                </c:pt>
                <c:pt idx="4637">
                  <c:v>38198</c:v>
                </c:pt>
                <c:pt idx="4638">
                  <c:v>38201</c:v>
                </c:pt>
                <c:pt idx="4639">
                  <c:v>38202</c:v>
                </c:pt>
                <c:pt idx="4640">
                  <c:v>38203</c:v>
                </c:pt>
                <c:pt idx="4641">
                  <c:v>38204</c:v>
                </c:pt>
                <c:pt idx="4642">
                  <c:v>38205</c:v>
                </c:pt>
                <c:pt idx="4643">
                  <c:v>38208</c:v>
                </c:pt>
                <c:pt idx="4644">
                  <c:v>38209</c:v>
                </c:pt>
                <c:pt idx="4645">
                  <c:v>38210</c:v>
                </c:pt>
                <c:pt idx="4646">
                  <c:v>38211</c:v>
                </c:pt>
                <c:pt idx="4647">
                  <c:v>38212</c:v>
                </c:pt>
                <c:pt idx="4648">
                  <c:v>38215</c:v>
                </c:pt>
                <c:pt idx="4649">
                  <c:v>38216</c:v>
                </c:pt>
                <c:pt idx="4650">
                  <c:v>38217</c:v>
                </c:pt>
                <c:pt idx="4651">
                  <c:v>38218</c:v>
                </c:pt>
                <c:pt idx="4652">
                  <c:v>38219</c:v>
                </c:pt>
                <c:pt idx="4653">
                  <c:v>38222</c:v>
                </c:pt>
                <c:pt idx="4654">
                  <c:v>38223</c:v>
                </c:pt>
                <c:pt idx="4655">
                  <c:v>38224</c:v>
                </c:pt>
                <c:pt idx="4656">
                  <c:v>38225</c:v>
                </c:pt>
                <c:pt idx="4657">
                  <c:v>38226</c:v>
                </c:pt>
                <c:pt idx="4658">
                  <c:v>38229</c:v>
                </c:pt>
                <c:pt idx="4659">
                  <c:v>38230</c:v>
                </c:pt>
                <c:pt idx="4660">
                  <c:v>38231</c:v>
                </c:pt>
                <c:pt idx="4661">
                  <c:v>38232</c:v>
                </c:pt>
                <c:pt idx="4662">
                  <c:v>38233</c:v>
                </c:pt>
                <c:pt idx="4663">
                  <c:v>38237</c:v>
                </c:pt>
                <c:pt idx="4664">
                  <c:v>38238</c:v>
                </c:pt>
                <c:pt idx="4665">
                  <c:v>38239</c:v>
                </c:pt>
                <c:pt idx="4666">
                  <c:v>38240</c:v>
                </c:pt>
                <c:pt idx="4667">
                  <c:v>38243</c:v>
                </c:pt>
                <c:pt idx="4668">
                  <c:v>38244</c:v>
                </c:pt>
                <c:pt idx="4669">
                  <c:v>38245</c:v>
                </c:pt>
                <c:pt idx="4670">
                  <c:v>38246</c:v>
                </c:pt>
                <c:pt idx="4671">
                  <c:v>38247</c:v>
                </c:pt>
                <c:pt idx="4672">
                  <c:v>38250</c:v>
                </c:pt>
                <c:pt idx="4673">
                  <c:v>38251</c:v>
                </c:pt>
                <c:pt idx="4674">
                  <c:v>38252</c:v>
                </c:pt>
                <c:pt idx="4675">
                  <c:v>38253</c:v>
                </c:pt>
                <c:pt idx="4676">
                  <c:v>38254</c:v>
                </c:pt>
                <c:pt idx="4677">
                  <c:v>38257</c:v>
                </c:pt>
                <c:pt idx="4678">
                  <c:v>38258</c:v>
                </c:pt>
                <c:pt idx="4679">
                  <c:v>38259</c:v>
                </c:pt>
                <c:pt idx="4680">
                  <c:v>38260</c:v>
                </c:pt>
                <c:pt idx="4681">
                  <c:v>38261</c:v>
                </c:pt>
                <c:pt idx="4682">
                  <c:v>38264</c:v>
                </c:pt>
                <c:pt idx="4683">
                  <c:v>38265</c:v>
                </c:pt>
                <c:pt idx="4684">
                  <c:v>38266</c:v>
                </c:pt>
                <c:pt idx="4685">
                  <c:v>38267</c:v>
                </c:pt>
                <c:pt idx="4686">
                  <c:v>38268</c:v>
                </c:pt>
                <c:pt idx="4687">
                  <c:v>38271</c:v>
                </c:pt>
                <c:pt idx="4688">
                  <c:v>38272</c:v>
                </c:pt>
                <c:pt idx="4689">
                  <c:v>38273</c:v>
                </c:pt>
                <c:pt idx="4690">
                  <c:v>38274</c:v>
                </c:pt>
                <c:pt idx="4691">
                  <c:v>38275</c:v>
                </c:pt>
                <c:pt idx="4692">
                  <c:v>38278</c:v>
                </c:pt>
                <c:pt idx="4693">
                  <c:v>38279</c:v>
                </c:pt>
                <c:pt idx="4694">
                  <c:v>38280</c:v>
                </c:pt>
                <c:pt idx="4695">
                  <c:v>38281</c:v>
                </c:pt>
                <c:pt idx="4696">
                  <c:v>38282</c:v>
                </c:pt>
                <c:pt idx="4697">
                  <c:v>38285</c:v>
                </c:pt>
                <c:pt idx="4698">
                  <c:v>38286</c:v>
                </c:pt>
                <c:pt idx="4699">
                  <c:v>38287</c:v>
                </c:pt>
                <c:pt idx="4700">
                  <c:v>38288</c:v>
                </c:pt>
                <c:pt idx="4701">
                  <c:v>38289</c:v>
                </c:pt>
                <c:pt idx="4702">
                  <c:v>38292</c:v>
                </c:pt>
                <c:pt idx="4703">
                  <c:v>38293</c:v>
                </c:pt>
                <c:pt idx="4704">
                  <c:v>38294</c:v>
                </c:pt>
                <c:pt idx="4705">
                  <c:v>38295</c:v>
                </c:pt>
                <c:pt idx="4706">
                  <c:v>38296</c:v>
                </c:pt>
                <c:pt idx="4707">
                  <c:v>38299</c:v>
                </c:pt>
                <c:pt idx="4708">
                  <c:v>38300</c:v>
                </c:pt>
                <c:pt idx="4709">
                  <c:v>38301</c:v>
                </c:pt>
                <c:pt idx="4710">
                  <c:v>38302</c:v>
                </c:pt>
                <c:pt idx="4711">
                  <c:v>38303</c:v>
                </c:pt>
                <c:pt idx="4712">
                  <c:v>38306</c:v>
                </c:pt>
                <c:pt idx="4713">
                  <c:v>38307</c:v>
                </c:pt>
                <c:pt idx="4714">
                  <c:v>38308</c:v>
                </c:pt>
                <c:pt idx="4715">
                  <c:v>38309</c:v>
                </c:pt>
                <c:pt idx="4716">
                  <c:v>38310</c:v>
                </c:pt>
                <c:pt idx="4717">
                  <c:v>38313</c:v>
                </c:pt>
                <c:pt idx="4718">
                  <c:v>38314</c:v>
                </c:pt>
                <c:pt idx="4719">
                  <c:v>38315</c:v>
                </c:pt>
                <c:pt idx="4720">
                  <c:v>38317</c:v>
                </c:pt>
                <c:pt idx="4721">
                  <c:v>38320</c:v>
                </c:pt>
                <c:pt idx="4722">
                  <c:v>38321</c:v>
                </c:pt>
                <c:pt idx="4723">
                  <c:v>38322</c:v>
                </c:pt>
                <c:pt idx="4724">
                  <c:v>38323</c:v>
                </c:pt>
                <c:pt idx="4725">
                  <c:v>38324</c:v>
                </c:pt>
                <c:pt idx="4726">
                  <c:v>38327</c:v>
                </c:pt>
                <c:pt idx="4727">
                  <c:v>38328</c:v>
                </c:pt>
                <c:pt idx="4728">
                  <c:v>38329</c:v>
                </c:pt>
                <c:pt idx="4729">
                  <c:v>38330</c:v>
                </c:pt>
                <c:pt idx="4730">
                  <c:v>38331</c:v>
                </c:pt>
                <c:pt idx="4731">
                  <c:v>38334</c:v>
                </c:pt>
                <c:pt idx="4732">
                  <c:v>38335</c:v>
                </c:pt>
                <c:pt idx="4733">
                  <c:v>38336</c:v>
                </c:pt>
                <c:pt idx="4734">
                  <c:v>38337</c:v>
                </c:pt>
                <c:pt idx="4735">
                  <c:v>38338</c:v>
                </c:pt>
                <c:pt idx="4736">
                  <c:v>38341</c:v>
                </c:pt>
                <c:pt idx="4737">
                  <c:v>38342</c:v>
                </c:pt>
                <c:pt idx="4738">
                  <c:v>38343</c:v>
                </c:pt>
                <c:pt idx="4739">
                  <c:v>38344</c:v>
                </c:pt>
                <c:pt idx="4740">
                  <c:v>38348</c:v>
                </c:pt>
                <c:pt idx="4741">
                  <c:v>38349</c:v>
                </c:pt>
                <c:pt idx="4742">
                  <c:v>38350</c:v>
                </c:pt>
                <c:pt idx="4743">
                  <c:v>38351</c:v>
                </c:pt>
                <c:pt idx="4744">
                  <c:v>38352</c:v>
                </c:pt>
                <c:pt idx="4745">
                  <c:v>38355</c:v>
                </c:pt>
                <c:pt idx="4746">
                  <c:v>38356</c:v>
                </c:pt>
                <c:pt idx="4747">
                  <c:v>38357</c:v>
                </c:pt>
                <c:pt idx="4748">
                  <c:v>38358</c:v>
                </c:pt>
                <c:pt idx="4749">
                  <c:v>38359</c:v>
                </c:pt>
                <c:pt idx="4750">
                  <c:v>38362</c:v>
                </c:pt>
                <c:pt idx="4751">
                  <c:v>38363</c:v>
                </c:pt>
                <c:pt idx="4752">
                  <c:v>38364</c:v>
                </c:pt>
                <c:pt idx="4753">
                  <c:v>38365</c:v>
                </c:pt>
                <c:pt idx="4754">
                  <c:v>38366</c:v>
                </c:pt>
                <c:pt idx="4755">
                  <c:v>38370</c:v>
                </c:pt>
                <c:pt idx="4756">
                  <c:v>38371</c:v>
                </c:pt>
                <c:pt idx="4757">
                  <c:v>38372</c:v>
                </c:pt>
                <c:pt idx="4758">
                  <c:v>38373</c:v>
                </c:pt>
                <c:pt idx="4759">
                  <c:v>38376</c:v>
                </c:pt>
                <c:pt idx="4760">
                  <c:v>38377</c:v>
                </c:pt>
                <c:pt idx="4761">
                  <c:v>38378</c:v>
                </c:pt>
                <c:pt idx="4762">
                  <c:v>38379</c:v>
                </c:pt>
                <c:pt idx="4763">
                  <c:v>38380</c:v>
                </c:pt>
                <c:pt idx="4764">
                  <c:v>38383</c:v>
                </c:pt>
                <c:pt idx="4765">
                  <c:v>38384</c:v>
                </c:pt>
                <c:pt idx="4766">
                  <c:v>38385</c:v>
                </c:pt>
                <c:pt idx="4767">
                  <c:v>38386</c:v>
                </c:pt>
                <c:pt idx="4768">
                  <c:v>38387</c:v>
                </c:pt>
                <c:pt idx="4769">
                  <c:v>38390</c:v>
                </c:pt>
                <c:pt idx="4770">
                  <c:v>38391</c:v>
                </c:pt>
                <c:pt idx="4771">
                  <c:v>38392</c:v>
                </c:pt>
                <c:pt idx="4772">
                  <c:v>38393</c:v>
                </c:pt>
                <c:pt idx="4773">
                  <c:v>38394</c:v>
                </c:pt>
                <c:pt idx="4774">
                  <c:v>38397</c:v>
                </c:pt>
                <c:pt idx="4775">
                  <c:v>38398</c:v>
                </c:pt>
                <c:pt idx="4776">
                  <c:v>38399</c:v>
                </c:pt>
                <c:pt idx="4777">
                  <c:v>38400</c:v>
                </c:pt>
                <c:pt idx="4778">
                  <c:v>38401</c:v>
                </c:pt>
                <c:pt idx="4779">
                  <c:v>38405</c:v>
                </c:pt>
                <c:pt idx="4780">
                  <c:v>38406</c:v>
                </c:pt>
                <c:pt idx="4781">
                  <c:v>38407</c:v>
                </c:pt>
                <c:pt idx="4782">
                  <c:v>38408</c:v>
                </c:pt>
                <c:pt idx="4783">
                  <c:v>38411</c:v>
                </c:pt>
                <c:pt idx="4784">
                  <c:v>38412</c:v>
                </c:pt>
                <c:pt idx="4785">
                  <c:v>38413</c:v>
                </c:pt>
                <c:pt idx="4786">
                  <c:v>38414</c:v>
                </c:pt>
                <c:pt idx="4787">
                  <c:v>38415</c:v>
                </c:pt>
                <c:pt idx="4788">
                  <c:v>38418</c:v>
                </c:pt>
                <c:pt idx="4789">
                  <c:v>38419</c:v>
                </c:pt>
                <c:pt idx="4790">
                  <c:v>38420</c:v>
                </c:pt>
                <c:pt idx="4791">
                  <c:v>38421</c:v>
                </c:pt>
                <c:pt idx="4792">
                  <c:v>38422</c:v>
                </c:pt>
                <c:pt idx="4793">
                  <c:v>38425</c:v>
                </c:pt>
                <c:pt idx="4794">
                  <c:v>38426</c:v>
                </c:pt>
                <c:pt idx="4795">
                  <c:v>38427</c:v>
                </c:pt>
                <c:pt idx="4796">
                  <c:v>38428</c:v>
                </c:pt>
                <c:pt idx="4797">
                  <c:v>38429</c:v>
                </c:pt>
                <c:pt idx="4798">
                  <c:v>38432</c:v>
                </c:pt>
                <c:pt idx="4799">
                  <c:v>38433</c:v>
                </c:pt>
                <c:pt idx="4800">
                  <c:v>38434</c:v>
                </c:pt>
                <c:pt idx="4801">
                  <c:v>38435</c:v>
                </c:pt>
                <c:pt idx="4802">
                  <c:v>38439</c:v>
                </c:pt>
                <c:pt idx="4803">
                  <c:v>38440</c:v>
                </c:pt>
                <c:pt idx="4804">
                  <c:v>38441</c:v>
                </c:pt>
                <c:pt idx="4805">
                  <c:v>38442</c:v>
                </c:pt>
                <c:pt idx="4806">
                  <c:v>38443</c:v>
                </c:pt>
                <c:pt idx="4807">
                  <c:v>38446</c:v>
                </c:pt>
                <c:pt idx="4808">
                  <c:v>38447</c:v>
                </c:pt>
                <c:pt idx="4809">
                  <c:v>38448</c:v>
                </c:pt>
                <c:pt idx="4810">
                  <c:v>38449</c:v>
                </c:pt>
                <c:pt idx="4811">
                  <c:v>38450</c:v>
                </c:pt>
                <c:pt idx="4812">
                  <c:v>38453</c:v>
                </c:pt>
                <c:pt idx="4813">
                  <c:v>38454</c:v>
                </c:pt>
                <c:pt idx="4814">
                  <c:v>38455</c:v>
                </c:pt>
                <c:pt idx="4815">
                  <c:v>38456</c:v>
                </c:pt>
                <c:pt idx="4816">
                  <c:v>38457</c:v>
                </c:pt>
                <c:pt idx="4817">
                  <c:v>38460</c:v>
                </c:pt>
                <c:pt idx="4818">
                  <c:v>38461</c:v>
                </c:pt>
                <c:pt idx="4819">
                  <c:v>38462</c:v>
                </c:pt>
                <c:pt idx="4820">
                  <c:v>38463</c:v>
                </c:pt>
                <c:pt idx="4821">
                  <c:v>38464</c:v>
                </c:pt>
                <c:pt idx="4822">
                  <c:v>38467</c:v>
                </c:pt>
                <c:pt idx="4823">
                  <c:v>38468</c:v>
                </c:pt>
                <c:pt idx="4824">
                  <c:v>38469</c:v>
                </c:pt>
                <c:pt idx="4825">
                  <c:v>38470</c:v>
                </c:pt>
                <c:pt idx="4826">
                  <c:v>38471</c:v>
                </c:pt>
                <c:pt idx="4827">
                  <c:v>38474</c:v>
                </c:pt>
                <c:pt idx="4828">
                  <c:v>38475</c:v>
                </c:pt>
                <c:pt idx="4829">
                  <c:v>38476</c:v>
                </c:pt>
                <c:pt idx="4830">
                  <c:v>38477</c:v>
                </c:pt>
                <c:pt idx="4831">
                  <c:v>38478</c:v>
                </c:pt>
                <c:pt idx="4832">
                  <c:v>38481</c:v>
                </c:pt>
                <c:pt idx="4833">
                  <c:v>38482</c:v>
                </c:pt>
                <c:pt idx="4834">
                  <c:v>38483</c:v>
                </c:pt>
                <c:pt idx="4835">
                  <c:v>38484</c:v>
                </c:pt>
                <c:pt idx="4836">
                  <c:v>38485</c:v>
                </c:pt>
                <c:pt idx="4837">
                  <c:v>38488</c:v>
                </c:pt>
                <c:pt idx="4838">
                  <c:v>38489</c:v>
                </c:pt>
                <c:pt idx="4839">
                  <c:v>38490</c:v>
                </c:pt>
                <c:pt idx="4840">
                  <c:v>38491</c:v>
                </c:pt>
                <c:pt idx="4841">
                  <c:v>38492</c:v>
                </c:pt>
                <c:pt idx="4842">
                  <c:v>38495</c:v>
                </c:pt>
                <c:pt idx="4843">
                  <c:v>38496</c:v>
                </c:pt>
                <c:pt idx="4844">
                  <c:v>38497</c:v>
                </c:pt>
                <c:pt idx="4845">
                  <c:v>38498</c:v>
                </c:pt>
                <c:pt idx="4846">
                  <c:v>38499</c:v>
                </c:pt>
                <c:pt idx="4847">
                  <c:v>38503</c:v>
                </c:pt>
                <c:pt idx="4848">
                  <c:v>38504</c:v>
                </c:pt>
                <c:pt idx="4849">
                  <c:v>38505</c:v>
                </c:pt>
                <c:pt idx="4850">
                  <c:v>38506</c:v>
                </c:pt>
                <c:pt idx="4851">
                  <c:v>38509</c:v>
                </c:pt>
                <c:pt idx="4852">
                  <c:v>38510</c:v>
                </c:pt>
                <c:pt idx="4853">
                  <c:v>38511</c:v>
                </c:pt>
                <c:pt idx="4854">
                  <c:v>38512</c:v>
                </c:pt>
                <c:pt idx="4855">
                  <c:v>38513</c:v>
                </c:pt>
                <c:pt idx="4856">
                  <c:v>38516</c:v>
                </c:pt>
                <c:pt idx="4857">
                  <c:v>38517</c:v>
                </c:pt>
                <c:pt idx="4858">
                  <c:v>38518</c:v>
                </c:pt>
                <c:pt idx="4859">
                  <c:v>38519</c:v>
                </c:pt>
                <c:pt idx="4860">
                  <c:v>38520</c:v>
                </c:pt>
                <c:pt idx="4861">
                  <c:v>38523</c:v>
                </c:pt>
                <c:pt idx="4862">
                  <c:v>38524</c:v>
                </c:pt>
                <c:pt idx="4863">
                  <c:v>38525</c:v>
                </c:pt>
                <c:pt idx="4864">
                  <c:v>38526</c:v>
                </c:pt>
                <c:pt idx="4865">
                  <c:v>38527</c:v>
                </c:pt>
                <c:pt idx="4866">
                  <c:v>38530</c:v>
                </c:pt>
                <c:pt idx="4867">
                  <c:v>38531</c:v>
                </c:pt>
                <c:pt idx="4868">
                  <c:v>38532</c:v>
                </c:pt>
                <c:pt idx="4869">
                  <c:v>38533</c:v>
                </c:pt>
                <c:pt idx="4870">
                  <c:v>38534</c:v>
                </c:pt>
                <c:pt idx="4871">
                  <c:v>38538</c:v>
                </c:pt>
                <c:pt idx="4872">
                  <c:v>38539</c:v>
                </c:pt>
                <c:pt idx="4873">
                  <c:v>38540</c:v>
                </c:pt>
                <c:pt idx="4874">
                  <c:v>38541</c:v>
                </c:pt>
                <c:pt idx="4875">
                  <c:v>38544</c:v>
                </c:pt>
                <c:pt idx="4876">
                  <c:v>38545</c:v>
                </c:pt>
                <c:pt idx="4877">
                  <c:v>38546</c:v>
                </c:pt>
                <c:pt idx="4878">
                  <c:v>38547</c:v>
                </c:pt>
                <c:pt idx="4879">
                  <c:v>38548</c:v>
                </c:pt>
                <c:pt idx="4880">
                  <c:v>38551</c:v>
                </c:pt>
                <c:pt idx="4881">
                  <c:v>38552</c:v>
                </c:pt>
                <c:pt idx="4882">
                  <c:v>38553</c:v>
                </c:pt>
                <c:pt idx="4883">
                  <c:v>38554</c:v>
                </c:pt>
                <c:pt idx="4884">
                  <c:v>38555</c:v>
                </c:pt>
                <c:pt idx="4885">
                  <c:v>38558</c:v>
                </c:pt>
                <c:pt idx="4886">
                  <c:v>38559</c:v>
                </c:pt>
                <c:pt idx="4887">
                  <c:v>38560</c:v>
                </c:pt>
                <c:pt idx="4888">
                  <c:v>38561</c:v>
                </c:pt>
                <c:pt idx="4889">
                  <c:v>38562</c:v>
                </c:pt>
                <c:pt idx="4890">
                  <c:v>38565</c:v>
                </c:pt>
                <c:pt idx="4891">
                  <c:v>38566</c:v>
                </c:pt>
                <c:pt idx="4892">
                  <c:v>38567</c:v>
                </c:pt>
                <c:pt idx="4893">
                  <c:v>38568</c:v>
                </c:pt>
                <c:pt idx="4894">
                  <c:v>38569</c:v>
                </c:pt>
                <c:pt idx="4895">
                  <c:v>38572</c:v>
                </c:pt>
                <c:pt idx="4896">
                  <c:v>38573</c:v>
                </c:pt>
                <c:pt idx="4897">
                  <c:v>38574</c:v>
                </c:pt>
                <c:pt idx="4898">
                  <c:v>38575</c:v>
                </c:pt>
                <c:pt idx="4899">
                  <c:v>38576</c:v>
                </c:pt>
                <c:pt idx="4900">
                  <c:v>38579</c:v>
                </c:pt>
                <c:pt idx="4901">
                  <c:v>38580</c:v>
                </c:pt>
                <c:pt idx="4902">
                  <c:v>38581</c:v>
                </c:pt>
                <c:pt idx="4903">
                  <c:v>38582</c:v>
                </c:pt>
                <c:pt idx="4904">
                  <c:v>38583</c:v>
                </c:pt>
                <c:pt idx="4905">
                  <c:v>38586</c:v>
                </c:pt>
                <c:pt idx="4906">
                  <c:v>38587</c:v>
                </c:pt>
                <c:pt idx="4907">
                  <c:v>38588</c:v>
                </c:pt>
                <c:pt idx="4908">
                  <c:v>38589</c:v>
                </c:pt>
                <c:pt idx="4909">
                  <c:v>38590</c:v>
                </c:pt>
                <c:pt idx="4910">
                  <c:v>38593</c:v>
                </c:pt>
                <c:pt idx="4911">
                  <c:v>38594</c:v>
                </c:pt>
                <c:pt idx="4912">
                  <c:v>38595</c:v>
                </c:pt>
                <c:pt idx="4913">
                  <c:v>38596</c:v>
                </c:pt>
                <c:pt idx="4914">
                  <c:v>38597</c:v>
                </c:pt>
                <c:pt idx="4915">
                  <c:v>38601</c:v>
                </c:pt>
                <c:pt idx="4916">
                  <c:v>38602</c:v>
                </c:pt>
                <c:pt idx="4917">
                  <c:v>38603</c:v>
                </c:pt>
                <c:pt idx="4918">
                  <c:v>38604</c:v>
                </c:pt>
                <c:pt idx="4919">
                  <c:v>38607</c:v>
                </c:pt>
                <c:pt idx="4920">
                  <c:v>38608</c:v>
                </c:pt>
                <c:pt idx="4921">
                  <c:v>38609</c:v>
                </c:pt>
                <c:pt idx="4922">
                  <c:v>38610</c:v>
                </c:pt>
                <c:pt idx="4923">
                  <c:v>38611</c:v>
                </c:pt>
                <c:pt idx="4924">
                  <c:v>38614</c:v>
                </c:pt>
                <c:pt idx="4925">
                  <c:v>38615</c:v>
                </c:pt>
                <c:pt idx="4926">
                  <c:v>38616</c:v>
                </c:pt>
                <c:pt idx="4927">
                  <c:v>38617</c:v>
                </c:pt>
                <c:pt idx="4928">
                  <c:v>38618</c:v>
                </c:pt>
                <c:pt idx="4929">
                  <c:v>38621</c:v>
                </c:pt>
                <c:pt idx="4930">
                  <c:v>38622</c:v>
                </c:pt>
                <c:pt idx="4931">
                  <c:v>38623</c:v>
                </c:pt>
                <c:pt idx="4932">
                  <c:v>38624</c:v>
                </c:pt>
                <c:pt idx="4933">
                  <c:v>38625</c:v>
                </c:pt>
                <c:pt idx="4934">
                  <c:v>38628</c:v>
                </c:pt>
                <c:pt idx="4935">
                  <c:v>38629</c:v>
                </c:pt>
                <c:pt idx="4936">
                  <c:v>38630</c:v>
                </c:pt>
                <c:pt idx="4937">
                  <c:v>38631</c:v>
                </c:pt>
                <c:pt idx="4938">
                  <c:v>38632</c:v>
                </c:pt>
                <c:pt idx="4939">
                  <c:v>38635</c:v>
                </c:pt>
                <c:pt idx="4940">
                  <c:v>38636</c:v>
                </c:pt>
                <c:pt idx="4941">
                  <c:v>38637</c:v>
                </c:pt>
                <c:pt idx="4942">
                  <c:v>38638</c:v>
                </c:pt>
                <c:pt idx="4943">
                  <c:v>38639</c:v>
                </c:pt>
                <c:pt idx="4944">
                  <c:v>38642</c:v>
                </c:pt>
                <c:pt idx="4945">
                  <c:v>38643</c:v>
                </c:pt>
                <c:pt idx="4946">
                  <c:v>38644</c:v>
                </c:pt>
                <c:pt idx="4947">
                  <c:v>38645</c:v>
                </c:pt>
                <c:pt idx="4948">
                  <c:v>38646</c:v>
                </c:pt>
                <c:pt idx="4949">
                  <c:v>38649</c:v>
                </c:pt>
                <c:pt idx="4950">
                  <c:v>38650</c:v>
                </c:pt>
                <c:pt idx="4951">
                  <c:v>38651</c:v>
                </c:pt>
                <c:pt idx="4952">
                  <c:v>38652</c:v>
                </c:pt>
                <c:pt idx="4953">
                  <c:v>38653</c:v>
                </c:pt>
                <c:pt idx="4954">
                  <c:v>38656</c:v>
                </c:pt>
                <c:pt idx="4955">
                  <c:v>38657</c:v>
                </c:pt>
                <c:pt idx="4956">
                  <c:v>38658</c:v>
                </c:pt>
                <c:pt idx="4957">
                  <c:v>38659</c:v>
                </c:pt>
                <c:pt idx="4958">
                  <c:v>38660</c:v>
                </c:pt>
                <c:pt idx="4959">
                  <c:v>38663</c:v>
                </c:pt>
                <c:pt idx="4960">
                  <c:v>38664</c:v>
                </c:pt>
                <c:pt idx="4961">
                  <c:v>38665</c:v>
                </c:pt>
                <c:pt idx="4962">
                  <c:v>38666</c:v>
                </c:pt>
                <c:pt idx="4963">
                  <c:v>38667</c:v>
                </c:pt>
                <c:pt idx="4964">
                  <c:v>38670</c:v>
                </c:pt>
                <c:pt idx="4965">
                  <c:v>38671</c:v>
                </c:pt>
                <c:pt idx="4966">
                  <c:v>38672</c:v>
                </c:pt>
                <c:pt idx="4967">
                  <c:v>38673</c:v>
                </c:pt>
                <c:pt idx="4968">
                  <c:v>38674</c:v>
                </c:pt>
                <c:pt idx="4969">
                  <c:v>38677</c:v>
                </c:pt>
                <c:pt idx="4970">
                  <c:v>38678</c:v>
                </c:pt>
                <c:pt idx="4971">
                  <c:v>38679</c:v>
                </c:pt>
                <c:pt idx="4972">
                  <c:v>38681</c:v>
                </c:pt>
                <c:pt idx="4973">
                  <c:v>38684</c:v>
                </c:pt>
                <c:pt idx="4974">
                  <c:v>38685</c:v>
                </c:pt>
                <c:pt idx="4975">
                  <c:v>38686</c:v>
                </c:pt>
                <c:pt idx="4976">
                  <c:v>38687</c:v>
                </c:pt>
                <c:pt idx="4977">
                  <c:v>38688</c:v>
                </c:pt>
                <c:pt idx="4978">
                  <c:v>38691</c:v>
                </c:pt>
                <c:pt idx="4979">
                  <c:v>38692</c:v>
                </c:pt>
                <c:pt idx="4980">
                  <c:v>38693</c:v>
                </c:pt>
                <c:pt idx="4981">
                  <c:v>38694</c:v>
                </c:pt>
                <c:pt idx="4982">
                  <c:v>38695</c:v>
                </c:pt>
                <c:pt idx="4983">
                  <c:v>38698</c:v>
                </c:pt>
                <c:pt idx="4984">
                  <c:v>38699</c:v>
                </c:pt>
                <c:pt idx="4985">
                  <c:v>38700</c:v>
                </c:pt>
                <c:pt idx="4986">
                  <c:v>38701</c:v>
                </c:pt>
                <c:pt idx="4987">
                  <c:v>38702</c:v>
                </c:pt>
                <c:pt idx="4988">
                  <c:v>38705</c:v>
                </c:pt>
                <c:pt idx="4989">
                  <c:v>38706</c:v>
                </c:pt>
                <c:pt idx="4990">
                  <c:v>38707</c:v>
                </c:pt>
                <c:pt idx="4991">
                  <c:v>38708</c:v>
                </c:pt>
                <c:pt idx="4992">
                  <c:v>38709</c:v>
                </c:pt>
                <c:pt idx="4993">
                  <c:v>38713</c:v>
                </c:pt>
                <c:pt idx="4994">
                  <c:v>38714</c:v>
                </c:pt>
                <c:pt idx="4995">
                  <c:v>38715</c:v>
                </c:pt>
                <c:pt idx="4996">
                  <c:v>38716</c:v>
                </c:pt>
                <c:pt idx="4997">
                  <c:v>38720</c:v>
                </c:pt>
                <c:pt idx="4998">
                  <c:v>38721</c:v>
                </c:pt>
                <c:pt idx="4999">
                  <c:v>38722</c:v>
                </c:pt>
                <c:pt idx="5000">
                  <c:v>38723</c:v>
                </c:pt>
                <c:pt idx="5001">
                  <c:v>38726</c:v>
                </c:pt>
                <c:pt idx="5002">
                  <c:v>38727</c:v>
                </c:pt>
                <c:pt idx="5003">
                  <c:v>38728</c:v>
                </c:pt>
                <c:pt idx="5004">
                  <c:v>38729</c:v>
                </c:pt>
                <c:pt idx="5005">
                  <c:v>38730</c:v>
                </c:pt>
                <c:pt idx="5006">
                  <c:v>38734</c:v>
                </c:pt>
                <c:pt idx="5007">
                  <c:v>38735</c:v>
                </c:pt>
                <c:pt idx="5008">
                  <c:v>38736</c:v>
                </c:pt>
                <c:pt idx="5009">
                  <c:v>38737</c:v>
                </c:pt>
                <c:pt idx="5010">
                  <c:v>38740</c:v>
                </c:pt>
                <c:pt idx="5011">
                  <c:v>38741</c:v>
                </c:pt>
                <c:pt idx="5012">
                  <c:v>38742</c:v>
                </c:pt>
                <c:pt idx="5013">
                  <c:v>38743</c:v>
                </c:pt>
                <c:pt idx="5014">
                  <c:v>38744</c:v>
                </c:pt>
                <c:pt idx="5015">
                  <c:v>38747</c:v>
                </c:pt>
                <c:pt idx="5016">
                  <c:v>38748</c:v>
                </c:pt>
                <c:pt idx="5017">
                  <c:v>38749</c:v>
                </c:pt>
                <c:pt idx="5018">
                  <c:v>38750</c:v>
                </c:pt>
                <c:pt idx="5019">
                  <c:v>38751</c:v>
                </c:pt>
                <c:pt idx="5020">
                  <c:v>38754</c:v>
                </c:pt>
                <c:pt idx="5021">
                  <c:v>38755</c:v>
                </c:pt>
                <c:pt idx="5022">
                  <c:v>38756</c:v>
                </c:pt>
                <c:pt idx="5023">
                  <c:v>38757</c:v>
                </c:pt>
                <c:pt idx="5024">
                  <c:v>38758</c:v>
                </c:pt>
                <c:pt idx="5025">
                  <c:v>38761</c:v>
                </c:pt>
                <c:pt idx="5026">
                  <c:v>38762</c:v>
                </c:pt>
                <c:pt idx="5027">
                  <c:v>38763</c:v>
                </c:pt>
                <c:pt idx="5028">
                  <c:v>38764</c:v>
                </c:pt>
                <c:pt idx="5029">
                  <c:v>38765</c:v>
                </c:pt>
                <c:pt idx="5030">
                  <c:v>38769</c:v>
                </c:pt>
                <c:pt idx="5031">
                  <c:v>38770</c:v>
                </c:pt>
                <c:pt idx="5032">
                  <c:v>38771</c:v>
                </c:pt>
                <c:pt idx="5033">
                  <c:v>38772</c:v>
                </c:pt>
                <c:pt idx="5034">
                  <c:v>38775</c:v>
                </c:pt>
                <c:pt idx="5035">
                  <c:v>38776</c:v>
                </c:pt>
                <c:pt idx="5036">
                  <c:v>38777</c:v>
                </c:pt>
                <c:pt idx="5037">
                  <c:v>38778</c:v>
                </c:pt>
                <c:pt idx="5038">
                  <c:v>38779</c:v>
                </c:pt>
                <c:pt idx="5039">
                  <c:v>38782</c:v>
                </c:pt>
                <c:pt idx="5040">
                  <c:v>38783</c:v>
                </c:pt>
                <c:pt idx="5041">
                  <c:v>38784</c:v>
                </c:pt>
                <c:pt idx="5042">
                  <c:v>38785</c:v>
                </c:pt>
                <c:pt idx="5043">
                  <c:v>38786</c:v>
                </c:pt>
                <c:pt idx="5044">
                  <c:v>38789</c:v>
                </c:pt>
                <c:pt idx="5045">
                  <c:v>38790</c:v>
                </c:pt>
                <c:pt idx="5046">
                  <c:v>38791</c:v>
                </c:pt>
                <c:pt idx="5047">
                  <c:v>38792</c:v>
                </c:pt>
                <c:pt idx="5048">
                  <c:v>38793</c:v>
                </c:pt>
                <c:pt idx="5049">
                  <c:v>38796</c:v>
                </c:pt>
                <c:pt idx="5050">
                  <c:v>38797</c:v>
                </c:pt>
                <c:pt idx="5051">
                  <c:v>38798</c:v>
                </c:pt>
                <c:pt idx="5052">
                  <c:v>38799</c:v>
                </c:pt>
                <c:pt idx="5053">
                  <c:v>38800</c:v>
                </c:pt>
                <c:pt idx="5054">
                  <c:v>38803</c:v>
                </c:pt>
                <c:pt idx="5055">
                  <c:v>38804</c:v>
                </c:pt>
                <c:pt idx="5056">
                  <c:v>38805</c:v>
                </c:pt>
                <c:pt idx="5057">
                  <c:v>38806</c:v>
                </c:pt>
                <c:pt idx="5058">
                  <c:v>38807</c:v>
                </c:pt>
                <c:pt idx="5059">
                  <c:v>38810</c:v>
                </c:pt>
                <c:pt idx="5060">
                  <c:v>38811</c:v>
                </c:pt>
                <c:pt idx="5061">
                  <c:v>38812</c:v>
                </c:pt>
                <c:pt idx="5062">
                  <c:v>38813</c:v>
                </c:pt>
                <c:pt idx="5063">
                  <c:v>38814</c:v>
                </c:pt>
                <c:pt idx="5064">
                  <c:v>38817</c:v>
                </c:pt>
                <c:pt idx="5065">
                  <c:v>38818</c:v>
                </c:pt>
                <c:pt idx="5066">
                  <c:v>38819</c:v>
                </c:pt>
                <c:pt idx="5067">
                  <c:v>38820</c:v>
                </c:pt>
                <c:pt idx="5068">
                  <c:v>38824</c:v>
                </c:pt>
                <c:pt idx="5069">
                  <c:v>38825</c:v>
                </c:pt>
                <c:pt idx="5070">
                  <c:v>38826</c:v>
                </c:pt>
                <c:pt idx="5071">
                  <c:v>38827</c:v>
                </c:pt>
                <c:pt idx="5072">
                  <c:v>38828</c:v>
                </c:pt>
                <c:pt idx="5073">
                  <c:v>38831</c:v>
                </c:pt>
                <c:pt idx="5074">
                  <c:v>38832</c:v>
                </c:pt>
                <c:pt idx="5075">
                  <c:v>38833</c:v>
                </c:pt>
                <c:pt idx="5076">
                  <c:v>38834</c:v>
                </c:pt>
                <c:pt idx="5077">
                  <c:v>38835</c:v>
                </c:pt>
                <c:pt idx="5078">
                  <c:v>38838</c:v>
                </c:pt>
                <c:pt idx="5079">
                  <c:v>38839</c:v>
                </c:pt>
                <c:pt idx="5080">
                  <c:v>38840</c:v>
                </c:pt>
                <c:pt idx="5081">
                  <c:v>38841</c:v>
                </c:pt>
                <c:pt idx="5082">
                  <c:v>38842</c:v>
                </c:pt>
                <c:pt idx="5083">
                  <c:v>38845</c:v>
                </c:pt>
                <c:pt idx="5084">
                  <c:v>38846</c:v>
                </c:pt>
                <c:pt idx="5085">
                  <c:v>38847</c:v>
                </c:pt>
                <c:pt idx="5086">
                  <c:v>38848</c:v>
                </c:pt>
                <c:pt idx="5087">
                  <c:v>38849</c:v>
                </c:pt>
                <c:pt idx="5088">
                  <c:v>38852</c:v>
                </c:pt>
                <c:pt idx="5089">
                  <c:v>38853</c:v>
                </c:pt>
                <c:pt idx="5090">
                  <c:v>38854</c:v>
                </c:pt>
                <c:pt idx="5091">
                  <c:v>38855</c:v>
                </c:pt>
                <c:pt idx="5092">
                  <c:v>38856</c:v>
                </c:pt>
                <c:pt idx="5093">
                  <c:v>38859</c:v>
                </c:pt>
                <c:pt idx="5094">
                  <c:v>38860</c:v>
                </c:pt>
                <c:pt idx="5095">
                  <c:v>38861</c:v>
                </c:pt>
                <c:pt idx="5096">
                  <c:v>38862</c:v>
                </c:pt>
                <c:pt idx="5097">
                  <c:v>38863</c:v>
                </c:pt>
                <c:pt idx="5098">
                  <c:v>38867</c:v>
                </c:pt>
                <c:pt idx="5099">
                  <c:v>38868</c:v>
                </c:pt>
                <c:pt idx="5100">
                  <c:v>38869</c:v>
                </c:pt>
                <c:pt idx="5101">
                  <c:v>38870</c:v>
                </c:pt>
                <c:pt idx="5102">
                  <c:v>38873</c:v>
                </c:pt>
                <c:pt idx="5103">
                  <c:v>38874</c:v>
                </c:pt>
                <c:pt idx="5104">
                  <c:v>38875</c:v>
                </c:pt>
                <c:pt idx="5105">
                  <c:v>38876</c:v>
                </c:pt>
                <c:pt idx="5106">
                  <c:v>38877</c:v>
                </c:pt>
                <c:pt idx="5107">
                  <c:v>38880</c:v>
                </c:pt>
                <c:pt idx="5108">
                  <c:v>38881</c:v>
                </c:pt>
                <c:pt idx="5109">
                  <c:v>38882</c:v>
                </c:pt>
                <c:pt idx="5110">
                  <c:v>38883</c:v>
                </c:pt>
                <c:pt idx="5111">
                  <c:v>38884</c:v>
                </c:pt>
                <c:pt idx="5112">
                  <c:v>38887</c:v>
                </c:pt>
                <c:pt idx="5113">
                  <c:v>38888</c:v>
                </c:pt>
                <c:pt idx="5114">
                  <c:v>38889</c:v>
                </c:pt>
                <c:pt idx="5115">
                  <c:v>38890</c:v>
                </c:pt>
                <c:pt idx="5116">
                  <c:v>38891</c:v>
                </c:pt>
                <c:pt idx="5117">
                  <c:v>38894</c:v>
                </c:pt>
                <c:pt idx="5118">
                  <c:v>38895</c:v>
                </c:pt>
                <c:pt idx="5119">
                  <c:v>38896</c:v>
                </c:pt>
                <c:pt idx="5120">
                  <c:v>38897</c:v>
                </c:pt>
                <c:pt idx="5121">
                  <c:v>38898</c:v>
                </c:pt>
                <c:pt idx="5122">
                  <c:v>38901</c:v>
                </c:pt>
                <c:pt idx="5123">
                  <c:v>38903</c:v>
                </c:pt>
                <c:pt idx="5124">
                  <c:v>38904</c:v>
                </c:pt>
                <c:pt idx="5125">
                  <c:v>38905</c:v>
                </c:pt>
                <c:pt idx="5126">
                  <c:v>38908</c:v>
                </c:pt>
                <c:pt idx="5127">
                  <c:v>38909</c:v>
                </c:pt>
                <c:pt idx="5128">
                  <c:v>38910</c:v>
                </c:pt>
                <c:pt idx="5129">
                  <c:v>38911</c:v>
                </c:pt>
                <c:pt idx="5130">
                  <c:v>38912</c:v>
                </c:pt>
                <c:pt idx="5131">
                  <c:v>38915</c:v>
                </c:pt>
                <c:pt idx="5132">
                  <c:v>38916</c:v>
                </c:pt>
                <c:pt idx="5133">
                  <c:v>38917</c:v>
                </c:pt>
                <c:pt idx="5134">
                  <c:v>38918</c:v>
                </c:pt>
                <c:pt idx="5135">
                  <c:v>38919</c:v>
                </c:pt>
                <c:pt idx="5136">
                  <c:v>38922</c:v>
                </c:pt>
                <c:pt idx="5137">
                  <c:v>38923</c:v>
                </c:pt>
                <c:pt idx="5138">
                  <c:v>38924</c:v>
                </c:pt>
                <c:pt idx="5139">
                  <c:v>38925</c:v>
                </c:pt>
                <c:pt idx="5140">
                  <c:v>38926</c:v>
                </c:pt>
                <c:pt idx="5141">
                  <c:v>38929</c:v>
                </c:pt>
                <c:pt idx="5142">
                  <c:v>38930</c:v>
                </c:pt>
                <c:pt idx="5143">
                  <c:v>38931</c:v>
                </c:pt>
                <c:pt idx="5144">
                  <c:v>38932</c:v>
                </c:pt>
                <c:pt idx="5145">
                  <c:v>38933</c:v>
                </c:pt>
                <c:pt idx="5146">
                  <c:v>38936</c:v>
                </c:pt>
                <c:pt idx="5147">
                  <c:v>38937</c:v>
                </c:pt>
                <c:pt idx="5148">
                  <c:v>38938</c:v>
                </c:pt>
                <c:pt idx="5149">
                  <c:v>38939</c:v>
                </c:pt>
                <c:pt idx="5150">
                  <c:v>38940</c:v>
                </c:pt>
                <c:pt idx="5151">
                  <c:v>38943</c:v>
                </c:pt>
                <c:pt idx="5152">
                  <c:v>38944</c:v>
                </c:pt>
                <c:pt idx="5153">
                  <c:v>38945</c:v>
                </c:pt>
                <c:pt idx="5154">
                  <c:v>38946</c:v>
                </c:pt>
                <c:pt idx="5155">
                  <c:v>38947</c:v>
                </c:pt>
                <c:pt idx="5156">
                  <c:v>38950</c:v>
                </c:pt>
                <c:pt idx="5157">
                  <c:v>38951</c:v>
                </c:pt>
                <c:pt idx="5158">
                  <c:v>38952</c:v>
                </c:pt>
                <c:pt idx="5159">
                  <c:v>38953</c:v>
                </c:pt>
                <c:pt idx="5160">
                  <c:v>38954</c:v>
                </c:pt>
                <c:pt idx="5161">
                  <c:v>38957</c:v>
                </c:pt>
                <c:pt idx="5162">
                  <c:v>38958</c:v>
                </c:pt>
                <c:pt idx="5163">
                  <c:v>38959</c:v>
                </c:pt>
                <c:pt idx="5164">
                  <c:v>38960</c:v>
                </c:pt>
                <c:pt idx="5165">
                  <c:v>38961</c:v>
                </c:pt>
                <c:pt idx="5166">
                  <c:v>38965</c:v>
                </c:pt>
                <c:pt idx="5167">
                  <c:v>38966</c:v>
                </c:pt>
                <c:pt idx="5168">
                  <c:v>38967</c:v>
                </c:pt>
                <c:pt idx="5169">
                  <c:v>38968</c:v>
                </c:pt>
                <c:pt idx="5170">
                  <c:v>38971</c:v>
                </c:pt>
                <c:pt idx="5171">
                  <c:v>38972</c:v>
                </c:pt>
                <c:pt idx="5172">
                  <c:v>38973</c:v>
                </c:pt>
                <c:pt idx="5173">
                  <c:v>38974</c:v>
                </c:pt>
                <c:pt idx="5174">
                  <c:v>38975</c:v>
                </c:pt>
                <c:pt idx="5175">
                  <c:v>38978</c:v>
                </c:pt>
                <c:pt idx="5176">
                  <c:v>38979</c:v>
                </c:pt>
                <c:pt idx="5177">
                  <c:v>38980</c:v>
                </c:pt>
                <c:pt idx="5178">
                  <c:v>38981</c:v>
                </c:pt>
                <c:pt idx="5179">
                  <c:v>38982</c:v>
                </c:pt>
                <c:pt idx="5180">
                  <c:v>38985</c:v>
                </c:pt>
                <c:pt idx="5181">
                  <c:v>38986</c:v>
                </c:pt>
                <c:pt idx="5182">
                  <c:v>38987</c:v>
                </c:pt>
                <c:pt idx="5183">
                  <c:v>38988</c:v>
                </c:pt>
                <c:pt idx="5184">
                  <c:v>38989</c:v>
                </c:pt>
                <c:pt idx="5185">
                  <c:v>38992</c:v>
                </c:pt>
                <c:pt idx="5186">
                  <c:v>38993</c:v>
                </c:pt>
                <c:pt idx="5187">
                  <c:v>38994</c:v>
                </c:pt>
                <c:pt idx="5188">
                  <c:v>38995</c:v>
                </c:pt>
                <c:pt idx="5189">
                  <c:v>38996</c:v>
                </c:pt>
                <c:pt idx="5190">
                  <c:v>38999</c:v>
                </c:pt>
                <c:pt idx="5191">
                  <c:v>39000</c:v>
                </c:pt>
                <c:pt idx="5192">
                  <c:v>39001</c:v>
                </c:pt>
                <c:pt idx="5193">
                  <c:v>39002</c:v>
                </c:pt>
                <c:pt idx="5194">
                  <c:v>39003</c:v>
                </c:pt>
                <c:pt idx="5195">
                  <c:v>39006</c:v>
                </c:pt>
                <c:pt idx="5196">
                  <c:v>39007</c:v>
                </c:pt>
                <c:pt idx="5197">
                  <c:v>39008</c:v>
                </c:pt>
                <c:pt idx="5198">
                  <c:v>39009</c:v>
                </c:pt>
                <c:pt idx="5199">
                  <c:v>39010</c:v>
                </c:pt>
                <c:pt idx="5200">
                  <c:v>39013</c:v>
                </c:pt>
                <c:pt idx="5201">
                  <c:v>39014</c:v>
                </c:pt>
                <c:pt idx="5202">
                  <c:v>39015</c:v>
                </c:pt>
                <c:pt idx="5203">
                  <c:v>39016</c:v>
                </c:pt>
                <c:pt idx="5204">
                  <c:v>39017</c:v>
                </c:pt>
                <c:pt idx="5205">
                  <c:v>39020</c:v>
                </c:pt>
                <c:pt idx="5206">
                  <c:v>39021</c:v>
                </c:pt>
                <c:pt idx="5207">
                  <c:v>39022</c:v>
                </c:pt>
                <c:pt idx="5208">
                  <c:v>39023</c:v>
                </c:pt>
                <c:pt idx="5209">
                  <c:v>39024</c:v>
                </c:pt>
                <c:pt idx="5210">
                  <c:v>39027</c:v>
                </c:pt>
                <c:pt idx="5211">
                  <c:v>39028</c:v>
                </c:pt>
                <c:pt idx="5212">
                  <c:v>39029</c:v>
                </c:pt>
                <c:pt idx="5213">
                  <c:v>39030</c:v>
                </c:pt>
                <c:pt idx="5214">
                  <c:v>39031</c:v>
                </c:pt>
                <c:pt idx="5215">
                  <c:v>39034</c:v>
                </c:pt>
                <c:pt idx="5216">
                  <c:v>39035</c:v>
                </c:pt>
                <c:pt idx="5217">
                  <c:v>39036</c:v>
                </c:pt>
                <c:pt idx="5218">
                  <c:v>39037</c:v>
                </c:pt>
                <c:pt idx="5219">
                  <c:v>39038</c:v>
                </c:pt>
                <c:pt idx="5220">
                  <c:v>39041</c:v>
                </c:pt>
                <c:pt idx="5221">
                  <c:v>39042</c:v>
                </c:pt>
                <c:pt idx="5222">
                  <c:v>39043</c:v>
                </c:pt>
                <c:pt idx="5223">
                  <c:v>39045</c:v>
                </c:pt>
                <c:pt idx="5224">
                  <c:v>39048</c:v>
                </c:pt>
                <c:pt idx="5225">
                  <c:v>39049</c:v>
                </c:pt>
                <c:pt idx="5226">
                  <c:v>39050</c:v>
                </c:pt>
                <c:pt idx="5227">
                  <c:v>39051</c:v>
                </c:pt>
                <c:pt idx="5228">
                  <c:v>39052</c:v>
                </c:pt>
                <c:pt idx="5229">
                  <c:v>39055</c:v>
                </c:pt>
                <c:pt idx="5230">
                  <c:v>39056</c:v>
                </c:pt>
                <c:pt idx="5231">
                  <c:v>39057</c:v>
                </c:pt>
                <c:pt idx="5232">
                  <c:v>39058</c:v>
                </c:pt>
                <c:pt idx="5233">
                  <c:v>39059</c:v>
                </c:pt>
                <c:pt idx="5234">
                  <c:v>39062</c:v>
                </c:pt>
                <c:pt idx="5235">
                  <c:v>39063</c:v>
                </c:pt>
                <c:pt idx="5236">
                  <c:v>39064</c:v>
                </c:pt>
                <c:pt idx="5237">
                  <c:v>39065</c:v>
                </c:pt>
                <c:pt idx="5238">
                  <c:v>39066</c:v>
                </c:pt>
                <c:pt idx="5239">
                  <c:v>39069</c:v>
                </c:pt>
                <c:pt idx="5240">
                  <c:v>39070</c:v>
                </c:pt>
                <c:pt idx="5241">
                  <c:v>39071</c:v>
                </c:pt>
                <c:pt idx="5242">
                  <c:v>39072</c:v>
                </c:pt>
                <c:pt idx="5243">
                  <c:v>39073</c:v>
                </c:pt>
                <c:pt idx="5244">
                  <c:v>39077</c:v>
                </c:pt>
                <c:pt idx="5245">
                  <c:v>39078</c:v>
                </c:pt>
                <c:pt idx="5246">
                  <c:v>39079</c:v>
                </c:pt>
                <c:pt idx="5247">
                  <c:v>39080</c:v>
                </c:pt>
                <c:pt idx="5248">
                  <c:v>39085</c:v>
                </c:pt>
                <c:pt idx="5249">
                  <c:v>39086</c:v>
                </c:pt>
                <c:pt idx="5250">
                  <c:v>39087</c:v>
                </c:pt>
                <c:pt idx="5251">
                  <c:v>39090</c:v>
                </c:pt>
                <c:pt idx="5252">
                  <c:v>39091</c:v>
                </c:pt>
                <c:pt idx="5253">
                  <c:v>39092</c:v>
                </c:pt>
                <c:pt idx="5254">
                  <c:v>39093</c:v>
                </c:pt>
                <c:pt idx="5255">
                  <c:v>39094</c:v>
                </c:pt>
                <c:pt idx="5256">
                  <c:v>39098</c:v>
                </c:pt>
                <c:pt idx="5257">
                  <c:v>39099</c:v>
                </c:pt>
                <c:pt idx="5258">
                  <c:v>39100</c:v>
                </c:pt>
                <c:pt idx="5259">
                  <c:v>39101</c:v>
                </c:pt>
                <c:pt idx="5260">
                  <c:v>39104</c:v>
                </c:pt>
                <c:pt idx="5261">
                  <c:v>39105</c:v>
                </c:pt>
                <c:pt idx="5262">
                  <c:v>39106</c:v>
                </c:pt>
                <c:pt idx="5263">
                  <c:v>39107</c:v>
                </c:pt>
                <c:pt idx="5264">
                  <c:v>39108</c:v>
                </c:pt>
                <c:pt idx="5265">
                  <c:v>39111</c:v>
                </c:pt>
                <c:pt idx="5266">
                  <c:v>39112</c:v>
                </c:pt>
                <c:pt idx="5267">
                  <c:v>39113</c:v>
                </c:pt>
                <c:pt idx="5268">
                  <c:v>39114</c:v>
                </c:pt>
                <c:pt idx="5269">
                  <c:v>39115</c:v>
                </c:pt>
                <c:pt idx="5270">
                  <c:v>39118</c:v>
                </c:pt>
                <c:pt idx="5271">
                  <c:v>39119</c:v>
                </c:pt>
                <c:pt idx="5272">
                  <c:v>39120</c:v>
                </c:pt>
                <c:pt idx="5273">
                  <c:v>39121</c:v>
                </c:pt>
                <c:pt idx="5274">
                  <c:v>39122</c:v>
                </c:pt>
                <c:pt idx="5275">
                  <c:v>39125</c:v>
                </c:pt>
                <c:pt idx="5276">
                  <c:v>39126</c:v>
                </c:pt>
                <c:pt idx="5277">
                  <c:v>39127</c:v>
                </c:pt>
                <c:pt idx="5278">
                  <c:v>39128</c:v>
                </c:pt>
                <c:pt idx="5279">
                  <c:v>39129</c:v>
                </c:pt>
                <c:pt idx="5280">
                  <c:v>39133</c:v>
                </c:pt>
                <c:pt idx="5281">
                  <c:v>39134</c:v>
                </c:pt>
                <c:pt idx="5282">
                  <c:v>39135</c:v>
                </c:pt>
                <c:pt idx="5283">
                  <c:v>39136</c:v>
                </c:pt>
                <c:pt idx="5284">
                  <c:v>39139</c:v>
                </c:pt>
                <c:pt idx="5285">
                  <c:v>39140</c:v>
                </c:pt>
                <c:pt idx="5286">
                  <c:v>39141</c:v>
                </c:pt>
                <c:pt idx="5287">
                  <c:v>39142</c:v>
                </c:pt>
                <c:pt idx="5288">
                  <c:v>39143</c:v>
                </c:pt>
                <c:pt idx="5289">
                  <c:v>39146</c:v>
                </c:pt>
                <c:pt idx="5290">
                  <c:v>39147</c:v>
                </c:pt>
                <c:pt idx="5291">
                  <c:v>39148</c:v>
                </c:pt>
                <c:pt idx="5292">
                  <c:v>39149</c:v>
                </c:pt>
                <c:pt idx="5293">
                  <c:v>39150</c:v>
                </c:pt>
                <c:pt idx="5294">
                  <c:v>39153</c:v>
                </c:pt>
                <c:pt idx="5295">
                  <c:v>39154</c:v>
                </c:pt>
                <c:pt idx="5296">
                  <c:v>39155</c:v>
                </c:pt>
                <c:pt idx="5297">
                  <c:v>39156</c:v>
                </c:pt>
                <c:pt idx="5298">
                  <c:v>39157</c:v>
                </c:pt>
                <c:pt idx="5299">
                  <c:v>39160</c:v>
                </c:pt>
                <c:pt idx="5300">
                  <c:v>39161</c:v>
                </c:pt>
                <c:pt idx="5301">
                  <c:v>39162</c:v>
                </c:pt>
                <c:pt idx="5302">
                  <c:v>39163</c:v>
                </c:pt>
                <c:pt idx="5303">
                  <c:v>39164</c:v>
                </c:pt>
                <c:pt idx="5304">
                  <c:v>39167</c:v>
                </c:pt>
                <c:pt idx="5305">
                  <c:v>39168</c:v>
                </c:pt>
                <c:pt idx="5306">
                  <c:v>39169</c:v>
                </c:pt>
                <c:pt idx="5307">
                  <c:v>39170</c:v>
                </c:pt>
                <c:pt idx="5308">
                  <c:v>39171</c:v>
                </c:pt>
                <c:pt idx="5309">
                  <c:v>39174</c:v>
                </c:pt>
                <c:pt idx="5310">
                  <c:v>39175</c:v>
                </c:pt>
                <c:pt idx="5311">
                  <c:v>39176</c:v>
                </c:pt>
                <c:pt idx="5312">
                  <c:v>39177</c:v>
                </c:pt>
                <c:pt idx="5313">
                  <c:v>39181</c:v>
                </c:pt>
                <c:pt idx="5314">
                  <c:v>39182</c:v>
                </c:pt>
                <c:pt idx="5315">
                  <c:v>39183</c:v>
                </c:pt>
                <c:pt idx="5316">
                  <c:v>39184</c:v>
                </c:pt>
                <c:pt idx="5317">
                  <c:v>39185</c:v>
                </c:pt>
                <c:pt idx="5318">
                  <c:v>39188</c:v>
                </c:pt>
                <c:pt idx="5319">
                  <c:v>39189</c:v>
                </c:pt>
                <c:pt idx="5320">
                  <c:v>39190</c:v>
                </c:pt>
                <c:pt idx="5321">
                  <c:v>39191</c:v>
                </c:pt>
                <c:pt idx="5322">
                  <c:v>39192</c:v>
                </c:pt>
                <c:pt idx="5323">
                  <c:v>39195</c:v>
                </c:pt>
                <c:pt idx="5324">
                  <c:v>39196</c:v>
                </c:pt>
                <c:pt idx="5325">
                  <c:v>39197</c:v>
                </c:pt>
                <c:pt idx="5326">
                  <c:v>39198</c:v>
                </c:pt>
                <c:pt idx="5327">
                  <c:v>39199</c:v>
                </c:pt>
                <c:pt idx="5328">
                  <c:v>39202</c:v>
                </c:pt>
                <c:pt idx="5329">
                  <c:v>39203</c:v>
                </c:pt>
                <c:pt idx="5330">
                  <c:v>39204</c:v>
                </c:pt>
                <c:pt idx="5331">
                  <c:v>39205</c:v>
                </c:pt>
                <c:pt idx="5332">
                  <c:v>39206</c:v>
                </c:pt>
                <c:pt idx="5333">
                  <c:v>39209</c:v>
                </c:pt>
                <c:pt idx="5334">
                  <c:v>39210</c:v>
                </c:pt>
                <c:pt idx="5335">
                  <c:v>39211</c:v>
                </c:pt>
                <c:pt idx="5336">
                  <c:v>39212</c:v>
                </c:pt>
                <c:pt idx="5337">
                  <c:v>39213</c:v>
                </c:pt>
                <c:pt idx="5338">
                  <c:v>39216</c:v>
                </c:pt>
                <c:pt idx="5339">
                  <c:v>39217</c:v>
                </c:pt>
                <c:pt idx="5340">
                  <c:v>39218</c:v>
                </c:pt>
                <c:pt idx="5341">
                  <c:v>39219</c:v>
                </c:pt>
                <c:pt idx="5342">
                  <c:v>39220</c:v>
                </c:pt>
                <c:pt idx="5343">
                  <c:v>39223</c:v>
                </c:pt>
                <c:pt idx="5344">
                  <c:v>39224</c:v>
                </c:pt>
                <c:pt idx="5345">
                  <c:v>39225</c:v>
                </c:pt>
                <c:pt idx="5346">
                  <c:v>39226</c:v>
                </c:pt>
                <c:pt idx="5347">
                  <c:v>39227</c:v>
                </c:pt>
                <c:pt idx="5348">
                  <c:v>39231</c:v>
                </c:pt>
                <c:pt idx="5349">
                  <c:v>39232</c:v>
                </c:pt>
                <c:pt idx="5350">
                  <c:v>39233</c:v>
                </c:pt>
                <c:pt idx="5351">
                  <c:v>39234</c:v>
                </c:pt>
                <c:pt idx="5352">
                  <c:v>39237</c:v>
                </c:pt>
                <c:pt idx="5353">
                  <c:v>39238</c:v>
                </c:pt>
                <c:pt idx="5354">
                  <c:v>39239</c:v>
                </c:pt>
                <c:pt idx="5355">
                  <c:v>39240</c:v>
                </c:pt>
                <c:pt idx="5356">
                  <c:v>39241</c:v>
                </c:pt>
                <c:pt idx="5357">
                  <c:v>39244</c:v>
                </c:pt>
                <c:pt idx="5358">
                  <c:v>39245</c:v>
                </c:pt>
                <c:pt idx="5359">
                  <c:v>39246</c:v>
                </c:pt>
                <c:pt idx="5360">
                  <c:v>39247</c:v>
                </c:pt>
                <c:pt idx="5361">
                  <c:v>39248</c:v>
                </c:pt>
                <c:pt idx="5362">
                  <c:v>39251</c:v>
                </c:pt>
                <c:pt idx="5363">
                  <c:v>39252</c:v>
                </c:pt>
                <c:pt idx="5364">
                  <c:v>39253</c:v>
                </c:pt>
                <c:pt idx="5365">
                  <c:v>39254</c:v>
                </c:pt>
                <c:pt idx="5366">
                  <c:v>39255</c:v>
                </c:pt>
                <c:pt idx="5367">
                  <c:v>39258</c:v>
                </c:pt>
                <c:pt idx="5368">
                  <c:v>39259</c:v>
                </c:pt>
                <c:pt idx="5369">
                  <c:v>39260</c:v>
                </c:pt>
                <c:pt idx="5370">
                  <c:v>39261</c:v>
                </c:pt>
                <c:pt idx="5371">
                  <c:v>39262</c:v>
                </c:pt>
                <c:pt idx="5372">
                  <c:v>39265</c:v>
                </c:pt>
                <c:pt idx="5373">
                  <c:v>39266</c:v>
                </c:pt>
                <c:pt idx="5374">
                  <c:v>39268</c:v>
                </c:pt>
                <c:pt idx="5375">
                  <c:v>39269</c:v>
                </c:pt>
                <c:pt idx="5376">
                  <c:v>39272</c:v>
                </c:pt>
                <c:pt idx="5377">
                  <c:v>39273</c:v>
                </c:pt>
                <c:pt idx="5378">
                  <c:v>39274</c:v>
                </c:pt>
                <c:pt idx="5379">
                  <c:v>39275</c:v>
                </c:pt>
                <c:pt idx="5380">
                  <c:v>39276</c:v>
                </c:pt>
                <c:pt idx="5381">
                  <c:v>39279</c:v>
                </c:pt>
                <c:pt idx="5382">
                  <c:v>39280</c:v>
                </c:pt>
                <c:pt idx="5383">
                  <c:v>39281</c:v>
                </c:pt>
                <c:pt idx="5384">
                  <c:v>39282</c:v>
                </c:pt>
                <c:pt idx="5385">
                  <c:v>39283</c:v>
                </c:pt>
                <c:pt idx="5386">
                  <c:v>39286</c:v>
                </c:pt>
                <c:pt idx="5387">
                  <c:v>39287</c:v>
                </c:pt>
                <c:pt idx="5388">
                  <c:v>39288</c:v>
                </c:pt>
                <c:pt idx="5389">
                  <c:v>39289</c:v>
                </c:pt>
                <c:pt idx="5390">
                  <c:v>39290</c:v>
                </c:pt>
                <c:pt idx="5391">
                  <c:v>39293</c:v>
                </c:pt>
                <c:pt idx="5392">
                  <c:v>39294</c:v>
                </c:pt>
                <c:pt idx="5393">
                  <c:v>39295</c:v>
                </c:pt>
                <c:pt idx="5394">
                  <c:v>39296</c:v>
                </c:pt>
                <c:pt idx="5395">
                  <c:v>39297</c:v>
                </c:pt>
                <c:pt idx="5396">
                  <c:v>39300</c:v>
                </c:pt>
                <c:pt idx="5397">
                  <c:v>39301</c:v>
                </c:pt>
                <c:pt idx="5398">
                  <c:v>39302</c:v>
                </c:pt>
                <c:pt idx="5399">
                  <c:v>39303</c:v>
                </c:pt>
                <c:pt idx="5400">
                  <c:v>39304</c:v>
                </c:pt>
                <c:pt idx="5401">
                  <c:v>39307</c:v>
                </c:pt>
                <c:pt idx="5402">
                  <c:v>39308</c:v>
                </c:pt>
                <c:pt idx="5403">
                  <c:v>39309</c:v>
                </c:pt>
                <c:pt idx="5404">
                  <c:v>39310</c:v>
                </c:pt>
                <c:pt idx="5405">
                  <c:v>39311</c:v>
                </c:pt>
                <c:pt idx="5406">
                  <c:v>39314</c:v>
                </c:pt>
                <c:pt idx="5407">
                  <c:v>39315</c:v>
                </c:pt>
                <c:pt idx="5408">
                  <c:v>39316</c:v>
                </c:pt>
                <c:pt idx="5409">
                  <c:v>39317</c:v>
                </c:pt>
                <c:pt idx="5410">
                  <c:v>39318</c:v>
                </c:pt>
                <c:pt idx="5411">
                  <c:v>39321</c:v>
                </c:pt>
                <c:pt idx="5412">
                  <c:v>39322</c:v>
                </c:pt>
                <c:pt idx="5413">
                  <c:v>39323</c:v>
                </c:pt>
                <c:pt idx="5414">
                  <c:v>39324</c:v>
                </c:pt>
                <c:pt idx="5415">
                  <c:v>39325</c:v>
                </c:pt>
                <c:pt idx="5416">
                  <c:v>39329</c:v>
                </c:pt>
                <c:pt idx="5417">
                  <c:v>39330</c:v>
                </c:pt>
                <c:pt idx="5418">
                  <c:v>39331</c:v>
                </c:pt>
                <c:pt idx="5419">
                  <c:v>39332</c:v>
                </c:pt>
                <c:pt idx="5420">
                  <c:v>39335</c:v>
                </c:pt>
                <c:pt idx="5421">
                  <c:v>39336</c:v>
                </c:pt>
                <c:pt idx="5422">
                  <c:v>39337</c:v>
                </c:pt>
                <c:pt idx="5423">
                  <c:v>39338</c:v>
                </c:pt>
                <c:pt idx="5424">
                  <c:v>39339</c:v>
                </c:pt>
                <c:pt idx="5425">
                  <c:v>39342</c:v>
                </c:pt>
                <c:pt idx="5426">
                  <c:v>39343</c:v>
                </c:pt>
                <c:pt idx="5427">
                  <c:v>39344</c:v>
                </c:pt>
                <c:pt idx="5428">
                  <c:v>39345</c:v>
                </c:pt>
                <c:pt idx="5429">
                  <c:v>39346</c:v>
                </c:pt>
                <c:pt idx="5430">
                  <c:v>39349</c:v>
                </c:pt>
                <c:pt idx="5431">
                  <c:v>39350</c:v>
                </c:pt>
                <c:pt idx="5432">
                  <c:v>39351</c:v>
                </c:pt>
                <c:pt idx="5433">
                  <c:v>39352</c:v>
                </c:pt>
                <c:pt idx="5434">
                  <c:v>39353</c:v>
                </c:pt>
                <c:pt idx="5435">
                  <c:v>39356</c:v>
                </c:pt>
                <c:pt idx="5436">
                  <c:v>39357</c:v>
                </c:pt>
                <c:pt idx="5437">
                  <c:v>39358</c:v>
                </c:pt>
                <c:pt idx="5438">
                  <c:v>39359</c:v>
                </c:pt>
                <c:pt idx="5439">
                  <c:v>39360</c:v>
                </c:pt>
                <c:pt idx="5440">
                  <c:v>39363</c:v>
                </c:pt>
                <c:pt idx="5441">
                  <c:v>39364</c:v>
                </c:pt>
                <c:pt idx="5442">
                  <c:v>39365</c:v>
                </c:pt>
                <c:pt idx="5443">
                  <c:v>39366</c:v>
                </c:pt>
                <c:pt idx="5444">
                  <c:v>39367</c:v>
                </c:pt>
                <c:pt idx="5445">
                  <c:v>39370</c:v>
                </c:pt>
                <c:pt idx="5446">
                  <c:v>39371</c:v>
                </c:pt>
                <c:pt idx="5447">
                  <c:v>39372</c:v>
                </c:pt>
                <c:pt idx="5448">
                  <c:v>39373</c:v>
                </c:pt>
                <c:pt idx="5449">
                  <c:v>39374</c:v>
                </c:pt>
                <c:pt idx="5450">
                  <c:v>39377</c:v>
                </c:pt>
                <c:pt idx="5451">
                  <c:v>39378</c:v>
                </c:pt>
                <c:pt idx="5452">
                  <c:v>39379</c:v>
                </c:pt>
                <c:pt idx="5453">
                  <c:v>39380</c:v>
                </c:pt>
                <c:pt idx="5454">
                  <c:v>39381</c:v>
                </c:pt>
                <c:pt idx="5455">
                  <c:v>39384</c:v>
                </c:pt>
                <c:pt idx="5456">
                  <c:v>39385</c:v>
                </c:pt>
                <c:pt idx="5457">
                  <c:v>39386</c:v>
                </c:pt>
                <c:pt idx="5458">
                  <c:v>39387</c:v>
                </c:pt>
                <c:pt idx="5459">
                  <c:v>39388</c:v>
                </c:pt>
                <c:pt idx="5460">
                  <c:v>39391</c:v>
                </c:pt>
                <c:pt idx="5461">
                  <c:v>39392</c:v>
                </c:pt>
                <c:pt idx="5462">
                  <c:v>39393</c:v>
                </c:pt>
                <c:pt idx="5463">
                  <c:v>39394</c:v>
                </c:pt>
                <c:pt idx="5464">
                  <c:v>39395</c:v>
                </c:pt>
                <c:pt idx="5465">
                  <c:v>39398</c:v>
                </c:pt>
                <c:pt idx="5466">
                  <c:v>39399</c:v>
                </c:pt>
                <c:pt idx="5467">
                  <c:v>39400</c:v>
                </c:pt>
                <c:pt idx="5468">
                  <c:v>39401</c:v>
                </c:pt>
                <c:pt idx="5469">
                  <c:v>39402</c:v>
                </c:pt>
                <c:pt idx="5470">
                  <c:v>39405</c:v>
                </c:pt>
                <c:pt idx="5471">
                  <c:v>39406</c:v>
                </c:pt>
                <c:pt idx="5472">
                  <c:v>39407</c:v>
                </c:pt>
                <c:pt idx="5473">
                  <c:v>39409</c:v>
                </c:pt>
                <c:pt idx="5474">
                  <c:v>39412</c:v>
                </c:pt>
                <c:pt idx="5475">
                  <c:v>39413</c:v>
                </c:pt>
                <c:pt idx="5476">
                  <c:v>39414</c:v>
                </c:pt>
                <c:pt idx="5477">
                  <c:v>39415</c:v>
                </c:pt>
                <c:pt idx="5478">
                  <c:v>39416</c:v>
                </c:pt>
                <c:pt idx="5479">
                  <c:v>39419</c:v>
                </c:pt>
                <c:pt idx="5480">
                  <c:v>39420</c:v>
                </c:pt>
                <c:pt idx="5481">
                  <c:v>39421</c:v>
                </c:pt>
                <c:pt idx="5482">
                  <c:v>39422</c:v>
                </c:pt>
                <c:pt idx="5483">
                  <c:v>39423</c:v>
                </c:pt>
                <c:pt idx="5484">
                  <c:v>39426</c:v>
                </c:pt>
                <c:pt idx="5485">
                  <c:v>39427</c:v>
                </c:pt>
                <c:pt idx="5486">
                  <c:v>39428</c:v>
                </c:pt>
                <c:pt idx="5487">
                  <c:v>39429</c:v>
                </c:pt>
                <c:pt idx="5488">
                  <c:v>39430</c:v>
                </c:pt>
                <c:pt idx="5489">
                  <c:v>39433</c:v>
                </c:pt>
                <c:pt idx="5490">
                  <c:v>39434</c:v>
                </c:pt>
                <c:pt idx="5491">
                  <c:v>39435</c:v>
                </c:pt>
                <c:pt idx="5492">
                  <c:v>39436</c:v>
                </c:pt>
                <c:pt idx="5493">
                  <c:v>39437</c:v>
                </c:pt>
                <c:pt idx="5494">
                  <c:v>39440</c:v>
                </c:pt>
                <c:pt idx="5495">
                  <c:v>39442</c:v>
                </c:pt>
                <c:pt idx="5496">
                  <c:v>39443</c:v>
                </c:pt>
                <c:pt idx="5497">
                  <c:v>39444</c:v>
                </c:pt>
                <c:pt idx="5498">
                  <c:v>39447</c:v>
                </c:pt>
                <c:pt idx="5499">
                  <c:v>39449</c:v>
                </c:pt>
                <c:pt idx="5500">
                  <c:v>39450</c:v>
                </c:pt>
                <c:pt idx="5501">
                  <c:v>39451</c:v>
                </c:pt>
                <c:pt idx="5502">
                  <c:v>39454</c:v>
                </c:pt>
                <c:pt idx="5503">
                  <c:v>39455</c:v>
                </c:pt>
                <c:pt idx="5504">
                  <c:v>39456</c:v>
                </c:pt>
                <c:pt idx="5505">
                  <c:v>39457</c:v>
                </c:pt>
                <c:pt idx="5506">
                  <c:v>39458</c:v>
                </c:pt>
                <c:pt idx="5507">
                  <c:v>39461</c:v>
                </c:pt>
                <c:pt idx="5508">
                  <c:v>39462</c:v>
                </c:pt>
                <c:pt idx="5509">
                  <c:v>39463</c:v>
                </c:pt>
                <c:pt idx="5510">
                  <c:v>39464</c:v>
                </c:pt>
                <c:pt idx="5511">
                  <c:v>39465</c:v>
                </c:pt>
                <c:pt idx="5512">
                  <c:v>39469</c:v>
                </c:pt>
                <c:pt idx="5513">
                  <c:v>39470</c:v>
                </c:pt>
                <c:pt idx="5514">
                  <c:v>39471</c:v>
                </c:pt>
                <c:pt idx="5515">
                  <c:v>39472</c:v>
                </c:pt>
                <c:pt idx="5516">
                  <c:v>39475</c:v>
                </c:pt>
                <c:pt idx="5517">
                  <c:v>39476</c:v>
                </c:pt>
                <c:pt idx="5518">
                  <c:v>39477</c:v>
                </c:pt>
                <c:pt idx="5519">
                  <c:v>39478</c:v>
                </c:pt>
                <c:pt idx="5520">
                  <c:v>39479</c:v>
                </c:pt>
                <c:pt idx="5521">
                  <c:v>39482</c:v>
                </c:pt>
                <c:pt idx="5522">
                  <c:v>39483</c:v>
                </c:pt>
                <c:pt idx="5523">
                  <c:v>39484</c:v>
                </c:pt>
                <c:pt idx="5524">
                  <c:v>39485</c:v>
                </c:pt>
                <c:pt idx="5525">
                  <c:v>39486</c:v>
                </c:pt>
                <c:pt idx="5526">
                  <c:v>39489</c:v>
                </c:pt>
                <c:pt idx="5527">
                  <c:v>39490</c:v>
                </c:pt>
                <c:pt idx="5528">
                  <c:v>39491</c:v>
                </c:pt>
                <c:pt idx="5529">
                  <c:v>39492</c:v>
                </c:pt>
                <c:pt idx="5530">
                  <c:v>39493</c:v>
                </c:pt>
                <c:pt idx="5531">
                  <c:v>39497</c:v>
                </c:pt>
                <c:pt idx="5532">
                  <c:v>39498</c:v>
                </c:pt>
                <c:pt idx="5533">
                  <c:v>39499</c:v>
                </c:pt>
                <c:pt idx="5534">
                  <c:v>39500</c:v>
                </c:pt>
                <c:pt idx="5535">
                  <c:v>39503</c:v>
                </c:pt>
                <c:pt idx="5536">
                  <c:v>39504</c:v>
                </c:pt>
                <c:pt idx="5537">
                  <c:v>39505</c:v>
                </c:pt>
                <c:pt idx="5538">
                  <c:v>39506</c:v>
                </c:pt>
                <c:pt idx="5539">
                  <c:v>39507</c:v>
                </c:pt>
                <c:pt idx="5540">
                  <c:v>39510</c:v>
                </c:pt>
                <c:pt idx="5541">
                  <c:v>39511</c:v>
                </c:pt>
                <c:pt idx="5542">
                  <c:v>39512</c:v>
                </c:pt>
                <c:pt idx="5543">
                  <c:v>39513</c:v>
                </c:pt>
                <c:pt idx="5544">
                  <c:v>39514</c:v>
                </c:pt>
                <c:pt idx="5545">
                  <c:v>39517</c:v>
                </c:pt>
                <c:pt idx="5546">
                  <c:v>39518</c:v>
                </c:pt>
                <c:pt idx="5547">
                  <c:v>39519</c:v>
                </c:pt>
                <c:pt idx="5548">
                  <c:v>39520</c:v>
                </c:pt>
                <c:pt idx="5549">
                  <c:v>39521</c:v>
                </c:pt>
                <c:pt idx="5550">
                  <c:v>39524</c:v>
                </c:pt>
                <c:pt idx="5551">
                  <c:v>39525</c:v>
                </c:pt>
                <c:pt idx="5552">
                  <c:v>39526</c:v>
                </c:pt>
                <c:pt idx="5553">
                  <c:v>39527</c:v>
                </c:pt>
                <c:pt idx="5554">
                  <c:v>39531</c:v>
                </c:pt>
                <c:pt idx="5555">
                  <c:v>39532</c:v>
                </c:pt>
                <c:pt idx="5556">
                  <c:v>39533</c:v>
                </c:pt>
                <c:pt idx="5557">
                  <c:v>39534</c:v>
                </c:pt>
                <c:pt idx="5558">
                  <c:v>39535</c:v>
                </c:pt>
                <c:pt idx="5559">
                  <c:v>39538</c:v>
                </c:pt>
                <c:pt idx="5560">
                  <c:v>39539</c:v>
                </c:pt>
                <c:pt idx="5561">
                  <c:v>39540</c:v>
                </c:pt>
                <c:pt idx="5562">
                  <c:v>39541</c:v>
                </c:pt>
                <c:pt idx="5563">
                  <c:v>39542</c:v>
                </c:pt>
                <c:pt idx="5564">
                  <c:v>39545</c:v>
                </c:pt>
                <c:pt idx="5565">
                  <c:v>39546</c:v>
                </c:pt>
                <c:pt idx="5566">
                  <c:v>39547</c:v>
                </c:pt>
                <c:pt idx="5567">
                  <c:v>39548</c:v>
                </c:pt>
                <c:pt idx="5568">
                  <c:v>39549</c:v>
                </c:pt>
                <c:pt idx="5569">
                  <c:v>39552</c:v>
                </c:pt>
                <c:pt idx="5570">
                  <c:v>39553</c:v>
                </c:pt>
                <c:pt idx="5571">
                  <c:v>39554</c:v>
                </c:pt>
                <c:pt idx="5572">
                  <c:v>39555</c:v>
                </c:pt>
                <c:pt idx="5573">
                  <c:v>39556</c:v>
                </c:pt>
                <c:pt idx="5574">
                  <c:v>39559</c:v>
                </c:pt>
                <c:pt idx="5575">
                  <c:v>39560</c:v>
                </c:pt>
                <c:pt idx="5576">
                  <c:v>39561</c:v>
                </c:pt>
                <c:pt idx="5577">
                  <c:v>39562</c:v>
                </c:pt>
                <c:pt idx="5578">
                  <c:v>39563</c:v>
                </c:pt>
                <c:pt idx="5579">
                  <c:v>39566</c:v>
                </c:pt>
                <c:pt idx="5580">
                  <c:v>39567</c:v>
                </c:pt>
                <c:pt idx="5581">
                  <c:v>39568</c:v>
                </c:pt>
                <c:pt idx="5582">
                  <c:v>39569</c:v>
                </c:pt>
                <c:pt idx="5583">
                  <c:v>39570</c:v>
                </c:pt>
                <c:pt idx="5584">
                  <c:v>39573</c:v>
                </c:pt>
                <c:pt idx="5585">
                  <c:v>39574</c:v>
                </c:pt>
                <c:pt idx="5586">
                  <c:v>39575</c:v>
                </c:pt>
                <c:pt idx="5587">
                  <c:v>39576</c:v>
                </c:pt>
                <c:pt idx="5588">
                  <c:v>39577</c:v>
                </c:pt>
                <c:pt idx="5589">
                  <c:v>39580</c:v>
                </c:pt>
                <c:pt idx="5590">
                  <c:v>39581</c:v>
                </c:pt>
                <c:pt idx="5591">
                  <c:v>39582</c:v>
                </c:pt>
                <c:pt idx="5592">
                  <c:v>39583</c:v>
                </c:pt>
                <c:pt idx="5593">
                  <c:v>39584</c:v>
                </c:pt>
                <c:pt idx="5594">
                  <c:v>39587</c:v>
                </c:pt>
                <c:pt idx="5595">
                  <c:v>39588</c:v>
                </c:pt>
                <c:pt idx="5596">
                  <c:v>39589</c:v>
                </c:pt>
                <c:pt idx="5597">
                  <c:v>39590</c:v>
                </c:pt>
                <c:pt idx="5598">
                  <c:v>39591</c:v>
                </c:pt>
                <c:pt idx="5599">
                  <c:v>39595</c:v>
                </c:pt>
                <c:pt idx="5600">
                  <c:v>39596</c:v>
                </c:pt>
                <c:pt idx="5601">
                  <c:v>39597</c:v>
                </c:pt>
                <c:pt idx="5602">
                  <c:v>39598</c:v>
                </c:pt>
                <c:pt idx="5603">
                  <c:v>39601</c:v>
                </c:pt>
                <c:pt idx="5604">
                  <c:v>39602</c:v>
                </c:pt>
                <c:pt idx="5605">
                  <c:v>39603</c:v>
                </c:pt>
                <c:pt idx="5606">
                  <c:v>39604</c:v>
                </c:pt>
                <c:pt idx="5607">
                  <c:v>39605</c:v>
                </c:pt>
                <c:pt idx="5608">
                  <c:v>39608</c:v>
                </c:pt>
                <c:pt idx="5609">
                  <c:v>39609</c:v>
                </c:pt>
                <c:pt idx="5610">
                  <c:v>39610</c:v>
                </c:pt>
                <c:pt idx="5611">
                  <c:v>39611</c:v>
                </c:pt>
                <c:pt idx="5612">
                  <c:v>39612</c:v>
                </c:pt>
                <c:pt idx="5613">
                  <c:v>39615</c:v>
                </c:pt>
                <c:pt idx="5614">
                  <c:v>39616</c:v>
                </c:pt>
                <c:pt idx="5615">
                  <c:v>39617</c:v>
                </c:pt>
                <c:pt idx="5616">
                  <c:v>39618</c:v>
                </c:pt>
                <c:pt idx="5617">
                  <c:v>39619</c:v>
                </c:pt>
                <c:pt idx="5618">
                  <c:v>39622</c:v>
                </c:pt>
                <c:pt idx="5619">
                  <c:v>39623</c:v>
                </c:pt>
                <c:pt idx="5620">
                  <c:v>39624</c:v>
                </c:pt>
                <c:pt idx="5621">
                  <c:v>39625</c:v>
                </c:pt>
                <c:pt idx="5622">
                  <c:v>39626</c:v>
                </c:pt>
                <c:pt idx="5623">
                  <c:v>39629</c:v>
                </c:pt>
                <c:pt idx="5624">
                  <c:v>39630</c:v>
                </c:pt>
                <c:pt idx="5625">
                  <c:v>39631</c:v>
                </c:pt>
                <c:pt idx="5626">
                  <c:v>39632</c:v>
                </c:pt>
                <c:pt idx="5627">
                  <c:v>39636</c:v>
                </c:pt>
                <c:pt idx="5628">
                  <c:v>39637</c:v>
                </c:pt>
                <c:pt idx="5629">
                  <c:v>39638</c:v>
                </c:pt>
                <c:pt idx="5630">
                  <c:v>39639</c:v>
                </c:pt>
                <c:pt idx="5631">
                  <c:v>39640</c:v>
                </c:pt>
                <c:pt idx="5632">
                  <c:v>39643</c:v>
                </c:pt>
                <c:pt idx="5633">
                  <c:v>39644</c:v>
                </c:pt>
                <c:pt idx="5634">
                  <c:v>39645</c:v>
                </c:pt>
                <c:pt idx="5635">
                  <c:v>39646</c:v>
                </c:pt>
                <c:pt idx="5636">
                  <c:v>39647</c:v>
                </c:pt>
                <c:pt idx="5637">
                  <c:v>39650</c:v>
                </c:pt>
                <c:pt idx="5638">
                  <c:v>39651</c:v>
                </c:pt>
                <c:pt idx="5639">
                  <c:v>39652</c:v>
                </c:pt>
                <c:pt idx="5640">
                  <c:v>39653</c:v>
                </c:pt>
                <c:pt idx="5641">
                  <c:v>39654</c:v>
                </c:pt>
                <c:pt idx="5642">
                  <c:v>39657</c:v>
                </c:pt>
                <c:pt idx="5643">
                  <c:v>39658</c:v>
                </c:pt>
                <c:pt idx="5644">
                  <c:v>39659</c:v>
                </c:pt>
                <c:pt idx="5645">
                  <c:v>39660</c:v>
                </c:pt>
                <c:pt idx="5646">
                  <c:v>39661</c:v>
                </c:pt>
                <c:pt idx="5647">
                  <c:v>39664</c:v>
                </c:pt>
                <c:pt idx="5648">
                  <c:v>39665</c:v>
                </c:pt>
                <c:pt idx="5649">
                  <c:v>39666</c:v>
                </c:pt>
                <c:pt idx="5650">
                  <c:v>39667</c:v>
                </c:pt>
                <c:pt idx="5651">
                  <c:v>39668</c:v>
                </c:pt>
                <c:pt idx="5652">
                  <c:v>39671</c:v>
                </c:pt>
                <c:pt idx="5653">
                  <c:v>39672</c:v>
                </c:pt>
                <c:pt idx="5654">
                  <c:v>39673</c:v>
                </c:pt>
                <c:pt idx="5655">
                  <c:v>39674</c:v>
                </c:pt>
                <c:pt idx="5656">
                  <c:v>39675</c:v>
                </c:pt>
                <c:pt idx="5657">
                  <c:v>39678</c:v>
                </c:pt>
                <c:pt idx="5658">
                  <c:v>39679</c:v>
                </c:pt>
                <c:pt idx="5659">
                  <c:v>39680</c:v>
                </c:pt>
                <c:pt idx="5660">
                  <c:v>39681</c:v>
                </c:pt>
                <c:pt idx="5661">
                  <c:v>39682</c:v>
                </c:pt>
                <c:pt idx="5662">
                  <c:v>39685</c:v>
                </c:pt>
                <c:pt idx="5663">
                  <c:v>39686</c:v>
                </c:pt>
                <c:pt idx="5664">
                  <c:v>39687</c:v>
                </c:pt>
                <c:pt idx="5665">
                  <c:v>39688</c:v>
                </c:pt>
                <c:pt idx="5666">
                  <c:v>39689</c:v>
                </c:pt>
                <c:pt idx="5667">
                  <c:v>39693</c:v>
                </c:pt>
                <c:pt idx="5668">
                  <c:v>39694</c:v>
                </c:pt>
                <c:pt idx="5669">
                  <c:v>39695</c:v>
                </c:pt>
                <c:pt idx="5670">
                  <c:v>39696</c:v>
                </c:pt>
                <c:pt idx="5671">
                  <c:v>39699</c:v>
                </c:pt>
                <c:pt idx="5672">
                  <c:v>39700</c:v>
                </c:pt>
                <c:pt idx="5673">
                  <c:v>39701</c:v>
                </c:pt>
                <c:pt idx="5674">
                  <c:v>39702</c:v>
                </c:pt>
                <c:pt idx="5675">
                  <c:v>39703</c:v>
                </c:pt>
                <c:pt idx="5676">
                  <c:v>39706</c:v>
                </c:pt>
                <c:pt idx="5677">
                  <c:v>39707</c:v>
                </c:pt>
                <c:pt idx="5678">
                  <c:v>39708</c:v>
                </c:pt>
                <c:pt idx="5679">
                  <c:v>39709</c:v>
                </c:pt>
                <c:pt idx="5680">
                  <c:v>39710</c:v>
                </c:pt>
                <c:pt idx="5681">
                  <c:v>39713</c:v>
                </c:pt>
                <c:pt idx="5682">
                  <c:v>39714</c:v>
                </c:pt>
                <c:pt idx="5683">
                  <c:v>39715</c:v>
                </c:pt>
                <c:pt idx="5684">
                  <c:v>39716</c:v>
                </c:pt>
                <c:pt idx="5685">
                  <c:v>39717</c:v>
                </c:pt>
                <c:pt idx="5686">
                  <c:v>39720</c:v>
                </c:pt>
                <c:pt idx="5687">
                  <c:v>39721</c:v>
                </c:pt>
                <c:pt idx="5688">
                  <c:v>39722</c:v>
                </c:pt>
                <c:pt idx="5689">
                  <c:v>39723</c:v>
                </c:pt>
                <c:pt idx="5690">
                  <c:v>39724</c:v>
                </c:pt>
                <c:pt idx="5691">
                  <c:v>39727</c:v>
                </c:pt>
                <c:pt idx="5692">
                  <c:v>39728</c:v>
                </c:pt>
                <c:pt idx="5693">
                  <c:v>39729</c:v>
                </c:pt>
                <c:pt idx="5694">
                  <c:v>39730</c:v>
                </c:pt>
                <c:pt idx="5695">
                  <c:v>39731</c:v>
                </c:pt>
                <c:pt idx="5696">
                  <c:v>39734</c:v>
                </c:pt>
                <c:pt idx="5697">
                  <c:v>39735</c:v>
                </c:pt>
                <c:pt idx="5698">
                  <c:v>39736</c:v>
                </c:pt>
                <c:pt idx="5699">
                  <c:v>39737</c:v>
                </c:pt>
                <c:pt idx="5700">
                  <c:v>39738</c:v>
                </c:pt>
                <c:pt idx="5701">
                  <c:v>39741</c:v>
                </c:pt>
                <c:pt idx="5702">
                  <c:v>39742</c:v>
                </c:pt>
                <c:pt idx="5703">
                  <c:v>39743</c:v>
                </c:pt>
                <c:pt idx="5704">
                  <c:v>39744</c:v>
                </c:pt>
                <c:pt idx="5705">
                  <c:v>39745</c:v>
                </c:pt>
                <c:pt idx="5706">
                  <c:v>39748</c:v>
                </c:pt>
                <c:pt idx="5707">
                  <c:v>39749</c:v>
                </c:pt>
                <c:pt idx="5708">
                  <c:v>39750</c:v>
                </c:pt>
                <c:pt idx="5709">
                  <c:v>39751</c:v>
                </c:pt>
                <c:pt idx="5710">
                  <c:v>39752</c:v>
                </c:pt>
                <c:pt idx="5711">
                  <c:v>39755</c:v>
                </c:pt>
                <c:pt idx="5712">
                  <c:v>39756</c:v>
                </c:pt>
                <c:pt idx="5713">
                  <c:v>39757</c:v>
                </c:pt>
                <c:pt idx="5714">
                  <c:v>39758</c:v>
                </c:pt>
                <c:pt idx="5715">
                  <c:v>39759</c:v>
                </c:pt>
                <c:pt idx="5716">
                  <c:v>39762</c:v>
                </c:pt>
                <c:pt idx="5717">
                  <c:v>39763</c:v>
                </c:pt>
                <c:pt idx="5718">
                  <c:v>39764</c:v>
                </c:pt>
                <c:pt idx="5719">
                  <c:v>39765</c:v>
                </c:pt>
                <c:pt idx="5720">
                  <c:v>39766</c:v>
                </c:pt>
                <c:pt idx="5721">
                  <c:v>39769</c:v>
                </c:pt>
                <c:pt idx="5722">
                  <c:v>39770</c:v>
                </c:pt>
                <c:pt idx="5723">
                  <c:v>39771</c:v>
                </c:pt>
                <c:pt idx="5724">
                  <c:v>39772</c:v>
                </c:pt>
                <c:pt idx="5725">
                  <c:v>39773</c:v>
                </c:pt>
                <c:pt idx="5726">
                  <c:v>39776</c:v>
                </c:pt>
                <c:pt idx="5727">
                  <c:v>39777</c:v>
                </c:pt>
                <c:pt idx="5728">
                  <c:v>39778</c:v>
                </c:pt>
                <c:pt idx="5729">
                  <c:v>39780</c:v>
                </c:pt>
                <c:pt idx="5730">
                  <c:v>39783</c:v>
                </c:pt>
                <c:pt idx="5731">
                  <c:v>39784</c:v>
                </c:pt>
                <c:pt idx="5732">
                  <c:v>39785</c:v>
                </c:pt>
                <c:pt idx="5733">
                  <c:v>39786</c:v>
                </c:pt>
                <c:pt idx="5734">
                  <c:v>39787</c:v>
                </c:pt>
                <c:pt idx="5735">
                  <c:v>39790</c:v>
                </c:pt>
                <c:pt idx="5736">
                  <c:v>39791</c:v>
                </c:pt>
                <c:pt idx="5737">
                  <c:v>39792</c:v>
                </c:pt>
                <c:pt idx="5738">
                  <c:v>39793</c:v>
                </c:pt>
                <c:pt idx="5739">
                  <c:v>39794</c:v>
                </c:pt>
                <c:pt idx="5740">
                  <c:v>39797</c:v>
                </c:pt>
                <c:pt idx="5741">
                  <c:v>39798</c:v>
                </c:pt>
                <c:pt idx="5742">
                  <c:v>39799</c:v>
                </c:pt>
                <c:pt idx="5743">
                  <c:v>39800</c:v>
                </c:pt>
                <c:pt idx="5744">
                  <c:v>39801</c:v>
                </c:pt>
                <c:pt idx="5745">
                  <c:v>39804</c:v>
                </c:pt>
                <c:pt idx="5746">
                  <c:v>39805</c:v>
                </c:pt>
                <c:pt idx="5747">
                  <c:v>39806</c:v>
                </c:pt>
                <c:pt idx="5748">
                  <c:v>39808</c:v>
                </c:pt>
                <c:pt idx="5749">
                  <c:v>39811</c:v>
                </c:pt>
                <c:pt idx="5750">
                  <c:v>39812</c:v>
                </c:pt>
                <c:pt idx="5751">
                  <c:v>39813</c:v>
                </c:pt>
                <c:pt idx="5752">
                  <c:v>39815</c:v>
                </c:pt>
                <c:pt idx="5753">
                  <c:v>39818</c:v>
                </c:pt>
                <c:pt idx="5754">
                  <c:v>39819</c:v>
                </c:pt>
                <c:pt idx="5755">
                  <c:v>39820</c:v>
                </c:pt>
                <c:pt idx="5756">
                  <c:v>39821</c:v>
                </c:pt>
                <c:pt idx="5757">
                  <c:v>39822</c:v>
                </c:pt>
                <c:pt idx="5758">
                  <c:v>39825</c:v>
                </c:pt>
                <c:pt idx="5759">
                  <c:v>39826</c:v>
                </c:pt>
                <c:pt idx="5760">
                  <c:v>39827</c:v>
                </c:pt>
                <c:pt idx="5761">
                  <c:v>39828</c:v>
                </c:pt>
                <c:pt idx="5762">
                  <c:v>39829</c:v>
                </c:pt>
                <c:pt idx="5763">
                  <c:v>39833</c:v>
                </c:pt>
                <c:pt idx="5764">
                  <c:v>39834</c:v>
                </c:pt>
                <c:pt idx="5765">
                  <c:v>39835</c:v>
                </c:pt>
                <c:pt idx="5766">
                  <c:v>39836</c:v>
                </c:pt>
                <c:pt idx="5767">
                  <c:v>39839</c:v>
                </c:pt>
                <c:pt idx="5768">
                  <c:v>39840</c:v>
                </c:pt>
                <c:pt idx="5769">
                  <c:v>39841</c:v>
                </c:pt>
                <c:pt idx="5770">
                  <c:v>39842</c:v>
                </c:pt>
                <c:pt idx="5771">
                  <c:v>39843</c:v>
                </c:pt>
                <c:pt idx="5772">
                  <c:v>39846</c:v>
                </c:pt>
                <c:pt idx="5773">
                  <c:v>39847</c:v>
                </c:pt>
                <c:pt idx="5774">
                  <c:v>39848</c:v>
                </c:pt>
                <c:pt idx="5775">
                  <c:v>39849</c:v>
                </c:pt>
                <c:pt idx="5776">
                  <c:v>39850</c:v>
                </c:pt>
                <c:pt idx="5777">
                  <c:v>39853</c:v>
                </c:pt>
                <c:pt idx="5778">
                  <c:v>39854</c:v>
                </c:pt>
                <c:pt idx="5779">
                  <c:v>39855</c:v>
                </c:pt>
                <c:pt idx="5780">
                  <c:v>39856</c:v>
                </c:pt>
                <c:pt idx="5781">
                  <c:v>39857</c:v>
                </c:pt>
                <c:pt idx="5782">
                  <c:v>39861</c:v>
                </c:pt>
                <c:pt idx="5783">
                  <c:v>39862</c:v>
                </c:pt>
                <c:pt idx="5784">
                  <c:v>39863</c:v>
                </c:pt>
                <c:pt idx="5785">
                  <c:v>39864</c:v>
                </c:pt>
                <c:pt idx="5786">
                  <c:v>39867</c:v>
                </c:pt>
                <c:pt idx="5787">
                  <c:v>39868</c:v>
                </c:pt>
                <c:pt idx="5788">
                  <c:v>39869</c:v>
                </c:pt>
                <c:pt idx="5789">
                  <c:v>39870</c:v>
                </c:pt>
                <c:pt idx="5790">
                  <c:v>39871</c:v>
                </c:pt>
                <c:pt idx="5791">
                  <c:v>39874</c:v>
                </c:pt>
                <c:pt idx="5792">
                  <c:v>39875</c:v>
                </c:pt>
                <c:pt idx="5793">
                  <c:v>39876</c:v>
                </c:pt>
                <c:pt idx="5794">
                  <c:v>39877</c:v>
                </c:pt>
                <c:pt idx="5795">
                  <c:v>39878</c:v>
                </c:pt>
                <c:pt idx="5796">
                  <c:v>39881</c:v>
                </c:pt>
                <c:pt idx="5797">
                  <c:v>39882</c:v>
                </c:pt>
                <c:pt idx="5798">
                  <c:v>39883</c:v>
                </c:pt>
                <c:pt idx="5799">
                  <c:v>39884</c:v>
                </c:pt>
                <c:pt idx="5800">
                  <c:v>39885</c:v>
                </c:pt>
                <c:pt idx="5801">
                  <c:v>39888</c:v>
                </c:pt>
                <c:pt idx="5802">
                  <c:v>39889</c:v>
                </c:pt>
                <c:pt idx="5803">
                  <c:v>39890</c:v>
                </c:pt>
                <c:pt idx="5804">
                  <c:v>39891</c:v>
                </c:pt>
                <c:pt idx="5805">
                  <c:v>39892</c:v>
                </c:pt>
                <c:pt idx="5806">
                  <c:v>39895</c:v>
                </c:pt>
                <c:pt idx="5807">
                  <c:v>39896</c:v>
                </c:pt>
                <c:pt idx="5808">
                  <c:v>39897</c:v>
                </c:pt>
                <c:pt idx="5809">
                  <c:v>39898</c:v>
                </c:pt>
                <c:pt idx="5810">
                  <c:v>39899</c:v>
                </c:pt>
                <c:pt idx="5811">
                  <c:v>39902</c:v>
                </c:pt>
                <c:pt idx="5812">
                  <c:v>39903</c:v>
                </c:pt>
                <c:pt idx="5813">
                  <c:v>39904</c:v>
                </c:pt>
                <c:pt idx="5814">
                  <c:v>39905</c:v>
                </c:pt>
                <c:pt idx="5815">
                  <c:v>39906</c:v>
                </c:pt>
                <c:pt idx="5816">
                  <c:v>39909</c:v>
                </c:pt>
                <c:pt idx="5817">
                  <c:v>39910</c:v>
                </c:pt>
                <c:pt idx="5818">
                  <c:v>39911</c:v>
                </c:pt>
                <c:pt idx="5819">
                  <c:v>39912</c:v>
                </c:pt>
                <c:pt idx="5820">
                  <c:v>39916</c:v>
                </c:pt>
                <c:pt idx="5821">
                  <c:v>39917</c:v>
                </c:pt>
                <c:pt idx="5822">
                  <c:v>39918</c:v>
                </c:pt>
                <c:pt idx="5823">
                  <c:v>39919</c:v>
                </c:pt>
                <c:pt idx="5824">
                  <c:v>39920</c:v>
                </c:pt>
                <c:pt idx="5825">
                  <c:v>39923</c:v>
                </c:pt>
                <c:pt idx="5826">
                  <c:v>39924</c:v>
                </c:pt>
                <c:pt idx="5827">
                  <c:v>39925</c:v>
                </c:pt>
                <c:pt idx="5828">
                  <c:v>39926</c:v>
                </c:pt>
                <c:pt idx="5829">
                  <c:v>39927</c:v>
                </c:pt>
                <c:pt idx="5830">
                  <c:v>39930</c:v>
                </c:pt>
                <c:pt idx="5831">
                  <c:v>39931</c:v>
                </c:pt>
                <c:pt idx="5832">
                  <c:v>39932</c:v>
                </c:pt>
                <c:pt idx="5833">
                  <c:v>39933</c:v>
                </c:pt>
                <c:pt idx="5834">
                  <c:v>39934</c:v>
                </c:pt>
                <c:pt idx="5835">
                  <c:v>39937</c:v>
                </c:pt>
                <c:pt idx="5836">
                  <c:v>39938</c:v>
                </c:pt>
                <c:pt idx="5837">
                  <c:v>39939</c:v>
                </c:pt>
                <c:pt idx="5838">
                  <c:v>39940</c:v>
                </c:pt>
                <c:pt idx="5839">
                  <c:v>39941</c:v>
                </c:pt>
                <c:pt idx="5840">
                  <c:v>39944</c:v>
                </c:pt>
                <c:pt idx="5841">
                  <c:v>39945</c:v>
                </c:pt>
                <c:pt idx="5842">
                  <c:v>39946</c:v>
                </c:pt>
                <c:pt idx="5843">
                  <c:v>39947</c:v>
                </c:pt>
                <c:pt idx="5844">
                  <c:v>39948</c:v>
                </c:pt>
                <c:pt idx="5845">
                  <c:v>39951</c:v>
                </c:pt>
                <c:pt idx="5846">
                  <c:v>39952</c:v>
                </c:pt>
                <c:pt idx="5847">
                  <c:v>39953</c:v>
                </c:pt>
                <c:pt idx="5848">
                  <c:v>39954</c:v>
                </c:pt>
                <c:pt idx="5849">
                  <c:v>39955</c:v>
                </c:pt>
                <c:pt idx="5850">
                  <c:v>39959</c:v>
                </c:pt>
                <c:pt idx="5851">
                  <c:v>39960</c:v>
                </c:pt>
                <c:pt idx="5852">
                  <c:v>39961</c:v>
                </c:pt>
                <c:pt idx="5853">
                  <c:v>39962</c:v>
                </c:pt>
                <c:pt idx="5854">
                  <c:v>39965</c:v>
                </c:pt>
                <c:pt idx="5855">
                  <c:v>39966</c:v>
                </c:pt>
                <c:pt idx="5856">
                  <c:v>39967</c:v>
                </c:pt>
                <c:pt idx="5857">
                  <c:v>39968</c:v>
                </c:pt>
                <c:pt idx="5858">
                  <c:v>39969</c:v>
                </c:pt>
                <c:pt idx="5859">
                  <c:v>39972</c:v>
                </c:pt>
                <c:pt idx="5860">
                  <c:v>39973</c:v>
                </c:pt>
                <c:pt idx="5861">
                  <c:v>39974</c:v>
                </c:pt>
                <c:pt idx="5862">
                  <c:v>39975</c:v>
                </c:pt>
                <c:pt idx="5863">
                  <c:v>39976</c:v>
                </c:pt>
                <c:pt idx="5864">
                  <c:v>39979</c:v>
                </c:pt>
                <c:pt idx="5865">
                  <c:v>39980</c:v>
                </c:pt>
                <c:pt idx="5866">
                  <c:v>39981</c:v>
                </c:pt>
                <c:pt idx="5867">
                  <c:v>39982</c:v>
                </c:pt>
                <c:pt idx="5868">
                  <c:v>39983</c:v>
                </c:pt>
                <c:pt idx="5869">
                  <c:v>39986</c:v>
                </c:pt>
                <c:pt idx="5870">
                  <c:v>39987</c:v>
                </c:pt>
                <c:pt idx="5871">
                  <c:v>39988</c:v>
                </c:pt>
                <c:pt idx="5872">
                  <c:v>39989</c:v>
                </c:pt>
                <c:pt idx="5873">
                  <c:v>39990</c:v>
                </c:pt>
                <c:pt idx="5874">
                  <c:v>39993</c:v>
                </c:pt>
                <c:pt idx="5875">
                  <c:v>39994</c:v>
                </c:pt>
                <c:pt idx="5876">
                  <c:v>39995</c:v>
                </c:pt>
                <c:pt idx="5877">
                  <c:v>39996</c:v>
                </c:pt>
                <c:pt idx="5878">
                  <c:v>40000</c:v>
                </c:pt>
                <c:pt idx="5879">
                  <c:v>40001</c:v>
                </c:pt>
                <c:pt idx="5880">
                  <c:v>40002</c:v>
                </c:pt>
                <c:pt idx="5881">
                  <c:v>40003</c:v>
                </c:pt>
                <c:pt idx="5882">
                  <c:v>40004</c:v>
                </c:pt>
                <c:pt idx="5883">
                  <c:v>40007</c:v>
                </c:pt>
                <c:pt idx="5884">
                  <c:v>40008</c:v>
                </c:pt>
                <c:pt idx="5885">
                  <c:v>40009</c:v>
                </c:pt>
                <c:pt idx="5886">
                  <c:v>40010</c:v>
                </c:pt>
                <c:pt idx="5887">
                  <c:v>40011</c:v>
                </c:pt>
                <c:pt idx="5888">
                  <c:v>40014</c:v>
                </c:pt>
                <c:pt idx="5889">
                  <c:v>40015</c:v>
                </c:pt>
                <c:pt idx="5890">
                  <c:v>40016</c:v>
                </c:pt>
                <c:pt idx="5891">
                  <c:v>40017</c:v>
                </c:pt>
                <c:pt idx="5892">
                  <c:v>40018</c:v>
                </c:pt>
                <c:pt idx="5893">
                  <c:v>40021</c:v>
                </c:pt>
                <c:pt idx="5894">
                  <c:v>40022</c:v>
                </c:pt>
                <c:pt idx="5895">
                  <c:v>40023</c:v>
                </c:pt>
                <c:pt idx="5896">
                  <c:v>40024</c:v>
                </c:pt>
                <c:pt idx="5897">
                  <c:v>40025</c:v>
                </c:pt>
                <c:pt idx="5898">
                  <c:v>40028</c:v>
                </c:pt>
                <c:pt idx="5899">
                  <c:v>40029</c:v>
                </c:pt>
                <c:pt idx="5900">
                  <c:v>40030</c:v>
                </c:pt>
                <c:pt idx="5901">
                  <c:v>40031</c:v>
                </c:pt>
                <c:pt idx="5902">
                  <c:v>40032</c:v>
                </c:pt>
                <c:pt idx="5903">
                  <c:v>40035</c:v>
                </c:pt>
                <c:pt idx="5904">
                  <c:v>40036</c:v>
                </c:pt>
                <c:pt idx="5905">
                  <c:v>40037</c:v>
                </c:pt>
                <c:pt idx="5906">
                  <c:v>40038</c:v>
                </c:pt>
                <c:pt idx="5907">
                  <c:v>40039</c:v>
                </c:pt>
                <c:pt idx="5908">
                  <c:v>40042</c:v>
                </c:pt>
                <c:pt idx="5909">
                  <c:v>40043</c:v>
                </c:pt>
                <c:pt idx="5910">
                  <c:v>40044</c:v>
                </c:pt>
                <c:pt idx="5911">
                  <c:v>40045</c:v>
                </c:pt>
                <c:pt idx="5912">
                  <c:v>40046</c:v>
                </c:pt>
                <c:pt idx="5913">
                  <c:v>40049</c:v>
                </c:pt>
                <c:pt idx="5914">
                  <c:v>40050</c:v>
                </c:pt>
                <c:pt idx="5915">
                  <c:v>40051</c:v>
                </c:pt>
                <c:pt idx="5916">
                  <c:v>40052</c:v>
                </c:pt>
                <c:pt idx="5917">
                  <c:v>40053</c:v>
                </c:pt>
                <c:pt idx="5918">
                  <c:v>40056</c:v>
                </c:pt>
                <c:pt idx="5919">
                  <c:v>40057</c:v>
                </c:pt>
                <c:pt idx="5920">
                  <c:v>40058</c:v>
                </c:pt>
                <c:pt idx="5921">
                  <c:v>40059</c:v>
                </c:pt>
                <c:pt idx="5922">
                  <c:v>40060</c:v>
                </c:pt>
                <c:pt idx="5923">
                  <c:v>40064</c:v>
                </c:pt>
                <c:pt idx="5924">
                  <c:v>40065</c:v>
                </c:pt>
                <c:pt idx="5925">
                  <c:v>40066</c:v>
                </c:pt>
                <c:pt idx="5926">
                  <c:v>40067</c:v>
                </c:pt>
                <c:pt idx="5927">
                  <c:v>40070</c:v>
                </c:pt>
                <c:pt idx="5928">
                  <c:v>40071</c:v>
                </c:pt>
                <c:pt idx="5929">
                  <c:v>40072</c:v>
                </c:pt>
                <c:pt idx="5930">
                  <c:v>40073</c:v>
                </c:pt>
                <c:pt idx="5931">
                  <c:v>40074</c:v>
                </c:pt>
                <c:pt idx="5932">
                  <c:v>40077</c:v>
                </c:pt>
                <c:pt idx="5933">
                  <c:v>40078</c:v>
                </c:pt>
                <c:pt idx="5934">
                  <c:v>40079</c:v>
                </c:pt>
                <c:pt idx="5935">
                  <c:v>40080</c:v>
                </c:pt>
                <c:pt idx="5936">
                  <c:v>40081</c:v>
                </c:pt>
                <c:pt idx="5937">
                  <c:v>40084</c:v>
                </c:pt>
                <c:pt idx="5938">
                  <c:v>40085</c:v>
                </c:pt>
                <c:pt idx="5939">
                  <c:v>40086</c:v>
                </c:pt>
                <c:pt idx="5940">
                  <c:v>40087</c:v>
                </c:pt>
                <c:pt idx="5941">
                  <c:v>40088</c:v>
                </c:pt>
                <c:pt idx="5942">
                  <c:v>40091</c:v>
                </c:pt>
                <c:pt idx="5943">
                  <c:v>40092</c:v>
                </c:pt>
                <c:pt idx="5944">
                  <c:v>40093</c:v>
                </c:pt>
                <c:pt idx="5945">
                  <c:v>40094</c:v>
                </c:pt>
                <c:pt idx="5946">
                  <c:v>40095</c:v>
                </c:pt>
                <c:pt idx="5947">
                  <c:v>40098</c:v>
                </c:pt>
                <c:pt idx="5948">
                  <c:v>40099</c:v>
                </c:pt>
                <c:pt idx="5949">
                  <c:v>40100</c:v>
                </c:pt>
                <c:pt idx="5950">
                  <c:v>40101</c:v>
                </c:pt>
                <c:pt idx="5951">
                  <c:v>40102</c:v>
                </c:pt>
                <c:pt idx="5952">
                  <c:v>40105</c:v>
                </c:pt>
                <c:pt idx="5953">
                  <c:v>40106</c:v>
                </c:pt>
                <c:pt idx="5954">
                  <c:v>40107</c:v>
                </c:pt>
                <c:pt idx="5955">
                  <c:v>40108</c:v>
                </c:pt>
                <c:pt idx="5956">
                  <c:v>40109</c:v>
                </c:pt>
                <c:pt idx="5957">
                  <c:v>40112</c:v>
                </c:pt>
                <c:pt idx="5958">
                  <c:v>40113</c:v>
                </c:pt>
                <c:pt idx="5959">
                  <c:v>40114</c:v>
                </c:pt>
                <c:pt idx="5960">
                  <c:v>40115</c:v>
                </c:pt>
                <c:pt idx="5961">
                  <c:v>40116</c:v>
                </c:pt>
                <c:pt idx="5962">
                  <c:v>40119</c:v>
                </c:pt>
                <c:pt idx="5963">
                  <c:v>40120</c:v>
                </c:pt>
                <c:pt idx="5964">
                  <c:v>40121</c:v>
                </c:pt>
                <c:pt idx="5965">
                  <c:v>40122</c:v>
                </c:pt>
                <c:pt idx="5966">
                  <c:v>40123</c:v>
                </c:pt>
                <c:pt idx="5967">
                  <c:v>40126</c:v>
                </c:pt>
                <c:pt idx="5968">
                  <c:v>40127</c:v>
                </c:pt>
                <c:pt idx="5969">
                  <c:v>40128</c:v>
                </c:pt>
                <c:pt idx="5970">
                  <c:v>40129</c:v>
                </c:pt>
                <c:pt idx="5971">
                  <c:v>40130</c:v>
                </c:pt>
                <c:pt idx="5972">
                  <c:v>40133</c:v>
                </c:pt>
                <c:pt idx="5973">
                  <c:v>40134</c:v>
                </c:pt>
                <c:pt idx="5974">
                  <c:v>40135</c:v>
                </c:pt>
                <c:pt idx="5975">
                  <c:v>40136</c:v>
                </c:pt>
                <c:pt idx="5976">
                  <c:v>40137</c:v>
                </c:pt>
                <c:pt idx="5977">
                  <c:v>40140</c:v>
                </c:pt>
                <c:pt idx="5978">
                  <c:v>40141</c:v>
                </c:pt>
                <c:pt idx="5979">
                  <c:v>40142</c:v>
                </c:pt>
                <c:pt idx="5980">
                  <c:v>40144</c:v>
                </c:pt>
                <c:pt idx="5981">
                  <c:v>40147</c:v>
                </c:pt>
                <c:pt idx="5982">
                  <c:v>40148</c:v>
                </c:pt>
                <c:pt idx="5983">
                  <c:v>40149</c:v>
                </c:pt>
                <c:pt idx="5984">
                  <c:v>40150</c:v>
                </c:pt>
                <c:pt idx="5985">
                  <c:v>40151</c:v>
                </c:pt>
                <c:pt idx="5986">
                  <c:v>40154</c:v>
                </c:pt>
                <c:pt idx="5987">
                  <c:v>40155</c:v>
                </c:pt>
                <c:pt idx="5988">
                  <c:v>40156</c:v>
                </c:pt>
                <c:pt idx="5989">
                  <c:v>40157</c:v>
                </c:pt>
                <c:pt idx="5990">
                  <c:v>40158</c:v>
                </c:pt>
                <c:pt idx="5991">
                  <c:v>40161</c:v>
                </c:pt>
                <c:pt idx="5992">
                  <c:v>40162</c:v>
                </c:pt>
                <c:pt idx="5993">
                  <c:v>40163</c:v>
                </c:pt>
                <c:pt idx="5994">
                  <c:v>40164</c:v>
                </c:pt>
                <c:pt idx="5995">
                  <c:v>40165</c:v>
                </c:pt>
                <c:pt idx="5996">
                  <c:v>40168</c:v>
                </c:pt>
                <c:pt idx="5997">
                  <c:v>40169</c:v>
                </c:pt>
                <c:pt idx="5998">
                  <c:v>40170</c:v>
                </c:pt>
                <c:pt idx="5999">
                  <c:v>40171</c:v>
                </c:pt>
                <c:pt idx="6000">
                  <c:v>40175</c:v>
                </c:pt>
                <c:pt idx="6001">
                  <c:v>40176</c:v>
                </c:pt>
                <c:pt idx="6002">
                  <c:v>40177</c:v>
                </c:pt>
                <c:pt idx="6003">
                  <c:v>40178</c:v>
                </c:pt>
                <c:pt idx="6004">
                  <c:v>40182</c:v>
                </c:pt>
                <c:pt idx="6005">
                  <c:v>40183</c:v>
                </c:pt>
                <c:pt idx="6006">
                  <c:v>40184</c:v>
                </c:pt>
                <c:pt idx="6007">
                  <c:v>40185</c:v>
                </c:pt>
                <c:pt idx="6008">
                  <c:v>40186</c:v>
                </c:pt>
                <c:pt idx="6009">
                  <c:v>40189</c:v>
                </c:pt>
                <c:pt idx="6010">
                  <c:v>40190</c:v>
                </c:pt>
                <c:pt idx="6011">
                  <c:v>40191</c:v>
                </c:pt>
                <c:pt idx="6012">
                  <c:v>40192</c:v>
                </c:pt>
                <c:pt idx="6013">
                  <c:v>40193</c:v>
                </c:pt>
                <c:pt idx="6014">
                  <c:v>40197</c:v>
                </c:pt>
                <c:pt idx="6015">
                  <c:v>40198</c:v>
                </c:pt>
                <c:pt idx="6016">
                  <c:v>40199</c:v>
                </c:pt>
                <c:pt idx="6017">
                  <c:v>40200</c:v>
                </c:pt>
                <c:pt idx="6018">
                  <c:v>40203</c:v>
                </c:pt>
                <c:pt idx="6019">
                  <c:v>40204</c:v>
                </c:pt>
                <c:pt idx="6020">
                  <c:v>40205</c:v>
                </c:pt>
                <c:pt idx="6021">
                  <c:v>40206</c:v>
                </c:pt>
                <c:pt idx="6022">
                  <c:v>40207</c:v>
                </c:pt>
                <c:pt idx="6023">
                  <c:v>40210</c:v>
                </c:pt>
                <c:pt idx="6024">
                  <c:v>40211</c:v>
                </c:pt>
                <c:pt idx="6025">
                  <c:v>40212</c:v>
                </c:pt>
                <c:pt idx="6026">
                  <c:v>40213</c:v>
                </c:pt>
                <c:pt idx="6027">
                  <c:v>40214</c:v>
                </c:pt>
                <c:pt idx="6028">
                  <c:v>40217</c:v>
                </c:pt>
                <c:pt idx="6029">
                  <c:v>40218</c:v>
                </c:pt>
                <c:pt idx="6030">
                  <c:v>40219</c:v>
                </c:pt>
                <c:pt idx="6031">
                  <c:v>40220</c:v>
                </c:pt>
                <c:pt idx="6032">
                  <c:v>40221</c:v>
                </c:pt>
                <c:pt idx="6033">
                  <c:v>40225</c:v>
                </c:pt>
                <c:pt idx="6034">
                  <c:v>40226</c:v>
                </c:pt>
                <c:pt idx="6035">
                  <c:v>40227</c:v>
                </c:pt>
                <c:pt idx="6036">
                  <c:v>40228</c:v>
                </c:pt>
                <c:pt idx="6037">
                  <c:v>40231</c:v>
                </c:pt>
                <c:pt idx="6038">
                  <c:v>40232</c:v>
                </c:pt>
                <c:pt idx="6039">
                  <c:v>40233</c:v>
                </c:pt>
                <c:pt idx="6040">
                  <c:v>40234</c:v>
                </c:pt>
                <c:pt idx="6041">
                  <c:v>40235</c:v>
                </c:pt>
                <c:pt idx="6042">
                  <c:v>40238</c:v>
                </c:pt>
                <c:pt idx="6043">
                  <c:v>40239</c:v>
                </c:pt>
                <c:pt idx="6044">
                  <c:v>40240</c:v>
                </c:pt>
                <c:pt idx="6045">
                  <c:v>40241</c:v>
                </c:pt>
                <c:pt idx="6046">
                  <c:v>40242</c:v>
                </c:pt>
                <c:pt idx="6047">
                  <c:v>40245</c:v>
                </c:pt>
                <c:pt idx="6048">
                  <c:v>40246</c:v>
                </c:pt>
                <c:pt idx="6049">
                  <c:v>40247</c:v>
                </c:pt>
                <c:pt idx="6050">
                  <c:v>40248</c:v>
                </c:pt>
                <c:pt idx="6051">
                  <c:v>40249</c:v>
                </c:pt>
                <c:pt idx="6052">
                  <c:v>40252</c:v>
                </c:pt>
                <c:pt idx="6053">
                  <c:v>40253</c:v>
                </c:pt>
                <c:pt idx="6054">
                  <c:v>40254</c:v>
                </c:pt>
                <c:pt idx="6055">
                  <c:v>40255</c:v>
                </c:pt>
                <c:pt idx="6056">
                  <c:v>40256</c:v>
                </c:pt>
                <c:pt idx="6057">
                  <c:v>40259</c:v>
                </c:pt>
                <c:pt idx="6058">
                  <c:v>40260</c:v>
                </c:pt>
                <c:pt idx="6059">
                  <c:v>40261</c:v>
                </c:pt>
                <c:pt idx="6060">
                  <c:v>40262</c:v>
                </c:pt>
                <c:pt idx="6061">
                  <c:v>40263</c:v>
                </c:pt>
                <c:pt idx="6062">
                  <c:v>40266</c:v>
                </c:pt>
                <c:pt idx="6063">
                  <c:v>40267</c:v>
                </c:pt>
                <c:pt idx="6064">
                  <c:v>40268</c:v>
                </c:pt>
                <c:pt idx="6065">
                  <c:v>40269</c:v>
                </c:pt>
                <c:pt idx="6066">
                  <c:v>40273</c:v>
                </c:pt>
                <c:pt idx="6067">
                  <c:v>40274</c:v>
                </c:pt>
                <c:pt idx="6068">
                  <c:v>40275</c:v>
                </c:pt>
                <c:pt idx="6069">
                  <c:v>40276</c:v>
                </c:pt>
                <c:pt idx="6070">
                  <c:v>40277</c:v>
                </c:pt>
                <c:pt idx="6071">
                  <c:v>40280</c:v>
                </c:pt>
                <c:pt idx="6072">
                  <c:v>40281</c:v>
                </c:pt>
                <c:pt idx="6073">
                  <c:v>40282</c:v>
                </c:pt>
                <c:pt idx="6074">
                  <c:v>40283</c:v>
                </c:pt>
                <c:pt idx="6075">
                  <c:v>40284</c:v>
                </c:pt>
                <c:pt idx="6076">
                  <c:v>40287</c:v>
                </c:pt>
                <c:pt idx="6077">
                  <c:v>40288</c:v>
                </c:pt>
                <c:pt idx="6078">
                  <c:v>40289</c:v>
                </c:pt>
                <c:pt idx="6079">
                  <c:v>40290</c:v>
                </c:pt>
                <c:pt idx="6080">
                  <c:v>40291</c:v>
                </c:pt>
                <c:pt idx="6081">
                  <c:v>40294</c:v>
                </c:pt>
                <c:pt idx="6082">
                  <c:v>40295</c:v>
                </c:pt>
                <c:pt idx="6083">
                  <c:v>40296</c:v>
                </c:pt>
                <c:pt idx="6084">
                  <c:v>40297</c:v>
                </c:pt>
                <c:pt idx="6085">
                  <c:v>40298</c:v>
                </c:pt>
                <c:pt idx="6086">
                  <c:v>40301</c:v>
                </c:pt>
                <c:pt idx="6087">
                  <c:v>40302</c:v>
                </c:pt>
                <c:pt idx="6088">
                  <c:v>40303</c:v>
                </c:pt>
                <c:pt idx="6089">
                  <c:v>40304</c:v>
                </c:pt>
                <c:pt idx="6090">
                  <c:v>40305</c:v>
                </c:pt>
                <c:pt idx="6091">
                  <c:v>40308</c:v>
                </c:pt>
                <c:pt idx="6092">
                  <c:v>40309</c:v>
                </c:pt>
                <c:pt idx="6093">
                  <c:v>40310</c:v>
                </c:pt>
                <c:pt idx="6094">
                  <c:v>40311</c:v>
                </c:pt>
                <c:pt idx="6095">
                  <c:v>40312</c:v>
                </c:pt>
                <c:pt idx="6096">
                  <c:v>40315</c:v>
                </c:pt>
                <c:pt idx="6097">
                  <c:v>40316</c:v>
                </c:pt>
                <c:pt idx="6098">
                  <c:v>40317</c:v>
                </c:pt>
                <c:pt idx="6099">
                  <c:v>40318</c:v>
                </c:pt>
                <c:pt idx="6100">
                  <c:v>40319</c:v>
                </c:pt>
                <c:pt idx="6101">
                  <c:v>40322</c:v>
                </c:pt>
                <c:pt idx="6102">
                  <c:v>40323</c:v>
                </c:pt>
                <c:pt idx="6103">
                  <c:v>40324</c:v>
                </c:pt>
                <c:pt idx="6104">
                  <c:v>40325</c:v>
                </c:pt>
                <c:pt idx="6105">
                  <c:v>40326</c:v>
                </c:pt>
                <c:pt idx="6106">
                  <c:v>40330</c:v>
                </c:pt>
                <c:pt idx="6107">
                  <c:v>40331</c:v>
                </c:pt>
                <c:pt idx="6108">
                  <c:v>40332</c:v>
                </c:pt>
                <c:pt idx="6109">
                  <c:v>40333</c:v>
                </c:pt>
                <c:pt idx="6110">
                  <c:v>40336</c:v>
                </c:pt>
                <c:pt idx="6111">
                  <c:v>40337</c:v>
                </c:pt>
                <c:pt idx="6112">
                  <c:v>40338</c:v>
                </c:pt>
                <c:pt idx="6113">
                  <c:v>40339</c:v>
                </c:pt>
                <c:pt idx="6114">
                  <c:v>40340</c:v>
                </c:pt>
                <c:pt idx="6115">
                  <c:v>40343</c:v>
                </c:pt>
                <c:pt idx="6116">
                  <c:v>40344</c:v>
                </c:pt>
                <c:pt idx="6117">
                  <c:v>40345</c:v>
                </c:pt>
                <c:pt idx="6118">
                  <c:v>40346</c:v>
                </c:pt>
                <c:pt idx="6119">
                  <c:v>40347</c:v>
                </c:pt>
                <c:pt idx="6120">
                  <c:v>40350</c:v>
                </c:pt>
                <c:pt idx="6121">
                  <c:v>40351</c:v>
                </c:pt>
                <c:pt idx="6122">
                  <c:v>40352</c:v>
                </c:pt>
                <c:pt idx="6123">
                  <c:v>40353</c:v>
                </c:pt>
                <c:pt idx="6124">
                  <c:v>40354</c:v>
                </c:pt>
                <c:pt idx="6125">
                  <c:v>40357</c:v>
                </c:pt>
                <c:pt idx="6126">
                  <c:v>40358</c:v>
                </c:pt>
                <c:pt idx="6127">
                  <c:v>40359</c:v>
                </c:pt>
                <c:pt idx="6128">
                  <c:v>40360</c:v>
                </c:pt>
                <c:pt idx="6129">
                  <c:v>40361</c:v>
                </c:pt>
                <c:pt idx="6130">
                  <c:v>40365</c:v>
                </c:pt>
                <c:pt idx="6131">
                  <c:v>40366</c:v>
                </c:pt>
                <c:pt idx="6132">
                  <c:v>40367</c:v>
                </c:pt>
                <c:pt idx="6133">
                  <c:v>40368</c:v>
                </c:pt>
                <c:pt idx="6134">
                  <c:v>40371</c:v>
                </c:pt>
                <c:pt idx="6135">
                  <c:v>40372</c:v>
                </c:pt>
                <c:pt idx="6136">
                  <c:v>40373</c:v>
                </c:pt>
                <c:pt idx="6137">
                  <c:v>40374</c:v>
                </c:pt>
                <c:pt idx="6138">
                  <c:v>40375</c:v>
                </c:pt>
                <c:pt idx="6139">
                  <c:v>40378</c:v>
                </c:pt>
                <c:pt idx="6140">
                  <c:v>40379</c:v>
                </c:pt>
                <c:pt idx="6141">
                  <c:v>40380</c:v>
                </c:pt>
                <c:pt idx="6142">
                  <c:v>40381</c:v>
                </c:pt>
                <c:pt idx="6143">
                  <c:v>40382</c:v>
                </c:pt>
                <c:pt idx="6144">
                  <c:v>40385</c:v>
                </c:pt>
                <c:pt idx="6145">
                  <c:v>40386</c:v>
                </c:pt>
                <c:pt idx="6146">
                  <c:v>40387</c:v>
                </c:pt>
                <c:pt idx="6147">
                  <c:v>40388</c:v>
                </c:pt>
                <c:pt idx="6148">
                  <c:v>40389</c:v>
                </c:pt>
                <c:pt idx="6149">
                  <c:v>40392</c:v>
                </c:pt>
                <c:pt idx="6150">
                  <c:v>40393</c:v>
                </c:pt>
                <c:pt idx="6151">
                  <c:v>40394</c:v>
                </c:pt>
                <c:pt idx="6152">
                  <c:v>40395</c:v>
                </c:pt>
                <c:pt idx="6153">
                  <c:v>40396</c:v>
                </c:pt>
                <c:pt idx="6154">
                  <c:v>40399</c:v>
                </c:pt>
                <c:pt idx="6155">
                  <c:v>40400</c:v>
                </c:pt>
                <c:pt idx="6156">
                  <c:v>40401</c:v>
                </c:pt>
                <c:pt idx="6157">
                  <c:v>40402</c:v>
                </c:pt>
                <c:pt idx="6158">
                  <c:v>40403</c:v>
                </c:pt>
                <c:pt idx="6159">
                  <c:v>40406</c:v>
                </c:pt>
                <c:pt idx="6160">
                  <c:v>40407</c:v>
                </c:pt>
                <c:pt idx="6161">
                  <c:v>40408</c:v>
                </c:pt>
                <c:pt idx="6162">
                  <c:v>40409</c:v>
                </c:pt>
                <c:pt idx="6163">
                  <c:v>40410</c:v>
                </c:pt>
                <c:pt idx="6164">
                  <c:v>40413</c:v>
                </c:pt>
                <c:pt idx="6165">
                  <c:v>40414</c:v>
                </c:pt>
                <c:pt idx="6166">
                  <c:v>40415</c:v>
                </c:pt>
                <c:pt idx="6167">
                  <c:v>40416</c:v>
                </c:pt>
                <c:pt idx="6168">
                  <c:v>40417</c:v>
                </c:pt>
                <c:pt idx="6169">
                  <c:v>40420</c:v>
                </c:pt>
                <c:pt idx="6170">
                  <c:v>40421</c:v>
                </c:pt>
                <c:pt idx="6171">
                  <c:v>40422</c:v>
                </c:pt>
                <c:pt idx="6172">
                  <c:v>40423</c:v>
                </c:pt>
                <c:pt idx="6173">
                  <c:v>40424</c:v>
                </c:pt>
                <c:pt idx="6174">
                  <c:v>40428</c:v>
                </c:pt>
                <c:pt idx="6175">
                  <c:v>40429</c:v>
                </c:pt>
                <c:pt idx="6176">
                  <c:v>40430</c:v>
                </c:pt>
                <c:pt idx="6177">
                  <c:v>40431</c:v>
                </c:pt>
                <c:pt idx="6178">
                  <c:v>40434</c:v>
                </c:pt>
                <c:pt idx="6179">
                  <c:v>40435</c:v>
                </c:pt>
                <c:pt idx="6180">
                  <c:v>40436</c:v>
                </c:pt>
                <c:pt idx="6181">
                  <c:v>40437</c:v>
                </c:pt>
                <c:pt idx="6182">
                  <c:v>40438</c:v>
                </c:pt>
                <c:pt idx="6183">
                  <c:v>40441</c:v>
                </c:pt>
                <c:pt idx="6184">
                  <c:v>40442</c:v>
                </c:pt>
                <c:pt idx="6185">
                  <c:v>40443</c:v>
                </c:pt>
                <c:pt idx="6186">
                  <c:v>40444</c:v>
                </c:pt>
                <c:pt idx="6187">
                  <c:v>40445</c:v>
                </c:pt>
                <c:pt idx="6188">
                  <c:v>40448</c:v>
                </c:pt>
                <c:pt idx="6189">
                  <c:v>40449</c:v>
                </c:pt>
                <c:pt idx="6190">
                  <c:v>40450</c:v>
                </c:pt>
                <c:pt idx="6191">
                  <c:v>40451</c:v>
                </c:pt>
                <c:pt idx="6192">
                  <c:v>40452</c:v>
                </c:pt>
                <c:pt idx="6193">
                  <c:v>40455</c:v>
                </c:pt>
                <c:pt idx="6194">
                  <c:v>40456</c:v>
                </c:pt>
                <c:pt idx="6195">
                  <c:v>40457</c:v>
                </c:pt>
                <c:pt idx="6196">
                  <c:v>40458</c:v>
                </c:pt>
                <c:pt idx="6197">
                  <c:v>40459</c:v>
                </c:pt>
                <c:pt idx="6198">
                  <c:v>40462</c:v>
                </c:pt>
                <c:pt idx="6199">
                  <c:v>40463</c:v>
                </c:pt>
                <c:pt idx="6200">
                  <c:v>40464</c:v>
                </c:pt>
                <c:pt idx="6201">
                  <c:v>40465</c:v>
                </c:pt>
                <c:pt idx="6202">
                  <c:v>40466</c:v>
                </c:pt>
                <c:pt idx="6203">
                  <c:v>40469</c:v>
                </c:pt>
                <c:pt idx="6204">
                  <c:v>40470</c:v>
                </c:pt>
                <c:pt idx="6205">
                  <c:v>40471</c:v>
                </c:pt>
                <c:pt idx="6206">
                  <c:v>40472</c:v>
                </c:pt>
                <c:pt idx="6207">
                  <c:v>40473</c:v>
                </c:pt>
                <c:pt idx="6208">
                  <c:v>40476</c:v>
                </c:pt>
                <c:pt idx="6209">
                  <c:v>40477</c:v>
                </c:pt>
                <c:pt idx="6210">
                  <c:v>40478</c:v>
                </c:pt>
                <c:pt idx="6211">
                  <c:v>40479</c:v>
                </c:pt>
                <c:pt idx="6212">
                  <c:v>40480</c:v>
                </c:pt>
                <c:pt idx="6213">
                  <c:v>40483</c:v>
                </c:pt>
                <c:pt idx="6214">
                  <c:v>40484</c:v>
                </c:pt>
                <c:pt idx="6215">
                  <c:v>40485</c:v>
                </c:pt>
                <c:pt idx="6216">
                  <c:v>40486</c:v>
                </c:pt>
                <c:pt idx="6217">
                  <c:v>40487</c:v>
                </c:pt>
                <c:pt idx="6218">
                  <c:v>40490</c:v>
                </c:pt>
                <c:pt idx="6219">
                  <c:v>40491</c:v>
                </c:pt>
                <c:pt idx="6220">
                  <c:v>40492</c:v>
                </c:pt>
                <c:pt idx="6221">
                  <c:v>40493</c:v>
                </c:pt>
                <c:pt idx="6222">
                  <c:v>40494</c:v>
                </c:pt>
                <c:pt idx="6223">
                  <c:v>40497</c:v>
                </c:pt>
                <c:pt idx="6224">
                  <c:v>40498</c:v>
                </c:pt>
                <c:pt idx="6225">
                  <c:v>40499</c:v>
                </c:pt>
                <c:pt idx="6226">
                  <c:v>40500</c:v>
                </c:pt>
                <c:pt idx="6227">
                  <c:v>40501</c:v>
                </c:pt>
                <c:pt idx="6228">
                  <c:v>40504</c:v>
                </c:pt>
                <c:pt idx="6229">
                  <c:v>40505</c:v>
                </c:pt>
                <c:pt idx="6230">
                  <c:v>40506</c:v>
                </c:pt>
                <c:pt idx="6231">
                  <c:v>40508</c:v>
                </c:pt>
                <c:pt idx="6232">
                  <c:v>40511</c:v>
                </c:pt>
                <c:pt idx="6233">
                  <c:v>40512</c:v>
                </c:pt>
                <c:pt idx="6234">
                  <c:v>40513</c:v>
                </c:pt>
                <c:pt idx="6235">
                  <c:v>40514</c:v>
                </c:pt>
                <c:pt idx="6236">
                  <c:v>40515</c:v>
                </c:pt>
                <c:pt idx="6237">
                  <c:v>40518</c:v>
                </c:pt>
                <c:pt idx="6238">
                  <c:v>40519</c:v>
                </c:pt>
                <c:pt idx="6239">
                  <c:v>40520</c:v>
                </c:pt>
                <c:pt idx="6240">
                  <c:v>40521</c:v>
                </c:pt>
                <c:pt idx="6241">
                  <c:v>40522</c:v>
                </c:pt>
                <c:pt idx="6242">
                  <c:v>40525</c:v>
                </c:pt>
                <c:pt idx="6243">
                  <c:v>40526</c:v>
                </c:pt>
                <c:pt idx="6244">
                  <c:v>40527</c:v>
                </c:pt>
                <c:pt idx="6245">
                  <c:v>40528</c:v>
                </c:pt>
                <c:pt idx="6246">
                  <c:v>40529</c:v>
                </c:pt>
                <c:pt idx="6247">
                  <c:v>40532</c:v>
                </c:pt>
                <c:pt idx="6248">
                  <c:v>40533</c:v>
                </c:pt>
                <c:pt idx="6249">
                  <c:v>40534</c:v>
                </c:pt>
                <c:pt idx="6250">
                  <c:v>40535</c:v>
                </c:pt>
                <c:pt idx="6251">
                  <c:v>40539</c:v>
                </c:pt>
                <c:pt idx="6252">
                  <c:v>40540</c:v>
                </c:pt>
                <c:pt idx="6253">
                  <c:v>40541</c:v>
                </c:pt>
                <c:pt idx="6254">
                  <c:v>40542</c:v>
                </c:pt>
                <c:pt idx="6255">
                  <c:v>40543</c:v>
                </c:pt>
                <c:pt idx="6256">
                  <c:v>40546</c:v>
                </c:pt>
                <c:pt idx="6257">
                  <c:v>40547</c:v>
                </c:pt>
                <c:pt idx="6258">
                  <c:v>40548</c:v>
                </c:pt>
                <c:pt idx="6259">
                  <c:v>40549</c:v>
                </c:pt>
                <c:pt idx="6260">
                  <c:v>40550</c:v>
                </c:pt>
                <c:pt idx="6261">
                  <c:v>40553</c:v>
                </c:pt>
                <c:pt idx="6262">
                  <c:v>40554</c:v>
                </c:pt>
                <c:pt idx="6263">
                  <c:v>40555</c:v>
                </c:pt>
                <c:pt idx="6264">
                  <c:v>40556</c:v>
                </c:pt>
                <c:pt idx="6265">
                  <c:v>40557</c:v>
                </c:pt>
                <c:pt idx="6266">
                  <c:v>40561</c:v>
                </c:pt>
                <c:pt idx="6267">
                  <c:v>40562</c:v>
                </c:pt>
                <c:pt idx="6268">
                  <c:v>40563</c:v>
                </c:pt>
                <c:pt idx="6269">
                  <c:v>40564</c:v>
                </c:pt>
                <c:pt idx="6270">
                  <c:v>40567</c:v>
                </c:pt>
                <c:pt idx="6271">
                  <c:v>40568</c:v>
                </c:pt>
                <c:pt idx="6272">
                  <c:v>40569</c:v>
                </c:pt>
                <c:pt idx="6273">
                  <c:v>40570</c:v>
                </c:pt>
                <c:pt idx="6274">
                  <c:v>40571</c:v>
                </c:pt>
                <c:pt idx="6275">
                  <c:v>40574</c:v>
                </c:pt>
                <c:pt idx="6276">
                  <c:v>40575</c:v>
                </c:pt>
                <c:pt idx="6277">
                  <c:v>40576</c:v>
                </c:pt>
                <c:pt idx="6278">
                  <c:v>40577</c:v>
                </c:pt>
                <c:pt idx="6279">
                  <c:v>40578</c:v>
                </c:pt>
                <c:pt idx="6280">
                  <c:v>40581</c:v>
                </c:pt>
                <c:pt idx="6281">
                  <c:v>40582</c:v>
                </c:pt>
                <c:pt idx="6282">
                  <c:v>40583</c:v>
                </c:pt>
                <c:pt idx="6283">
                  <c:v>40584</c:v>
                </c:pt>
                <c:pt idx="6284">
                  <c:v>40585</c:v>
                </c:pt>
                <c:pt idx="6285">
                  <c:v>40588</c:v>
                </c:pt>
                <c:pt idx="6286">
                  <c:v>40589</c:v>
                </c:pt>
                <c:pt idx="6287">
                  <c:v>40590</c:v>
                </c:pt>
                <c:pt idx="6288">
                  <c:v>40591</c:v>
                </c:pt>
                <c:pt idx="6289">
                  <c:v>40592</c:v>
                </c:pt>
                <c:pt idx="6290">
                  <c:v>40596</c:v>
                </c:pt>
                <c:pt idx="6291">
                  <c:v>40597</c:v>
                </c:pt>
                <c:pt idx="6292">
                  <c:v>40598</c:v>
                </c:pt>
                <c:pt idx="6293">
                  <c:v>40599</c:v>
                </c:pt>
                <c:pt idx="6294">
                  <c:v>40602</c:v>
                </c:pt>
                <c:pt idx="6295">
                  <c:v>40603</c:v>
                </c:pt>
                <c:pt idx="6296">
                  <c:v>40604</c:v>
                </c:pt>
                <c:pt idx="6297">
                  <c:v>40605</c:v>
                </c:pt>
                <c:pt idx="6298">
                  <c:v>40606</c:v>
                </c:pt>
                <c:pt idx="6299">
                  <c:v>40609</c:v>
                </c:pt>
                <c:pt idx="6300">
                  <c:v>40610</c:v>
                </c:pt>
                <c:pt idx="6301">
                  <c:v>40611</c:v>
                </c:pt>
                <c:pt idx="6302">
                  <c:v>40612</c:v>
                </c:pt>
                <c:pt idx="6303">
                  <c:v>40613</c:v>
                </c:pt>
                <c:pt idx="6304">
                  <c:v>40616</c:v>
                </c:pt>
                <c:pt idx="6305">
                  <c:v>40617</c:v>
                </c:pt>
                <c:pt idx="6306">
                  <c:v>40618</c:v>
                </c:pt>
                <c:pt idx="6307">
                  <c:v>40619</c:v>
                </c:pt>
                <c:pt idx="6308">
                  <c:v>40620</c:v>
                </c:pt>
                <c:pt idx="6309">
                  <c:v>40623</c:v>
                </c:pt>
                <c:pt idx="6310">
                  <c:v>40624</c:v>
                </c:pt>
                <c:pt idx="6311">
                  <c:v>40625</c:v>
                </c:pt>
                <c:pt idx="6312">
                  <c:v>40626</c:v>
                </c:pt>
                <c:pt idx="6313">
                  <c:v>40627</c:v>
                </c:pt>
                <c:pt idx="6314">
                  <c:v>40630</c:v>
                </c:pt>
                <c:pt idx="6315">
                  <c:v>40631</c:v>
                </c:pt>
                <c:pt idx="6316">
                  <c:v>40632</c:v>
                </c:pt>
                <c:pt idx="6317">
                  <c:v>40633</c:v>
                </c:pt>
                <c:pt idx="6318">
                  <c:v>40634</c:v>
                </c:pt>
                <c:pt idx="6319">
                  <c:v>40637</c:v>
                </c:pt>
                <c:pt idx="6320">
                  <c:v>40638</c:v>
                </c:pt>
                <c:pt idx="6321">
                  <c:v>40639</c:v>
                </c:pt>
                <c:pt idx="6322">
                  <c:v>40640</c:v>
                </c:pt>
                <c:pt idx="6323">
                  <c:v>40641</c:v>
                </c:pt>
                <c:pt idx="6324">
                  <c:v>40644</c:v>
                </c:pt>
                <c:pt idx="6325">
                  <c:v>40645</c:v>
                </c:pt>
                <c:pt idx="6326">
                  <c:v>40646</c:v>
                </c:pt>
                <c:pt idx="6327">
                  <c:v>40647</c:v>
                </c:pt>
                <c:pt idx="6328">
                  <c:v>40648</c:v>
                </c:pt>
                <c:pt idx="6329">
                  <c:v>40651</c:v>
                </c:pt>
                <c:pt idx="6330">
                  <c:v>40652</c:v>
                </c:pt>
                <c:pt idx="6331">
                  <c:v>40653</c:v>
                </c:pt>
                <c:pt idx="6332">
                  <c:v>40654</c:v>
                </c:pt>
                <c:pt idx="6333">
                  <c:v>40658</c:v>
                </c:pt>
                <c:pt idx="6334">
                  <c:v>40659</c:v>
                </c:pt>
                <c:pt idx="6335">
                  <c:v>40660</c:v>
                </c:pt>
                <c:pt idx="6336">
                  <c:v>40661</c:v>
                </c:pt>
                <c:pt idx="6337">
                  <c:v>40662</c:v>
                </c:pt>
                <c:pt idx="6338">
                  <c:v>40665</c:v>
                </c:pt>
                <c:pt idx="6339">
                  <c:v>40666</c:v>
                </c:pt>
                <c:pt idx="6340">
                  <c:v>40667</c:v>
                </c:pt>
                <c:pt idx="6341">
                  <c:v>40668</c:v>
                </c:pt>
                <c:pt idx="6342">
                  <c:v>40669</c:v>
                </c:pt>
                <c:pt idx="6343">
                  <c:v>40672</c:v>
                </c:pt>
                <c:pt idx="6344">
                  <c:v>40673</c:v>
                </c:pt>
                <c:pt idx="6345">
                  <c:v>40674</c:v>
                </c:pt>
                <c:pt idx="6346">
                  <c:v>40675</c:v>
                </c:pt>
                <c:pt idx="6347">
                  <c:v>40676</c:v>
                </c:pt>
                <c:pt idx="6348">
                  <c:v>40679</c:v>
                </c:pt>
                <c:pt idx="6349">
                  <c:v>40680</c:v>
                </c:pt>
                <c:pt idx="6350">
                  <c:v>40681</c:v>
                </c:pt>
                <c:pt idx="6351">
                  <c:v>40682</c:v>
                </c:pt>
                <c:pt idx="6352">
                  <c:v>40683</c:v>
                </c:pt>
                <c:pt idx="6353">
                  <c:v>40686</c:v>
                </c:pt>
                <c:pt idx="6354">
                  <c:v>40687</c:v>
                </c:pt>
                <c:pt idx="6355">
                  <c:v>40688</c:v>
                </c:pt>
                <c:pt idx="6356">
                  <c:v>40689</c:v>
                </c:pt>
                <c:pt idx="6357">
                  <c:v>40690</c:v>
                </c:pt>
                <c:pt idx="6358">
                  <c:v>40694</c:v>
                </c:pt>
                <c:pt idx="6359">
                  <c:v>40695</c:v>
                </c:pt>
                <c:pt idx="6360">
                  <c:v>40696</c:v>
                </c:pt>
                <c:pt idx="6361">
                  <c:v>40697</c:v>
                </c:pt>
                <c:pt idx="6362">
                  <c:v>40700</c:v>
                </c:pt>
                <c:pt idx="6363">
                  <c:v>40701</c:v>
                </c:pt>
                <c:pt idx="6364">
                  <c:v>40702</c:v>
                </c:pt>
                <c:pt idx="6365">
                  <c:v>40703</c:v>
                </c:pt>
                <c:pt idx="6366">
                  <c:v>40704</c:v>
                </c:pt>
                <c:pt idx="6367">
                  <c:v>40707</c:v>
                </c:pt>
                <c:pt idx="6368">
                  <c:v>40708</c:v>
                </c:pt>
                <c:pt idx="6369">
                  <c:v>40709</c:v>
                </c:pt>
                <c:pt idx="6370">
                  <c:v>40710</c:v>
                </c:pt>
                <c:pt idx="6371">
                  <c:v>40711</c:v>
                </c:pt>
                <c:pt idx="6372">
                  <c:v>40714</c:v>
                </c:pt>
                <c:pt idx="6373">
                  <c:v>40715</c:v>
                </c:pt>
                <c:pt idx="6374">
                  <c:v>40716</c:v>
                </c:pt>
                <c:pt idx="6375">
                  <c:v>40717</c:v>
                </c:pt>
                <c:pt idx="6376">
                  <c:v>40718</c:v>
                </c:pt>
                <c:pt idx="6377">
                  <c:v>40721</c:v>
                </c:pt>
                <c:pt idx="6378">
                  <c:v>40722</c:v>
                </c:pt>
                <c:pt idx="6379">
                  <c:v>40723</c:v>
                </c:pt>
                <c:pt idx="6380">
                  <c:v>40724</c:v>
                </c:pt>
                <c:pt idx="6381">
                  <c:v>40725</c:v>
                </c:pt>
                <c:pt idx="6382">
                  <c:v>40729</c:v>
                </c:pt>
                <c:pt idx="6383">
                  <c:v>40730</c:v>
                </c:pt>
                <c:pt idx="6384">
                  <c:v>40731</c:v>
                </c:pt>
                <c:pt idx="6385">
                  <c:v>40732</c:v>
                </c:pt>
                <c:pt idx="6386">
                  <c:v>40735</c:v>
                </c:pt>
                <c:pt idx="6387">
                  <c:v>40736</c:v>
                </c:pt>
                <c:pt idx="6388">
                  <c:v>40737</c:v>
                </c:pt>
                <c:pt idx="6389">
                  <c:v>40738</c:v>
                </c:pt>
                <c:pt idx="6390">
                  <c:v>40739</c:v>
                </c:pt>
                <c:pt idx="6391">
                  <c:v>40742</c:v>
                </c:pt>
                <c:pt idx="6392">
                  <c:v>40743</c:v>
                </c:pt>
                <c:pt idx="6393">
                  <c:v>40744</c:v>
                </c:pt>
                <c:pt idx="6394">
                  <c:v>40745</c:v>
                </c:pt>
                <c:pt idx="6395">
                  <c:v>40746</c:v>
                </c:pt>
                <c:pt idx="6396">
                  <c:v>40749</c:v>
                </c:pt>
                <c:pt idx="6397">
                  <c:v>40750</c:v>
                </c:pt>
                <c:pt idx="6398">
                  <c:v>40751</c:v>
                </c:pt>
                <c:pt idx="6399">
                  <c:v>40752</c:v>
                </c:pt>
                <c:pt idx="6400">
                  <c:v>40753</c:v>
                </c:pt>
                <c:pt idx="6401">
                  <c:v>40756</c:v>
                </c:pt>
                <c:pt idx="6402">
                  <c:v>40757</c:v>
                </c:pt>
                <c:pt idx="6403">
                  <c:v>40758</c:v>
                </c:pt>
                <c:pt idx="6404">
                  <c:v>40759</c:v>
                </c:pt>
                <c:pt idx="6405">
                  <c:v>40760</c:v>
                </c:pt>
                <c:pt idx="6406">
                  <c:v>40763</c:v>
                </c:pt>
                <c:pt idx="6407">
                  <c:v>40764</c:v>
                </c:pt>
                <c:pt idx="6408">
                  <c:v>40765</c:v>
                </c:pt>
                <c:pt idx="6409">
                  <c:v>40766</c:v>
                </c:pt>
                <c:pt idx="6410">
                  <c:v>40767</c:v>
                </c:pt>
                <c:pt idx="6411">
                  <c:v>40770</c:v>
                </c:pt>
                <c:pt idx="6412">
                  <c:v>40771</c:v>
                </c:pt>
                <c:pt idx="6413">
                  <c:v>40772</c:v>
                </c:pt>
                <c:pt idx="6414">
                  <c:v>40773</c:v>
                </c:pt>
                <c:pt idx="6415">
                  <c:v>40774</c:v>
                </c:pt>
                <c:pt idx="6416">
                  <c:v>40777</c:v>
                </c:pt>
                <c:pt idx="6417">
                  <c:v>40778</c:v>
                </c:pt>
                <c:pt idx="6418">
                  <c:v>40779</c:v>
                </c:pt>
                <c:pt idx="6419">
                  <c:v>40780</c:v>
                </c:pt>
                <c:pt idx="6420">
                  <c:v>40781</c:v>
                </c:pt>
                <c:pt idx="6421">
                  <c:v>40784</c:v>
                </c:pt>
                <c:pt idx="6422">
                  <c:v>40785</c:v>
                </c:pt>
                <c:pt idx="6423">
                  <c:v>40786</c:v>
                </c:pt>
                <c:pt idx="6424">
                  <c:v>40787</c:v>
                </c:pt>
                <c:pt idx="6425">
                  <c:v>40788</c:v>
                </c:pt>
                <c:pt idx="6426">
                  <c:v>40792</c:v>
                </c:pt>
                <c:pt idx="6427">
                  <c:v>40793</c:v>
                </c:pt>
                <c:pt idx="6428">
                  <c:v>40794</c:v>
                </c:pt>
                <c:pt idx="6429">
                  <c:v>40795</c:v>
                </c:pt>
                <c:pt idx="6430">
                  <c:v>40798</c:v>
                </c:pt>
                <c:pt idx="6431">
                  <c:v>40799</c:v>
                </c:pt>
                <c:pt idx="6432">
                  <c:v>40800</c:v>
                </c:pt>
                <c:pt idx="6433">
                  <c:v>40801</c:v>
                </c:pt>
                <c:pt idx="6434">
                  <c:v>40802</c:v>
                </c:pt>
                <c:pt idx="6435">
                  <c:v>40805</c:v>
                </c:pt>
                <c:pt idx="6436">
                  <c:v>40806</c:v>
                </c:pt>
                <c:pt idx="6437">
                  <c:v>40807</c:v>
                </c:pt>
                <c:pt idx="6438">
                  <c:v>40808</c:v>
                </c:pt>
                <c:pt idx="6439">
                  <c:v>40809</c:v>
                </c:pt>
                <c:pt idx="6440">
                  <c:v>40812</c:v>
                </c:pt>
                <c:pt idx="6441">
                  <c:v>40813</c:v>
                </c:pt>
                <c:pt idx="6442">
                  <c:v>40814</c:v>
                </c:pt>
                <c:pt idx="6443">
                  <c:v>40815</c:v>
                </c:pt>
                <c:pt idx="6444">
                  <c:v>40816</c:v>
                </c:pt>
                <c:pt idx="6445">
                  <c:v>40819</c:v>
                </c:pt>
                <c:pt idx="6446">
                  <c:v>40820</c:v>
                </c:pt>
                <c:pt idx="6447">
                  <c:v>40821</c:v>
                </c:pt>
                <c:pt idx="6448">
                  <c:v>40822</c:v>
                </c:pt>
                <c:pt idx="6449">
                  <c:v>40823</c:v>
                </c:pt>
                <c:pt idx="6450">
                  <c:v>40826</c:v>
                </c:pt>
                <c:pt idx="6451">
                  <c:v>40827</c:v>
                </c:pt>
                <c:pt idx="6452">
                  <c:v>40828</c:v>
                </c:pt>
                <c:pt idx="6453">
                  <c:v>40829</c:v>
                </c:pt>
                <c:pt idx="6454">
                  <c:v>40830</c:v>
                </c:pt>
                <c:pt idx="6455">
                  <c:v>40833</c:v>
                </c:pt>
                <c:pt idx="6456">
                  <c:v>40834</c:v>
                </c:pt>
                <c:pt idx="6457">
                  <c:v>40835</c:v>
                </c:pt>
                <c:pt idx="6458">
                  <c:v>40836</c:v>
                </c:pt>
                <c:pt idx="6459">
                  <c:v>40837</c:v>
                </c:pt>
                <c:pt idx="6460">
                  <c:v>40840</c:v>
                </c:pt>
                <c:pt idx="6461">
                  <c:v>40841</c:v>
                </c:pt>
                <c:pt idx="6462">
                  <c:v>40842</c:v>
                </c:pt>
                <c:pt idx="6463">
                  <c:v>40843</c:v>
                </c:pt>
                <c:pt idx="6464">
                  <c:v>40844</c:v>
                </c:pt>
                <c:pt idx="6465">
                  <c:v>40847</c:v>
                </c:pt>
                <c:pt idx="6466">
                  <c:v>40848</c:v>
                </c:pt>
                <c:pt idx="6467">
                  <c:v>40849</c:v>
                </c:pt>
                <c:pt idx="6468">
                  <c:v>40850</c:v>
                </c:pt>
                <c:pt idx="6469">
                  <c:v>40851</c:v>
                </c:pt>
                <c:pt idx="6470">
                  <c:v>40854</c:v>
                </c:pt>
                <c:pt idx="6471">
                  <c:v>40855</c:v>
                </c:pt>
                <c:pt idx="6472">
                  <c:v>40856</c:v>
                </c:pt>
                <c:pt idx="6473">
                  <c:v>40857</c:v>
                </c:pt>
                <c:pt idx="6474">
                  <c:v>40858</c:v>
                </c:pt>
                <c:pt idx="6475">
                  <c:v>40861</c:v>
                </c:pt>
                <c:pt idx="6476">
                  <c:v>40862</c:v>
                </c:pt>
                <c:pt idx="6477">
                  <c:v>40863</c:v>
                </c:pt>
                <c:pt idx="6478">
                  <c:v>40864</c:v>
                </c:pt>
                <c:pt idx="6479">
                  <c:v>40865</c:v>
                </c:pt>
                <c:pt idx="6480">
                  <c:v>40868</c:v>
                </c:pt>
                <c:pt idx="6481">
                  <c:v>40869</c:v>
                </c:pt>
                <c:pt idx="6482">
                  <c:v>40870</c:v>
                </c:pt>
                <c:pt idx="6483">
                  <c:v>40872</c:v>
                </c:pt>
                <c:pt idx="6484">
                  <c:v>40875</c:v>
                </c:pt>
                <c:pt idx="6485">
                  <c:v>40876</c:v>
                </c:pt>
                <c:pt idx="6486">
                  <c:v>40877</c:v>
                </c:pt>
                <c:pt idx="6487">
                  <c:v>40878</c:v>
                </c:pt>
                <c:pt idx="6488">
                  <c:v>40879</c:v>
                </c:pt>
                <c:pt idx="6489">
                  <c:v>40882</c:v>
                </c:pt>
                <c:pt idx="6490">
                  <c:v>40883</c:v>
                </c:pt>
                <c:pt idx="6491">
                  <c:v>40884</c:v>
                </c:pt>
                <c:pt idx="6492">
                  <c:v>40885</c:v>
                </c:pt>
                <c:pt idx="6493">
                  <c:v>40886</c:v>
                </c:pt>
                <c:pt idx="6494">
                  <c:v>40889</c:v>
                </c:pt>
                <c:pt idx="6495">
                  <c:v>40890</c:v>
                </c:pt>
                <c:pt idx="6496">
                  <c:v>40891</c:v>
                </c:pt>
                <c:pt idx="6497">
                  <c:v>40892</c:v>
                </c:pt>
                <c:pt idx="6498">
                  <c:v>40893</c:v>
                </c:pt>
                <c:pt idx="6499">
                  <c:v>40896</c:v>
                </c:pt>
                <c:pt idx="6500">
                  <c:v>40897</c:v>
                </c:pt>
                <c:pt idx="6501">
                  <c:v>40898</c:v>
                </c:pt>
                <c:pt idx="6502">
                  <c:v>40899</c:v>
                </c:pt>
                <c:pt idx="6503">
                  <c:v>40900</c:v>
                </c:pt>
                <c:pt idx="6504">
                  <c:v>40904</c:v>
                </c:pt>
                <c:pt idx="6505">
                  <c:v>40905</c:v>
                </c:pt>
                <c:pt idx="6506">
                  <c:v>40906</c:v>
                </c:pt>
                <c:pt idx="6507">
                  <c:v>40907</c:v>
                </c:pt>
                <c:pt idx="6508">
                  <c:v>40911</c:v>
                </c:pt>
                <c:pt idx="6509">
                  <c:v>40912</c:v>
                </c:pt>
                <c:pt idx="6510">
                  <c:v>40913</c:v>
                </c:pt>
                <c:pt idx="6511">
                  <c:v>40914</c:v>
                </c:pt>
                <c:pt idx="6512">
                  <c:v>40917</c:v>
                </c:pt>
                <c:pt idx="6513">
                  <c:v>40918</c:v>
                </c:pt>
                <c:pt idx="6514">
                  <c:v>40919</c:v>
                </c:pt>
                <c:pt idx="6515">
                  <c:v>40920</c:v>
                </c:pt>
                <c:pt idx="6516">
                  <c:v>40921</c:v>
                </c:pt>
                <c:pt idx="6517">
                  <c:v>40925</c:v>
                </c:pt>
                <c:pt idx="6518">
                  <c:v>40926</c:v>
                </c:pt>
                <c:pt idx="6519">
                  <c:v>40927</c:v>
                </c:pt>
                <c:pt idx="6520">
                  <c:v>40928</c:v>
                </c:pt>
                <c:pt idx="6521">
                  <c:v>40931</c:v>
                </c:pt>
                <c:pt idx="6522">
                  <c:v>40932</c:v>
                </c:pt>
                <c:pt idx="6523">
                  <c:v>40933</c:v>
                </c:pt>
                <c:pt idx="6524">
                  <c:v>40934</c:v>
                </c:pt>
                <c:pt idx="6525">
                  <c:v>40935</c:v>
                </c:pt>
                <c:pt idx="6526">
                  <c:v>40938</c:v>
                </c:pt>
                <c:pt idx="6527">
                  <c:v>40939</c:v>
                </c:pt>
                <c:pt idx="6528">
                  <c:v>40940</c:v>
                </c:pt>
                <c:pt idx="6529">
                  <c:v>40941</c:v>
                </c:pt>
                <c:pt idx="6530">
                  <c:v>40942</c:v>
                </c:pt>
                <c:pt idx="6531">
                  <c:v>40945</c:v>
                </c:pt>
                <c:pt idx="6532">
                  <c:v>40946</c:v>
                </c:pt>
                <c:pt idx="6533">
                  <c:v>40947</c:v>
                </c:pt>
                <c:pt idx="6534">
                  <c:v>40948</c:v>
                </c:pt>
                <c:pt idx="6535">
                  <c:v>40949</c:v>
                </c:pt>
                <c:pt idx="6536">
                  <c:v>40952</c:v>
                </c:pt>
                <c:pt idx="6537">
                  <c:v>40953</c:v>
                </c:pt>
                <c:pt idx="6538">
                  <c:v>40954</c:v>
                </c:pt>
                <c:pt idx="6539">
                  <c:v>40955</c:v>
                </c:pt>
                <c:pt idx="6540">
                  <c:v>40956</c:v>
                </c:pt>
                <c:pt idx="6541">
                  <c:v>40960</c:v>
                </c:pt>
                <c:pt idx="6542">
                  <c:v>40961</c:v>
                </c:pt>
                <c:pt idx="6543">
                  <c:v>40962</c:v>
                </c:pt>
                <c:pt idx="6544">
                  <c:v>40963</c:v>
                </c:pt>
                <c:pt idx="6545">
                  <c:v>40966</c:v>
                </c:pt>
                <c:pt idx="6546">
                  <c:v>40967</c:v>
                </c:pt>
                <c:pt idx="6547">
                  <c:v>40968</c:v>
                </c:pt>
                <c:pt idx="6548">
                  <c:v>40969</c:v>
                </c:pt>
                <c:pt idx="6549">
                  <c:v>40970</c:v>
                </c:pt>
                <c:pt idx="6550">
                  <c:v>40973</c:v>
                </c:pt>
                <c:pt idx="6551">
                  <c:v>40974</c:v>
                </c:pt>
                <c:pt idx="6552">
                  <c:v>40975</c:v>
                </c:pt>
                <c:pt idx="6553">
                  <c:v>40976</c:v>
                </c:pt>
                <c:pt idx="6554">
                  <c:v>40977</c:v>
                </c:pt>
                <c:pt idx="6555">
                  <c:v>40980</c:v>
                </c:pt>
                <c:pt idx="6556">
                  <c:v>40981</c:v>
                </c:pt>
                <c:pt idx="6557">
                  <c:v>40982</c:v>
                </c:pt>
                <c:pt idx="6558">
                  <c:v>40983</c:v>
                </c:pt>
                <c:pt idx="6559">
                  <c:v>40984</c:v>
                </c:pt>
                <c:pt idx="6560">
                  <c:v>40987</c:v>
                </c:pt>
                <c:pt idx="6561">
                  <c:v>40988</c:v>
                </c:pt>
                <c:pt idx="6562">
                  <c:v>40989</c:v>
                </c:pt>
                <c:pt idx="6563">
                  <c:v>40990</c:v>
                </c:pt>
                <c:pt idx="6564">
                  <c:v>40991</c:v>
                </c:pt>
                <c:pt idx="6565">
                  <c:v>40994</c:v>
                </c:pt>
                <c:pt idx="6566">
                  <c:v>40995</c:v>
                </c:pt>
                <c:pt idx="6567">
                  <c:v>40996</c:v>
                </c:pt>
                <c:pt idx="6568">
                  <c:v>40997</c:v>
                </c:pt>
                <c:pt idx="6569">
                  <c:v>40998</c:v>
                </c:pt>
                <c:pt idx="6570">
                  <c:v>41001</c:v>
                </c:pt>
                <c:pt idx="6571">
                  <c:v>41002</c:v>
                </c:pt>
                <c:pt idx="6572">
                  <c:v>41003</c:v>
                </c:pt>
                <c:pt idx="6573">
                  <c:v>41004</c:v>
                </c:pt>
                <c:pt idx="6574">
                  <c:v>41008</c:v>
                </c:pt>
                <c:pt idx="6575">
                  <c:v>41009</c:v>
                </c:pt>
                <c:pt idx="6576">
                  <c:v>41010</c:v>
                </c:pt>
                <c:pt idx="6577">
                  <c:v>41011</c:v>
                </c:pt>
                <c:pt idx="6578">
                  <c:v>41012</c:v>
                </c:pt>
                <c:pt idx="6579">
                  <c:v>41015</c:v>
                </c:pt>
                <c:pt idx="6580">
                  <c:v>41016</c:v>
                </c:pt>
                <c:pt idx="6581">
                  <c:v>41017</c:v>
                </c:pt>
                <c:pt idx="6582">
                  <c:v>41018</c:v>
                </c:pt>
                <c:pt idx="6583">
                  <c:v>41019</c:v>
                </c:pt>
                <c:pt idx="6584">
                  <c:v>41022</c:v>
                </c:pt>
                <c:pt idx="6585">
                  <c:v>41023</c:v>
                </c:pt>
                <c:pt idx="6586">
                  <c:v>41024</c:v>
                </c:pt>
                <c:pt idx="6587">
                  <c:v>41025</c:v>
                </c:pt>
                <c:pt idx="6588">
                  <c:v>41026</c:v>
                </c:pt>
                <c:pt idx="6589">
                  <c:v>41029</c:v>
                </c:pt>
                <c:pt idx="6590">
                  <c:v>41030</c:v>
                </c:pt>
                <c:pt idx="6591">
                  <c:v>41031</c:v>
                </c:pt>
                <c:pt idx="6592">
                  <c:v>41032</c:v>
                </c:pt>
                <c:pt idx="6593">
                  <c:v>41033</c:v>
                </c:pt>
                <c:pt idx="6594">
                  <c:v>41036</c:v>
                </c:pt>
                <c:pt idx="6595">
                  <c:v>41037</c:v>
                </c:pt>
                <c:pt idx="6596">
                  <c:v>41038</c:v>
                </c:pt>
                <c:pt idx="6597">
                  <c:v>41039</c:v>
                </c:pt>
                <c:pt idx="6598">
                  <c:v>41040</c:v>
                </c:pt>
                <c:pt idx="6599">
                  <c:v>41043</c:v>
                </c:pt>
                <c:pt idx="6600">
                  <c:v>41044</c:v>
                </c:pt>
                <c:pt idx="6601">
                  <c:v>41045</c:v>
                </c:pt>
                <c:pt idx="6602">
                  <c:v>41046</c:v>
                </c:pt>
                <c:pt idx="6603">
                  <c:v>41047</c:v>
                </c:pt>
                <c:pt idx="6604">
                  <c:v>41050</c:v>
                </c:pt>
                <c:pt idx="6605">
                  <c:v>41051</c:v>
                </c:pt>
                <c:pt idx="6606">
                  <c:v>41052</c:v>
                </c:pt>
                <c:pt idx="6607">
                  <c:v>41053</c:v>
                </c:pt>
                <c:pt idx="6608">
                  <c:v>41054</c:v>
                </c:pt>
                <c:pt idx="6609">
                  <c:v>41058</c:v>
                </c:pt>
                <c:pt idx="6610">
                  <c:v>41059</c:v>
                </c:pt>
                <c:pt idx="6611">
                  <c:v>41060</c:v>
                </c:pt>
                <c:pt idx="6612">
                  <c:v>41061</c:v>
                </c:pt>
                <c:pt idx="6613">
                  <c:v>41064</c:v>
                </c:pt>
                <c:pt idx="6614">
                  <c:v>41065</c:v>
                </c:pt>
                <c:pt idx="6615">
                  <c:v>41066</c:v>
                </c:pt>
                <c:pt idx="6616">
                  <c:v>41067</c:v>
                </c:pt>
                <c:pt idx="6617">
                  <c:v>41068</c:v>
                </c:pt>
                <c:pt idx="6618">
                  <c:v>41071</c:v>
                </c:pt>
                <c:pt idx="6619">
                  <c:v>41072</c:v>
                </c:pt>
                <c:pt idx="6620">
                  <c:v>41073</c:v>
                </c:pt>
                <c:pt idx="6621">
                  <c:v>41074</c:v>
                </c:pt>
                <c:pt idx="6622">
                  <c:v>41075</c:v>
                </c:pt>
                <c:pt idx="6623">
                  <c:v>41078</c:v>
                </c:pt>
                <c:pt idx="6624">
                  <c:v>41079</c:v>
                </c:pt>
                <c:pt idx="6625">
                  <c:v>41080</c:v>
                </c:pt>
                <c:pt idx="6626">
                  <c:v>41081</c:v>
                </c:pt>
                <c:pt idx="6627">
                  <c:v>41082</c:v>
                </c:pt>
                <c:pt idx="6628">
                  <c:v>41085</c:v>
                </c:pt>
                <c:pt idx="6629">
                  <c:v>41086</c:v>
                </c:pt>
                <c:pt idx="6630">
                  <c:v>41087</c:v>
                </c:pt>
                <c:pt idx="6631">
                  <c:v>41088</c:v>
                </c:pt>
                <c:pt idx="6632">
                  <c:v>41089</c:v>
                </c:pt>
                <c:pt idx="6633">
                  <c:v>41092</c:v>
                </c:pt>
                <c:pt idx="6634">
                  <c:v>41093</c:v>
                </c:pt>
                <c:pt idx="6635">
                  <c:v>41095</c:v>
                </c:pt>
                <c:pt idx="6636">
                  <c:v>41096</c:v>
                </c:pt>
                <c:pt idx="6637">
                  <c:v>41099</c:v>
                </c:pt>
                <c:pt idx="6638">
                  <c:v>41100</c:v>
                </c:pt>
                <c:pt idx="6639">
                  <c:v>41101</c:v>
                </c:pt>
                <c:pt idx="6640">
                  <c:v>41102</c:v>
                </c:pt>
                <c:pt idx="6641">
                  <c:v>41103</c:v>
                </c:pt>
                <c:pt idx="6642">
                  <c:v>41106</c:v>
                </c:pt>
                <c:pt idx="6643">
                  <c:v>41107</c:v>
                </c:pt>
                <c:pt idx="6644">
                  <c:v>41108</c:v>
                </c:pt>
                <c:pt idx="6645">
                  <c:v>41109</c:v>
                </c:pt>
                <c:pt idx="6646">
                  <c:v>41110</c:v>
                </c:pt>
                <c:pt idx="6647">
                  <c:v>41113</c:v>
                </c:pt>
                <c:pt idx="6648">
                  <c:v>41114</c:v>
                </c:pt>
                <c:pt idx="6649">
                  <c:v>41115</c:v>
                </c:pt>
                <c:pt idx="6650">
                  <c:v>41116</c:v>
                </c:pt>
                <c:pt idx="6651">
                  <c:v>41117</c:v>
                </c:pt>
                <c:pt idx="6652">
                  <c:v>41120</c:v>
                </c:pt>
                <c:pt idx="6653">
                  <c:v>41121</c:v>
                </c:pt>
                <c:pt idx="6654">
                  <c:v>41122</c:v>
                </c:pt>
                <c:pt idx="6655">
                  <c:v>41123</c:v>
                </c:pt>
                <c:pt idx="6656">
                  <c:v>41124</c:v>
                </c:pt>
                <c:pt idx="6657">
                  <c:v>41127</c:v>
                </c:pt>
                <c:pt idx="6658">
                  <c:v>41128</c:v>
                </c:pt>
                <c:pt idx="6659">
                  <c:v>41129</c:v>
                </c:pt>
                <c:pt idx="6660">
                  <c:v>41130</c:v>
                </c:pt>
                <c:pt idx="6661">
                  <c:v>41131</c:v>
                </c:pt>
                <c:pt idx="6662">
                  <c:v>41134</c:v>
                </c:pt>
                <c:pt idx="6663">
                  <c:v>41135</c:v>
                </c:pt>
                <c:pt idx="6664">
                  <c:v>41136</c:v>
                </c:pt>
                <c:pt idx="6665">
                  <c:v>41137</c:v>
                </c:pt>
                <c:pt idx="6666">
                  <c:v>41138</c:v>
                </c:pt>
                <c:pt idx="6667">
                  <c:v>41141</c:v>
                </c:pt>
                <c:pt idx="6668">
                  <c:v>41142</c:v>
                </c:pt>
                <c:pt idx="6669">
                  <c:v>41143</c:v>
                </c:pt>
                <c:pt idx="6670">
                  <c:v>41144</c:v>
                </c:pt>
                <c:pt idx="6671">
                  <c:v>41145</c:v>
                </c:pt>
                <c:pt idx="6672">
                  <c:v>41148</c:v>
                </c:pt>
                <c:pt idx="6673">
                  <c:v>41149</c:v>
                </c:pt>
                <c:pt idx="6674">
                  <c:v>41150</c:v>
                </c:pt>
                <c:pt idx="6675">
                  <c:v>41151</c:v>
                </c:pt>
                <c:pt idx="6676">
                  <c:v>41152</c:v>
                </c:pt>
                <c:pt idx="6677">
                  <c:v>41156</c:v>
                </c:pt>
                <c:pt idx="6678">
                  <c:v>41157</c:v>
                </c:pt>
                <c:pt idx="6679">
                  <c:v>41158</c:v>
                </c:pt>
                <c:pt idx="6680">
                  <c:v>41159</c:v>
                </c:pt>
                <c:pt idx="6681">
                  <c:v>41162</c:v>
                </c:pt>
                <c:pt idx="6682">
                  <c:v>41163</c:v>
                </c:pt>
                <c:pt idx="6683">
                  <c:v>41164</c:v>
                </c:pt>
                <c:pt idx="6684">
                  <c:v>41165</c:v>
                </c:pt>
                <c:pt idx="6685">
                  <c:v>41166</c:v>
                </c:pt>
                <c:pt idx="6686">
                  <c:v>41169</c:v>
                </c:pt>
                <c:pt idx="6687">
                  <c:v>41170</c:v>
                </c:pt>
                <c:pt idx="6688">
                  <c:v>41171</c:v>
                </c:pt>
                <c:pt idx="6689">
                  <c:v>41172</c:v>
                </c:pt>
                <c:pt idx="6690">
                  <c:v>41173</c:v>
                </c:pt>
                <c:pt idx="6691">
                  <c:v>41176</c:v>
                </c:pt>
                <c:pt idx="6692">
                  <c:v>41177</c:v>
                </c:pt>
                <c:pt idx="6693">
                  <c:v>41178</c:v>
                </c:pt>
                <c:pt idx="6694">
                  <c:v>41179</c:v>
                </c:pt>
                <c:pt idx="6695">
                  <c:v>41180</c:v>
                </c:pt>
                <c:pt idx="6696">
                  <c:v>41183</c:v>
                </c:pt>
                <c:pt idx="6697">
                  <c:v>41184</c:v>
                </c:pt>
                <c:pt idx="6698">
                  <c:v>41185</c:v>
                </c:pt>
                <c:pt idx="6699">
                  <c:v>41186</c:v>
                </c:pt>
                <c:pt idx="6700">
                  <c:v>41187</c:v>
                </c:pt>
                <c:pt idx="6701">
                  <c:v>41190</c:v>
                </c:pt>
                <c:pt idx="6702">
                  <c:v>41191</c:v>
                </c:pt>
                <c:pt idx="6703">
                  <c:v>41192</c:v>
                </c:pt>
                <c:pt idx="6704">
                  <c:v>41193</c:v>
                </c:pt>
                <c:pt idx="6705">
                  <c:v>41194</c:v>
                </c:pt>
                <c:pt idx="6706">
                  <c:v>41197</c:v>
                </c:pt>
                <c:pt idx="6707">
                  <c:v>41198</c:v>
                </c:pt>
                <c:pt idx="6708">
                  <c:v>41199</c:v>
                </c:pt>
                <c:pt idx="6709">
                  <c:v>41200</c:v>
                </c:pt>
                <c:pt idx="6710">
                  <c:v>41201</c:v>
                </c:pt>
                <c:pt idx="6711">
                  <c:v>41204</c:v>
                </c:pt>
                <c:pt idx="6712">
                  <c:v>41205</c:v>
                </c:pt>
                <c:pt idx="6713">
                  <c:v>41206</c:v>
                </c:pt>
                <c:pt idx="6714">
                  <c:v>41207</c:v>
                </c:pt>
                <c:pt idx="6715">
                  <c:v>41208</c:v>
                </c:pt>
                <c:pt idx="6716">
                  <c:v>41213</c:v>
                </c:pt>
                <c:pt idx="6717">
                  <c:v>41214</c:v>
                </c:pt>
                <c:pt idx="6718">
                  <c:v>41215</c:v>
                </c:pt>
                <c:pt idx="6719">
                  <c:v>41218</c:v>
                </c:pt>
                <c:pt idx="6720">
                  <c:v>41219</c:v>
                </c:pt>
                <c:pt idx="6721">
                  <c:v>41220</c:v>
                </c:pt>
                <c:pt idx="6722">
                  <c:v>41221</c:v>
                </c:pt>
                <c:pt idx="6723">
                  <c:v>41222</c:v>
                </c:pt>
                <c:pt idx="6724">
                  <c:v>41225</c:v>
                </c:pt>
                <c:pt idx="6725">
                  <c:v>41226</c:v>
                </c:pt>
                <c:pt idx="6726">
                  <c:v>41227</c:v>
                </c:pt>
                <c:pt idx="6727">
                  <c:v>41228</c:v>
                </c:pt>
                <c:pt idx="6728">
                  <c:v>41229</c:v>
                </c:pt>
                <c:pt idx="6729">
                  <c:v>41232</c:v>
                </c:pt>
                <c:pt idx="6730">
                  <c:v>41233</c:v>
                </c:pt>
                <c:pt idx="6731">
                  <c:v>41234</c:v>
                </c:pt>
                <c:pt idx="6732">
                  <c:v>41236</c:v>
                </c:pt>
                <c:pt idx="6733">
                  <c:v>41239</c:v>
                </c:pt>
                <c:pt idx="6734">
                  <c:v>41240</c:v>
                </c:pt>
                <c:pt idx="6735">
                  <c:v>41241</c:v>
                </c:pt>
                <c:pt idx="6736">
                  <c:v>41242</c:v>
                </c:pt>
                <c:pt idx="6737">
                  <c:v>41243</c:v>
                </c:pt>
                <c:pt idx="6738">
                  <c:v>41246</c:v>
                </c:pt>
                <c:pt idx="6739">
                  <c:v>41247</c:v>
                </c:pt>
                <c:pt idx="6740">
                  <c:v>41248</c:v>
                </c:pt>
                <c:pt idx="6741">
                  <c:v>41249</c:v>
                </c:pt>
                <c:pt idx="6742">
                  <c:v>41250</c:v>
                </c:pt>
                <c:pt idx="6743">
                  <c:v>41253</c:v>
                </c:pt>
                <c:pt idx="6744">
                  <c:v>41254</c:v>
                </c:pt>
                <c:pt idx="6745">
                  <c:v>41255</c:v>
                </c:pt>
                <c:pt idx="6746">
                  <c:v>41256</c:v>
                </c:pt>
                <c:pt idx="6747">
                  <c:v>41257</c:v>
                </c:pt>
                <c:pt idx="6748">
                  <c:v>41260</c:v>
                </c:pt>
                <c:pt idx="6749">
                  <c:v>41261</c:v>
                </c:pt>
                <c:pt idx="6750">
                  <c:v>41262</c:v>
                </c:pt>
                <c:pt idx="6751">
                  <c:v>41263</c:v>
                </c:pt>
                <c:pt idx="6752">
                  <c:v>41264</c:v>
                </c:pt>
                <c:pt idx="6753">
                  <c:v>41267</c:v>
                </c:pt>
                <c:pt idx="6754">
                  <c:v>41269</c:v>
                </c:pt>
                <c:pt idx="6755">
                  <c:v>41270</c:v>
                </c:pt>
                <c:pt idx="6756">
                  <c:v>41271</c:v>
                </c:pt>
                <c:pt idx="6757">
                  <c:v>41274</c:v>
                </c:pt>
                <c:pt idx="6758">
                  <c:v>41276</c:v>
                </c:pt>
                <c:pt idx="6759">
                  <c:v>41277</c:v>
                </c:pt>
                <c:pt idx="6760">
                  <c:v>41278</c:v>
                </c:pt>
                <c:pt idx="6761">
                  <c:v>41281</c:v>
                </c:pt>
                <c:pt idx="6762">
                  <c:v>41282</c:v>
                </c:pt>
                <c:pt idx="6763">
                  <c:v>41283</c:v>
                </c:pt>
                <c:pt idx="6764">
                  <c:v>41284</c:v>
                </c:pt>
                <c:pt idx="6765">
                  <c:v>41285</c:v>
                </c:pt>
                <c:pt idx="6766">
                  <c:v>41288</c:v>
                </c:pt>
                <c:pt idx="6767">
                  <c:v>41289</c:v>
                </c:pt>
                <c:pt idx="6768">
                  <c:v>41290</c:v>
                </c:pt>
                <c:pt idx="6769">
                  <c:v>41291</c:v>
                </c:pt>
                <c:pt idx="6770">
                  <c:v>41292</c:v>
                </c:pt>
                <c:pt idx="6771">
                  <c:v>41296</c:v>
                </c:pt>
                <c:pt idx="6772">
                  <c:v>41297</c:v>
                </c:pt>
                <c:pt idx="6773">
                  <c:v>41298</c:v>
                </c:pt>
                <c:pt idx="6774">
                  <c:v>41299</c:v>
                </c:pt>
                <c:pt idx="6775">
                  <c:v>41302</c:v>
                </c:pt>
                <c:pt idx="6776">
                  <c:v>41303</c:v>
                </c:pt>
                <c:pt idx="6777">
                  <c:v>41304</c:v>
                </c:pt>
                <c:pt idx="6778">
                  <c:v>41305</c:v>
                </c:pt>
                <c:pt idx="6779">
                  <c:v>41306</c:v>
                </c:pt>
                <c:pt idx="6780">
                  <c:v>41309</c:v>
                </c:pt>
                <c:pt idx="6781">
                  <c:v>41310</c:v>
                </c:pt>
                <c:pt idx="6782">
                  <c:v>41311</c:v>
                </c:pt>
                <c:pt idx="6783">
                  <c:v>41312</c:v>
                </c:pt>
                <c:pt idx="6784">
                  <c:v>41313</c:v>
                </c:pt>
                <c:pt idx="6785">
                  <c:v>41316</c:v>
                </c:pt>
                <c:pt idx="6786">
                  <c:v>41317</c:v>
                </c:pt>
                <c:pt idx="6787">
                  <c:v>41318</c:v>
                </c:pt>
                <c:pt idx="6788">
                  <c:v>41319</c:v>
                </c:pt>
                <c:pt idx="6789">
                  <c:v>41320</c:v>
                </c:pt>
                <c:pt idx="6790">
                  <c:v>41324</c:v>
                </c:pt>
                <c:pt idx="6791">
                  <c:v>41325</c:v>
                </c:pt>
                <c:pt idx="6792">
                  <c:v>41326</c:v>
                </c:pt>
                <c:pt idx="6793">
                  <c:v>41327</c:v>
                </c:pt>
                <c:pt idx="6794">
                  <c:v>41330</c:v>
                </c:pt>
                <c:pt idx="6795">
                  <c:v>41331</c:v>
                </c:pt>
                <c:pt idx="6796">
                  <c:v>41332</c:v>
                </c:pt>
                <c:pt idx="6797">
                  <c:v>41333</c:v>
                </c:pt>
                <c:pt idx="6798">
                  <c:v>41334</c:v>
                </c:pt>
                <c:pt idx="6799">
                  <c:v>41337</c:v>
                </c:pt>
                <c:pt idx="6800">
                  <c:v>41338</c:v>
                </c:pt>
                <c:pt idx="6801">
                  <c:v>41339</c:v>
                </c:pt>
                <c:pt idx="6802">
                  <c:v>41340</c:v>
                </c:pt>
                <c:pt idx="6803">
                  <c:v>41341</c:v>
                </c:pt>
                <c:pt idx="6804">
                  <c:v>41344</c:v>
                </c:pt>
                <c:pt idx="6805">
                  <c:v>41345</c:v>
                </c:pt>
                <c:pt idx="6806">
                  <c:v>41346</c:v>
                </c:pt>
                <c:pt idx="6807">
                  <c:v>41347</c:v>
                </c:pt>
                <c:pt idx="6808">
                  <c:v>41348</c:v>
                </c:pt>
                <c:pt idx="6809">
                  <c:v>41351</c:v>
                </c:pt>
                <c:pt idx="6810">
                  <c:v>41352</c:v>
                </c:pt>
                <c:pt idx="6811">
                  <c:v>41353</c:v>
                </c:pt>
                <c:pt idx="6812">
                  <c:v>41354</c:v>
                </c:pt>
                <c:pt idx="6813">
                  <c:v>41355</c:v>
                </c:pt>
                <c:pt idx="6814">
                  <c:v>41358</c:v>
                </c:pt>
                <c:pt idx="6815">
                  <c:v>41359</c:v>
                </c:pt>
                <c:pt idx="6816">
                  <c:v>41360</c:v>
                </c:pt>
                <c:pt idx="6817">
                  <c:v>41361</c:v>
                </c:pt>
                <c:pt idx="6818">
                  <c:v>41365</c:v>
                </c:pt>
                <c:pt idx="6819">
                  <c:v>41366</c:v>
                </c:pt>
                <c:pt idx="6820">
                  <c:v>41367</c:v>
                </c:pt>
                <c:pt idx="6821">
                  <c:v>41368</c:v>
                </c:pt>
                <c:pt idx="6822">
                  <c:v>41369</c:v>
                </c:pt>
                <c:pt idx="6823">
                  <c:v>41372</c:v>
                </c:pt>
                <c:pt idx="6824">
                  <c:v>41373</c:v>
                </c:pt>
                <c:pt idx="6825">
                  <c:v>41374</c:v>
                </c:pt>
                <c:pt idx="6826">
                  <c:v>41375</c:v>
                </c:pt>
                <c:pt idx="6827">
                  <c:v>41376</c:v>
                </c:pt>
                <c:pt idx="6828">
                  <c:v>41379</c:v>
                </c:pt>
                <c:pt idx="6829">
                  <c:v>41380</c:v>
                </c:pt>
                <c:pt idx="6830">
                  <c:v>41381</c:v>
                </c:pt>
                <c:pt idx="6831">
                  <c:v>41382</c:v>
                </c:pt>
                <c:pt idx="6832">
                  <c:v>41383</c:v>
                </c:pt>
                <c:pt idx="6833">
                  <c:v>41386</c:v>
                </c:pt>
                <c:pt idx="6834">
                  <c:v>41387</c:v>
                </c:pt>
                <c:pt idx="6835">
                  <c:v>41388</c:v>
                </c:pt>
                <c:pt idx="6836">
                  <c:v>41389</c:v>
                </c:pt>
                <c:pt idx="6837">
                  <c:v>41390</c:v>
                </c:pt>
                <c:pt idx="6838">
                  <c:v>41393</c:v>
                </c:pt>
                <c:pt idx="6839">
                  <c:v>41394</c:v>
                </c:pt>
                <c:pt idx="6840">
                  <c:v>41395</c:v>
                </c:pt>
                <c:pt idx="6841">
                  <c:v>41396</c:v>
                </c:pt>
                <c:pt idx="6842">
                  <c:v>41397</c:v>
                </c:pt>
                <c:pt idx="6843">
                  <c:v>41400</c:v>
                </c:pt>
                <c:pt idx="6844">
                  <c:v>41401</c:v>
                </c:pt>
                <c:pt idx="6845">
                  <c:v>41402</c:v>
                </c:pt>
                <c:pt idx="6846">
                  <c:v>41403</c:v>
                </c:pt>
                <c:pt idx="6847">
                  <c:v>41404</c:v>
                </c:pt>
                <c:pt idx="6848">
                  <c:v>41407</c:v>
                </c:pt>
                <c:pt idx="6849">
                  <c:v>41408</c:v>
                </c:pt>
                <c:pt idx="6850">
                  <c:v>41409</c:v>
                </c:pt>
                <c:pt idx="6851">
                  <c:v>41410</c:v>
                </c:pt>
                <c:pt idx="6852">
                  <c:v>41411</c:v>
                </c:pt>
                <c:pt idx="6853">
                  <c:v>41414</c:v>
                </c:pt>
                <c:pt idx="6854">
                  <c:v>41415</c:v>
                </c:pt>
                <c:pt idx="6855">
                  <c:v>41416</c:v>
                </c:pt>
                <c:pt idx="6856">
                  <c:v>41417</c:v>
                </c:pt>
                <c:pt idx="6857">
                  <c:v>41418</c:v>
                </c:pt>
                <c:pt idx="6858">
                  <c:v>41422</c:v>
                </c:pt>
                <c:pt idx="6859">
                  <c:v>41423</c:v>
                </c:pt>
                <c:pt idx="6860">
                  <c:v>41424</c:v>
                </c:pt>
                <c:pt idx="6861">
                  <c:v>41425</c:v>
                </c:pt>
                <c:pt idx="6862">
                  <c:v>41428</c:v>
                </c:pt>
                <c:pt idx="6863">
                  <c:v>41429</c:v>
                </c:pt>
                <c:pt idx="6864">
                  <c:v>41430</c:v>
                </c:pt>
                <c:pt idx="6865">
                  <c:v>41431</c:v>
                </c:pt>
                <c:pt idx="6866">
                  <c:v>41432</c:v>
                </c:pt>
                <c:pt idx="6867">
                  <c:v>41435</c:v>
                </c:pt>
                <c:pt idx="6868">
                  <c:v>41436</c:v>
                </c:pt>
                <c:pt idx="6869">
                  <c:v>41437</c:v>
                </c:pt>
                <c:pt idx="6870">
                  <c:v>41438</c:v>
                </c:pt>
                <c:pt idx="6871">
                  <c:v>41439</c:v>
                </c:pt>
                <c:pt idx="6872">
                  <c:v>41442</c:v>
                </c:pt>
                <c:pt idx="6873">
                  <c:v>41443</c:v>
                </c:pt>
                <c:pt idx="6874">
                  <c:v>41444</c:v>
                </c:pt>
                <c:pt idx="6875">
                  <c:v>41445</c:v>
                </c:pt>
                <c:pt idx="6876">
                  <c:v>41446</c:v>
                </c:pt>
                <c:pt idx="6877">
                  <c:v>41449</c:v>
                </c:pt>
                <c:pt idx="6878">
                  <c:v>41450</c:v>
                </c:pt>
                <c:pt idx="6879">
                  <c:v>41451</c:v>
                </c:pt>
                <c:pt idx="6880">
                  <c:v>41452</c:v>
                </c:pt>
                <c:pt idx="6881">
                  <c:v>41453</c:v>
                </c:pt>
                <c:pt idx="6882">
                  <c:v>41456</c:v>
                </c:pt>
                <c:pt idx="6883">
                  <c:v>41457</c:v>
                </c:pt>
                <c:pt idx="6884">
                  <c:v>41458</c:v>
                </c:pt>
                <c:pt idx="6885">
                  <c:v>41460</c:v>
                </c:pt>
                <c:pt idx="6886">
                  <c:v>41463</c:v>
                </c:pt>
                <c:pt idx="6887">
                  <c:v>41464</c:v>
                </c:pt>
                <c:pt idx="6888">
                  <c:v>41465</c:v>
                </c:pt>
                <c:pt idx="6889">
                  <c:v>41466</c:v>
                </c:pt>
                <c:pt idx="6890">
                  <c:v>41467</c:v>
                </c:pt>
                <c:pt idx="6891">
                  <c:v>41470</c:v>
                </c:pt>
                <c:pt idx="6892">
                  <c:v>41471</c:v>
                </c:pt>
                <c:pt idx="6893">
                  <c:v>41472</c:v>
                </c:pt>
                <c:pt idx="6894">
                  <c:v>41473</c:v>
                </c:pt>
                <c:pt idx="6895">
                  <c:v>41474</c:v>
                </c:pt>
                <c:pt idx="6896">
                  <c:v>41477</c:v>
                </c:pt>
                <c:pt idx="6897">
                  <c:v>41478</c:v>
                </c:pt>
                <c:pt idx="6898">
                  <c:v>41479</c:v>
                </c:pt>
                <c:pt idx="6899">
                  <c:v>41480</c:v>
                </c:pt>
                <c:pt idx="6900">
                  <c:v>41481</c:v>
                </c:pt>
                <c:pt idx="6901">
                  <c:v>41484</c:v>
                </c:pt>
                <c:pt idx="6902">
                  <c:v>41485</c:v>
                </c:pt>
                <c:pt idx="6903">
                  <c:v>41486</c:v>
                </c:pt>
                <c:pt idx="6904">
                  <c:v>41487</c:v>
                </c:pt>
                <c:pt idx="6905">
                  <c:v>41488</c:v>
                </c:pt>
                <c:pt idx="6906">
                  <c:v>41491</c:v>
                </c:pt>
                <c:pt idx="6907">
                  <c:v>41492</c:v>
                </c:pt>
                <c:pt idx="6908">
                  <c:v>41493</c:v>
                </c:pt>
                <c:pt idx="6909">
                  <c:v>41494</c:v>
                </c:pt>
                <c:pt idx="6910">
                  <c:v>41495</c:v>
                </c:pt>
                <c:pt idx="6911">
                  <c:v>41498</c:v>
                </c:pt>
                <c:pt idx="6912">
                  <c:v>41499</c:v>
                </c:pt>
                <c:pt idx="6913">
                  <c:v>41500</c:v>
                </c:pt>
                <c:pt idx="6914">
                  <c:v>41501</c:v>
                </c:pt>
                <c:pt idx="6915">
                  <c:v>41502</c:v>
                </c:pt>
                <c:pt idx="6916">
                  <c:v>41505</c:v>
                </c:pt>
                <c:pt idx="6917">
                  <c:v>41506</c:v>
                </c:pt>
                <c:pt idx="6918">
                  <c:v>41507</c:v>
                </c:pt>
                <c:pt idx="6919">
                  <c:v>41508</c:v>
                </c:pt>
                <c:pt idx="6920">
                  <c:v>41509</c:v>
                </c:pt>
                <c:pt idx="6921">
                  <c:v>41512</c:v>
                </c:pt>
                <c:pt idx="6922">
                  <c:v>41513</c:v>
                </c:pt>
                <c:pt idx="6923">
                  <c:v>41514</c:v>
                </c:pt>
                <c:pt idx="6924">
                  <c:v>41515</c:v>
                </c:pt>
                <c:pt idx="6925">
                  <c:v>41516</c:v>
                </c:pt>
                <c:pt idx="6926">
                  <c:v>41520</c:v>
                </c:pt>
                <c:pt idx="6927">
                  <c:v>41521</c:v>
                </c:pt>
                <c:pt idx="6928">
                  <c:v>41522</c:v>
                </c:pt>
                <c:pt idx="6929">
                  <c:v>41523</c:v>
                </c:pt>
                <c:pt idx="6930">
                  <c:v>41526</c:v>
                </c:pt>
                <c:pt idx="6931">
                  <c:v>41527</c:v>
                </c:pt>
                <c:pt idx="6932">
                  <c:v>41528</c:v>
                </c:pt>
                <c:pt idx="6933">
                  <c:v>41529</c:v>
                </c:pt>
                <c:pt idx="6934">
                  <c:v>41530</c:v>
                </c:pt>
                <c:pt idx="6935">
                  <c:v>41533</c:v>
                </c:pt>
                <c:pt idx="6936">
                  <c:v>41534</c:v>
                </c:pt>
                <c:pt idx="6937">
                  <c:v>41535</c:v>
                </c:pt>
                <c:pt idx="6938">
                  <c:v>41536</c:v>
                </c:pt>
                <c:pt idx="6939">
                  <c:v>41537</c:v>
                </c:pt>
                <c:pt idx="6940">
                  <c:v>41540</c:v>
                </c:pt>
                <c:pt idx="6941">
                  <c:v>41541</c:v>
                </c:pt>
                <c:pt idx="6942">
                  <c:v>41542</c:v>
                </c:pt>
                <c:pt idx="6943">
                  <c:v>41543</c:v>
                </c:pt>
                <c:pt idx="6944">
                  <c:v>41544</c:v>
                </c:pt>
                <c:pt idx="6945">
                  <c:v>41547</c:v>
                </c:pt>
                <c:pt idx="6946">
                  <c:v>41548</c:v>
                </c:pt>
                <c:pt idx="6947">
                  <c:v>41549</c:v>
                </c:pt>
                <c:pt idx="6948">
                  <c:v>41550</c:v>
                </c:pt>
                <c:pt idx="6949">
                  <c:v>41551</c:v>
                </c:pt>
                <c:pt idx="6950">
                  <c:v>41554</c:v>
                </c:pt>
                <c:pt idx="6951">
                  <c:v>41555</c:v>
                </c:pt>
                <c:pt idx="6952">
                  <c:v>41556</c:v>
                </c:pt>
                <c:pt idx="6953">
                  <c:v>41557</c:v>
                </c:pt>
                <c:pt idx="6954">
                  <c:v>41558</c:v>
                </c:pt>
                <c:pt idx="6955">
                  <c:v>41561</c:v>
                </c:pt>
                <c:pt idx="6956">
                  <c:v>41562</c:v>
                </c:pt>
                <c:pt idx="6957">
                  <c:v>41563</c:v>
                </c:pt>
                <c:pt idx="6958">
                  <c:v>41564</c:v>
                </c:pt>
                <c:pt idx="6959">
                  <c:v>41565</c:v>
                </c:pt>
                <c:pt idx="6960">
                  <c:v>41568</c:v>
                </c:pt>
                <c:pt idx="6961">
                  <c:v>41569</c:v>
                </c:pt>
                <c:pt idx="6962">
                  <c:v>41570</c:v>
                </c:pt>
                <c:pt idx="6963">
                  <c:v>41571</c:v>
                </c:pt>
                <c:pt idx="6964">
                  <c:v>41572</c:v>
                </c:pt>
                <c:pt idx="6965">
                  <c:v>41575</c:v>
                </c:pt>
                <c:pt idx="6966">
                  <c:v>41576</c:v>
                </c:pt>
                <c:pt idx="6967">
                  <c:v>41577</c:v>
                </c:pt>
                <c:pt idx="6968">
                  <c:v>41578</c:v>
                </c:pt>
                <c:pt idx="6969">
                  <c:v>41579</c:v>
                </c:pt>
                <c:pt idx="6970">
                  <c:v>41582</c:v>
                </c:pt>
                <c:pt idx="6971">
                  <c:v>41583</c:v>
                </c:pt>
                <c:pt idx="6972">
                  <c:v>41584</c:v>
                </c:pt>
                <c:pt idx="6973">
                  <c:v>41585</c:v>
                </c:pt>
                <c:pt idx="6974">
                  <c:v>41586</c:v>
                </c:pt>
                <c:pt idx="6975">
                  <c:v>41589</c:v>
                </c:pt>
                <c:pt idx="6976">
                  <c:v>41590</c:v>
                </c:pt>
                <c:pt idx="6977">
                  <c:v>41591</c:v>
                </c:pt>
                <c:pt idx="6978">
                  <c:v>41592</c:v>
                </c:pt>
                <c:pt idx="6979">
                  <c:v>41593</c:v>
                </c:pt>
                <c:pt idx="6980">
                  <c:v>41596</c:v>
                </c:pt>
                <c:pt idx="6981">
                  <c:v>41597</c:v>
                </c:pt>
                <c:pt idx="6982">
                  <c:v>41598</c:v>
                </c:pt>
                <c:pt idx="6983">
                  <c:v>41599</c:v>
                </c:pt>
                <c:pt idx="6984">
                  <c:v>41600</c:v>
                </c:pt>
                <c:pt idx="6985">
                  <c:v>41603</c:v>
                </c:pt>
                <c:pt idx="6986">
                  <c:v>41604</c:v>
                </c:pt>
                <c:pt idx="6987">
                  <c:v>41605</c:v>
                </c:pt>
                <c:pt idx="6988">
                  <c:v>41607</c:v>
                </c:pt>
                <c:pt idx="6989">
                  <c:v>41610</c:v>
                </c:pt>
                <c:pt idx="6990">
                  <c:v>41611</c:v>
                </c:pt>
                <c:pt idx="6991">
                  <c:v>41612</c:v>
                </c:pt>
                <c:pt idx="6992">
                  <c:v>41613</c:v>
                </c:pt>
                <c:pt idx="6993">
                  <c:v>41614</c:v>
                </c:pt>
                <c:pt idx="6994">
                  <c:v>41617</c:v>
                </c:pt>
                <c:pt idx="6995">
                  <c:v>41618</c:v>
                </c:pt>
                <c:pt idx="6996">
                  <c:v>41619</c:v>
                </c:pt>
                <c:pt idx="6997">
                  <c:v>41620</c:v>
                </c:pt>
                <c:pt idx="6998">
                  <c:v>41621</c:v>
                </c:pt>
                <c:pt idx="6999">
                  <c:v>41624</c:v>
                </c:pt>
                <c:pt idx="7000">
                  <c:v>41625</c:v>
                </c:pt>
                <c:pt idx="7001">
                  <c:v>41626</c:v>
                </c:pt>
                <c:pt idx="7002">
                  <c:v>41627</c:v>
                </c:pt>
                <c:pt idx="7003">
                  <c:v>41628</c:v>
                </c:pt>
                <c:pt idx="7004">
                  <c:v>41631</c:v>
                </c:pt>
                <c:pt idx="7005">
                  <c:v>41632</c:v>
                </c:pt>
                <c:pt idx="7006">
                  <c:v>41634</c:v>
                </c:pt>
                <c:pt idx="7007">
                  <c:v>41635</c:v>
                </c:pt>
                <c:pt idx="7008">
                  <c:v>41638</c:v>
                </c:pt>
                <c:pt idx="7009">
                  <c:v>41639</c:v>
                </c:pt>
                <c:pt idx="7010">
                  <c:v>41641</c:v>
                </c:pt>
                <c:pt idx="7011">
                  <c:v>41642</c:v>
                </c:pt>
                <c:pt idx="7012">
                  <c:v>41645</c:v>
                </c:pt>
                <c:pt idx="7013">
                  <c:v>41646</c:v>
                </c:pt>
                <c:pt idx="7014">
                  <c:v>41647</c:v>
                </c:pt>
                <c:pt idx="7015">
                  <c:v>41648</c:v>
                </c:pt>
                <c:pt idx="7016">
                  <c:v>41649</c:v>
                </c:pt>
                <c:pt idx="7017">
                  <c:v>41652</c:v>
                </c:pt>
                <c:pt idx="7018">
                  <c:v>41653</c:v>
                </c:pt>
                <c:pt idx="7019">
                  <c:v>41654</c:v>
                </c:pt>
                <c:pt idx="7020">
                  <c:v>41655</c:v>
                </c:pt>
                <c:pt idx="7021">
                  <c:v>41656</c:v>
                </c:pt>
                <c:pt idx="7022">
                  <c:v>41660</c:v>
                </c:pt>
                <c:pt idx="7023">
                  <c:v>41661</c:v>
                </c:pt>
                <c:pt idx="7024">
                  <c:v>41662</c:v>
                </c:pt>
                <c:pt idx="7025">
                  <c:v>41663</c:v>
                </c:pt>
                <c:pt idx="7026">
                  <c:v>41666</c:v>
                </c:pt>
                <c:pt idx="7027">
                  <c:v>41667</c:v>
                </c:pt>
                <c:pt idx="7028">
                  <c:v>41668</c:v>
                </c:pt>
                <c:pt idx="7029">
                  <c:v>41669</c:v>
                </c:pt>
                <c:pt idx="7030">
                  <c:v>41670</c:v>
                </c:pt>
                <c:pt idx="7031">
                  <c:v>41673</c:v>
                </c:pt>
                <c:pt idx="7032">
                  <c:v>41674</c:v>
                </c:pt>
                <c:pt idx="7033">
                  <c:v>41675</c:v>
                </c:pt>
                <c:pt idx="7034">
                  <c:v>41676</c:v>
                </c:pt>
                <c:pt idx="7035">
                  <c:v>41677</c:v>
                </c:pt>
                <c:pt idx="7036">
                  <c:v>41680</c:v>
                </c:pt>
                <c:pt idx="7037">
                  <c:v>41681</c:v>
                </c:pt>
                <c:pt idx="7038">
                  <c:v>41682</c:v>
                </c:pt>
                <c:pt idx="7039">
                  <c:v>41683</c:v>
                </c:pt>
                <c:pt idx="7040">
                  <c:v>41684</c:v>
                </c:pt>
                <c:pt idx="7041">
                  <c:v>41688</c:v>
                </c:pt>
                <c:pt idx="7042">
                  <c:v>41689</c:v>
                </c:pt>
                <c:pt idx="7043">
                  <c:v>41690</c:v>
                </c:pt>
                <c:pt idx="7044">
                  <c:v>41691</c:v>
                </c:pt>
                <c:pt idx="7045">
                  <c:v>41694</c:v>
                </c:pt>
                <c:pt idx="7046">
                  <c:v>41695</c:v>
                </c:pt>
                <c:pt idx="7047">
                  <c:v>41696</c:v>
                </c:pt>
                <c:pt idx="7048">
                  <c:v>41697</c:v>
                </c:pt>
                <c:pt idx="7049">
                  <c:v>41698</c:v>
                </c:pt>
                <c:pt idx="7050">
                  <c:v>41701</c:v>
                </c:pt>
                <c:pt idx="7051">
                  <c:v>41702</c:v>
                </c:pt>
                <c:pt idx="7052">
                  <c:v>41703</c:v>
                </c:pt>
                <c:pt idx="7053">
                  <c:v>41704</c:v>
                </c:pt>
                <c:pt idx="7054">
                  <c:v>41705</c:v>
                </c:pt>
                <c:pt idx="7055">
                  <c:v>41708</c:v>
                </c:pt>
                <c:pt idx="7056">
                  <c:v>41709</c:v>
                </c:pt>
                <c:pt idx="7057">
                  <c:v>41710</c:v>
                </c:pt>
                <c:pt idx="7058">
                  <c:v>41711</c:v>
                </c:pt>
                <c:pt idx="7059">
                  <c:v>41712</c:v>
                </c:pt>
                <c:pt idx="7060">
                  <c:v>41715</c:v>
                </c:pt>
                <c:pt idx="7061">
                  <c:v>41716</c:v>
                </c:pt>
                <c:pt idx="7062">
                  <c:v>41717</c:v>
                </c:pt>
                <c:pt idx="7063">
                  <c:v>41718</c:v>
                </c:pt>
                <c:pt idx="7064">
                  <c:v>41719</c:v>
                </c:pt>
                <c:pt idx="7065">
                  <c:v>41722</c:v>
                </c:pt>
                <c:pt idx="7066">
                  <c:v>41723</c:v>
                </c:pt>
                <c:pt idx="7067">
                  <c:v>41724</c:v>
                </c:pt>
                <c:pt idx="7068">
                  <c:v>41725</c:v>
                </c:pt>
                <c:pt idx="7069">
                  <c:v>41726</c:v>
                </c:pt>
                <c:pt idx="7070">
                  <c:v>41729</c:v>
                </c:pt>
                <c:pt idx="7071">
                  <c:v>41730</c:v>
                </c:pt>
                <c:pt idx="7072">
                  <c:v>41731</c:v>
                </c:pt>
                <c:pt idx="7073">
                  <c:v>41732</c:v>
                </c:pt>
                <c:pt idx="7074">
                  <c:v>41733</c:v>
                </c:pt>
                <c:pt idx="7075">
                  <c:v>41736</c:v>
                </c:pt>
                <c:pt idx="7076">
                  <c:v>41737</c:v>
                </c:pt>
                <c:pt idx="7077">
                  <c:v>41738</c:v>
                </c:pt>
                <c:pt idx="7078">
                  <c:v>41739</c:v>
                </c:pt>
                <c:pt idx="7079">
                  <c:v>41740</c:v>
                </c:pt>
                <c:pt idx="7080">
                  <c:v>41743</c:v>
                </c:pt>
                <c:pt idx="7081">
                  <c:v>41744</c:v>
                </c:pt>
                <c:pt idx="7082">
                  <c:v>41745</c:v>
                </c:pt>
                <c:pt idx="7083">
                  <c:v>41746</c:v>
                </c:pt>
                <c:pt idx="7084">
                  <c:v>41750</c:v>
                </c:pt>
                <c:pt idx="7085">
                  <c:v>41751</c:v>
                </c:pt>
                <c:pt idx="7086">
                  <c:v>41752</c:v>
                </c:pt>
                <c:pt idx="7087">
                  <c:v>41753</c:v>
                </c:pt>
                <c:pt idx="7088">
                  <c:v>41754</c:v>
                </c:pt>
                <c:pt idx="7089">
                  <c:v>41757</c:v>
                </c:pt>
                <c:pt idx="7090">
                  <c:v>41758</c:v>
                </c:pt>
                <c:pt idx="7091">
                  <c:v>41759</c:v>
                </c:pt>
                <c:pt idx="7092">
                  <c:v>41760</c:v>
                </c:pt>
                <c:pt idx="7093">
                  <c:v>41761</c:v>
                </c:pt>
                <c:pt idx="7094">
                  <c:v>41764</c:v>
                </c:pt>
                <c:pt idx="7095">
                  <c:v>41765</c:v>
                </c:pt>
                <c:pt idx="7096">
                  <c:v>41766</c:v>
                </c:pt>
                <c:pt idx="7097">
                  <c:v>41767</c:v>
                </c:pt>
                <c:pt idx="7098">
                  <c:v>41768</c:v>
                </c:pt>
                <c:pt idx="7099">
                  <c:v>41771</c:v>
                </c:pt>
                <c:pt idx="7100">
                  <c:v>41772</c:v>
                </c:pt>
                <c:pt idx="7101">
                  <c:v>41773</c:v>
                </c:pt>
                <c:pt idx="7102">
                  <c:v>41774</c:v>
                </c:pt>
                <c:pt idx="7103">
                  <c:v>41775</c:v>
                </c:pt>
                <c:pt idx="7104">
                  <c:v>41778</c:v>
                </c:pt>
                <c:pt idx="7105">
                  <c:v>41779</c:v>
                </c:pt>
                <c:pt idx="7106">
                  <c:v>41780</c:v>
                </c:pt>
                <c:pt idx="7107">
                  <c:v>41781</c:v>
                </c:pt>
                <c:pt idx="7108">
                  <c:v>41782</c:v>
                </c:pt>
                <c:pt idx="7109">
                  <c:v>41786</c:v>
                </c:pt>
                <c:pt idx="7110">
                  <c:v>41787</c:v>
                </c:pt>
                <c:pt idx="7111">
                  <c:v>41788</c:v>
                </c:pt>
                <c:pt idx="7112">
                  <c:v>41789</c:v>
                </c:pt>
                <c:pt idx="7113">
                  <c:v>41792</c:v>
                </c:pt>
                <c:pt idx="7114">
                  <c:v>41793</c:v>
                </c:pt>
                <c:pt idx="7115">
                  <c:v>41794</c:v>
                </c:pt>
                <c:pt idx="7116">
                  <c:v>41795</c:v>
                </c:pt>
                <c:pt idx="7117">
                  <c:v>41796</c:v>
                </c:pt>
                <c:pt idx="7118">
                  <c:v>41799</c:v>
                </c:pt>
                <c:pt idx="7119">
                  <c:v>41800</c:v>
                </c:pt>
                <c:pt idx="7120">
                  <c:v>41801</c:v>
                </c:pt>
                <c:pt idx="7121">
                  <c:v>41802</c:v>
                </c:pt>
                <c:pt idx="7122">
                  <c:v>41803</c:v>
                </c:pt>
                <c:pt idx="7123">
                  <c:v>41806</c:v>
                </c:pt>
                <c:pt idx="7124">
                  <c:v>41807</c:v>
                </c:pt>
                <c:pt idx="7125">
                  <c:v>41808</c:v>
                </c:pt>
                <c:pt idx="7126">
                  <c:v>41809</c:v>
                </c:pt>
                <c:pt idx="7127">
                  <c:v>41810</c:v>
                </c:pt>
                <c:pt idx="7128">
                  <c:v>41813</c:v>
                </c:pt>
                <c:pt idx="7129">
                  <c:v>41814</c:v>
                </c:pt>
                <c:pt idx="7130">
                  <c:v>41815</c:v>
                </c:pt>
                <c:pt idx="7131">
                  <c:v>41816</c:v>
                </c:pt>
                <c:pt idx="7132">
                  <c:v>41817</c:v>
                </c:pt>
                <c:pt idx="7133">
                  <c:v>41820</c:v>
                </c:pt>
                <c:pt idx="7134">
                  <c:v>41821</c:v>
                </c:pt>
                <c:pt idx="7135">
                  <c:v>41822</c:v>
                </c:pt>
                <c:pt idx="7136">
                  <c:v>41823</c:v>
                </c:pt>
                <c:pt idx="7137">
                  <c:v>41827</c:v>
                </c:pt>
                <c:pt idx="7138">
                  <c:v>41828</c:v>
                </c:pt>
                <c:pt idx="7139">
                  <c:v>41829</c:v>
                </c:pt>
                <c:pt idx="7140">
                  <c:v>41830</c:v>
                </c:pt>
                <c:pt idx="7141">
                  <c:v>41831</c:v>
                </c:pt>
                <c:pt idx="7142">
                  <c:v>41834</c:v>
                </c:pt>
                <c:pt idx="7143">
                  <c:v>41835</c:v>
                </c:pt>
                <c:pt idx="7144">
                  <c:v>41836</c:v>
                </c:pt>
                <c:pt idx="7145">
                  <c:v>41837</c:v>
                </c:pt>
                <c:pt idx="7146">
                  <c:v>41838</c:v>
                </c:pt>
                <c:pt idx="7147">
                  <c:v>41841</c:v>
                </c:pt>
                <c:pt idx="7148">
                  <c:v>41842</c:v>
                </c:pt>
                <c:pt idx="7149">
                  <c:v>41843</c:v>
                </c:pt>
                <c:pt idx="7150">
                  <c:v>41844</c:v>
                </c:pt>
                <c:pt idx="7151">
                  <c:v>41845</c:v>
                </c:pt>
                <c:pt idx="7152">
                  <c:v>41848</c:v>
                </c:pt>
                <c:pt idx="7153">
                  <c:v>41849</c:v>
                </c:pt>
                <c:pt idx="7154">
                  <c:v>41850</c:v>
                </c:pt>
                <c:pt idx="7155">
                  <c:v>41851</c:v>
                </c:pt>
                <c:pt idx="7156">
                  <c:v>41852</c:v>
                </c:pt>
                <c:pt idx="7157">
                  <c:v>41855</c:v>
                </c:pt>
                <c:pt idx="7158">
                  <c:v>41856</c:v>
                </c:pt>
                <c:pt idx="7159">
                  <c:v>41857</c:v>
                </c:pt>
                <c:pt idx="7160">
                  <c:v>41858</c:v>
                </c:pt>
                <c:pt idx="7161">
                  <c:v>41859</c:v>
                </c:pt>
                <c:pt idx="7162">
                  <c:v>41862</c:v>
                </c:pt>
                <c:pt idx="7163">
                  <c:v>41863</c:v>
                </c:pt>
                <c:pt idx="7164">
                  <c:v>41864</c:v>
                </c:pt>
                <c:pt idx="7165">
                  <c:v>41865</c:v>
                </c:pt>
                <c:pt idx="7166">
                  <c:v>41866</c:v>
                </c:pt>
                <c:pt idx="7167">
                  <c:v>41869</c:v>
                </c:pt>
                <c:pt idx="7168">
                  <c:v>41870</c:v>
                </c:pt>
                <c:pt idx="7169">
                  <c:v>41871</c:v>
                </c:pt>
                <c:pt idx="7170">
                  <c:v>41872</c:v>
                </c:pt>
                <c:pt idx="7171">
                  <c:v>41873</c:v>
                </c:pt>
                <c:pt idx="7172">
                  <c:v>41876</c:v>
                </c:pt>
                <c:pt idx="7173">
                  <c:v>41877</c:v>
                </c:pt>
                <c:pt idx="7174">
                  <c:v>41878</c:v>
                </c:pt>
                <c:pt idx="7175">
                  <c:v>41879</c:v>
                </c:pt>
                <c:pt idx="7176">
                  <c:v>41880</c:v>
                </c:pt>
                <c:pt idx="7177">
                  <c:v>41884</c:v>
                </c:pt>
                <c:pt idx="7178">
                  <c:v>41885</c:v>
                </c:pt>
                <c:pt idx="7179">
                  <c:v>41886</c:v>
                </c:pt>
                <c:pt idx="7180">
                  <c:v>41887</c:v>
                </c:pt>
                <c:pt idx="7181">
                  <c:v>41890</c:v>
                </c:pt>
                <c:pt idx="7182">
                  <c:v>41891</c:v>
                </c:pt>
                <c:pt idx="7183">
                  <c:v>41892</c:v>
                </c:pt>
                <c:pt idx="7184">
                  <c:v>41893</c:v>
                </c:pt>
                <c:pt idx="7185">
                  <c:v>41894</c:v>
                </c:pt>
                <c:pt idx="7186">
                  <c:v>41897</c:v>
                </c:pt>
                <c:pt idx="7187">
                  <c:v>41898</c:v>
                </c:pt>
                <c:pt idx="7188">
                  <c:v>41899</c:v>
                </c:pt>
                <c:pt idx="7189">
                  <c:v>41900</c:v>
                </c:pt>
                <c:pt idx="7190">
                  <c:v>41901</c:v>
                </c:pt>
                <c:pt idx="7191">
                  <c:v>41904</c:v>
                </c:pt>
                <c:pt idx="7192">
                  <c:v>41905</c:v>
                </c:pt>
                <c:pt idx="7193">
                  <c:v>41906</c:v>
                </c:pt>
                <c:pt idx="7194">
                  <c:v>41907</c:v>
                </c:pt>
                <c:pt idx="7195">
                  <c:v>41908</c:v>
                </c:pt>
                <c:pt idx="7196">
                  <c:v>41911</c:v>
                </c:pt>
                <c:pt idx="7197">
                  <c:v>41912</c:v>
                </c:pt>
                <c:pt idx="7198">
                  <c:v>41913</c:v>
                </c:pt>
                <c:pt idx="7199">
                  <c:v>41914</c:v>
                </c:pt>
                <c:pt idx="7200">
                  <c:v>41915</c:v>
                </c:pt>
                <c:pt idx="7201">
                  <c:v>41918</c:v>
                </c:pt>
                <c:pt idx="7202">
                  <c:v>41919</c:v>
                </c:pt>
                <c:pt idx="7203">
                  <c:v>41920</c:v>
                </c:pt>
                <c:pt idx="7204">
                  <c:v>41921</c:v>
                </c:pt>
                <c:pt idx="7205">
                  <c:v>41922</c:v>
                </c:pt>
                <c:pt idx="7206">
                  <c:v>41925</c:v>
                </c:pt>
                <c:pt idx="7207">
                  <c:v>41926</c:v>
                </c:pt>
                <c:pt idx="7208">
                  <c:v>41927</c:v>
                </c:pt>
                <c:pt idx="7209">
                  <c:v>41928</c:v>
                </c:pt>
                <c:pt idx="7210">
                  <c:v>41929</c:v>
                </c:pt>
                <c:pt idx="7211">
                  <c:v>41932</c:v>
                </c:pt>
                <c:pt idx="7212">
                  <c:v>41933</c:v>
                </c:pt>
                <c:pt idx="7213">
                  <c:v>41934</c:v>
                </c:pt>
                <c:pt idx="7214">
                  <c:v>41935</c:v>
                </c:pt>
                <c:pt idx="7215">
                  <c:v>41936</c:v>
                </c:pt>
                <c:pt idx="7216">
                  <c:v>41939</c:v>
                </c:pt>
                <c:pt idx="7217">
                  <c:v>41940</c:v>
                </c:pt>
                <c:pt idx="7218">
                  <c:v>41941</c:v>
                </c:pt>
                <c:pt idx="7219">
                  <c:v>41942</c:v>
                </c:pt>
                <c:pt idx="7220">
                  <c:v>41943</c:v>
                </c:pt>
                <c:pt idx="7221">
                  <c:v>41946</c:v>
                </c:pt>
                <c:pt idx="7222">
                  <c:v>41947</c:v>
                </c:pt>
                <c:pt idx="7223">
                  <c:v>41948</c:v>
                </c:pt>
                <c:pt idx="7224">
                  <c:v>41949</c:v>
                </c:pt>
                <c:pt idx="7225">
                  <c:v>41950</c:v>
                </c:pt>
                <c:pt idx="7226">
                  <c:v>41953</c:v>
                </c:pt>
                <c:pt idx="7227">
                  <c:v>41954</c:v>
                </c:pt>
                <c:pt idx="7228">
                  <c:v>41955</c:v>
                </c:pt>
                <c:pt idx="7229">
                  <c:v>41956</c:v>
                </c:pt>
                <c:pt idx="7230">
                  <c:v>41957</c:v>
                </c:pt>
                <c:pt idx="7231">
                  <c:v>41960</c:v>
                </c:pt>
                <c:pt idx="7232">
                  <c:v>41961</c:v>
                </c:pt>
                <c:pt idx="7233">
                  <c:v>41962</c:v>
                </c:pt>
                <c:pt idx="7234">
                  <c:v>41963</c:v>
                </c:pt>
                <c:pt idx="7235">
                  <c:v>41964</c:v>
                </c:pt>
                <c:pt idx="7236">
                  <c:v>41967</c:v>
                </c:pt>
                <c:pt idx="7237">
                  <c:v>41968</c:v>
                </c:pt>
                <c:pt idx="7238">
                  <c:v>41969</c:v>
                </c:pt>
                <c:pt idx="7239">
                  <c:v>41971</c:v>
                </c:pt>
                <c:pt idx="7240">
                  <c:v>41974</c:v>
                </c:pt>
                <c:pt idx="7241">
                  <c:v>41975</c:v>
                </c:pt>
                <c:pt idx="7242">
                  <c:v>41976</c:v>
                </c:pt>
                <c:pt idx="7243">
                  <c:v>41977</c:v>
                </c:pt>
                <c:pt idx="7244">
                  <c:v>41978</c:v>
                </c:pt>
                <c:pt idx="7245">
                  <c:v>41981</c:v>
                </c:pt>
                <c:pt idx="7246">
                  <c:v>41982</c:v>
                </c:pt>
                <c:pt idx="7247">
                  <c:v>41983</c:v>
                </c:pt>
                <c:pt idx="7248">
                  <c:v>41984</c:v>
                </c:pt>
                <c:pt idx="7249">
                  <c:v>41985</c:v>
                </c:pt>
                <c:pt idx="7250">
                  <c:v>41988</c:v>
                </c:pt>
                <c:pt idx="7251">
                  <c:v>41989</c:v>
                </c:pt>
                <c:pt idx="7252">
                  <c:v>41990</c:v>
                </c:pt>
                <c:pt idx="7253">
                  <c:v>41991</c:v>
                </c:pt>
                <c:pt idx="7254">
                  <c:v>41992</c:v>
                </c:pt>
                <c:pt idx="7255">
                  <c:v>41995</c:v>
                </c:pt>
                <c:pt idx="7256">
                  <c:v>41996</c:v>
                </c:pt>
                <c:pt idx="7257">
                  <c:v>41997</c:v>
                </c:pt>
                <c:pt idx="7258">
                  <c:v>41999</c:v>
                </c:pt>
                <c:pt idx="7259">
                  <c:v>42002</c:v>
                </c:pt>
                <c:pt idx="7260">
                  <c:v>42003</c:v>
                </c:pt>
                <c:pt idx="7261">
                  <c:v>42004</c:v>
                </c:pt>
                <c:pt idx="7262">
                  <c:v>42006</c:v>
                </c:pt>
                <c:pt idx="7263">
                  <c:v>42009</c:v>
                </c:pt>
                <c:pt idx="7264">
                  <c:v>42010</c:v>
                </c:pt>
                <c:pt idx="7265">
                  <c:v>42011</c:v>
                </c:pt>
                <c:pt idx="7266">
                  <c:v>42012</c:v>
                </c:pt>
                <c:pt idx="7267">
                  <c:v>42013</c:v>
                </c:pt>
                <c:pt idx="7268">
                  <c:v>42016</c:v>
                </c:pt>
                <c:pt idx="7269">
                  <c:v>42017</c:v>
                </c:pt>
                <c:pt idx="7270">
                  <c:v>42018</c:v>
                </c:pt>
                <c:pt idx="7271">
                  <c:v>42019</c:v>
                </c:pt>
                <c:pt idx="7272">
                  <c:v>42020</c:v>
                </c:pt>
                <c:pt idx="7273">
                  <c:v>42024</c:v>
                </c:pt>
                <c:pt idx="7274">
                  <c:v>42025</c:v>
                </c:pt>
                <c:pt idx="7275">
                  <c:v>42026</c:v>
                </c:pt>
                <c:pt idx="7276">
                  <c:v>42027</c:v>
                </c:pt>
                <c:pt idx="7277">
                  <c:v>42030</c:v>
                </c:pt>
                <c:pt idx="7278">
                  <c:v>42031</c:v>
                </c:pt>
                <c:pt idx="7279">
                  <c:v>42032</c:v>
                </c:pt>
                <c:pt idx="7280">
                  <c:v>42033</c:v>
                </c:pt>
                <c:pt idx="7281">
                  <c:v>42034</c:v>
                </c:pt>
                <c:pt idx="7282">
                  <c:v>42037</c:v>
                </c:pt>
                <c:pt idx="7283">
                  <c:v>42038</c:v>
                </c:pt>
                <c:pt idx="7284">
                  <c:v>42039</c:v>
                </c:pt>
                <c:pt idx="7285">
                  <c:v>42040</c:v>
                </c:pt>
                <c:pt idx="7286">
                  <c:v>42041</c:v>
                </c:pt>
                <c:pt idx="7287">
                  <c:v>42044</c:v>
                </c:pt>
                <c:pt idx="7288">
                  <c:v>42045</c:v>
                </c:pt>
                <c:pt idx="7289">
                  <c:v>42046</c:v>
                </c:pt>
                <c:pt idx="7290">
                  <c:v>42047</c:v>
                </c:pt>
                <c:pt idx="7291">
                  <c:v>42048</c:v>
                </c:pt>
                <c:pt idx="7292">
                  <c:v>42052</c:v>
                </c:pt>
                <c:pt idx="7293">
                  <c:v>42053</c:v>
                </c:pt>
                <c:pt idx="7294">
                  <c:v>42054</c:v>
                </c:pt>
                <c:pt idx="7295">
                  <c:v>42055</c:v>
                </c:pt>
                <c:pt idx="7296">
                  <c:v>42058</c:v>
                </c:pt>
                <c:pt idx="7297">
                  <c:v>42059</c:v>
                </c:pt>
                <c:pt idx="7298">
                  <c:v>42060</c:v>
                </c:pt>
                <c:pt idx="7299">
                  <c:v>42061</c:v>
                </c:pt>
                <c:pt idx="7300">
                  <c:v>42062</c:v>
                </c:pt>
                <c:pt idx="7301">
                  <c:v>42065</c:v>
                </c:pt>
                <c:pt idx="7302">
                  <c:v>42066</c:v>
                </c:pt>
                <c:pt idx="7303">
                  <c:v>42067</c:v>
                </c:pt>
                <c:pt idx="7304">
                  <c:v>42068</c:v>
                </c:pt>
                <c:pt idx="7305">
                  <c:v>42069</c:v>
                </c:pt>
                <c:pt idx="7306">
                  <c:v>42072</c:v>
                </c:pt>
                <c:pt idx="7307">
                  <c:v>42073</c:v>
                </c:pt>
                <c:pt idx="7308">
                  <c:v>42074</c:v>
                </c:pt>
                <c:pt idx="7309">
                  <c:v>42075</c:v>
                </c:pt>
                <c:pt idx="7310">
                  <c:v>42076</c:v>
                </c:pt>
                <c:pt idx="7311">
                  <c:v>42079</c:v>
                </c:pt>
                <c:pt idx="7312">
                  <c:v>42080</c:v>
                </c:pt>
                <c:pt idx="7313">
                  <c:v>42081</c:v>
                </c:pt>
                <c:pt idx="7314">
                  <c:v>42082</c:v>
                </c:pt>
                <c:pt idx="7315">
                  <c:v>42083</c:v>
                </c:pt>
                <c:pt idx="7316">
                  <c:v>42086</c:v>
                </c:pt>
                <c:pt idx="7317">
                  <c:v>42087</c:v>
                </c:pt>
                <c:pt idx="7318">
                  <c:v>42088</c:v>
                </c:pt>
                <c:pt idx="7319">
                  <c:v>42089</c:v>
                </c:pt>
                <c:pt idx="7320">
                  <c:v>42090</c:v>
                </c:pt>
                <c:pt idx="7321">
                  <c:v>42093</c:v>
                </c:pt>
                <c:pt idx="7322">
                  <c:v>42094</c:v>
                </c:pt>
                <c:pt idx="7323">
                  <c:v>42095</c:v>
                </c:pt>
                <c:pt idx="7324">
                  <c:v>42096</c:v>
                </c:pt>
                <c:pt idx="7325">
                  <c:v>42100</c:v>
                </c:pt>
                <c:pt idx="7326">
                  <c:v>42101</c:v>
                </c:pt>
                <c:pt idx="7327">
                  <c:v>42102</c:v>
                </c:pt>
                <c:pt idx="7328">
                  <c:v>42103</c:v>
                </c:pt>
                <c:pt idx="7329">
                  <c:v>42104</c:v>
                </c:pt>
                <c:pt idx="7330">
                  <c:v>42107</c:v>
                </c:pt>
                <c:pt idx="7331">
                  <c:v>42108</c:v>
                </c:pt>
                <c:pt idx="7332">
                  <c:v>42109</c:v>
                </c:pt>
                <c:pt idx="7333">
                  <c:v>42110</c:v>
                </c:pt>
                <c:pt idx="7334">
                  <c:v>42111</c:v>
                </c:pt>
                <c:pt idx="7335">
                  <c:v>42114</c:v>
                </c:pt>
                <c:pt idx="7336">
                  <c:v>42115</c:v>
                </c:pt>
                <c:pt idx="7337">
                  <c:v>42116</c:v>
                </c:pt>
                <c:pt idx="7338">
                  <c:v>42117</c:v>
                </c:pt>
                <c:pt idx="7339">
                  <c:v>42118</c:v>
                </c:pt>
                <c:pt idx="7340">
                  <c:v>42121</c:v>
                </c:pt>
                <c:pt idx="7341">
                  <c:v>42122</c:v>
                </c:pt>
                <c:pt idx="7342">
                  <c:v>42123</c:v>
                </c:pt>
                <c:pt idx="7343">
                  <c:v>42124</c:v>
                </c:pt>
                <c:pt idx="7344">
                  <c:v>42125</c:v>
                </c:pt>
                <c:pt idx="7345">
                  <c:v>42128</c:v>
                </c:pt>
                <c:pt idx="7346">
                  <c:v>42129</c:v>
                </c:pt>
                <c:pt idx="7347">
                  <c:v>42130</c:v>
                </c:pt>
                <c:pt idx="7348">
                  <c:v>42131</c:v>
                </c:pt>
                <c:pt idx="7349">
                  <c:v>42132</c:v>
                </c:pt>
                <c:pt idx="7350">
                  <c:v>42135</c:v>
                </c:pt>
                <c:pt idx="7351">
                  <c:v>42136</c:v>
                </c:pt>
                <c:pt idx="7352">
                  <c:v>42137</c:v>
                </c:pt>
                <c:pt idx="7353">
                  <c:v>42138</c:v>
                </c:pt>
                <c:pt idx="7354">
                  <c:v>42139</c:v>
                </c:pt>
                <c:pt idx="7355">
                  <c:v>42142</c:v>
                </c:pt>
                <c:pt idx="7356">
                  <c:v>42143</c:v>
                </c:pt>
                <c:pt idx="7357">
                  <c:v>42144</c:v>
                </c:pt>
                <c:pt idx="7358">
                  <c:v>42145</c:v>
                </c:pt>
                <c:pt idx="7359">
                  <c:v>42146</c:v>
                </c:pt>
                <c:pt idx="7360">
                  <c:v>42150</c:v>
                </c:pt>
                <c:pt idx="7361">
                  <c:v>42151</c:v>
                </c:pt>
                <c:pt idx="7362">
                  <c:v>42152</c:v>
                </c:pt>
                <c:pt idx="7363">
                  <c:v>42153</c:v>
                </c:pt>
                <c:pt idx="7364">
                  <c:v>42156</c:v>
                </c:pt>
                <c:pt idx="7365">
                  <c:v>42157</c:v>
                </c:pt>
                <c:pt idx="7366">
                  <c:v>42158</c:v>
                </c:pt>
                <c:pt idx="7367">
                  <c:v>42159</c:v>
                </c:pt>
                <c:pt idx="7368">
                  <c:v>42160</c:v>
                </c:pt>
                <c:pt idx="7369">
                  <c:v>42163</c:v>
                </c:pt>
                <c:pt idx="7370">
                  <c:v>42164</c:v>
                </c:pt>
                <c:pt idx="7371">
                  <c:v>42165</c:v>
                </c:pt>
                <c:pt idx="7372">
                  <c:v>42166</c:v>
                </c:pt>
                <c:pt idx="7373">
                  <c:v>42167</c:v>
                </c:pt>
                <c:pt idx="7374">
                  <c:v>42170</c:v>
                </c:pt>
                <c:pt idx="7375">
                  <c:v>42171</c:v>
                </c:pt>
                <c:pt idx="7376">
                  <c:v>42172</c:v>
                </c:pt>
                <c:pt idx="7377">
                  <c:v>42173</c:v>
                </c:pt>
                <c:pt idx="7378">
                  <c:v>42174</c:v>
                </c:pt>
                <c:pt idx="7379">
                  <c:v>42177</c:v>
                </c:pt>
                <c:pt idx="7380">
                  <c:v>42178</c:v>
                </c:pt>
                <c:pt idx="7381">
                  <c:v>42179</c:v>
                </c:pt>
                <c:pt idx="7382">
                  <c:v>42180</c:v>
                </c:pt>
                <c:pt idx="7383">
                  <c:v>42181</c:v>
                </c:pt>
                <c:pt idx="7384">
                  <c:v>42184</c:v>
                </c:pt>
                <c:pt idx="7385">
                  <c:v>42185</c:v>
                </c:pt>
                <c:pt idx="7386">
                  <c:v>42186</c:v>
                </c:pt>
                <c:pt idx="7387">
                  <c:v>42187</c:v>
                </c:pt>
                <c:pt idx="7388">
                  <c:v>42191</c:v>
                </c:pt>
                <c:pt idx="7389">
                  <c:v>42192</c:v>
                </c:pt>
                <c:pt idx="7390">
                  <c:v>42193</c:v>
                </c:pt>
                <c:pt idx="7391">
                  <c:v>42194</c:v>
                </c:pt>
                <c:pt idx="7392">
                  <c:v>42195</c:v>
                </c:pt>
                <c:pt idx="7393">
                  <c:v>42198</c:v>
                </c:pt>
                <c:pt idx="7394">
                  <c:v>42199</c:v>
                </c:pt>
                <c:pt idx="7395">
                  <c:v>42200</c:v>
                </c:pt>
                <c:pt idx="7396">
                  <c:v>42201</c:v>
                </c:pt>
                <c:pt idx="7397">
                  <c:v>42202</c:v>
                </c:pt>
                <c:pt idx="7398">
                  <c:v>42205</c:v>
                </c:pt>
                <c:pt idx="7399">
                  <c:v>42206</c:v>
                </c:pt>
                <c:pt idx="7400">
                  <c:v>42207</c:v>
                </c:pt>
                <c:pt idx="7401">
                  <c:v>42208</c:v>
                </c:pt>
                <c:pt idx="7402">
                  <c:v>42209</c:v>
                </c:pt>
                <c:pt idx="7403">
                  <c:v>42212</c:v>
                </c:pt>
                <c:pt idx="7404">
                  <c:v>42213</c:v>
                </c:pt>
                <c:pt idx="7405">
                  <c:v>42214</c:v>
                </c:pt>
                <c:pt idx="7406">
                  <c:v>42215</c:v>
                </c:pt>
                <c:pt idx="7407">
                  <c:v>42216</c:v>
                </c:pt>
                <c:pt idx="7408">
                  <c:v>42219</c:v>
                </c:pt>
                <c:pt idx="7409">
                  <c:v>42220</c:v>
                </c:pt>
                <c:pt idx="7410">
                  <c:v>42221</c:v>
                </c:pt>
                <c:pt idx="7411">
                  <c:v>42222</c:v>
                </c:pt>
                <c:pt idx="7412">
                  <c:v>42223</c:v>
                </c:pt>
                <c:pt idx="7413">
                  <c:v>42226</c:v>
                </c:pt>
                <c:pt idx="7414">
                  <c:v>42227</c:v>
                </c:pt>
                <c:pt idx="7415">
                  <c:v>42228</c:v>
                </c:pt>
                <c:pt idx="7416">
                  <c:v>42229</c:v>
                </c:pt>
                <c:pt idx="7417">
                  <c:v>42230</c:v>
                </c:pt>
                <c:pt idx="7418">
                  <c:v>42233</c:v>
                </c:pt>
                <c:pt idx="7419">
                  <c:v>42234</c:v>
                </c:pt>
                <c:pt idx="7420">
                  <c:v>42235</c:v>
                </c:pt>
                <c:pt idx="7421">
                  <c:v>42236</c:v>
                </c:pt>
                <c:pt idx="7422">
                  <c:v>42237</c:v>
                </c:pt>
                <c:pt idx="7423">
                  <c:v>42240</c:v>
                </c:pt>
                <c:pt idx="7424">
                  <c:v>42241</c:v>
                </c:pt>
                <c:pt idx="7425">
                  <c:v>42242</c:v>
                </c:pt>
                <c:pt idx="7426">
                  <c:v>42243</c:v>
                </c:pt>
                <c:pt idx="7427">
                  <c:v>42244</c:v>
                </c:pt>
                <c:pt idx="7428">
                  <c:v>42247</c:v>
                </c:pt>
                <c:pt idx="7429">
                  <c:v>42248</c:v>
                </c:pt>
                <c:pt idx="7430">
                  <c:v>42249</c:v>
                </c:pt>
                <c:pt idx="7431">
                  <c:v>42250</c:v>
                </c:pt>
                <c:pt idx="7432">
                  <c:v>42251</c:v>
                </c:pt>
                <c:pt idx="7433">
                  <c:v>42255</c:v>
                </c:pt>
                <c:pt idx="7434">
                  <c:v>42256</c:v>
                </c:pt>
                <c:pt idx="7435">
                  <c:v>42257</c:v>
                </c:pt>
                <c:pt idx="7436">
                  <c:v>42258</c:v>
                </c:pt>
                <c:pt idx="7437">
                  <c:v>42261</c:v>
                </c:pt>
                <c:pt idx="7438">
                  <c:v>42262</c:v>
                </c:pt>
                <c:pt idx="7439">
                  <c:v>42263</c:v>
                </c:pt>
                <c:pt idx="7440">
                  <c:v>42264</c:v>
                </c:pt>
                <c:pt idx="7441">
                  <c:v>42265</c:v>
                </c:pt>
                <c:pt idx="7442">
                  <c:v>42268</c:v>
                </c:pt>
                <c:pt idx="7443">
                  <c:v>42269</c:v>
                </c:pt>
                <c:pt idx="7444">
                  <c:v>42270</c:v>
                </c:pt>
                <c:pt idx="7445">
                  <c:v>42271</c:v>
                </c:pt>
                <c:pt idx="7446">
                  <c:v>42272</c:v>
                </c:pt>
                <c:pt idx="7447">
                  <c:v>42275</c:v>
                </c:pt>
                <c:pt idx="7448">
                  <c:v>42276</c:v>
                </c:pt>
                <c:pt idx="7449">
                  <c:v>42277</c:v>
                </c:pt>
                <c:pt idx="7450">
                  <c:v>42278</c:v>
                </c:pt>
                <c:pt idx="7451">
                  <c:v>42279</c:v>
                </c:pt>
                <c:pt idx="7452">
                  <c:v>42282</c:v>
                </c:pt>
                <c:pt idx="7453">
                  <c:v>42283</c:v>
                </c:pt>
                <c:pt idx="7454">
                  <c:v>42284</c:v>
                </c:pt>
                <c:pt idx="7455">
                  <c:v>42285</c:v>
                </c:pt>
                <c:pt idx="7456">
                  <c:v>42286</c:v>
                </c:pt>
                <c:pt idx="7457">
                  <c:v>42289</c:v>
                </c:pt>
                <c:pt idx="7458">
                  <c:v>42290</c:v>
                </c:pt>
                <c:pt idx="7459">
                  <c:v>42291</c:v>
                </c:pt>
                <c:pt idx="7460">
                  <c:v>42292</c:v>
                </c:pt>
                <c:pt idx="7461">
                  <c:v>42293</c:v>
                </c:pt>
                <c:pt idx="7462">
                  <c:v>42296</c:v>
                </c:pt>
                <c:pt idx="7463">
                  <c:v>42297</c:v>
                </c:pt>
                <c:pt idx="7464">
                  <c:v>42298</c:v>
                </c:pt>
                <c:pt idx="7465">
                  <c:v>42299</c:v>
                </c:pt>
                <c:pt idx="7466">
                  <c:v>42300</c:v>
                </c:pt>
                <c:pt idx="7467">
                  <c:v>42303</c:v>
                </c:pt>
                <c:pt idx="7468">
                  <c:v>42304</c:v>
                </c:pt>
                <c:pt idx="7469">
                  <c:v>42305</c:v>
                </c:pt>
                <c:pt idx="7470">
                  <c:v>42306</c:v>
                </c:pt>
                <c:pt idx="7471">
                  <c:v>42307</c:v>
                </c:pt>
                <c:pt idx="7472">
                  <c:v>42310</c:v>
                </c:pt>
                <c:pt idx="7473">
                  <c:v>42311</c:v>
                </c:pt>
                <c:pt idx="7474">
                  <c:v>42312</c:v>
                </c:pt>
                <c:pt idx="7475">
                  <c:v>42313</c:v>
                </c:pt>
                <c:pt idx="7476">
                  <c:v>42314</c:v>
                </c:pt>
                <c:pt idx="7477">
                  <c:v>42317</c:v>
                </c:pt>
                <c:pt idx="7478">
                  <c:v>42318</c:v>
                </c:pt>
                <c:pt idx="7479">
                  <c:v>42319</c:v>
                </c:pt>
                <c:pt idx="7480">
                  <c:v>42320</c:v>
                </c:pt>
                <c:pt idx="7481">
                  <c:v>42321</c:v>
                </c:pt>
                <c:pt idx="7482">
                  <c:v>42324</c:v>
                </c:pt>
                <c:pt idx="7483">
                  <c:v>42325</c:v>
                </c:pt>
                <c:pt idx="7484">
                  <c:v>42326</c:v>
                </c:pt>
                <c:pt idx="7485">
                  <c:v>42327</c:v>
                </c:pt>
                <c:pt idx="7486">
                  <c:v>42328</c:v>
                </c:pt>
                <c:pt idx="7487">
                  <c:v>42331</c:v>
                </c:pt>
                <c:pt idx="7488">
                  <c:v>42332</c:v>
                </c:pt>
                <c:pt idx="7489">
                  <c:v>42333</c:v>
                </c:pt>
                <c:pt idx="7490">
                  <c:v>42335</c:v>
                </c:pt>
                <c:pt idx="7491">
                  <c:v>42338</c:v>
                </c:pt>
                <c:pt idx="7492">
                  <c:v>42339</c:v>
                </c:pt>
                <c:pt idx="7493">
                  <c:v>42340</c:v>
                </c:pt>
                <c:pt idx="7494">
                  <c:v>42341</c:v>
                </c:pt>
                <c:pt idx="7495">
                  <c:v>42342</c:v>
                </c:pt>
                <c:pt idx="7496">
                  <c:v>42345</c:v>
                </c:pt>
                <c:pt idx="7497">
                  <c:v>42346</c:v>
                </c:pt>
                <c:pt idx="7498">
                  <c:v>42347</c:v>
                </c:pt>
                <c:pt idx="7499">
                  <c:v>42348</c:v>
                </c:pt>
                <c:pt idx="7500">
                  <c:v>42349</c:v>
                </c:pt>
                <c:pt idx="7501">
                  <c:v>42352</c:v>
                </c:pt>
                <c:pt idx="7502">
                  <c:v>42353</c:v>
                </c:pt>
                <c:pt idx="7503">
                  <c:v>42354</c:v>
                </c:pt>
                <c:pt idx="7504">
                  <c:v>42355</c:v>
                </c:pt>
                <c:pt idx="7505">
                  <c:v>42356</c:v>
                </c:pt>
                <c:pt idx="7506">
                  <c:v>42359</c:v>
                </c:pt>
                <c:pt idx="7507">
                  <c:v>42360</c:v>
                </c:pt>
                <c:pt idx="7508">
                  <c:v>42361</c:v>
                </c:pt>
                <c:pt idx="7509">
                  <c:v>42362</c:v>
                </c:pt>
                <c:pt idx="7510">
                  <c:v>42366</c:v>
                </c:pt>
                <c:pt idx="7511">
                  <c:v>42367</c:v>
                </c:pt>
                <c:pt idx="7512">
                  <c:v>42368</c:v>
                </c:pt>
                <c:pt idx="7513">
                  <c:v>42369</c:v>
                </c:pt>
                <c:pt idx="7514">
                  <c:v>42373</c:v>
                </c:pt>
                <c:pt idx="7515">
                  <c:v>42374</c:v>
                </c:pt>
                <c:pt idx="7516">
                  <c:v>42375</c:v>
                </c:pt>
                <c:pt idx="7517">
                  <c:v>42376</c:v>
                </c:pt>
                <c:pt idx="7518">
                  <c:v>42377</c:v>
                </c:pt>
                <c:pt idx="7519">
                  <c:v>42380</c:v>
                </c:pt>
                <c:pt idx="7520">
                  <c:v>42381</c:v>
                </c:pt>
                <c:pt idx="7521">
                  <c:v>42382</c:v>
                </c:pt>
                <c:pt idx="7522">
                  <c:v>42383</c:v>
                </c:pt>
                <c:pt idx="7523">
                  <c:v>42384</c:v>
                </c:pt>
                <c:pt idx="7524">
                  <c:v>42388</c:v>
                </c:pt>
                <c:pt idx="7525">
                  <c:v>42389</c:v>
                </c:pt>
                <c:pt idx="7526">
                  <c:v>42390</c:v>
                </c:pt>
                <c:pt idx="7527">
                  <c:v>42391</c:v>
                </c:pt>
                <c:pt idx="7528">
                  <c:v>42394</c:v>
                </c:pt>
                <c:pt idx="7529">
                  <c:v>42395</c:v>
                </c:pt>
                <c:pt idx="7530">
                  <c:v>42396</c:v>
                </c:pt>
                <c:pt idx="7531">
                  <c:v>42397</c:v>
                </c:pt>
                <c:pt idx="7532">
                  <c:v>42398</c:v>
                </c:pt>
                <c:pt idx="7533">
                  <c:v>42401</c:v>
                </c:pt>
                <c:pt idx="7534">
                  <c:v>42402</c:v>
                </c:pt>
                <c:pt idx="7535">
                  <c:v>42403</c:v>
                </c:pt>
                <c:pt idx="7536">
                  <c:v>42404</c:v>
                </c:pt>
                <c:pt idx="7537">
                  <c:v>42405</c:v>
                </c:pt>
                <c:pt idx="7538">
                  <c:v>42408</c:v>
                </c:pt>
                <c:pt idx="7539">
                  <c:v>42409</c:v>
                </c:pt>
                <c:pt idx="7540">
                  <c:v>42410</c:v>
                </c:pt>
                <c:pt idx="7541">
                  <c:v>42411</c:v>
                </c:pt>
                <c:pt idx="7542">
                  <c:v>42412</c:v>
                </c:pt>
                <c:pt idx="7543">
                  <c:v>42416</c:v>
                </c:pt>
                <c:pt idx="7544">
                  <c:v>42417</c:v>
                </c:pt>
                <c:pt idx="7545">
                  <c:v>42418</c:v>
                </c:pt>
                <c:pt idx="7546">
                  <c:v>42419</c:v>
                </c:pt>
                <c:pt idx="7547">
                  <c:v>42422</c:v>
                </c:pt>
                <c:pt idx="7548">
                  <c:v>42423</c:v>
                </c:pt>
                <c:pt idx="7549">
                  <c:v>42424</c:v>
                </c:pt>
                <c:pt idx="7550">
                  <c:v>42425</c:v>
                </c:pt>
                <c:pt idx="7551">
                  <c:v>42426</c:v>
                </c:pt>
                <c:pt idx="7552">
                  <c:v>42429</c:v>
                </c:pt>
                <c:pt idx="7553">
                  <c:v>42430</c:v>
                </c:pt>
                <c:pt idx="7554">
                  <c:v>42431</c:v>
                </c:pt>
                <c:pt idx="7555">
                  <c:v>42432</c:v>
                </c:pt>
                <c:pt idx="7556">
                  <c:v>42433</c:v>
                </c:pt>
                <c:pt idx="7557">
                  <c:v>42436</c:v>
                </c:pt>
                <c:pt idx="7558">
                  <c:v>42437</c:v>
                </c:pt>
                <c:pt idx="7559">
                  <c:v>42438</c:v>
                </c:pt>
                <c:pt idx="7560">
                  <c:v>42439</c:v>
                </c:pt>
                <c:pt idx="7561">
                  <c:v>42440</c:v>
                </c:pt>
                <c:pt idx="7562">
                  <c:v>42443</c:v>
                </c:pt>
                <c:pt idx="7563">
                  <c:v>42444</c:v>
                </c:pt>
                <c:pt idx="7564">
                  <c:v>42445</c:v>
                </c:pt>
                <c:pt idx="7565">
                  <c:v>42446</c:v>
                </c:pt>
                <c:pt idx="7566">
                  <c:v>42447</c:v>
                </c:pt>
                <c:pt idx="7567">
                  <c:v>42450</c:v>
                </c:pt>
                <c:pt idx="7568">
                  <c:v>42451</c:v>
                </c:pt>
                <c:pt idx="7569">
                  <c:v>42452</c:v>
                </c:pt>
                <c:pt idx="7570">
                  <c:v>42453</c:v>
                </c:pt>
                <c:pt idx="7571">
                  <c:v>42457</c:v>
                </c:pt>
                <c:pt idx="7572">
                  <c:v>42458</c:v>
                </c:pt>
                <c:pt idx="7573">
                  <c:v>42459</c:v>
                </c:pt>
                <c:pt idx="7574">
                  <c:v>42460</c:v>
                </c:pt>
                <c:pt idx="7575">
                  <c:v>42461</c:v>
                </c:pt>
                <c:pt idx="7576">
                  <c:v>42464</c:v>
                </c:pt>
                <c:pt idx="7577">
                  <c:v>42465</c:v>
                </c:pt>
                <c:pt idx="7578">
                  <c:v>42466</c:v>
                </c:pt>
                <c:pt idx="7579">
                  <c:v>42467</c:v>
                </c:pt>
                <c:pt idx="7580">
                  <c:v>42468</c:v>
                </c:pt>
                <c:pt idx="7581">
                  <c:v>42471</c:v>
                </c:pt>
                <c:pt idx="7582">
                  <c:v>42472</c:v>
                </c:pt>
                <c:pt idx="7583">
                  <c:v>42473</c:v>
                </c:pt>
                <c:pt idx="7584">
                  <c:v>42474</c:v>
                </c:pt>
                <c:pt idx="7585">
                  <c:v>42475</c:v>
                </c:pt>
                <c:pt idx="7586">
                  <c:v>42478</c:v>
                </c:pt>
                <c:pt idx="7587">
                  <c:v>42479</c:v>
                </c:pt>
                <c:pt idx="7588">
                  <c:v>42480</c:v>
                </c:pt>
                <c:pt idx="7589">
                  <c:v>42481</c:v>
                </c:pt>
                <c:pt idx="7590">
                  <c:v>42482</c:v>
                </c:pt>
                <c:pt idx="7591">
                  <c:v>42485</c:v>
                </c:pt>
                <c:pt idx="7592">
                  <c:v>42486</c:v>
                </c:pt>
                <c:pt idx="7593">
                  <c:v>42487</c:v>
                </c:pt>
                <c:pt idx="7594">
                  <c:v>42488</c:v>
                </c:pt>
                <c:pt idx="7595">
                  <c:v>42489</c:v>
                </c:pt>
                <c:pt idx="7596">
                  <c:v>42492</c:v>
                </c:pt>
                <c:pt idx="7597">
                  <c:v>42493</c:v>
                </c:pt>
                <c:pt idx="7598">
                  <c:v>42494</c:v>
                </c:pt>
                <c:pt idx="7599">
                  <c:v>42495</c:v>
                </c:pt>
                <c:pt idx="7600">
                  <c:v>42496</c:v>
                </c:pt>
                <c:pt idx="7601">
                  <c:v>42499</c:v>
                </c:pt>
                <c:pt idx="7602">
                  <c:v>42500</c:v>
                </c:pt>
                <c:pt idx="7603">
                  <c:v>42501</c:v>
                </c:pt>
                <c:pt idx="7604">
                  <c:v>42502</c:v>
                </c:pt>
                <c:pt idx="7605">
                  <c:v>42503</c:v>
                </c:pt>
                <c:pt idx="7606">
                  <c:v>42506</c:v>
                </c:pt>
                <c:pt idx="7607">
                  <c:v>42507</c:v>
                </c:pt>
                <c:pt idx="7608">
                  <c:v>42508</c:v>
                </c:pt>
                <c:pt idx="7609">
                  <c:v>42509</c:v>
                </c:pt>
                <c:pt idx="7610">
                  <c:v>42510</c:v>
                </c:pt>
                <c:pt idx="7611">
                  <c:v>42513</c:v>
                </c:pt>
                <c:pt idx="7612">
                  <c:v>42514</c:v>
                </c:pt>
                <c:pt idx="7613">
                  <c:v>42515</c:v>
                </c:pt>
                <c:pt idx="7614">
                  <c:v>42516</c:v>
                </c:pt>
                <c:pt idx="7615">
                  <c:v>42517</c:v>
                </c:pt>
                <c:pt idx="7616">
                  <c:v>42521</c:v>
                </c:pt>
                <c:pt idx="7617">
                  <c:v>42522</c:v>
                </c:pt>
                <c:pt idx="7618">
                  <c:v>42523</c:v>
                </c:pt>
                <c:pt idx="7619">
                  <c:v>42524</c:v>
                </c:pt>
                <c:pt idx="7620">
                  <c:v>42527</c:v>
                </c:pt>
                <c:pt idx="7621">
                  <c:v>42528</c:v>
                </c:pt>
                <c:pt idx="7622">
                  <c:v>42529</c:v>
                </c:pt>
                <c:pt idx="7623">
                  <c:v>42530</c:v>
                </c:pt>
                <c:pt idx="7624">
                  <c:v>42531</c:v>
                </c:pt>
                <c:pt idx="7625">
                  <c:v>42534</c:v>
                </c:pt>
                <c:pt idx="7626">
                  <c:v>42535</c:v>
                </c:pt>
                <c:pt idx="7627">
                  <c:v>42536</c:v>
                </c:pt>
                <c:pt idx="7628">
                  <c:v>42537</c:v>
                </c:pt>
                <c:pt idx="7629">
                  <c:v>42538</c:v>
                </c:pt>
                <c:pt idx="7630">
                  <c:v>42541</c:v>
                </c:pt>
                <c:pt idx="7631">
                  <c:v>42542</c:v>
                </c:pt>
                <c:pt idx="7632">
                  <c:v>42543</c:v>
                </c:pt>
                <c:pt idx="7633">
                  <c:v>42544</c:v>
                </c:pt>
                <c:pt idx="7634">
                  <c:v>42545</c:v>
                </c:pt>
                <c:pt idx="7635">
                  <c:v>42548</c:v>
                </c:pt>
                <c:pt idx="7636">
                  <c:v>42549</c:v>
                </c:pt>
                <c:pt idx="7637">
                  <c:v>42550</c:v>
                </c:pt>
                <c:pt idx="7638">
                  <c:v>42551</c:v>
                </c:pt>
                <c:pt idx="7639">
                  <c:v>42552</c:v>
                </c:pt>
                <c:pt idx="7640">
                  <c:v>42556</c:v>
                </c:pt>
                <c:pt idx="7641">
                  <c:v>42557</c:v>
                </c:pt>
                <c:pt idx="7642">
                  <c:v>42558</c:v>
                </c:pt>
                <c:pt idx="7643">
                  <c:v>42559</c:v>
                </c:pt>
                <c:pt idx="7644">
                  <c:v>42562</c:v>
                </c:pt>
                <c:pt idx="7645">
                  <c:v>42563</c:v>
                </c:pt>
                <c:pt idx="7646">
                  <c:v>42564</c:v>
                </c:pt>
                <c:pt idx="7647">
                  <c:v>42565</c:v>
                </c:pt>
                <c:pt idx="7648">
                  <c:v>42566</c:v>
                </c:pt>
                <c:pt idx="7649">
                  <c:v>42569</c:v>
                </c:pt>
                <c:pt idx="7650">
                  <c:v>42570</c:v>
                </c:pt>
                <c:pt idx="7651">
                  <c:v>42571</c:v>
                </c:pt>
                <c:pt idx="7652">
                  <c:v>42572</c:v>
                </c:pt>
                <c:pt idx="7653">
                  <c:v>42573</c:v>
                </c:pt>
                <c:pt idx="7654">
                  <c:v>42576</c:v>
                </c:pt>
                <c:pt idx="7655">
                  <c:v>42577</c:v>
                </c:pt>
                <c:pt idx="7656">
                  <c:v>42578</c:v>
                </c:pt>
                <c:pt idx="7657">
                  <c:v>42579</c:v>
                </c:pt>
                <c:pt idx="7658">
                  <c:v>42580</c:v>
                </c:pt>
                <c:pt idx="7659">
                  <c:v>42583</c:v>
                </c:pt>
                <c:pt idx="7660">
                  <c:v>42584</c:v>
                </c:pt>
                <c:pt idx="7661">
                  <c:v>42585</c:v>
                </c:pt>
                <c:pt idx="7662">
                  <c:v>42586</c:v>
                </c:pt>
                <c:pt idx="7663">
                  <c:v>42587</c:v>
                </c:pt>
                <c:pt idx="7664">
                  <c:v>42590</c:v>
                </c:pt>
                <c:pt idx="7665">
                  <c:v>42591</c:v>
                </c:pt>
                <c:pt idx="7666">
                  <c:v>42592</c:v>
                </c:pt>
                <c:pt idx="7667">
                  <c:v>42593</c:v>
                </c:pt>
                <c:pt idx="7668">
                  <c:v>42594</c:v>
                </c:pt>
                <c:pt idx="7669">
                  <c:v>42597</c:v>
                </c:pt>
                <c:pt idx="7670">
                  <c:v>42598</c:v>
                </c:pt>
                <c:pt idx="7671">
                  <c:v>42599</c:v>
                </c:pt>
                <c:pt idx="7672">
                  <c:v>42600</c:v>
                </c:pt>
                <c:pt idx="7673">
                  <c:v>42601</c:v>
                </c:pt>
                <c:pt idx="7674">
                  <c:v>42604</c:v>
                </c:pt>
                <c:pt idx="7675">
                  <c:v>42605</c:v>
                </c:pt>
                <c:pt idx="7676">
                  <c:v>42606</c:v>
                </c:pt>
                <c:pt idx="7677">
                  <c:v>42607</c:v>
                </c:pt>
                <c:pt idx="7678">
                  <c:v>42608</c:v>
                </c:pt>
                <c:pt idx="7679">
                  <c:v>42611</c:v>
                </c:pt>
                <c:pt idx="7680">
                  <c:v>42612</c:v>
                </c:pt>
                <c:pt idx="7681">
                  <c:v>42613</c:v>
                </c:pt>
                <c:pt idx="7682">
                  <c:v>42614</c:v>
                </c:pt>
                <c:pt idx="7683">
                  <c:v>42615</c:v>
                </c:pt>
                <c:pt idx="7684">
                  <c:v>42619</c:v>
                </c:pt>
                <c:pt idx="7685">
                  <c:v>42620</c:v>
                </c:pt>
                <c:pt idx="7686">
                  <c:v>42621</c:v>
                </c:pt>
                <c:pt idx="7687">
                  <c:v>42622</c:v>
                </c:pt>
                <c:pt idx="7688">
                  <c:v>42625</c:v>
                </c:pt>
                <c:pt idx="7689">
                  <c:v>42626</c:v>
                </c:pt>
                <c:pt idx="7690">
                  <c:v>42627</c:v>
                </c:pt>
                <c:pt idx="7691">
                  <c:v>42628</c:v>
                </c:pt>
                <c:pt idx="7692">
                  <c:v>42629</c:v>
                </c:pt>
                <c:pt idx="7693">
                  <c:v>42632</c:v>
                </c:pt>
                <c:pt idx="7694">
                  <c:v>42633</c:v>
                </c:pt>
                <c:pt idx="7695">
                  <c:v>42634</c:v>
                </c:pt>
                <c:pt idx="7696">
                  <c:v>42635</c:v>
                </c:pt>
                <c:pt idx="7697">
                  <c:v>42636</c:v>
                </c:pt>
                <c:pt idx="7698">
                  <c:v>42639</c:v>
                </c:pt>
                <c:pt idx="7699">
                  <c:v>42640</c:v>
                </c:pt>
                <c:pt idx="7700">
                  <c:v>42641</c:v>
                </c:pt>
                <c:pt idx="7701">
                  <c:v>42642</c:v>
                </c:pt>
                <c:pt idx="7702">
                  <c:v>42643</c:v>
                </c:pt>
                <c:pt idx="7703">
                  <c:v>42646</c:v>
                </c:pt>
                <c:pt idx="7704">
                  <c:v>42647</c:v>
                </c:pt>
                <c:pt idx="7705">
                  <c:v>42648</c:v>
                </c:pt>
                <c:pt idx="7706">
                  <c:v>42649</c:v>
                </c:pt>
                <c:pt idx="7707">
                  <c:v>42650</c:v>
                </c:pt>
                <c:pt idx="7708">
                  <c:v>42653</c:v>
                </c:pt>
                <c:pt idx="7709">
                  <c:v>42654</c:v>
                </c:pt>
                <c:pt idx="7710">
                  <c:v>42655</c:v>
                </c:pt>
                <c:pt idx="7711">
                  <c:v>42656</c:v>
                </c:pt>
                <c:pt idx="7712">
                  <c:v>42657</c:v>
                </c:pt>
                <c:pt idx="7713">
                  <c:v>42660</c:v>
                </c:pt>
                <c:pt idx="7714">
                  <c:v>42661</c:v>
                </c:pt>
                <c:pt idx="7715">
                  <c:v>42662</c:v>
                </c:pt>
                <c:pt idx="7716">
                  <c:v>42663</c:v>
                </c:pt>
                <c:pt idx="7717">
                  <c:v>42664</c:v>
                </c:pt>
                <c:pt idx="7718">
                  <c:v>42667</c:v>
                </c:pt>
                <c:pt idx="7719">
                  <c:v>42668</c:v>
                </c:pt>
                <c:pt idx="7720">
                  <c:v>42669</c:v>
                </c:pt>
                <c:pt idx="7721">
                  <c:v>42670</c:v>
                </c:pt>
                <c:pt idx="7722">
                  <c:v>42671</c:v>
                </c:pt>
                <c:pt idx="7723">
                  <c:v>42674</c:v>
                </c:pt>
                <c:pt idx="7724">
                  <c:v>42675</c:v>
                </c:pt>
                <c:pt idx="7725">
                  <c:v>42676</c:v>
                </c:pt>
                <c:pt idx="7726">
                  <c:v>42677</c:v>
                </c:pt>
                <c:pt idx="7727">
                  <c:v>42678</c:v>
                </c:pt>
                <c:pt idx="7728">
                  <c:v>42681</c:v>
                </c:pt>
                <c:pt idx="7729">
                  <c:v>42682</c:v>
                </c:pt>
                <c:pt idx="7730">
                  <c:v>42683</c:v>
                </c:pt>
                <c:pt idx="7731">
                  <c:v>42684</c:v>
                </c:pt>
                <c:pt idx="7732">
                  <c:v>42685</c:v>
                </c:pt>
                <c:pt idx="7733">
                  <c:v>42688</c:v>
                </c:pt>
                <c:pt idx="7734">
                  <c:v>42689</c:v>
                </c:pt>
                <c:pt idx="7735">
                  <c:v>42690</c:v>
                </c:pt>
                <c:pt idx="7736">
                  <c:v>42691</c:v>
                </c:pt>
                <c:pt idx="7737">
                  <c:v>42692</c:v>
                </c:pt>
                <c:pt idx="7738">
                  <c:v>42695</c:v>
                </c:pt>
                <c:pt idx="7739">
                  <c:v>42696</c:v>
                </c:pt>
                <c:pt idx="7740">
                  <c:v>42697</c:v>
                </c:pt>
                <c:pt idx="7741">
                  <c:v>42699</c:v>
                </c:pt>
                <c:pt idx="7742">
                  <c:v>42702</c:v>
                </c:pt>
                <c:pt idx="7743">
                  <c:v>42703</c:v>
                </c:pt>
                <c:pt idx="7744">
                  <c:v>42704</c:v>
                </c:pt>
                <c:pt idx="7745">
                  <c:v>42705</c:v>
                </c:pt>
                <c:pt idx="7746">
                  <c:v>42706</c:v>
                </c:pt>
                <c:pt idx="7747">
                  <c:v>42709</c:v>
                </c:pt>
                <c:pt idx="7748">
                  <c:v>42710</c:v>
                </c:pt>
                <c:pt idx="7749">
                  <c:v>42711</c:v>
                </c:pt>
                <c:pt idx="7750">
                  <c:v>42712</c:v>
                </c:pt>
                <c:pt idx="7751">
                  <c:v>42713</c:v>
                </c:pt>
                <c:pt idx="7752">
                  <c:v>42716</c:v>
                </c:pt>
                <c:pt idx="7753">
                  <c:v>42717</c:v>
                </c:pt>
                <c:pt idx="7754">
                  <c:v>42718</c:v>
                </c:pt>
                <c:pt idx="7755">
                  <c:v>42719</c:v>
                </c:pt>
                <c:pt idx="7756">
                  <c:v>42720</c:v>
                </c:pt>
                <c:pt idx="7757">
                  <c:v>42723</c:v>
                </c:pt>
                <c:pt idx="7758">
                  <c:v>42724</c:v>
                </c:pt>
                <c:pt idx="7759">
                  <c:v>42725</c:v>
                </c:pt>
                <c:pt idx="7760">
                  <c:v>42726</c:v>
                </c:pt>
                <c:pt idx="7761">
                  <c:v>42727</c:v>
                </c:pt>
                <c:pt idx="7762">
                  <c:v>42731</c:v>
                </c:pt>
                <c:pt idx="7763">
                  <c:v>42732</c:v>
                </c:pt>
                <c:pt idx="7764">
                  <c:v>42733</c:v>
                </c:pt>
                <c:pt idx="7765">
                  <c:v>42734</c:v>
                </c:pt>
                <c:pt idx="7766">
                  <c:v>42738</c:v>
                </c:pt>
                <c:pt idx="7767">
                  <c:v>42739</c:v>
                </c:pt>
                <c:pt idx="7768">
                  <c:v>42740</c:v>
                </c:pt>
                <c:pt idx="7769">
                  <c:v>42741</c:v>
                </c:pt>
                <c:pt idx="7770">
                  <c:v>42744</c:v>
                </c:pt>
                <c:pt idx="7771">
                  <c:v>42745</c:v>
                </c:pt>
                <c:pt idx="7772">
                  <c:v>42746</c:v>
                </c:pt>
                <c:pt idx="7773">
                  <c:v>42747</c:v>
                </c:pt>
                <c:pt idx="7774">
                  <c:v>42748</c:v>
                </c:pt>
                <c:pt idx="7775">
                  <c:v>42752</c:v>
                </c:pt>
                <c:pt idx="7776">
                  <c:v>42753</c:v>
                </c:pt>
                <c:pt idx="7777">
                  <c:v>42754</c:v>
                </c:pt>
                <c:pt idx="7778">
                  <c:v>42755</c:v>
                </c:pt>
                <c:pt idx="7779">
                  <c:v>42758</c:v>
                </c:pt>
                <c:pt idx="7780">
                  <c:v>42759</c:v>
                </c:pt>
                <c:pt idx="7781">
                  <c:v>42760</c:v>
                </c:pt>
                <c:pt idx="7782">
                  <c:v>42761</c:v>
                </c:pt>
                <c:pt idx="7783">
                  <c:v>42762</c:v>
                </c:pt>
                <c:pt idx="7784">
                  <c:v>42765</c:v>
                </c:pt>
                <c:pt idx="7785">
                  <c:v>42766</c:v>
                </c:pt>
                <c:pt idx="7786">
                  <c:v>42767</c:v>
                </c:pt>
                <c:pt idx="7787">
                  <c:v>42768</c:v>
                </c:pt>
                <c:pt idx="7788">
                  <c:v>42769</c:v>
                </c:pt>
                <c:pt idx="7789">
                  <c:v>42772</c:v>
                </c:pt>
                <c:pt idx="7790">
                  <c:v>42773</c:v>
                </c:pt>
                <c:pt idx="7791">
                  <c:v>42774</c:v>
                </c:pt>
                <c:pt idx="7792">
                  <c:v>42775</c:v>
                </c:pt>
                <c:pt idx="7793">
                  <c:v>42776</c:v>
                </c:pt>
                <c:pt idx="7794">
                  <c:v>42779</c:v>
                </c:pt>
                <c:pt idx="7795">
                  <c:v>42780</c:v>
                </c:pt>
                <c:pt idx="7796">
                  <c:v>42781</c:v>
                </c:pt>
                <c:pt idx="7797">
                  <c:v>42782</c:v>
                </c:pt>
                <c:pt idx="7798">
                  <c:v>42783</c:v>
                </c:pt>
                <c:pt idx="7799">
                  <c:v>42787</c:v>
                </c:pt>
                <c:pt idx="7800">
                  <c:v>42788</c:v>
                </c:pt>
                <c:pt idx="7801">
                  <c:v>42789</c:v>
                </c:pt>
                <c:pt idx="7802">
                  <c:v>42790</c:v>
                </c:pt>
                <c:pt idx="7803">
                  <c:v>42793</c:v>
                </c:pt>
                <c:pt idx="7804">
                  <c:v>42794</c:v>
                </c:pt>
                <c:pt idx="7805">
                  <c:v>42795</c:v>
                </c:pt>
                <c:pt idx="7806">
                  <c:v>42796</c:v>
                </c:pt>
                <c:pt idx="7807">
                  <c:v>42797</c:v>
                </c:pt>
                <c:pt idx="7808">
                  <c:v>42800</c:v>
                </c:pt>
                <c:pt idx="7809">
                  <c:v>42801</c:v>
                </c:pt>
                <c:pt idx="7810">
                  <c:v>42802</c:v>
                </c:pt>
                <c:pt idx="7811">
                  <c:v>42803</c:v>
                </c:pt>
                <c:pt idx="7812">
                  <c:v>42804</c:v>
                </c:pt>
                <c:pt idx="7813">
                  <c:v>42807</c:v>
                </c:pt>
                <c:pt idx="7814">
                  <c:v>42808</c:v>
                </c:pt>
                <c:pt idx="7815">
                  <c:v>42809</c:v>
                </c:pt>
                <c:pt idx="7816">
                  <c:v>42810</c:v>
                </c:pt>
                <c:pt idx="7817">
                  <c:v>42811</c:v>
                </c:pt>
                <c:pt idx="7818">
                  <c:v>42814</c:v>
                </c:pt>
                <c:pt idx="7819">
                  <c:v>42815</c:v>
                </c:pt>
                <c:pt idx="7820">
                  <c:v>42816</c:v>
                </c:pt>
                <c:pt idx="7821">
                  <c:v>42817</c:v>
                </c:pt>
                <c:pt idx="7822">
                  <c:v>42818</c:v>
                </c:pt>
                <c:pt idx="7823">
                  <c:v>42821</c:v>
                </c:pt>
                <c:pt idx="7824">
                  <c:v>42822</c:v>
                </c:pt>
                <c:pt idx="7825">
                  <c:v>42823</c:v>
                </c:pt>
                <c:pt idx="7826">
                  <c:v>42824</c:v>
                </c:pt>
                <c:pt idx="7827">
                  <c:v>42825</c:v>
                </c:pt>
                <c:pt idx="7828">
                  <c:v>42828</c:v>
                </c:pt>
                <c:pt idx="7829">
                  <c:v>42829</c:v>
                </c:pt>
                <c:pt idx="7830">
                  <c:v>42830</c:v>
                </c:pt>
                <c:pt idx="7831">
                  <c:v>42831</c:v>
                </c:pt>
                <c:pt idx="7832">
                  <c:v>42832</c:v>
                </c:pt>
                <c:pt idx="7833">
                  <c:v>42835</c:v>
                </c:pt>
                <c:pt idx="7834">
                  <c:v>42836</c:v>
                </c:pt>
                <c:pt idx="7835">
                  <c:v>42837</c:v>
                </c:pt>
                <c:pt idx="7836">
                  <c:v>42838</c:v>
                </c:pt>
                <c:pt idx="7837">
                  <c:v>42842</c:v>
                </c:pt>
                <c:pt idx="7838">
                  <c:v>42843</c:v>
                </c:pt>
                <c:pt idx="7839">
                  <c:v>42844</c:v>
                </c:pt>
                <c:pt idx="7840">
                  <c:v>42845</c:v>
                </c:pt>
                <c:pt idx="7841">
                  <c:v>42846</c:v>
                </c:pt>
                <c:pt idx="7842">
                  <c:v>42849</c:v>
                </c:pt>
                <c:pt idx="7843">
                  <c:v>42850</c:v>
                </c:pt>
                <c:pt idx="7844">
                  <c:v>42851</c:v>
                </c:pt>
                <c:pt idx="7845">
                  <c:v>42852</c:v>
                </c:pt>
                <c:pt idx="7846">
                  <c:v>42853</c:v>
                </c:pt>
                <c:pt idx="7847">
                  <c:v>42856</c:v>
                </c:pt>
                <c:pt idx="7848">
                  <c:v>42857</c:v>
                </c:pt>
                <c:pt idx="7849">
                  <c:v>42858</c:v>
                </c:pt>
                <c:pt idx="7850">
                  <c:v>42859</c:v>
                </c:pt>
                <c:pt idx="7851">
                  <c:v>42860</c:v>
                </c:pt>
                <c:pt idx="7852">
                  <c:v>42863</c:v>
                </c:pt>
                <c:pt idx="7853">
                  <c:v>42864</c:v>
                </c:pt>
                <c:pt idx="7854">
                  <c:v>42865</c:v>
                </c:pt>
                <c:pt idx="7855">
                  <c:v>42866</c:v>
                </c:pt>
                <c:pt idx="7856">
                  <c:v>42867</c:v>
                </c:pt>
                <c:pt idx="7857">
                  <c:v>42870</c:v>
                </c:pt>
                <c:pt idx="7858">
                  <c:v>42871</c:v>
                </c:pt>
                <c:pt idx="7859">
                  <c:v>42872</c:v>
                </c:pt>
                <c:pt idx="7860">
                  <c:v>42873</c:v>
                </c:pt>
                <c:pt idx="7861">
                  <c:v>42874</c:v>
                </c:pt>
                <c:pt idx="7862">
                  <c:v>42877</c:v>
                </c:pt>
                <c:pt idx="7863">
                  <c:v>42878</c:v>
                </c:pt>
                <c:pt idx="7864">
                  <c:v>42879</c:v>
                </c:pt>
                <c:pt idx="7865">
                  <c:v>42880</c:v>
                </c:pt>
                <c:pt idx="7866">
                  <c:v>42881</c:v>
                </c:pt>
                <c:pt idx="7867">
                  <c:v>42885</c:v>
                </c:pt>
                <c:pt idx="7868">
                  <c:v>42886</c:v>
                </c:pt>
                <c:pt idx="7869">
                  <c:v>42887</c:v>
                </c:pt>
                <c:pt idx="7870">
                  <c:v>42888</c:v>
                </c:pt>
                <c:pt idx="7871">
                  <c:v>42891</c:v>
                </c:pt>
                <c:pt idx="7872">
                  <c:v>42892</c:v>
                </c:pt>
                <c:pt idx="7873">
                  <c:v>42893</c:v>
                </c:pt>
                <c:pt idx="7874">
                  <c:v>42894</c:v>
                </c:pt>
                <c:pt idx="7875">
                  <c:v>42895</c:v>
                </c:pt>
                <c:pt idx="7876">
                  <c:v>42898</c:v>
                </c:pt>
                <c:pt idx="7877">
                  <c:v>42899</c:v>
                </c:pt>
                <c:pt idx="7878">
                  <c:v>42900</c:v>
                </c:pt>
                <c:pt idx="7879">
                  <c:v>42901</c:v>
                </c:pt>
                <c:pt idx="7880">
                  <c:v>42902</c:v>
                </c:pt>
                <c:pt idx="7881">
                  <c:v>42905</c:v>
                </c:pt>
                <c:pt idx="7882">
                  <c:v>42906</c:v>
                </c:pt>
                <c:pt idx="7883">
                  <c:v>42907</c:v>
                </c:pt>
                <c:pt idx="7884">
                  <c:v>42908</c:v>
                </c:pt>
                <c:pt idx="7885">
                  <c:v>42909</c:v>
                </c:pt>
                <c:pt idx="7886">
                  <c:v>42912</c:v>
                </c:pt>
                <c:pt idx="7887">
                  <c:v>42913</c:v>
                </c:pt>
                <c:pt idx="7888">
                  <c:v>42914</c:v>
                </c:pt>
                <c:pt idx="7889">
                  <c:v>42915</c:v>
                </c:pt>
                <c:pt idx="7890">
                  <c:v>42916</c:v>
                </c:pt>
                <c:pt idx="7891">
                  <c:v>42919</c:v>
                </c:pt>
                <c:pt idx="7892">
                  <c:v>42921</c:v>
                </c:pt>
                <c:pt idx="7893">
                  <c:v>42922</c:v>
                </c:pt>
                <c:pt idx="7894">
                  <c:v>42923</c:v>
                </c:pt>
                <c:pt idx="7895">
                  <c:v>42926</c:v>
                </c:pt>
                <c:pt idx="7896">
                  <c:v>42927</c:v>
                </c:pt>
                <c:pt idx="7897">
                  <c:v>42928</c:v>
                </c:pt>
                <c:pt idx="7898">
                  <c:v>42929</c:v>
                </c:pt>
                <c:pt idx="7899">
                  <c:v>42930</c:v>
                </c:pt>
                <c:pt idx="7900">
                  <c:v>42933</c:v>
                </c:pt>
                <c:pt idx="7901">
                  <c:v>42934</c:v>
                </c:pt>
                <c:pt idx="7902">
                  <c:v>42935</c:v>
                </c:pt>
                <c:pt idx="7903">
                  <c:v>42936</c:v>
                </c:pt>
                <c:pt idx="7904">
                  <c:v>42937</c:v>
                </c:pt>
                <c:pt idx="7905">
                  <c:v>42940</c:v>
                </c:pt>
                <c:pt idx="7906">
                  <c:v>42941</c:v>
                </c:pt>
                <c:pt idx="7907">
                  <c:v>42942</c:v>
                </c:pt>
                <c:pt idx="7908">
                  <c:v>42943</c:v>
                </c:pt>
                <c:pt idx="7909">
                  <c:v>42944</c:v>
                </c:pt>
                <c:pt idx="7910">
                  <c:v>42947</c:v>
                </c:pt>
                <c:pt idx="7911">
                  <c:v>42948</c:v>
                </c:pt>
                <c:pt idx="7912">
                  <c:v>42949</c:v>
                </c:pt>
                <c:pt idx="7913">
                  <c:v>42950</c:v>
                </c:pt>
                <c:pt idx="7914">
                  <c:v>42951</c:v>
                </c:pt>
                <c:pt idx="7915">
                  <c:v>42954</c:v>
                </c:pt>
                <c:pt idx="7916">
                  <c:v>42955</c:v>
                </c:pt>
                <c:pt idx="7917">
                  <c:v>42956</c:v>
                </c:pt>
                <c:pt idx="7918">
                  <c:v>42957</c:v>
                </c:pt>
                <c:pt idx="7919">
                  <c:v>42958</c:v>
                </c:pt>
                <c:pt idx="7920">
                  <c:v>42961</c:v>
                </c:pt>
                <c:pt idx="7921">
                  <c:v>42962</c:v>
                </c:pt>
                <c:pt idx="7922">
                  <c:v>42963</c:v>
                </c:pt>
                <c:pt idx="7923">
                  <c:v>42964</c:v>
                </c:pt>
                <c:pt idx="7924">
                  <c:v>42965</c:v>
                </c:pt>
                <c:pt idx="7925">
                  <c:v>42968</c:v>
                </c:pt>
                <c:pt idx="7926">
                  <c:v>42969</c:v>
                </c:pt>
                <c:pt idx="7927">
                  <c:v>42970</c:v>
                </c:pt>
                <c:pt idx="7928">
                  <c:v>42971</c:v>
                </c:pt>
                <c:pt idx="7929">
                  <c:v>42972</c:v>
                </c:pt>
                <c:pt idx="7930">
                  <c:v>42975</c:v>
                </c:pt>
                <c:pt idx="7931">
                  <c:v>42976</c:v>
                </c:pt>
                <c:pt idx="7932">
                  <c:v>42977</c:v>
                </c:pt>
                <c:pt idx="7933">
                  <c:v>42978</c:v>
                </c:pt>
                <c:pt idx="7934">
                  <c:v>42979</c:v>
                </c:pt>
                <c:pt idx="7935">
                  <c:v>42983</c:v>
                </c:pt>
                <c:pt idx="7936">
                  <c:v>42984</c:v>
                </c:pt>
                <c:pt idx="7937">
                  <c:v>42985</c:v>
                </c:pt>
                <c:pt idx="7938">
                  <c:v>42986</c:v>
                </c:pt>
                <c:pt idx="7939">
                  <c:v>42989</c:v>
                </c:pt>
                <c:pt idx="7940">
                  <c:v>42990</c:v>
                </c:pt>
                <c:pt idx="7941">
                  <c:v>42991</c:v>
                </c:pt>
                <c:pt idx="7942">
                  <c:v>42992</c:v>
                </c:pt>
                <c:pt idx="7943">
                  <c:v>42993</c:v>
                </c:pt>
                <c:pt idx="7944">
                  <c:v>42996</c:v>
                </c:pt>
                <c:pt idx="7945">
                  <c:v>42997</c:v>
                </c:pt>
                <c:pt idx="7946">
                  <c:v>42998</c:v>
                </c:pt>
                <c:pt idx="7947">
                  <c:v>42999</c:v>
                </c:pt>
                <c:pt idx="7948">
                  <c:v>43000</c:v>
                </c:pt>
                <c:pt idx="7949">
                  <c:v>43003</c:v>
                </c:pt>
                <c:pt idx="7950">
                  <c:v>43004</c:v>
                </c:pt>
                <c:pt idx="7951">
                  <c:v>43005</c:v>
                </c:pt>
                <c:pt idx="7952">
                  <c:v>43006</c:v>
                </c:pt>
                <c:pt idx="7953">
                  <c:v>43007</c:v>
                </c:pt>
                <c:pt idx="7954">
                  <c:v>43010</c:v>
                </c:pt>
                <c:pt idx="7955">
                  <c:v>43011</c:v>
                </c:pt>
                <c:pt idx="7956">
                  <c:v>43012</c:v>
                </c:pt>
                <c:pt idx="7957">
                  <c:v>43013</c:v>
                </c:pt>
                <c:pt idx="7958">
                  <c:v>43014</c:v>
                </c:pt>
                <c:pt idx="7959">
                  <c:v>43017</c:v>
                </c:pt>
                <c:pt idx="7960">
                  <c:v>43018</c:v>
                </c:pt>
                <c:pt idx="7961">
                  <c:v>43019</c:v>
                </c:pt>
                <c:pt idx="7962">
                  <c:v>43020</c:v>
                </c:pt>
                <c:pt idx="7963">
                  <c:v>43021</c:v>
                </c:pt>
                <c:pt idx="7964">
                  <c:v>43024</c:v>
                </c:pt>
                <c:pt idx="7965">
                  <c:v>43025</c:v>
                </c:pt>
                <c:pt idx="7966">
                  <c:v>43026</c:v>
                </c:pt>
                <c:pt idx="7967">
                  <c:v>43027</c:v>
                </c:pt>
                <c:pt idx="7968">
                  <c:v>43028</c:v>
                </c:pt>
                <c:pt idx="7969">
                  <c:v>43031</c:v>
                </c:pt>
                <c:pt idx="7970">
                  <c:v>43032</c:v>
                </c:pt>
                <c:pt idx="7971">
                  <c:v>43033</c:v>
                </c:pt>
                <c:pt idx="7972">
                  <c:v>43034</c:v>
                </c:pt>
                <c:pt idx="7973">
                  <c:v>43035</c:v>
                </c:pt>
                <c:pt idx="7974">
                  <c:v>43038</c:v>
                </c:pt>
                <c:pt idx="7975">
                  <c:v>43039</c:v>
                </c:pt>
                <c:pt idx="7976">
                  <c:v>43040</c:v>
                </c:pt>
                <c:pt idx="7977">
                  <c:v>43041</c:v>
                </c:pt>
                <c:pt idx="7978">
                  <c:v>43042</c:v>
                </c:pt>
                <c:pt idx="7979">
                  <c:v>43045</c:v>
                </c:pt>
                <c:pt idx="7980">
                  <c:v>43046</c:v>
                </c:pt>
                <c:pt idx="7981">
                  <c:v>43047</c:v>
                </c:pt>
                <c:pt idx="7982">
                  <c:v>43048</c:v>
                </c:pt>
                <c:pt idx="7983">
                  <c:v>43049</c:v>
                </c:pt>
                <c:pt idx="7984">
                  <c:v>43052</c:v>
                </c:pt>
                <c:pt idx="7985">
                  <c:v>43053</c:v>
                </c:pt>
                <c:pt idx="7986">
                  <c:v>43054</c:v>
                </c:pt>
                <c:pt idx="7987">
                  <c:v>43055</c:v>
                </c:pt>
                <c:pt idx="7988">
                  <c:v>43056</c:v>
                </c:pt>
                <c:pt idx="7989">
                  <c:v>43059</c:v>
                </c:pt>
                <c:pt idx="7990">
                  <c:v>43060</c:v>
                </c:pt>
                <c:pt idx="7991">
                  <c:v>43061</c:v>
                </c:pt>
                <c:pt idx="7992">
                  <c:v>43063</c:v>
                </c:pt>
                <c:pt idx="7993">
                  <c:v>43066</c:v>
                </c:pt>
                <c:pt idx="7994">
                  <c:v>43067</c:v>
                </c:pt>
                <c:pt idx="7995">
                  <c:v>43068</c:v>
                </c:pt>
                <c:pt idx="7996">
                  <c:v>43069</c:v>
                </c:pt>
                <c:pt idx="7997">
                  <c:v>43070</c:v>
                </c:pt>
                <c:pt idx="7998">
                  <c:v>43073</c:v>
                </c:pt>
                <c:pt idx="7999">
                  <c:v>43074</c:v>
                </c:pt>
                <c:pt idx="8000">
                  <c:v>43075</c:v>
                </c:pt>
                <c:pt idx="8001">
                  <c:v>43076</c:v>
                </c:pt>
                <c:pt idx="8002">
                  <c:v>43077</c:v>
                </c:pt>
                <c:pt idx="8003">
                  <c:v>43080</c:v>
                </c:pt>
                <c:pt idx="8004">
                  <c:v>43081</c:v>
                </c:pt>
                <c:pt idx="8005">
                  <c:v>43082</c:v>
                </c:pt>
                <c:pt idx="8006">
                  <c:v>43083</c:v>
                </c:pt>
                <c:pt idx="8007">
                  <c:v>43084</c:v>
                </c:pt>
                <c:pt idx="8008">
                  <c:v>43087</c:v>
                </c:pt>
                <c:pt idx="8009">
                  <c:v>43088</c:v>
                </c:pt>
                <c:pt idx="8010">
                  <c:v>43089</c:v>
                </c:pt>
                <c:pt idx="8011">
                  <c:v>43090</c:v>
                </c:pt>
                <c:pt idx="8012">
                  <c:v>43091</c:v>
                </c:pt>
                <c:pt idx="8013">
                  <c:v>43095</c:v>
                </c:pt>
                <c:pt idx="8014">
                  <c:v>43096</c:v>
                </c:pt>
                <c:pt idx="8015">
                  <c:v>43097</c:v>
                </c:pt>
                <c:pt idx="8016">
                  <c:v>43098</c:v>
                </c:pt>
                <c:pt idx="8017">
                  <c:v>43102</c:v>
                </c:pt>
                <c:pt idx="8018">
                  <c:v>43103</c:v>
                </c:pt>
                <c:pt idx="8019">
                  <c:v>43104</c:v>
                </c:pt>
                <c:pt idx="8020">
                  <c:v>43105</c:v>
                </c:pt>
                <c:pt idx="8021">
                  <c:v>43108</c:v>
                </c:pt>
                <c:pt idx="8022">
                  <c:v>43109</c:v>
                </c:pt>
                <c:pt idx="8023">
                  <c:v>43110</c:v>
                </c:pt>
                <c:pt idx="8024">
                  <c:v>43111</c:v>
                </c:pt>
                <c:pt idx="8025">
                  <c:v>43112</c:v>
                </c:pt>
                <c:pt idx="8026">
                  <c:v>43116</c:v>
                </c:pt>
                <c:pt idx="8027">
                  <c:v>43117</c:v>
                </c:pt>
                <c:pt idx="8028">
                  <c:v>43118</c:v>
                </c:pt>
                <c:pt idx="8029">
                  <c:v>43119</c:v>
                </c:pt>
                <c:pt idx="8030">
                  <c:v>43122</c:v>
                </c:pt>
                <c:pt idx="8031">
                  <c:v>43123</c:v>
                </c:pt>
                <c:pt idx="8032">
                  <c:v>43124</c:v>
                </c:pt>
                <c:pt idx="8033">
                  <c:v>43125</c:v>
                </c:pt>
                <c:pt idx="8034">
                  <c:v>43126</c:v>
                </c:pt>
                <c:pt idx="8035">
                  <c:v>43129</c:v>
                </c:pt>
                <c:pt idx="8036">
                  <c:v>43130</c:v>
                </c:pt>
                <c:pt idx="8037">
                  <c:v>43131</c:v>
                </c:pt>
                <c:pt idx="8038">
                  <c:v>43132</c:v>
                </c:pt>
                <c:pt idx="8039">
                  <c:v>43133</c:v>
                </c:pt>
                <c:pt idx="8040">
                  <c:v>43136</c:v>
                </c:pt>
                <c:pt idx="8041">
                  <c:v>43137</c:v>
                </c:pt>
                <c:pt idx="8042">
                  <c:v>43138</c:v>
                </c:pt>
                <c:pt idx="8043">
                  <c:v>43139</c:v>
                </c:pt>
                <c:pt idx="8044">
                  <c:v>43140</c:v>
                </c:pt>
                <c:pt idx="8045">
                  <c:v>43143</c:v>
                </c:pt>
                <c:pt idx="8046">
                  <c:v>43144</c:v>
                </c:pt>
                <c:pt idx="8047">
                  <c:v>43145</c:v>
                </c:pt>
                <c:pt idx="8048">
                  <c:v>43146</c:v>
                </c:pt>
                <c:pt idx="8049">
                  <c:v>43147</c:v>
                </c:pt>
                <c:pt idx="8050">
                  <c:v>43151</c:v>
                </c:pt>
                <c:pt idx="8051">
                  <c:v>43152</c:v>
                </c:pt>
                <c:pt idx="8052">
                  <c:v>43153</c:v>
                </c:pt>
                <c:pt idx="8053">
                  <c:v>43154</c:v>
                </c:pt>
                <c:pt idx="8054">
                  <c:v>43157</c:v>
                </c:pt>
                <c:pt idx="8055">
                  <c:v>43158</c:v>
                </c:pt>
                <c:pt idx="8056">
                  <c:v>43159</c:v>
                </c:pt>
                <c:pt idx="8057">
                  <c:v>43160</c:v>
                </c:pt>
                <c:pt idx="8058">
                  <c:v>43161</c:v>
                </c:pt>
                <c:pt idx="8059">
                  <c:v>43164</c:v>
                </c:pt>
                <c:pt idx="8060">
                  <c:v>43165</c:v>
                </c:pt>
                <c:pt idx="8061">
                  <c:v>43166</c:v>
                </c:pt>
                <c:pt idx="8062">
                  <c:v>43167</c:v>
                </c:pt>
                <c:pt idx="8063">
                  <c:v>43168</c:v>
                </c:pt>
                <c:pt idx="8064">
                  <c:v>43171</c:v>
                </c:pt>
                <c:pt idx="8065">
                  <c:v>43172</c:v>
                </c:pt>
                <c:pt idx="8066">
                  <c:v>43173</c:v>
                </c:pt>
                <c:pt idx="8067">
                  <c:v>43174</c:v>
                </c:pt>
                <c:pt idx="8068">
                  <c:v>43175</c:v>
                </c:pt>
                <c:pt idx="8069">
                  <c:v>43178</c:v>
                </c:pt>
                <c:pt idx="8070">
                  <c:v>43179</c:v>
                </c:pt>
                <c:pt idx="8071">
                  <c:v>43180</c:v>
                </c:pt>
                <c:pt idx="8072">
                  <c:v>43181</c:v>
                </c:pt>
                <c:pt idx="8073">
                  <c:v>43182</c:v>
                </c:pt>
                <c:pt idx="8074">
                  <c:v>43185</c:v>
                </c:pt>
                <c:pt idx="8075">
                  <c:v>43186</c:v>
                </c:pt>
                <c:pt idx="8076">
                  <c:v>43187</c:v>
                </c:pt>
                <c:pt idx="8077">
                  <c:v>43188</c:v>
                </c:pt>
                <c:pt idx="8078">
                  <c:v>43192</c:v>
                </c:pt>
                <c:pt idx="8079">
                  <c:v>43193</c:v>
                </c:pt>
                <c:pt idx="8080">
                  <c:v>43194</c:v>
                </c:pt>
                <c:pt idx="8081">
                  <c:v>43195</c:v>
                </c:pt>
                <c:pt idx="8082">
                  <c:v>43196</c:v>
                </c:pt>
                <c:pt idx="8083">
                  <c:v>43199</c:v>
                </c:pt>
                <c:pt idx="8084">
                  <c:v>43200</c:v>
                </c:pt>
                <c:pt idx="8085">
                  <c:v>43201</c:v>
                </c:pt>
                <c:pt idx="8086">
                  <c:v>43202</c:v>
                </c:pt>
                <c:pt idx="8087">
                  <c:v>43203</c:v>
                </c:pt>
                <c:pt idx="8088">
                  <c:v>43206</c:v>
                </c:pt>
                <c:pt idx="8089">
                  <c:v>43207</c:v>
                </c:pt>
                <c:pt idx="8090">
                  <c:v>43208</c:v>
                </c:pt>
                <c:pt idx="8091">
                  <c:v>43209</c:v>
                </c:pt>
                <c:pt idx="8092">
                  <c:v>43210</c:v>
                </c:pt>
                <c:pt idx="8093">
                  <c:v>43213</c:v>
                </c:pt>
                <c:pt idx="8094">
                  <c:v>43214</c:v>
                </c:pt>
                <c:pt idx="8095">
                  <c:v>43215</c:v>
                </c:pt>
                <c:pt idx="8096">
                  <c:v>43216</c:v>
                </c:pt>
                <c:pt idx="8097">
                  <c:v>43217</c:v>
                </c:pt>
                <c:pt idx="8098">
                  <c:v>43220</c:v>
                </c:pt>
                <c:pt idx="8099">
                  <c:v>43221</c:v>
                </c:pt>
                <c:pt idx="8100">
                  <c:v>43222</c:v>
                </c:pt>
                <c:pt idx="8101">
                  <c:v>43223</c:v>
                </c:pt>
                <c:pt idx="8102">
                  <c:v>43224</c:v>
                </c:pt>
                <c:pt idx="8103">
                  <c:v>43227</c:v>
                </c:pt>
                <c:pt idx="8104">
                  <c:v>43228</c:v>
                </c:pt>
                <c:pt idx="8105">
                  <c:v>43229</c:v>
                </c:pt>
                <c:pt idx="8106">
                  <c:v>43230</c:v>
                </c:pt>
                <c:pt idx="8107">
                  <c:v>43231</c:v>
                </c:pt>
                <c:pt idx="8108">
                  <c:v>43234</c:v>
                </c:pt>
                <c:pt idx="8109">
                  <c:v>43235</c:v>
                </c:pt>
                <c:pt idx="8110">
                  <c:v>43236</c:v>
                </c:pt>
                <c:pt idx="8111">
                  <c:v>43237</c:v>
                </c:pt>
                <c:pt idx="8112">
                  <c:v>43238</c:v>
                </c:pt>
                <c:pt idx="8113">
                  <c:v>43241</c:v>
                </c:pt>
                <c:pt idx="8114">
                  <c:v>43242</c:v>
                </c:pt>
                <c:pt idx="8115">
                  <c:v>43243</c:v>
                </c:pt>
                <c:pt idx="8116">
                  <c:v>43244</c:v>
                </c:pt>
                <c:pt idx="8117">
                  <c:v>43245</c:v>
                </c:pt>
                <c:pt idx="8118">
                  <c:v>43249</c:v>
                </c:pt>
                <c:pt idx="8119">
                  <c:v>43250</c:v>
                </c:pt>
                <c:pt idx="8120">
                  <c:v>43251</c:v>
                </c:pt>
                <c:pt idx="8121">
                  <c:v>43252</c:v>
                </c:pt>
                <c:pt idx="8122">
                  <c:v>43255</c:v>
                </c:pt>
                <c:pt idx="8123">
                  <c:v>43256</c:v>
                </c:pt>
                <c:pt idx="8124">
                  <c:v>43257</c:v>
                </c:pt>
                <c:pt idx="8125">
                  <c:v>43258</c:v>
                </c:pt>
                <c:pt idx="8126">
                  <c:v>43259</c:v>
                </c:pt>
                <c:pt idx="8127">
                  <c:v>43262</c:v>
                </c:pt>
                <c:pt idx="8128">
                  <c:v>43263</c:v>
                </c:pt>
                <c:pt idx="8129">
                  <c:v>43264</c:v>
                </c:pt>
                <c:pt idx="8130">
                  <c:v>43265</c:v>
                </c:pt>
                <c:pt idx="8131">
                  <c:v>43266</c:v>
                </c:pt>
                <c:pt idx="8132">
                  <c:v>43269</c:v>
                </c:pt>
                <c:pt idx="8133">
                  <c:v>43270</c:v>
                </c:pt>
                <c:pt idx="8134">
                  <c:v>43271</c:v>
                </c:pt>
                <c:pt idx="8135">
                  <c:v>43272</c:v>
                </c:pt>
                <c:pt idx="8136">
                  <c:v>43273</c:v>
                </c:pt>
                <c:pt idx="8137">
                  <c:v>43276</c:v>
                </c:pt>
                <c:pt idx="8138">
                  <c:v>43277</c:v>
                </c:pt>
                <c:pt idx="8139">
                  <c:v>43278</c:v>
                </c:pt>
                <c:pt idx="8140">
                  <c:v>43279</c:v>
                </c:pt>
                <c:pt idx="8141">
                  <c:v>43280</c:v>
                </c:pt>
                <c:pt idx="8142">
                  <c:v>43283</c:v>
                </c:pt>
                <c:pt idx="8143">
                  <c:v>43284</c:v>
                </c:pt>
                <c:pt idx="8144">
                  <c:v>43286</c:v>
                </c:pt>
                <c:pt idx="8145">
                  <c:v>43287</c:v>
                </c:pt>
                <c:pt idx="8146">
                  <c:v>43290</c:v>
                </c:pt>
                <c:pt idx="8147">
                  <c:v>43291</c:v>
                </c:pt>
                <c:pt idx="8148">
                  <c:v>43292</c:v>
                </c:pt>
                <c:pt idx="8149">
                  <c:v>43293</c:v>
                </c:pt>
                <c:pt idx="8150">
                  <c:v>43294</c:v>
                </c:pt>
                <c:pt idx="8151">
                  <c:v>43297</c:v>
                </c:pt>
                <c:pt idx="8152">
                  <c:v>43298</c:v>
                </c:pt>
                <c:pt idx="8153">
                  <c:v>43299</c:v>
                </c:pt>
                <c:pt idx="8154">
                  <c:v>43300</c:v>
                </c:pt>
                <c:pt idx="8155">
                  <c:v>43301</c:v>
                </c:pt>
                <c:pt idx="8156">
                  <c:v>43304</c:v>
                </c:pt>
                <c:pt idx="8157">
                  <c:v>43305</c:v>
                </c:pt>
                <c:pt idx="8158">
                  <c:v>43306</c:v>
                </c:pt>
                <c:pt idx="8159">
                  <c:v>43307</c:v>
                </c:pt>
                <c:pt idx="8160">
                  <c:v>43308</c:v>
                </c:pt>
                <c:pt idx="8161">
                  <c:v>43311</c:v>
                </c:pt>
                <c:pt idx="8162">
                  <c:v>43312</c:v>
                </c:pt>
                <c:pt idx="8163">
                  <c:v>43313</c:v>
                </c:pt>
                <c:pt idx="8164">
                  <c:v>43314</c:v>
                </c:pt>
                <c:pt idx="8165">
                  <c:v>43315</c:v>
                </c:pt>
                <c:pt idx="8166">
                  <c:v>43318</c:v>
                </c:pt>
                <c:pt idx="8167">
                  <c:v>43319</c:v>
                </c:pt>
                <c:pt idx="8168">
                  <c:v>43320</c:v>
                </c:pt>
                <c:pt idx="8169">
                  <c:v>43321</c:v>
                </c:pt>
                <c:pt idx="8170">
                  <c:v>43322</c:v>
                </c:pt>
                <c:pt idx="8171">
                  <c:v>43325</c:v>
                </c:pt>
                <c:pt idx="8172">
                  <c:v>43326</c:v>
                </c:pt>
                <c:pt idx="8173">
                  <c:v>43327</c:v>
                </c:pt>
                <c:pt idx="8174">
                  <c:v>43328</c:v>
                </c:pt>
                <c:pt idx="8175">
                  <c:v>43329</c:v>
                </c:pt>
                <c:pt idx="8176">
                  <c:v>43332</c:v>
                </c:pt>
                <c:pt idx="8177">
                  <c:v>43333</c:v>
                </c:pt>
                <c:pt idx="8178">
                  <c:v>43334</c:v>
                </c:pt>
                <c:pt idx="8179">
                  <c:v>43335</c:v>
                </c:pt>
                <c:pt idx="8180">
                  <c:v>43336</c:v>
                </c:pt>
                <c:pt idx="8181">
                  <c:v>43339</c:v>
                </c:pt>
                <c:pt idx="8182">
                  <c:v>43340</c:v>
                </c:pt>
                <c:pt idx="8183">
                  <c:v>43341</c:v>
                </c:pt>
                <c:pt idx="8184">
                  <c:v>43342</c:v>
                </c:pt>
                <c:pt idx="8185">
                  <c:v>43343</c:v>
                </c:pt>
                <c:pt idx="8186">
                  <c:v>43347</c:v>
                </c:pt>
                <c:pt idx="8187">
                  <c:v>43348</c:v>
                </c:pt>
                <c:pt idx="8188">
                  <c:v>43349</c:v>
                </c:pt>
                <c:pt idx="8189">
                  <c:v>43350</c:v>
                </c:pt>
                <c:pt idx="8190">
                  <c:v>43353</c:v>
                </c:pt>
                <c:pt idx="8191">
                  <c:v>43354</c:v>
                </c:pt>
                <c:pt idx="8192">
                  <c:v>43355</c:v>
                </c:pt>
                <c:pt idx="8193">
                  <c:v>43356</c:v>
                </c:pt>
                <c:pt idx="8194">
                  <c:v>43357</c:v>
                </c:pt>
                <c:pt idx="8195">
                  <c:v>43360</c:v>
                </c:pt>
                <c:pt idx="8196">
                  <c:v>43361</c:v>
                </c:pt>
                <c:pt idx="8197">
                  <c:v>43362</c:v>
                </c:pt>
                <c:pt idx="8198">
                  <c:v>43363</c:v>
                </c:pt>
                <c:pt idx="8199">
                  <c:v>43364</c:v>
                </c:pt>
                <c:pt idx="8200">
                  <c:v>43367</c:v>
                </c:pt>
                <c:pt idx="8201">
                  <c:v>43368</c:v>
                </c:pt>
                <c:pt idx="8202">
                  <c:v>43369</c:v>
                </c:pt>
                <c:pt idx="8203">
                  <c:v>43370</c:v>
                </c:pt>
                <c:pt idx="8204">
                  <c:v>43371</c:v>
                </c:pt>
                <c:pt idx="8205">
                  <c:v>43374</c:v>
                </c:pt>
                <c:pt idx="8206">
                  <c:v>43375</c:v>
                </c:pt>
                <c:pt idx="8207">
                  <c:v>43376</c:v>
                </c:pt>
                <c:pt idx="8208">
                  <c:v>43377</c:v>
                </c:pt>
                <c:pt idx="8209">
                  <c:v>43378</c:v>
                </c:pt>
                <c:pt idx="8210">
                  <c:v>43381</c:v>
                </c:pt>
                <c:pt idx="8211">
                  <c:v>43382</c:v>
                </c:pt>
                <c:pt idx="8212">
                  <c:v>43383</c:v>
                </c:pt>
                <c:pt idx="8213">
                  <c:v>43384</c:v>
                </c:pt>
                <c:pt idx="8214">
                  <c:v>43385</c:v>
                </c:pt>
                <c:pt idx="8215">
                  <c:v>43388</c:v>
                </c:pt>
                <c:pt idx="8216">
                  <c:v>43389</c:v>
                </c:pt>
                <c:pt idx="8217">
                  <c:v>43390</c:v>
                </c:pt>
                <c:pt idx="8218">
                  <c:v>43391</c:v>
                </c:pt>
                <c:pt idx="8219">
                  <c:v>43392</c:v>
                </c:pt>
                <c:pt idx="8220">
                  <c:v>43395</c:v>
                </c:pt>
                <c:pt idx="8221">
                  <c:v>43396</c:v>
                </c:pt>
                <c:pt idx="8222">
                  <c:v>43397</c:v>
                </c:pt>
                <c:pt idx="8223">
                  <c:v>43398</c:v>
                </c:pt>
                <c:pt idx="8224">
                  <c:v>43399</c:v>
                </c:pt>
                <c:pt idx="8225">
                  <c:v>43402</c:v>
                </c:pt>
                <c:pt idx="8226">
                  <c:v>43403</c:v>
                </c:pt>
                <c:pt idx="8227">
                  <c:v>43404</c:v>
                </c:pt>
                <c:pt idx="8228">
                  <c:v>43405</c:v>
                </c:pt>
                <c:pt idx="8229">
                  <c:v>43406</c:v>
                </c:pt>
                <c:pt idx="8230">
                  <c:v>43409</c:v>
                </c:pt>
                <c:pt idx="8231">
                  <c:v>43410</c:v>
                </c:pt>
                <c:pt idx="8232">
                  <c:v>43411</c:v>
                </c:pt>
                <c:pt idx="8233">
                  <c:v>43412</c:v>
                </c:pt>
                <c:pt idx="8234">
                  <c:v>43413</c:v>
                </c:pt>
                <c:pt idx="8235">
                  <c:v>43416</c:v>
                </c:pt>
                <c:pt idx="8236">
                  <c:v>43417</c:v>
                </c:pt>
                <c:pt idx="8237">
                  <c:v>43418</c:v>
                </c:pt>
                <c:pt idx="8238">
                  <c:v>43419</c:v>
                </c:pt>
                <c:pt idx="8239">
                  <c:v>43420</c:v>
                </c:pt>
                <c:pt idx="8240">
                  <c:v>43423</c:v>
                </c:pt>
                <c:pt idx="8241">
                  <c:v>43424</c:v>
                </c:pt>
                <c:pt idx="8242">
                  <c:v>43425</c:v>
                </c:pt>
                <c:pt idx="8243">
                  <c:v>43427</c:v>
                </c:pt>
                <c:pt idx="8244">
                  <c:v>43430</c:v>
                </c:pt>
                <c:pt idx="8245">
                  <c:v>43431</c:v>
                </c:pt>
                <c:pt idx="8246">
                  <c:v>43432</c:v>
                </c:pt>
                <c:pt idx="8247">
                  <c:v>43433</c:v>
                </c:pt>
                <c:pt idx="8248">
                  <c:v>43434</c:v>
                </c:pt>
                <c:pt idx="8249">
                  <c:v>43437</c:v>
                </c:pt>
                <c:pt idx="8250">
                  <c:v>43438</c:v>
                </c:pt>
                <c:pt idx="8251">
                  <c:v>43440</c:v>
                </c:pt>
                <c:pt idx="8252">
                  <c:v>43441</c:v>
                </c:pt>
                <c:pt idx="8253">
                  <c:v>43444</c:v>
                </c:pt>
                <c:pt idx="8254">
                  <c:v>43445</c:v>
                </c:pt>
                <c:pt idx="8255">
                  <c:v>43446</c:v>
                </c:pt>
                <c:pt idx="8256">
                  <c:v>43447</c:v>
                </c:pt>
                <c:pt idx="8257">
                  <c:v>43448</c:v>
                </c:pt>
                <c:pt idx="8258">
                  <c:v>43451</c:v>
                </c:pt>
                <c:pt idx="8259">
                  <c:v>43452</c:v>
                </c:pt>
                <c:pt idx="8260">
                  <c:v>43453</c:v>
                </c:pt>
                <c:pt idx="8261">
                  <c:v>43454</c:v>
                </c:pt>
                <c:pt idx="8262">
                  <c:v>43455</c:v>
                </c:pt>
                <c:pt idx="8263">
                  <c:v>43458</c:v>
                </c:pt>
                <c:pt idx="8264">
                  <c:v>43460</c:v>
                </c:pt>
                <c:pt idx="8265">
                  <c:v>43461</c:v>
                </c:pt>
                <c:pt idx="8266">
                  <c:v>43462</c:v>
                </c:pt>
                <c:pt idx="8267">
                  <c:v>43465</c:v>
                </c:pt>
                <c:pt idx="8268">
                  <c:v>43467</c:v>
                </c:pt>
                <c:pt idx="8269">
                  <c:v>43468</c:v>
                </c:pt>
                <c:pt idx="8270">
                  <c:v>43469</c:v>
                </c:pt>
                <c:pt idx="8271">
                  <c:v>43472</c:v>
                </c:pt>
                <c:pt idx="8272">
                  <c:v>43473</c:v>
                </c:pt>
                <c:pt idx="8273">
                  <c:v>43474</c:v>
                </c:pt>
                <c:pt idx="8274">
                  <c:v>43475</c:v>
                </c:pt>
                <c:pt idx="8275">
                  <c:v>43476</c:v>
                </c:pt>
                <c:pt idx="8276">
                  <c:v>43479</c:v>
                </c:pt>
                <c:pt idx="8277">
                  <c:v>43480</c:v>
                </c:pt>
                <c:pt idx="8278">
                  <c:v>43481</c:v>
                </c:pt>
                <c:pt idx="8279">
                  <c:v>43482</c:v>
                </c:pt>
                <c:pt idx="8280">
                  <c:v>43483</c:v>
                </c:pt>
                <c:pt idx="8281">
                  <c:v>43487</c:v>
                </c:pt>
                <c:pt idx="8282">
                  <c:v>43488</c:v>
                </c:pt>
                <c:pt idx="8283">
                  <c:v>43489</c:v>
                </c:pt>
                <c:pt idx="8284">
                  <c:v>43490</c:v>
                </c:pt>
                <c:pt idx="8285">
                  <c:v>43493</c:v>
                </c:pt>
                <c:pt idx="8286">
                  <c:v>43494</c:v>
                </c:pt>
                <c:pt idx="8287">
                  <c:v>43495</c:v>
                </c:pt>
                <c:pt idx="8288">
                  <c:v>43496</c:v>
                </c:pt>
                <c:pt idx="8289">
                  <c:v>43497</c:v>
                </c:pt>
                <c:pt idx="8290">
                  <c:v>43500</c:v>
                </c:pt>
                <c:pt idx="8291">
                  <c:v>43501</c:v>
                </c:pt>
                <c:pt idx="8292">
                  <c:v>43502</c:v>
                </c:pt>
                <c:pt idx="8293">
                  <c:v>43503</c:v>
                </c:pt>
                <c:pt idx="8294">
                  <c:v>43504</c:v>
                </c:pt>
                <c:pt idx="8295">
                  <c:v>43507</c:v>
                </c:pt>
                <c:pt idx="8296">
                  <c:v>43508</c:v>
                </c:pt>
                <c:pt idx="8297">
                  <c:v>43509</c:v>
                </c:pt>
                <c:pt idx="8298">
                  <c:v>43510</c:v>
                </c:pt>
                <c:pt idx="8299">
                  <c:v>43511</c:v>
                </c:pt>
                <c:pt idx="8300">
                  <c:v>43515</c:v>
                </c:pt>
                <c:pt idx="8301">
                  <c:v>43516</c:v>
                </c:pt>
                <c:pt idx="8302">
                  <c:v>43517</c:v>
                </c:pt>
                <c:pt idx="8303">
                  <c:v>43518</c:v>
                </c:pt>
                <c:pt idx="8304">
                  <c:v>43521</c:v>
                </c:pt>
                <c:pt idx="8305">
                  <c:v>43522</c:v>
                </c:pt>
                <c:pt idx="8306">
                  <c:v>43523</c:v>
                </c:pt>
                <c:pt idx="8307">
                  <c:v>43524</c:v>
                </c:pt>
                <c:pt idx="8308">
                  <c:v>43525</c:v>
                </c:pt>
                <c:pt idx="8309">
                  <c:v>43528</c:v>
                </c:pt>
                <c:pt idx="8310">
                  <c:v>43529</c:v>
                </c:pt>
                <c:pt idx="8311">
                  <c:v>43530</c:v>
                </c:pt>
                <c:pt idx="8312">
                  <c:v>43531</c:v>
                </c:pt>
                <c:pt idx="8313">
                  <c:v>43532</c:v>
                </c:pt>
                <c:pt idx="8314">
                  <c:v>43535</c:v>
                </c:pt>
                <c:pt idx="8315">
                  <c:v>43536</c:v>
                </c:pt>
                <c:pt idx="8316">
                  <c:v>43537</c:v>
                </c:pt>
                <c:pt idx="8317">
                  <c:v>43538</c:v>
                </c:pt>
                <c:pt idx="8318">
                  <c:v>43539</c:v>
                </c:pt>
                <c:pt idx="8319">
                  <c:v>43542</c:v>
                </c:pt>
                <c:pt idx="8320">
                  <c:v>43543</c:v>
                </c:pt>
                <c:pt idx="8321">
                  <c:v>43544</c:v>
                </c:pt>
                <c:pt idx="8322">
                  <c:v>43545</c:v>
                </c:pt>
                <c:pt idx="8323">
                  <c:v>43546</c:v>
                </c:pt>
                <c:pt idx="8324">
                  <c:v>43549</c:v>
                </c:pt>
                <c:pt idx="8325">
                  <c:v>43550</c:v>
                </c:pt>
                <c:pt idx="8326">
                  <c:v>43551</c:v>
                </c:pt>
                <c:pt idx="8327">
                  <c:v>43552</c:v>
                </c:pt>
                <c:pt idx="8328">
                  <c:v>43553</c:v>
                </c:pt>
                <c:pt idx="8329">
                  <c:v>43556</c:v>
                </c:pt>
                <c:pt idx="8330">
                  <c:v>43557</c:v>
                </c:pt>
                <c:pt idx="8331">
                  <c:v>43558</c:v>
                </c:pt>
                <c:pt idx="8332">
                  <c:v>43559</c:v>
                </c:pt>
                <c:pt idx="8333">
                  <c:v>43560</c:v>
                </c:pt>
                <c:pt idx="8334">
                  <c:v>43563</c:v>
                </c:pt>
                <c:pt idx="8335">
                  <c:v>43564</c:v>
                </c:pt>
                <c:pt idx="8336">
                  <c:v>43565</c:v>
                </c:pt>
                <c:pt idx="8337">
                  <c:v>43566</c:v>
                </c:pt>
                <c:pt idx="8338">
                  <c:v>43567</c:v>
                </c:pt>
                <c:pt idx="8339">
                  <c:v>43570</c:v>
                </c:pt>
                <c:pt idx="8340">
                  <c:v>43571</c:v>
                </c:pt>
                <c:pt idx="8341">
                  <c:v>43572</c:v>
                </c:pt>
                <c:pt idx="8342">
                  <c:v>43573</c:v>
                </c:pt>
                <c:pt idx="8343">
                  <c:v>43577</c:v>
                </c:pt>
                <c:pt idx="8344">
                  <c:v>43578</c:v>
                </c:pt>
                <c:pt idx="8345">
                  <c:v>43579</c:v>
                </c:pt>
                <c:pt idx="8346">
                  <c:v>43580</c:v>
                </c:pt>
                <c:pt idx="8347">
                  <c:v>43581</c:v>
                </c:pt>
                <c:pt idx="8348">
                  <c:v>43584</c:v>
                </c:pt>
                <c:pt idx="8349">
                  <c:v>43585</c:v>
                </c:pt>
                <c:pt idx="8350">
                  <c:v>43586</c:v>
                </c:pt>
                <c:pt idx="8351">
                  <c:v>43587</c:v>
                </c:pt>
                <c:pt idx="8352">
                  <c:v>43588</c:v>
                </c:pt>
                <c:pt idx="8353">
                  <c:v>43591</c:v>
                </c:pt>
                <c:pt idx="8354">
                  <c:v>43592</c:v>
                </c:pt>
                <c:pt idx="8355">
                  <c:v>43593</c:v>
                </c:pt>
                <c:pt idx="8356">
                  <c:v>43594</c:v>
                </c:pt>
                <c:pt idx="8357">
                  <c:v>43595</c:v>
                </c:pt>
                <c:pt idx="8358">
                  <c:v>43598</c:v>
                </c:pt>
                <c:pt idx="8359">
                  <c:v>43599</c:v>
                </c:pt>
                <c:pt idx="8360">
                  <c:v>43600</c:v>
                </c:pt>
                <c:pt idx="8361">
                  <c:v>43601</c:v>
                </c:pt>
                <c:pt idx="8362">
                  <c:v>43602</c:v>
                </c:pt>
                <c:pt idx="8363">
                  <c:v>43605</c:v>
                </c:pt>
                <c:pt idx="8364">
                  <c:v>43606</c:v>
                </c:pt>
                <c:pt idx="8365">
                  <c:v>43607</c:v>
                </c:pt>
                <c:pt idx="8366">
                  <c:v>43608</c:v>
                </c:pt>
                <c:pt idx="8367">
                  <c:v>43609</c:v>
                </c:pt>
                <c:pt idx="8368">
                  <c:v>43613</c:v>
                </c:pt>
                <c:pt idx="8369">
                  <c:v>43614</c:v>
                </c:pt>
                <c:pt idx="8370">
                  <c:v>43615</c:v>
                </c:pt>
                <c:pt idx="8371">
                  <c:v>43616</c:v>
                </c:pt>
                <c:pt idx="8372">
                  <c:v>43619</c:v>
                </c:pt>
                <c:pt idx="8373">
                  <c:v>43620</c:v>
                </c:pt>
                <c:pt idx="8374">
                  <c:v>43621</c:v>
                </c:pt>
                <c:pt idx="8375">
                  <c:v>43622</c:v>
                </c:pt>
                <c:pt idx="8376">
                  <c:v>43623</c:v>
                </c:pt>
                <c:pt idx="8377">
                  <c:v>43626</c:v>
                </c:pt>
                <c:pt idx="8378">
                  <c:v>43627</c:v>
                </c:pt>
                <c:pt idx="8379">
                  <c:v>43628</c:v>
                </c:pt>
                <c:pt idx="8380">
                  <c:v>43629</c:v>
                </c:pt>
                <c:pt idx="8381">
                  <c:v>43630</c:v>
                </c:pt>
                <c:pt idx="8382">
                  <c:v>43633</c:v>
                </c:pt>
                <c:pt idx="8383">
                  <c:v>43634</c:v>
                </c:pt>
                <c:pt idx="8384">
                  <c:v>43635</c:v>
                </c:pt>
                <c:pt idx="8385">
                  <c:v>43636</c:v>
                </c:pt>
                <c:pt idx="8386">
                  <c:v>43637</c:v>
                </c:pt>
                <c:pt idx="8387">
                  <c:v>43640</c:v>
                </c:pt>
                <c:pt idx="8388">
                  <c:v>43641</c:v>
                </c:pt>
                <c:pt idx="8389">
                  <c:v>43642</c:v>
                </c:pt>
                <c:pt idx="8390">
                  <c:v>43643</c:v>
                </c:pt>
                <c:pt idx="8391">
                  <c:v>43644</c:v>
                </c:pt>
                <c:pt idx="8392">
                  <c:v>43647</c:v>
                </c:pt>
                <c:pt idx="8393">
                  <c:v>43648</c:v>
                </c:pt>
                <c:pt idx="8394">
                  <c:v>43649</c:v>
                </c:pt>
                <c:pt idx="8395">
                  <c:v>43651</c:v>
                </c:pt>
                <c:pt idx="8396">
                  <c:v>43654</c:v>
                </c:pt>
                <c:pt idx="8397">
                  <c:v>43655</c:v>
                </c:pt>
                <c:pt idx="8398">
                  <c:v>43656</c:v>
                </c:pt>
                <c:pt idx="8399">
                  <c:v>43657</c:v>
                </c:pt>
                <c:pt idx="8400">
                  <c:v>43658</c:v>
                </c:pt>
                <c:pt idx="8401">
                  <c:v>43661</c:v>
                </c:pt>
                <c:pt idx="8402">
                  <c:v>43662</c:v>
                </c:pt>
                <c:pt idx="8403">
                  <c:v>43663</c:v>
                </c:pt>
                <c:pt idx="8404">
                  <c:v>43664</c:v>
                </c:pt>
                <c:pt idx="8405">
                  <c:v>43665</c:v>
                </c:pt>
                <c:pt idx="8406">
                  <c:v>43668</c:v>
                </c:pt>
                <c:pt idx="8407">
                  <c:v>43669</c:v>
                </c:pt>
                <c:pt idx="8408">
                  <c:v>43670</c:v>
                </c:pt>
                <c:pt idx="8409">
                  <c:v>43671</c:v>
                </c:pt>
                <c:pt idx="8410">
                  <c:v>43672</c:v>
                </c:pt>
                <c:pt idx="8411">
                  <c:v>43675</c:v>
                </c:pt>
                <c:pt idx="8412">
                  <c:v>43676</c:v>
                </c:pt>
                <c:pt idx="8413">
                  <c:v>43677</c:v>
                </c:pt>
                <c:pt idx="8414">
                  <c:v>43678</c:v>
                </c:pt>
                <c:pt idx="8415">
                  <c:v>43679</c:v>
                </c:pt>
                <c:pt idx="8416">
                  <c:v>43682</c:v>
                </c:pt>
                <c:pt idx="8417">
                  <c:v>43683</c:v>
                </c:pt>
                <c:pt idx="8418">
                  <c:v>43684</c:v>
                </c:pt>
                <c:pt idx="8419">
                  <c:v>43685</c:v>
                </c:pt>
                <c:pt idx="8420">
                  <c:v>43686</c:v>
                </c:pt>
                <c:pt idx="8421">
                  <c:v>43689</c:v>
                </c:pt>
                <c:pt idx="8422">
                  <c:v>43690</c:v>
                </c:pt>
                <c:pt idx="8423">
                  <c:v>43691</c:v>
                </c:pt>
                <c:pt idx="8424">
                  <c:v>43692</c:v>
                </c:pt>
                <c:pt idx="8425">
                  <c:v>43693</c:v>
                </c:pt>
                <c:pt idx="8426">
                  <c:v>43696</c:v>
                </c:pt>
                <c:pt idx="8427">
                  <c:v>43697</c:v>
                </c:pt>
                <c:pt idx="8428">
                  <c:v>43698</c:v>
                </c:pt>
                <c:pt idx="8429">
                  <c:v>43699</c:v>
                </c:pt>
                <c:pt idx="8430">
                  <c:v>43700</c:v>
                </c:pt>
                <c:pt idx="8431">
                  <c:v>43703</c:v>
                </c:pt>
                <c:pt idx="8432">
                  <c:v>43704</c:v>
                </c:pt>
                <c:pt idx="8433">
                  <c:v>43705</c:v>
                </c:pt>
                <c:pt idx="8434">
                  <c:v>43706</c:v>
                </c:pt>
                <c:pt idx="8435">
                  <c:v>43707</c:v>
                </c:pt>
                <c:pt idx="8436">
                  <c:v>43711</c:v>
                </c:pt>
                <c:pt idx="8437">
                  <c:v>43712</c:v>
                </c:pt>
                <c:pt idx="8438">
                  <c:v>43713</c:v>
                </c:pt>
                <c:pt idx="8439">
                  <c:v>43714</c:v>
                </c:pt>
                <c:pt idx="8440">
                  <c:v>43717</c:v>
                </c:pt>
                <c:pt idx="8441">
                  <c:v>43718</c:v>
                </c:pt>
                <c:pt idx="8442">
                  <c:v>43719</c:v>
                </c:pt>
                <c:pt idx="8443">
                  <c:v>43720</c:v>
                </c:pt>
                <c:pt idx="8444">
                  <c:v>43721</c:v>
                </c:pt>
                <c:pt idx="8445">
                  <c:v>43724</c:v>
                </c:pt>
                <c:pt idx="8446">
                  <c:v>43725</c:v>
                </c:pt>
                <c:pt idx="8447">
                  <c:v>43726</c:v>
                </c:pt>
                <c:pt idx="8448">
                  <c:v>43727</c:v>
                </c:pt>
                <c:pt idx="8449">
                  <c:v>43728</c:v>
                </c:pt>
                <c:pt idx="8450">
                  <c:v>43731</c:v>
                </c:pt>
                <c:pt idx="8451">
                  <c:v>43732</c:v>
                </c:pt>
                <c:pt idx="8452">
                  <c:v>43733</c:v>
                </c:pt>
                <c:pt idx="8453">
                  <c:v>43734</c:v>
                </c:pt>
                <c:pt idx="8454">
                  <c:v>43735</c:v>
                </c:pt>
                <c:pt idx="8455">
                  <c:v>43738</c:v>
                </c:pt>
                <c:pt idx="8456">
                  <c:v>43739</c:v>
                </c:pt>
                <c:pt idx="8457">
                  <c:v>43740</c:v>
                </c:pt>
                <c:pt idx="8458">
                  <c:v>43741</c:v>
                </c:pt>
                <c:pt idx="8459">
                  <c:v>43742</c:v>
                </c:pt>
                <c:pt idx="8460">
                  <c:v>43745</c:v>
                </c:pt>
                <c:pt idx="8461">
                  <c:v>43746</c:v>
                </c:pt>
                <c:pt idx="8462">
                  <c:v>43747</c:v>
                </c:pt>
                <c:pt idx="8463">
                  <c:v>43748</c:v>
                </c:pt>
                <c:pt idx="8464">
                  <c:v>43749</c:v>
                </c:pt>
                <c:pt idx="8465">
                  <c:v>43752</c:v>
                </c:pt>
                <c:pt idx="8466">
                  <c:v>43753</c:v>
                </c:pt>
                <c:pt idx="8467">
                  <c:v>43754</c:v>
                </c:pt>
                <c:pt idx="8468">
                  <c:v>43755</c:v>
                </c:pt>
                <c:pt idx="8469">
                  <c:v>43756</c:v>
                </c:pt>
                <c:pt idx="8470">
                  <c:v>43759</c:v>
                </c:pt>
                <c:pt idx="8471">
                  <c:v>43760</c:v>
                </c:pt>
                <c:pt idx="8472">
                  <c:v>43761</c:v>
                </c:pt>
                <c:pt idx="8473">
                  <c:v>43762</c:v>
                </c:pt>
                <c:pt idx="8474">
                  <c:v>43763</c:v>
                </c:pt>
                <c:pt idx="8475">
                  <c:v>43766</c:v>
                </c:pt>
                <c:pt idx="8476">
                  <c:v>43767</c:v>
                </c:pt>
                <c:pt idx="8477">
                  <c:v>43768</c:v>
                </c:pt>
                <c:pt idx="8478">
                  <c:v>43769</c:v>
                </c:pt>
                <c:pt idx="8479">
                  <c:v>43770</c:v>
                </c:pt>
                <c:pt idx="8480">
                  <c:v>43773</c:v>
                </c:pt>
                <c:pt idx="8481">
                  <c:v>43774</c:v>
                </c:pt>
                <c:pt idx="8482">
                  <c:v>43775</c:v>
                </c:pt>
                <c:pt idx="8483">
                  <c:v>43776</c:v>
                </c:pt>
                <c:pt idx="8484">
                  <c:v>43777</c:v>
                </c:pt>
                <c:pt idx="8485">
                  <c:v>43780</c:v>
                </c:pt>
                <c:pt idx="8486">
                  <c:v>43781</c:v>
                </c:pt>
                <c:pt idx="8487">
                  <c:v>43782</c:v>
                </c:pt>
                <c:pt idx="8488">
                  <c:v>43783</c:v>
                </c:pt>
                <c:pt idx="8489">
                  <c:v>43784</c:v>
                </c:pt>
                <c:pt idx="8490">
                  <c:v>43787</c:v>
                </c:pt>
                <c:pt idx="8491">
                  <c:v>43788</c:v>
                </c:pt>
                <c:pt idx="8492">
                  <c:v>43789</c:v>
                </c:pt>
                <c:pt idx="8493">
                  <c:v>43790</c:v>
                </c:pt>
                <c:pt idx="8494">
                  <c:v>43791</c:v>
                </c:pt>
                <c:pt idx="8495">
                  <c:v>43794</c:v>
                </c:pt>
                <c:pt idx="8496">
                  <c:v>43795</c:v>
                </c:pt>
                <c:pt idx="8497">
                  <c:v>43796</c:v>
                </c:pt>
                <c:pt idx="8498">
                  <c:v>43798</c:v>
                </c:pt>
                <c:pt idx="8499">
                  <c:v>43801</c:v>
                </c:pt>
                <c:pt idx="8500">
                  <c:v>43802</c:v>
                </c:pt>
                <c:pt idx="8501">
                  <c:v>43803</c:v>
                </c:pt>
                <c:pt idx="8502">
                  <c:v>43804</c:v>
                </c:pt>
                <c:pt idx="8503">
                  <c:v>43805</c:v>
                </c:pt>
                <c:pt idx="8504">
                  <c:v>43808</c:v>
                </c:pt>
                <c:pt idx="8505">
                  <c:v>43809</c:v>
                </c:pt>
                <c:pt idx="8506">
                  <c:v>43810</c:v>
                </c:pt>
                <c:pt idx="8507">
                  <c:v>43811</c:v>
                </c:pt>
                <c:pt idx="8508">
                  <c:v>43812</c:v>
                </c:pt>
                <c:pt idx="8509">
                  <c:v>43815</c:v>
                </c:pt>
                <c:pt idx="8510">
                  <c:v>43816</c:v>
                </c:pt>
                <c:pt idx="8511">
                  <c:v>43817</c:v>
                </c:pt>
                <c:pt idx="8512">
                  <c:v>43818</c:v>
                </c:pt>
                <c:pt idx="8513">
                  <c:v>43819</c:v>
                </c:pt>
                <c:pt idx="8514">
                  <c:v>43822</c:v>
                </c:pt>
                <c:pt idx="8515">
                  <c:v>43823</c:v>
                </c:pt>
                <c:pt idx="8516">
                  <c:v>43825</c:v>
                </c:pt>
                <c:pt idx="8517">
                  <c:v>43826</c:v>
                </c:pt>
                <c:pt idx="8518">
                  <c:v>43829</c:v>
                </c:pt>
                <c:pt idx="8519">
                  <c:v>43830</c:v>
                </c:pt>
                <c:pt idx="8520">
                  <c:v>43832</c:v>
                </c:pt>
                <c:pt idx="8521">
                  <c:v>43833</c:v>
                </c:pt>
                <c:pt idx="8522">
                  <c:v>43836</c:v>
                </c:pt>
                <c:pt idx="8523">
                  <c:v>43837</c:v>
                </c:pt>
                <c:pt idx="8524">
                  <c:v>43838</c:v>
                </c:pt>
                <c:pt idx="8525">
                  <c:v>43839</c:v>
                </c:pt>
                <c:pt idx="8526">
                  <c:v>43840</c:v>
                </c:pt>
                <c:pt idx="8527">
                  <c:v>43843</c:v>
                </c:pt>
                <c:pt idx="8528">
                  <c:v>43844</c:v>
                </c:pt>
                <c:pt idx="8529">
                  <c:v>43845</c:v>
                </c:pt>
                <c:pt idx="8530">
                  <c:v>43846</c:v>
                </c:pt>
                <c:pt idx="8531">
                  <c:v>43847</c:v>
                </c:pt>
                <c:pt idx="8532">
                  <c:v>43851</c:v>
                </c:pt>
                <c:pt idx="8533">
                  <c:v>43852</c:v>
                </c:pt>
                <c:pt idx="8534">
                  <c:v>43853</c:v>
                </c:pt>
                <c:pt idx="8535">
                  <c:v>43854</c:v>
                </c:pt>
                <c:pt idx="8536">
                  <c:v>43857</c:v>
                </c:pt>
                <c:pt idx="8537">
                  <c:v>43858</c:v>
                </c:pt>
                <c:pt idx="8538">
                  <c:v>43859</c:v>
                </c:pt>
                <c:pt idx="8539">
                  <c:v>43860</c:v>
                </c:pt>
                <c:pt idx="8540">
                  <c:v>43861</c:v>
                </c:pt>
                <c:pt idx="8541">
                  <c:v>43864</c:v>
                </c:pt>
                <c:pt idx="8542">
                  <c:v>43865</c:v>
                </c:pt>
                <c:pt idx="8543">
                  <c:v>43866</c:v>
                </c:pt>
                <c:pt idx="8544">
                  <c:v>43867</c:v>
                </c:pt>
                <c:pt idx="8545">
                  <c:v>43868</c:v>
                </c:pt>
                <c:pt idx="8546">
                  <c:v>43871</c:v>
                </c:pt>
                <c:pt idx="8547">
                  <c:v>43872</c:v>
                </c:pt>
                <c:pt idx="8548">
                  <c:v>43873</c:v>
                </c:pt>
                <c:pt idx="8549">
                  <c:v>43874</c:v>
                </c:pt>
                <c:pt idx="8550">
                  <c:v>43875</c:v>
                </c:pt>
                <c:pt idx="8551">
                  <c:v>43879</c:v>
                </c:pt>
                <c:pt idx="8552">
                  <c:v>43880</c:v>
                </c:pt>
                <c:pt idx="8553">
                  <c:v>43881</c:v>
                </c:pt>
                <c:pt idx="8554">
                  <c:v>43882</c:v>
                </c:pt>
                <c:pt idx="8555">
                  <c:v>43885</c:v>
                </c:pt>
                <c:pt idx="8556">
                  <c:v>43886</c:v>
                </c:pt>
                <c:pt idx="8557">
                  <c:v>43887</c:v>
                </c:pt>
                <c:pt idx="8558">
                  <c:v>43888</c:v>
                </c:pt>
                <c:pt idx="8559">
                  <c:v>43889</c:v>
                </c:pt>
                <c:pt idx="8560">
                  <c:v>43892</c:v>
                </c:pt>
                <c:pt idx="8561">
                  <c:v>43893</c:v>
                </c:pt>
                <c:pt idx="8562">
                  <c:v>43894</c:v>
                </c:pt>
                <c:pt idx="8563">
                  <c:v>43895</c:v>
                </c:pt>
                <c:pt idx="8564">
                  <c:v>43896</c:v>
                </c:pt>
                <c:pt idx="8565">
                  <c:v>43899</c:v>
                </c:pt>
                <c:pt idx="8566">
                  <c:v>43900</c:v>
                </c:pt>
                <c:pt idx="8567">
                  <c:v>43901</c:v>
                </c:pt>
                <c:pt idx="8568">
                  <c:v>43902</c:v>
                </c:pt>
                <c:pt idx="8569">
                  <c:v>43903</c:v>
                </c:pt>
                <c:pt idx="8570">
                  <c:v>43906</c:v>
                </c:pt>
                <c:pt idx="8571">
                  <c:v>43907</c:v>
                </c:pt>
                <c:pt idx="8572">
                  <c:v>43908</c:v>
                </c:pt>
                <c:pt idx="8573">
                  <c:v>43909</c:v>
                </c:pt>
                <c:pt idx="8574">
                  <c:v>43910</c:v>
                </c:pt>
                <c:pt idx="8575">
                  <c:v>43913</c:v>
                </c:pt>
                <c:pt idx="8576">
                  <c:v>43914</c:v>
                </c:pt>
                <c:pt idx="8577">
                  <c:v>43915</c:v>
                </c:pt>
                <c:pt idx="8578">
                  <c:v>43916</c:v>
                </c:pt>
                <c:pt idx="8579">
                  <c:v>43917</c:v>
                </c:pt>
                <c:pt idx="8580">
                  <c:v>43920</c:v>
                </c:pt>
                <c:pt idx="8581">
                  <c:v>43921</c:v>
                </c:pt>
                <c:pt idx="8582">
                  <c:v>43951</c:v>
                </c:pt>
                <c:pt idx="8583">
                  <c:v>44710</c:v>
                </c:pt>
                <c:pt idx="8584">
                  <c:v>44012</c:v>
                </c:pt>
                <c:pt idx="8585">
                  <c:v>44043</c:v>
                </c:pt>
                <c:pt idx="8586">
                  <c:v>44804</c:v>
                </c:pt>
                <c:pt idx="8587">
                  <c:v>44104</c:v>
                </c:pt>
                <c:pt idx="8588">
                  <c:v>44864</c:v>
                </c:pt>
                <c:pt idx="8589">
                  <c:v>44165</c:v>
                </c:pt>
                <c:pt idx="8590">
                  <c:v>44196</c:v>
                </c:pt>
                <c:pt idx="8591">
                  <c:v>44225</c:v>
                </c:pt>
                <c:pt idx="8592">
                  <c:v>44253</c:v>
                </c:pt>
                <c:pt idx="8593">
                  <c:v>44286</c:v>
                </c:pt>
                <c:pt idx="8594">
                  <c:v>44316</c:v>
                </c:pt>
                <c:pt idx="8595">
                  <c:v>44344</c:v>
                </c:pt>
                <c:pt idx="8596">
                  <c:v>44377</c:v>
                </c:pt>
                <c:pt idx="8597">
                  <c:v>44407</c:v>
                </c:pt>
                <c:pt idx="8598">
                  <c:v>44439</c:v>
                </c:pt>
                <c:pt idx="8599">
                  <c:v>44469</c:v>
                </c:pt>
                <c:pt idx="8600">
                  <c:v>44498</c:v>
                </c:pt>
                <c:pt idx="8601">
                  <c:v>44530</c:v>
                </c:pt>
                <c:pt idx="8602">
                  <c:v>44561</c:v>
                </c:pt>
                <c:pt idx="8603">
                  <c:v>44592</c:v>
                </c:pt>
                <c:pt idx="8604">
                  <c:v>44620</c:v>
                </c:pt>
                <c:pt idx="8605">
                  <c:v>44651</c:v>
                </c:pt>
              </c:numCache>
            </c:numRef>
          </c:cat>
          <c:val>
            <c:numRef>
              <c:f>Sheet1!$B$2:$B$8607</c:f>
              <c:numCache>
                <c:formatCode>"$"#,##0.00</c:formatCode>
                <c:ptCount val="8606"/>
                <c:pt idx="0">
                  <c:v>1021.9780219780218</c:v>
                </c:pt>
                <c:pt idx="1">
                  <c:v>1048.3516483516482</c:v>
                </c:pt>
                <c:pt idx="2">
                  <c:v>1054.9450549450548</c:v>
                </c:pt>
                <c:pt idx="3">
                  <c:v>1043.9559736263736</c:v>
                </c:pt>
                <c:pt idx="4">
                  <c:v>1046.153846153846</c:v>
                </c:pt>
                <c:pt idx="5">
                  <c:v>1052.7472527472526</c:v>
                </c:pt>
                <c:pt idx="6">
                  <c:v>1052.7472527472526</c:v>
                </c:pt>
                <c:pt idx="7">
                  <c:v>1083.516413186813</c:v>
                </c:pt>
                <c:pt idx="8">
                  <c:v>1123.0768527472526</c:v>
                </c:pt>
                <c:pt idx="9">
                  <c:v>1112.0879120879119</c:v>
                </c:pt>
                <c:pt idx="10">
                  <c:v>1098.9010989010987</c:v>
                </c:pt>
                <c:pt idx="11">
                  <c:v>1070.3295999999998</c:v>
                </c:pt>
                <c:pt idx="12">
                  <c:v>1083.516413186813</c:v>
                </c:pt>
                <c:pt idx="13">
                  <c:v>1057.1427868131866</c:v>
                </c:pt>
                <c:pt idx="14">
                  <c:v>1026.3736263736262</c:v>
                </c:pt>
                <c:pt idx="15">
                  <c:v>1021.9780219780217</c:v>
                </c:pt>
                <c:pt idx="16">
                  <c:v>1043.9559736263734</c:v>
                </c:pt>
                <c:pt idx="17">
                  <c:v>1041.7582417582414</c:v>
                </c:pt>
                <c:pt idx="18">
                  <c:v>1046.1538461538457</c:v>
                </c:pt>
                <c:pt idx="19">
                  <c:v>1043.9559736263732</c:v>
                </c:pt>
                <c:pt idx="20">
                  <c:v>1041.7582417582412</c:v>
                </c:pt>
                <c:pt idx="21">
                  <c:v>1035.1648351648346</c:v>
                </c:pt>
                <c:pt idx="22">
                  <c:v>1059.3406593406587</c:v>
                </c:pt>
                <c:pt idx="23">
                  <c:v>1046.1538461538455</c:v>
                </c:pt>
                <c:pt idx="24">
                  <c:v>1032.9670329670323</c:v>
                </c:pt>
                <c:pt idx="25">
                  <c:v>1039.5604395604389</c:v>
                </c:pt>
                <c:pt idx="26">
                  <c:v>1061.538461538461</c:v>
                </c:pt>
                <c:pt idx="27">
                  <c:v>1054.9450549450544</c:v>
                </c:pt>
                <c:pt idx="28">
                  <c:v>1046.1538461538457</c:v>
                </c:pt>
                <c:pt idx="29">
                  <c:v>1057.1427868131864</c:v>
                </c:pt>
                <c:pt idx="30">
                  <c:v>1063.736193406593</c:v>
                </c:pt>
                <c:pt idx="31">
                  <c:v>1057.1427868131864</c:v>
                </c:pt>
                <c:pt idx="32">
                  <c:v>1024.1757538461534</c:v>
                </c:pt>
                <c:pt idx="33">
                  <c:v>1002.1978021978017</c:v>
                </c:pt>
                <c:pt idx="34">
                  <c:v>989.01098901098851</c:v>
                </c:pt>
                <c:pt idx="35">
                  <c:v>1008.7912087912083</c:v>
                </c:pt>
                <c:pt idx="36">
                  <c:v>1006.593406593406</c:v>
                </c:pt>
                <c:pt idx="37">
                  <c:v>986.81318681318623</c:v>
                </c:pt>
                <c:pt idx="38">
                  <c:v>997.80212747252699</c:v>
                </c:pt>
                <c:pt idx="39">
                  <c:v>995.60439560439511</c:v>
                </c:pt>
                <c:pt idx="40">
                  <c:v>993.40659340659295</c:v>
                </c:pt>
                <c:pt idx="41">
                  <c:v>991.20872087912051</c:v>
                </c:pt>
                <c:pt idx="42">
                  <c:v>1037.3625670329666</c:v>
                </c:pt>
                <c:pt idx="43">
                  <c:v>1002.1978021978018</c:v>
                </c:pt>
                <c:pt idx="44">
                  <c:v>1002.1978021978018</c:v>
                </c:pt>
                <c:pt idx="45">
                  <c:v>991.20872087912051</c:v>
                </c:pt>
                <c:pt idx="46">
                  <c:v>1010.9889406593403</c:v>
                </c:pt>
                <c:pt idx="47">
                  <c:v>1024.1757538461536</c:v>
                </c:pt>
                <c:pt idx="48">
                  <c:v>1019.7802197802195</c:v>
                </c:pt>
                <c:pt idx="49">
                  <c:v>1035.164835164835</c:v>
                </c:pt>
                <c:pt idx="50">
                  <c:v>1037.3625670329668</c:v>
                </c:pt>
                <c:pt idx="51">
                  <c:v>1041.7582417582414</c:v>
                </c:pt>
                <c:pt idx="52">
                  <c:v>1057.1427868131864</c:v>
                </c:pt>
                <c:pt idx="53">
                  <c:v>1061.5384615384612</c:v>
                </c:pt>
                <c:pt idx="54">
                  <c:v>1048.351648351648</c:v>
                </c:pt>
                <c:pt idx="55">
                  <c:v>1081.318681318681</c:v>
                </c:pt>
                <c:pt idx="56">
                  <c:v>1076.9230065934064</c:v>
                </c:pt>
                <c:pt idx="57">
                  <c:v>1085.7142857142856</c:v>
                </c:pt>
                <c:pt idx="58">
                  <c:v>1092.3076923076922</c:v>
                </c:pt>
                <c:pt idx="59">
                  <c:v>1050.5493802197802</c:v>
                </c:pt>
                <c:pt idx="60">
                  <c:v>1043.9559736263736</c:v>
                </c:pt>
                <c:pt idx="61">
                  <c:v>1057.1427868131868</c:v>
                </c:pt>
                <c:pt idx="62">
                  <c:v>1046.1538461538462</c:v>
                </c:pt>
                <c:pt idx="63">
                  <c:v>1063.7361934065934</c:v>
                </c:pt>
                <c:pt idx="64">
                  <c:v>1063.7361934065934</c:v>
                </c:pt>
                <c:pt idx="65">
                  <c:v>1050.5493802197802</c:v>
                </c:pt>
                <c:pt idx="66">
                  <c:v>1052.7472527472528</c:v>
                </c:pt>
                <c:pt idx="67">
                  <c:v>1043.9559736263736</c:v>
                </c:pt>
                <c:pt idx="68">
                  <c:v>1046.153846153846</c:v>
                </c:pt>
                <c:pt idx="69">
                  <c:v>1030.7691604395604</c:v>
                </c:pt>
                <c:pt idx="70">
                  <c:v>1032.967032967033</c:v>
                </c:pt>
                <c:pt idx="71">
                  <c:v>1026.3736263736264</c:v>
                </c:pt>
                <c:pt idx="72">
                  <c:v>1021.978021978022</c:v>
                </c:pt>
                <c:pt idx="73">
                  <c:v>1021.978021978022</c:v>
                </c:pt>
                <c:pt idx="74">
                  <c:v>1030.7691604395604</c:v>
                </c:pt>
                <c:pt idx="75">
                  <c:v>1026.3736263736262</c:v>
                </c:pt>
                <c:pt idx="76">
                  <c:v>1019.7802197802196</c:v>
                </c:pt>
                <c:pt idx="77">
                  <c:v>1015.3846153846152</c:v>
                </c:pt>
                <c:pt idx="78">
                  <c:v>984.61531428571413</c:v>
                </c:pt>
                <c:pt idx="79">
                  <c:v>980.21978021978009</c:v>
                </c:pt>
                <c:pt idx="80">
                  <c:v>975.82417582417565</c:v>
                </c:pt>
                <c:pt idx="81">
                  <c:v>969.23076923076906</c:v>
                </c:pt>
                <c:pt idx="82">
                  <c:v>967.03296703296678</c:v>
                </c:pt>
                <c:pt idx="83">
                  <c:v>945.05487472527454</c:v>
                </c:pt>
                <c:pt idx="84">
                  <c:v>936.26373626373595</c:v>
                </c:pt>
                <c:pt idx="85">
                  <c:v>947.25274725274699</c:v>
                </c:pt>
                <c:pt idx="86">
                  <c:v>936.26373626373595</c:v>
                </c:pt>
                <c:pt idx="87">
                  <c:v>920.87912087912059</c:v>
                </c:pt>
                <c:pt idx="88">
                  <c:v>951.64828131868114</c:v>
                </c:pt>
                <c:pt idx="89">
                  <c:v>975.82417582417554</c:v>
                </c:pt>
                <c:pt idx="90">
                  <c:v>980.21978021977986</c:v>
                </c:pt>
                <c:pt idx="91">
                  <c:v>971.42850109890082</c:v>
                </c:pt>
                <c:pt idx="92">
                  <c:v>980.21978021977975</c:v>
                </c:pt>
                <c:pt idx="93">
                  <c:v>973.62637362637315</c:v>
                </c:pt>
                <c:pt idx="94">
                  <c:v>984.61531428571379</c:v>
                </c:pt>
                <c:pt idx="95">
                  <c:v>997.80212747252688</c:v>
                </c:pt>
                <c:pt idx="96">
                  <c:v>993.40659340659272</c:v>
                </c:pt>
                <c:pt idx="97">
                  <c:v>986.81318681318612</c:v>
                </c:pt>
                <c:pt idx="98">
                  <c:v>1002.1978021978015</c:v>
                </c:pt>
                <c:pt idx="99">
                  <c:v>975.8241758241752</c:v>
                </c:pt>
                <c:pt idx="100">
                  <c:v>971.42850109890048</c:v>
                </c:pt>
                <c:pt idx="101">
                  <c:v>971.42850109890048</c:v>
                </c:pt>
                <c:pt idx="102">
                  <c:v>964.83509450549388</c:v>
                </c:pt>
                <c:pt idx="103">
                  <c:v>993.40659340659261</c:v>
                </c:pt>
                <c:pt idx="104">
                  <c:v>999.9999999999992</c:v>
                </c:pt>
                <c:pt idx="105">
                  <c:v>999.9999999999992</c:v>
                </c:pt>
                <c:pt idx="106">
                  <c:v>999.9999999999992</c:v>
                </c:pt>
                <c:pt idx="107">
                  <c:v>1010.9889406593398</c:v>
                </c:pt>
                <c:pt idx="108">
                  <c:v>1004.3955340659332</c:v>
                </c:pt>
                <c:pt idx="109">
                  <c:v>991.20872087912005</c:v>
                </c:pt>
                <c:pt idx="110">
                  <c:v>1008.791208791208</c:v>
                </c:pt>
                <c:pt idx="111">
                  <c:v>995.60439560439488</c:v>
                </c:pt>
                <c:pt idx="112">
                  <c:v>1002.1978021978015</c:v>
                </c:pt>
                <c:pt idx="113">
                  <c:v>1008.7912087912081</c:v>
                </c:pt>
                <c:pt idx="114">
                  <c:v>1008.7912087912081</c:v>
                </c:pt>
                <c:pt idx="115">
                  <c:v>1008.7912087912081</c:v>
                </c:pt>
                <c:pt idx="116">
                  <c:v>1002.1978021978015</c:v>
                </c:pt>
                <c:pt idx="117">
                  <c:v>997.80212747252676</c:v>
                </c:pt>
                <c:pt idx="118">
                  <c:v>975.82417582417509</c:v>
                </c:pt>
                <c:pt idx="119">
                  <c:v>982.41758241758168</c:v>
                </c:pt>
                <c:pt idx="120">
                  <c:v>1002.1978021978015</c:v>
                </c:pt>
                <c:pt idx="121">
                  <c:v>999.99999999999932</c:v>
                </c:pt>
                <c:pt idx="122">
                  <c:v>986.81318681318623</c:v>
                </c:pt>
                <c:pt idx="123">
                  <c:v>1002.1978021978016</c:v>
                </c:pt>
                <c:pt idx="124">
                  <c:v>991.20872087912028</c:v>
                </c:pt>
                <c:pt idx="125">
                  <c:v>953.84615384615324</c:v>
                </c:pt>
                <c:pt idx="126">
                  <c:v>934.06593406593356</c:v>
                </c:pt>
                <c:pt idx="127">
                  <c:v>929.67032967032912</c:v>
                </c:pt>
                <c:pt idx="128">
                  <c:v>920.87912087912036</c:v>
                </c:pt>
                <c:pt idx="129">
                  <c:v>934.06593406593356</c:v>
                </c:pt>
                <c:pt idx="130">
                  <c:v>940.65934065934016</c:v>
                </c:pt>
                <c:pt idx="131">
                  <c:v>929.67032967032912</c:v>
                </c:pt>
                <c:pt idx="132">
                  <c:v>940.65934065934005</c:v>
                </c:pt>
                <c:pt idx="133">
                  <c:v>945.0548747252742</c:v>
                </c:pt>
                <c:pt idx="134">
                  <c:v>953.84615384615336</c:v>
                </c:pt>
                <c:pt idx="135">
                  <c:v>953.84615384615336</c:v>
                </c:pt>
                <c:pt idx="136">
                  <c:v>951.6482813186808</c:v>
                </c:pt>
                <c:pt idx="137">
                  <c:v>936.26373626373572</c:v>
                </c:pt>
                <c:pt idx="138">
                  <c:v>936.26373626373572</c:v>
                </c:pt>
                <c:pt idx="139">
                  <c:v>958.2416879120874</c:v>
                </c:pt>
                <c:pt idx="140">
                  <c:v>964.835094505494</c:v>
                </c:pt>
                <c:pt idx="141">
                  <c:v>967.03296703296655</c:v>
                </c:pt>
                <c:pt idx="142">
                  <c:v>967.03296703296655</c:v>
                </c:pt>
                <c:pt idx="143">
                  <c:v>964.83509450549411</c:v>
                </c:pt>
                <c:pt idx="144">
                  <c:v>984.61531428571379</c:v>
                </c:pt>
                <c:pt idx="145">
                  <c:v>982.4175824175818</c:v>
                </c:pt>
                <c:pt idx="146">
                  <c:v>984.61531428571379</c:v>
                </c:pt>
                <c:pt idx="147">
                  <c:v>984.61531428571379</c:v>
                </c:pt>
                <c:pt idx="148">
                  <c:v>993.40659340659272</c:v>
                </c:pt>
                <c:pt idx="149">
                  <c:v>1002.1978021978015</c:v>
                </c:pt>
                <c:pt idx="150">
                  <c:v>1002.1978021978015</c:v>
                </c:pt>
                <c:pt idx="151">
                  <c:v>993.40659340659272</c:v>
                </c:pt>
                <c:pt idx="152">
                  <c:v>984.61531428571368</c:v>
                </c:pt>
                <c:pt idx="153">
                  <c:v>986.81318681318612</c:v>
                </c:pt>
                <c:pt idx="154">
                  <c:v>1010.9889406593401</c:v>
                </c:pt>
                <c:pt idx="155">
                  <c:v>1030.7691604395598</c:v>
                </c:pt>
                <c:pt idx="156">
                  <c:v>1028.5714285714278</c:v>
                </c:pt>
                <c:pt idx="157">
                  <c:v>1032.9670329670321</c:v>
                </c:pt>
                <c:pt idx="158">
                  <c:v>1041.758241758241</c:v>
                </c:pt>
                <c:pt idx="159">
                  <c:v>1061.5384615384608</c:v>
                </c:pt>
                <c:pt idx="160">
                  <c:v>1072.5274725274717</c:v>
                </c:pt>
                <c:pt idx="161">
                  <c:v>1074.7252747252739</c:v>
                </c:pt>
                <c:pt idx="162">
                  <c:v>1125.2747252747245</c:v>
                </c:pt>
                <c:pt idx="163">
                  <c:v>1120.8791208791201</c:v>
                </c:pt>
                <c:pt idx="164">
                  <c:v>1116.4834461538455</c:v>
                </c:pt>
                <c:pt idx="165">
                  <c:v>1098.9010989010983</c:v>
                </c:pt>
                <c:pt idx="166">
                  <c:v>1103.2966329670323</c:v>
                </c:pt>
                <c:pt idx="167">
                  <c:v>1094.5054945054937</c:v>
                </c:pt>
                <c:pt idx="168">
                  <c:v>1094.5054945054937</c:v>
                </c:pt>
                <c:pt idx="169">
                  <c:v>1149.4503736263728</c:v>
                </c:pt>
                <c:pt idx="170">
                  <c:v>1162.637186813186</c:v>
                </c:pt>
                <c:pt idx="171">
                  <c:v>1173.6263736263729</c:v>
                </c:pt>
                <c:pt idx="172">
                  <c:v>1153.8461538461531</c:v>
                </c:pt>
                <c:pt idx="173">
                  <c:v>1131.8681318681311</c:v>
                </c:pt>
                <c:pt idx="174">
                  <c:v>1147.2527472527463</c:v>
                </c:pt>
                <c:pt idx="175">
                  <c:v>1186.8131868131859</c:v>
                </c:pt>
                <c:pt idx="176">
                  <c:v>1213.1868131868121</c:v>
                </c:pt>
                <c:pt idx="177">
                  <c:v>1206.5934065934055</c:v>
                </c:pt>
                <c:pt idx="178">
                  <c:v>1208.7910329670317</c:v>
                </c:pt>
                <c:pt idx="179">
                  <c:v>1204.3956043956032</c:v>
                </c:pt>
                <c:pt idx="180">
                  <c:v>1193.4065934065923</c:v>
                </c:pt>
                <c:pt idx="181">
                  <c:v>1186.8131868131857</c:v>
                </c:pt>
                <c:pt idx="182">
                  <c:v>1210.9890109890098</c:v>
                </c:pt>
                <c:pt idx="183">
                  <c:v>1204.3956043956032</c:v>
                </c:pt>
                <c:pt idx="184">
                  <c:v>1191.20879120879</c:v>
                </c:pt>
                <c:pt idx="185">
                  <c:v>1173.6263736263725</c:v>
                </c:pt>
                <c:pt idx="186">
                  <c:v>1182.4174065934053</c:v>
                </c:pt>
                <c:pt idx="187">
                  <c:v>1184.6153846153834</c:v>
                </c:pt>
                <c:pt idx="188">
                  <c:v>1217.5824175824162</c:v>
                </c:pt>
                <c:pt idx="189">
                  <c:v>1206.5934065934052</c:v>
                </c:pt>
                <c:pt idx="190">
                  <c:v>1195.6042197802185</c:v>
                </c:pt>
                <c:pt idx="191">
                  <c:v>1204.3956043956032</c:v>
                </c:pt>
                <c:pt idx="192">
                  <c:v>1217.5824175824164</c:v>
                </c:pt>
                <c:pt idx="193">
                  <c:v>1217.5824175824164</c:v>
                </c:pt>
                <c:pt idx="194">
                  <c:v>1208.7910329670317</c:v>
                </c:pt>
                <c:pt idx="195">
                  <c:v>1202.1976263736251</c:v>
                </c:pt>
                <c:pt idx="196">
                  <c:v>1224.175824175823</c:v>
                </c:pt>
                <c:pt idx="197">
                  <c:v>1219.7802197802187</c:v>
                </c:pt>
                <c:pt idx="198">
                  <c:v>1226.3736263736253</c:v>
                </c:pt>
                <c:pt idx="199">
                  <c:v>1217.5824175824166</c:v>
                </c:pt>
                <c:pt idx="200">
                  <c:v>1184.6153846153836</c:v>
                </c:pt>
                <c:pt idx="201">
                  <c:v>1202.1976263736253</c:v>
                </c:pt>
                <c:pt idx="202">
                  <c:v>1206.5934065934057</c:v>
                </c:pt>
                <c:pt idx="203">
                  <c:v>1217.5824175824168</c:v>
                </c:pt>
                <c:pt idx="204">
                  <c:v>1252.7472527472519</c:v>
                </c:pt>
                <c:pt idx="205">
                  <c:v>1241.7580659340649</c:v>
                </c:pt>
                <c:pt idx="206">
                  <c:v>1250.5494505494494</c:v>
                </c:pt>
                <c:pt idx="207">
                  <c:v>1248.3514725274713</c:v>
                </c:pt>
                <c:pt idx="208">
                  <c:v>1259.3406593406582</c:v>
                </c:pt>
                <c:pt idx="209">
                  <c:v>1263.7362637362626</c:v>
                </c:pt>
                <c:pt idx="210">
                  <c:v>1281.3185054945043</c:v>
                </c:pt>
                <c:pt idx="211">
                  <c:v>1309.8901098901085</c:v>
                </c:pt>
                <c:pt idx="212">
                  <c:v>1301.0987252747238</c:v>
                </c:pt>
                <c:pt idx="213">
                  <c:v>1312.0879120879108</c:v>
                </c:pt>
                <c:pt idx="214">
                  <c:v>1318.6813186813172</c:v>
                </c:pt>
                <c:pt idx="215">
                  <c:v>1314.285538461537</c:v>
                </c:pt>
                <c:pt idx="216">
                  <c:v>1309.8901098901085</c:v>
                </c:pt>
                <c:pt idx="217">
                  <c:v>1367.0327912087898</c:v>
                </c:pt>
                <c:pt idx="218">
                  <c:v>1327.4723516483502</c:v>
                </c:pt>
                <c:pt idx="219">
                  <c:v>1314.285538461537</c:v>
                </c:pt>
                <c:pt idx="220">
                  <c:v>1340.6591648351634</c:v>
                </c:pt>
                <c:pt idx="221">
                  <c:v>1353.8459780219766</c:v>
                </c:pt>
                <c:pt idx="222">
                  <c:v>1371.42857142857</c:v>
                </c:pt>
                <c:pt idx="223">
                  <c:v>1367.0327912087896</c:v>
                </c:pt>
                <c:pt idx="224">
                  <c:v>1384.6153846153829</c:v>
                </c:pt>
                <c:pt idx="225">
                  <c:v>1349.4505494505479</c:v>
                </c:pt>
                <c:pt idx="226">
                  <c:v>1362.6373626373611</c:v>
                </c:pt>
                <c:pt idx="227">
                  <c:v>1375.8241758241743</c:v>
                </c:pt>
                <c:pt idx="228">
                  <c:v>1353.8459780219766</c:v>
                </c:pt>
                <c:pt idx="229">
                  <c:v>1334.0657582417568</c:v>
                </c:pt>
                <c:pt idx="230">
                  <c:v>1349.4505494505481</c:v>
                </c:pt>
                <c:pt idx="231">
                  <c:v>1384.6153846153832</c:v>
                </c:pt>
                <c:pt idx="232">
                  <c:v>1389.0109890109875</c:v>
                </c:pt>
                <c:pt idx="233">
                  <c:v>1386.8130109890094</c:v>
                </c:pt>
                <c:pt idx="234">
                  <c:v>1402.1978021978007</c:v>
                </c:pt>
                <c:pt idx="235">
                  <c:v>1408.7912087912073</c:v>
                </c:pt>
                <c:pt idx="236">
                  <c:v>1428.5714285714268</c:v>
                </c:pt>
                <c:pt idx="237">
                  <c:v>1406.593230769229</c:v>
                </c:pt>
                <c:pt idx="238">
                  <c:v>1389.0109890109873</c:v>
                </c:pt>
                <c:pt idx="239">
                  <c:v>1369.2307692307675</c:v>
                </c:pt>
                <c:pt idx="240">
                  <c:v>1378.0219780219761</c:v>
                </c:pt>
                <c:pt idx="241">
                  <c:v>1364.8351648351629</c:v>
                </c:pt>
                <c:pt idx="242">
                  <c:v>1353.8459780219762</c:v>
                </c:pt>
                <c:pt idx="243">
                  <c:v>1323.0769230769215</c:v>
                </c:pt>
                <c:pt idx="244">
                  <c:v>1338.461538461537</c:v>
                </c:pt>
                <c:pt idx="245">
                  <c:v>1351.6483516483502</c:v>
                </c:pt>
                <c:pt idx="246">
                  <c:v>1358.2417582417568</c:v>
                </c:pt>
                <c:pt idx="247">
                  <c:v>1349.4505494505479</c:v>
                </c:pt>
                <c:pt idx="248">
                  <c:v>1342.8571428571413</c:v>
                </c:pt>
                <c:pt idx="249">
                  <c:v>1345.0549450549436</c:v>
                </c:pt>
                <c:pt idx="250">
                  <c:v>1329.6703296703283</c:v>
                </c:pt>
                <c:pt idx="251">
                  <c:v>1307.6921318681304</c:v>
                </c:pt>
                <c:pt idx="252">
                  <c:v>1320.8789450549439</c:v>
                </c:pt>
                <c:pt idx="253">
                  <c:v>1327.4723516483505</c:v>
                </c:pt>
                <c:pt idx="254">
                  <c:v>1340.6591648351637</c:v>
                </c:pt>
                <c:pt idx="255">
                  <c:v>1312.087912087911</c:v>
                </c:pt>
                <c:pt idx="256">
                  <c:v>1342.8571428571418</c:v>
                </c:pt>
                <c:pt idx="257">
                  <c:v>1362.6373626373615</c:v>
                </c:pt>
                <c:pt idx="258">
                  <c:v>1380.219604395603</c:v>
                </c:pt>
                <c:pt idx="259">
                  <c:v>1404.3956043956032</c:v>
                </c:pt>
                <c:pt idx="260">
                  <c:v>1393.4064175824162</c:v>
                </c:pt>
                <c:pt idx="261">
                  <c:v>1424.1758241758228</c:v>
                </c:pt>
                <c:pt idx="262">
                  <c:v>1391.2087912087898</c:v>
                </c:pt>
                <c:pt idx="263">
                  <c:v>1349.4505494505481</c:v>
                </c:pt>
                <c:pt idx="264">
                  <c:v>1356.0439560439547</c:v>
                </c:pt>
                <c:pt idx="265">
                  <c:v>1345.0549450549438</c:v>
                </c:pt>
                <c:pt idx="266">
                  <c:v>1353.8459780219766</c:v>
                </c:pt>
                <c:pt idx="267">
                  <c:v>1384.6153846153832</c:v>
                </c:pt>
                <c:pt idx="268">
                  <c:v>1406.5932307692292</c:v>
                </c:pt>
                <c:pt idx="269">
                  <c:v>1378.0219780219766</c:v>
                </c:pt>
                <c:pt idx="270">
                  <c:v>1378.0219780219766</c:v>
                </c:pt>
                <c:pt idx="271">
                  <c:v>1358.2417582417568</c:v>
                </c:pt>
                <c:pt idx="272">
                  <c:v>1334.0657582417566</c:v>
                </c:pt>
                <c:pt idx="273">
                  <c:v>1303.2967032967019</c:v>
                </c:pt>
                <c:pt idx="274">
                  <c:v>1265.9340659340646</c:v>
                </c:pt>
                <c:pt idx="275">
                  <c:v>1276.9230769230755</c:v>
                </c:pt>
                <c:pt idx="276">
                  <c:v>1285.7142857142842</c:v>
                </c:pt>
                <c:pt idx="277">
                  <c:v>1318.681318681317</c:v>
                </c:pt>
                <c:pt idx="278">
                  <c:v>1369.2307692307675</c:v>
                </c:pt>
                <c:pt idx="279">
                  <c:v>1327.4723516483498</c:v>
                </c:pt>
                <c:pt idx="280">
                  <c:v>1305.4945054945038</c:v>
                </c:pt>
                <c:pt idx="281">
                  <c:v>1287.9119120879102</c:v>
                </c:pt>
                <c:pt idx="282">
                  <c:v>1268.1316923076904</c:v>
                </c:pt>
                <c:pt idx="283">
                  <c:v>1276.9230769230751</c:v>
                </c:pt>
                <c:pt idx="284">
                  <c:v>1325.2747252747236</c:v>
                </c:pt>
                <c:pt idx="285">
                  <c:v>1331.8681318681301</c:v>
                </c:pt>
                <c:pt idx="286">
                  <c:v>1340.659164835163</c:v>
                </c:pt>
                <c:pt idx="287">
                  <c:v>1327.4723516483498</c:v>
                </c:pt>
                <c:pt idx="288">
                  <c:v>1358.2417582417563</c:v>
                </c:pt>
                <c:pt idx="289">
                  <c:v>1472.5272967032945</c:v>
                </c:pt>
                <c:pt idx="290">
                  <c:v>1428.5714285714264</c:v>
                </c:pt>
                <c:pt idx="291">
                  <c:v>1437.3626373626353</c:v>
                </c:pt>
                <c:pt idx="292">
                  <c:v>1389.010989010987</c:v>
                </c:pt>
                <c:pt idx="293">
                  <c:v>1415.3846153846134</c:v>
                </c:pt>
                <c:pt idx="294">
                  <c:v>1430.7692307692289</c:v>
                </c:pt>
                <c:pt idx="295">
                  <c:v>1426.3734505494488</c:v>
                </c:pt>
                <c:pt idx="296">
                  <c:v>1402.1978021978005</c:v>
                </c:pt>
                <c:pt idx="297">
                  <c:v>1386.8130109890092</c:v>
                </c:pt>
                <c:pt idx="298">
                  <c:v>1360.4393846153828</c:v>
                </c:pt>
                <c:pt idx="299">
                  <c:v>1364.8351648351631</c:v>
                </c:pt>
                <c:pt idx="300">
                  <c:v>1375.8241758241741</c:v>
                </c:pt>
                <c:pt idx="301">
                  <c:v>1389.0109890109873</c:v>
                </c:pt>
                <c:pt idx="302">
                  <c:v>1417.5824175824159</c:v>
                </c:pt>
                <c:pt idx="303">
                  <c:v>1406.593230769229</c:v>
                </c:pt>
                <c:pt idx="304">
                  <c:v>1410.9890109890093</c:v>
                </c:pt>
                <c:pt idx="305">
                  <c:v>1402.1978021978005</c:v>
                </c:pt>
                <c:pt idx="306">
                  <c:v>1373.626197802196</c:v>
                </c:pt>
                <c:pt idx="307">
                  <c:v>1353.8459780219762</c:v>
                </c:pt>
                <c:pt idx="308">
                  <c:v>1389.0109890109873</c:v>
                </c:pt>
                <c:pt idx="309">
                  <c:v>1402.1978021978005</c:v>
                </c:pt>
                <c:pt idx="310">
                  <c:v>1373.626197802196</c:v>
                </c:pt>
                <c:pt idx="311">
                  <c:v>1406.593230769229</c:v>
                </c:pt>
                <c:pt idx="312">
                  <c:v>1441.75824175824</c:v>
                </c:pt>
                <c:pt idx="313">
                  <c:v>1437.3626373626357</c:v>
                </c:pt>
                <c:pt idx="314">
                  <c:v>1428.5714285714268</c:v>
                </c:pt>
                <c:pt idx="315">
                  <c:v>1452.7470769230749</c:v>
                </c:pt>
                <c:pt idx="316">
                  <c:v>1492.3075164835145</c:v>
                </c:pt>
                <c:pt idx="317">
                  <c:v>1529.6703296703279</c:v>
                </c:pt>
                <c:pt idx="318">
                  <c:v>1540.6593406593388</c:v>
                </c:pt>
                <c:pt idx="319">
                  <c:v>1538.4613626373607</c:v>
                </c:pt>
                <c:pt idx="320">
                  <c:v>1556.0439560439543</c:v>
                </c:pt>
                <c:pt idx="321">
                  <c:v>1564.8349890109873</c:v>
                </c:pt>
                <c:pt idx="322">
                  <c:v>1547.2527472527456</c:v>
                </c:pt>
                <c:pt idx="323">
                  <c:v>1540.659340659339</c:v>
                </c:pt>
                <c:pt idx="324">
                  <c:v>1569.2307692307677</c:v>
                </c:pt>
                <c:pt idx="325">
                  <c:v>1547.2527472527458</c:v>
                </c:pt>
                <c:pt idx="326">
                  <c:v>1531.8679560439546</c:v>
                </c:pt>
                <c:pt idx="327">
                  <c:v>1514.2857142857129</c:v>
                </c:pt>
                <c:pt idx="328">
                  <c:v>1505.4943296703282</c:v>
                </c:pt>
                <c:pt idx="329">
                  <c:v>1518.6811428571414</c:v>
                </c:pt>
                <c:pt idx="330">
                  <c:v>1498.9009230769216</c:v>
                </c:pt>
                <c:pt idx="331">
                  <c:v>1520.8791208791195</c:v>
                </c:pt>
                <c:pt idx="332">
                  <c:v>1534.0659340659327</c:v>
                </c:pt>
                <c:pt idx="333">
                  <c:v>1527.4725274725261</c:v>
                </c:pt>
                <c:pt idx="334">
                  <c:v>1520.8791208791195</c:v>
                </c:pt>
                <c:pt idx="335">
                  <c:v>1507.6923076923063</c:v>
                </c:pt>
                <c:pt idx="336">
                  <c:v>1540.6593406593393</c:v>
                </c:pt>
                <c:pt idx="337">
                  <c:v>1578.0218021978008</c:v>
                </c:pt>
                <c:pt idx="338">
                  <c:v>1606.593406593405</c:v>
                </c:pt>
                <c:pt idx="339">
                  <c:v>1582.4175824175809</c:v>
                </c:pt>
                <c:pt idx="340">
                  <c:v>1571.4283956043939</c:v>
                </c:pt>
                <c:pt idx="341">
                  <c:v>1551.6481758241741</c:v>
                </c:pt>
                <c:pt idx="342">
                  <c:v>1560.4395604395588</c:v>
                </c:pt>
                <c:pt idx="343">
                  <c:v>1540.659340659339</c:v>
                </c:pt>
                <c:pt idx="344">
                  <c:v>1542.8571428571411</c:v>
                </c:pt>
                <c:pt idx="345">
                  <c:v>1553.8461538461522</c:v>
                </c:pt>
                <c:pt idx="346">
                  <c:v>1593.4065934065918</c:v>
                </c:pt>
                <c:pt idx="347">
                  <c:v>1650.5492747252731</c:v>
                </c:pt>
                <c:pt idx="348">
                  <c:v>1661.5384615384598</c:v>
                </c:pt>
                <c:pt idx="349">
                  <c:v>1650.5492747252731</c:v>
                </c:pt>
                <c:pt idx="350">
                  <c:v>1632.9670329670314</c:v>
                </c:pt>
                <c:pt idx="351">
                  <c:v>1648.3516483516469</c:v>
                </c:pt>
                <c:pt idx="352">
                  <c:v>1674.7252747252733</c:v>
                </c:pt>
                <c:pt idx="353">
                  <c:v>1698.9009230769216</c:v>
                </c:pt>
                <c:pt idx="354">
                  <c:v>1683.5163076923061</c:v>
                </c:pt>
                <c:pt idx="355">
                  <c:v>1720.8791208791192</c:v>
                </c:pt>
                <c:pt idx="356">
                  <c:v>1764.8349890109873</c:v>
                </c:pt>
                <c:pt idx="357">
                  <c:v>1736.2637362637347</c:v>
                </c:pt>
                <c:pt idx="358">
                  <c:v>1760.439560439559</c:v>
                </c:pt>
                <c:pt idx="359">
                  <c:v>1758.241582417581</c:v>
                </c:pt>
                <c:pt idx="360">
                  <c:v>1758.241582417581</c:v>
                </c:pt>
                <c:pt idx="361">
                  <c:v>1742.8571428571415</c:v>
                </c:pt>
                <c:pt idx="362">
                  <c:v>1760.4395604395593</c:v>
                </c:pt>
                <c:pt idx="363">
                  <c:v>1786.8131868131857</c:v>
                </c:pt>
                <c:pt idx="364">
                  <c:v>1810.988835164834</c:v>
                </c:pt>
                <c:pt idx="365">
                  <c:v>1813.1868131868118</c:v>
                </c:pt>
                <c:pt idx="366">
                  <c:v>1819.7802197802184</c:v>
                </c:pt>
                <c:pt idx="367">
                  <c:v>1793.4065934065923</c:v>
                </c:pt>
                <c:pt idx="368">
                  <c:v>1758.2415824175814</c:v>
                </c:pt>
                <c:pt idx="369">
                  <c:v>1740.6593406593397</c:v>
                </c:pt>
                <c:pt idx="370">
                  <c:v>1764.834989010988</c:v>
                </c:pt>
                <c:pt idx="371">
                  <c:v>1736.2637362637354</c:v>
                </c:pt>
                <c:pt idx="372">
                  <c:v>1731.867956043955</c:v>
                </c:pt>
                <c:pt idx="373">
                  <c:v>1714.2857142857133</c:v>
                </c:pt>
                <c:pt idx="374">
                  <c:v>1679.120879120878</c:v>
                </c:pt>
                <c:pt idx="375">
                  <c:v>1738.4613626373616</c:v>
                </c:pt>
                <c:pt idx="376">
                  <c:v>1729.6703296703288</c:v>
                </c:pt>
                <c:pt idx="377">
                  <c:v>1753.8461538461529</c:v>
                </c:pt>
                <c:pt idx="378">
                  <c:v>1784.6152087912078</c:v>
                </c:pt>
                <c:pt idx="379">
                  <c:v>1769.2307692307681</c:v>
                </c:pt>
                <c:pt idx="380">
                  <c:v>1747.2527472527461</c:v>
                </c:pt>
                <c:pt idx="381">
                  <c:v>1740.6593406593395</c:v>
                </c:pt>
                <c:pt idx="382">
                  <c:v>1749.4505494505481</c:v>
                </c:pt>
                <c:pt idx="383">
                  <c:v>1745.0547692307678</c:v>
                </c:pt>
                <c:pt idx="384">
                  <c:v>1736.2637362637349</c:v>
                </c:pt>
                <c:pt idx="385">
                  <c:v>1762.6373626373613</c:v>
                </c:pt>
                <c:pt idx="386">
                  <c:v>1775.8241758241747</c:v>
                </c:pt>
                <c:pt idx="387">
                  <c:v>1760.4395604395593</c:v>
                </c:pt>
                <c:pt idx="388">
                  <c:v>1773.6263736263725</c:v>
                </c:pt>
                <c:pt idx="389">
                  <c:v>1821.9780219780207</c:v>
                </c:pt>
                <c:pt idx="390">
                  <c:v>1799.9999999999986</c:v>
                </c:pt>
                <c:pt idx="391">
                  <c:v>1791.2086153846142</c:v>
                </c:pt>
                <c:pt idx="392">
                  <c:v>1859.3406593406582</c:v>
                </c:pt>
                <c:pt idx="393">
                  <c:v>1843.955868131867</c:v>
                </c:pt>
                <c:pt idx="394">
                  <c:v>1830.7690549450538</c:v>
                </c:pt>
                <c:pt idx="395">
                  <c:v>1782.4175824175813</c:v>
                </c:pt>
                <c:pt idx="396">
                  <c:v>1762.6373626373615</c:v>
                </c:pt>
                <c:pt idx="397">
                  <c:v>1758.2415824175812</c:v>
                </c:pt>
                <c:pt idx="398">
                  <c:v>1742.8571428571418</c:v>
                </c:pt>
                <c:pt idx="399">
                  <c:v>1780.2197802197791</c:v>
                </c:pt>
                <c:pt idx="400">
                  <c:v>1771.4283956043944</c:v>
                </c:pt>
                <c:pt idx="401">
                  <c:v>1723.076923076922</c:v>
                </c:pt>
                <c:pt idx="402">
                  <c:v>1635.1648351648341</c:v>
                </c:pt>
                <c:pt idx="403">
                  <c:v>1584.6152087912078</c:v>
                </c:pt>
                <c:pt idx="404">
                  <c:v>1105.4945054945047</c:v>
                </c:pt>
                <c:pt idx="405">
                  <c:v>914.28571428571365</c:v>
                </c:pt>
                <c:pt idx="406">
                  <c:v>1010.9890109890104</c:v>
                </c:pt>
                <c:pt idx="407">
                  <c:v>989.0109890109884</c:v>
                </c:pt>
                <c:pt idx="408">
                  <c:v>962.63736263736212</c:v>
                </c:pt>
                <c:pt idx="409">
                  <c:v>879.12087912087861</c:v>
                </c:pt>
                <c:pt idx="410">
                  <c:v>892.3076923076917</c:v>
                </c:pt>
                <c:pt idx="411">
                  <c:v>929.67032967032901</c:v>
                </c:pt>
                <c:pt idx="412">
                  <c:v>971.42857142857065</c:v>
                </c:pt>
                <c:pt idx="413">
                  <c:v>980.21978021977941</c:v>
                </c:pt>
                <c:pt idx="414">
                  <c:v>997.80219780219704</c:v>
                </c:pt>
                <c:pt idx="415">
                  <c:v>951.64835164835085</c:v>
                </c:pt>
                <c:pt idx="416">
                  <c:v>890.10989010988942</c:v>
                </c:pt>
                <c:pt idx="417">
                  <c:v>905.49450549450478</c:v>
                </c:pt>
                <c:pt idx="418">
                  <c:v>896.70329670329602</c:v>
                </c:pt>
                <c:pt idx="419">
                  <c:v>872.5274725274719</c:v>
                </c:pt>
                <c:pt idx="420">
                  <c:v>852.74725274725211</c:v>
                </c:pt>
                <c:pt idx="421">
                  <c:v>850.54945054944994</c:v>
                </c:pt>
                <c:pt idx="422">
                  <c:v>865.93406593406542</c:v>
                </c:pt>
                <c:pt idx="423">
                  <c:v>868.13186813186769</c:v>
                </c:pt>
                <c:pt idx="424">
                  <c:v>879.12087912087873</c:v>
                </c:pt>
                <c:pt idx="425">
                  <c:v>859.34065934065893</c:v>
                </c:pt>
                <c:pt idx="426">
                  <c:v>850.54945054945017</c:v>
                </c:pt>
                <c:pt idx="427">
                  <c:v>832.96703296703265</c:v>
                </c:pt>
                <c:pt idx="428">
                  <c:v>839.56043956043925</c:v>
                </c:pt>
                <c:pt idx="429">
                  <c:v>843.95604395604357</c:v>
                </c:pt>
                <c:pt idx="430">
                  <c:v>846.15384615384585</c:v>
                </c:pt>
                <c:pt idx="431">
                  <c:v>837.36263736263709</c:v>
                </c:pt>
                <c:pt idx="432">
                  <c:v>832.96703296703265</c:v>
                </c:pt>
                <c:pt idx="433">
                  <c:v>797.8021978021975</c:v>
                </c:pt>
                <c:pt idx="434">
                  <c:v>802.19780219780193</c:v>
                </c:pt>
                <c:pt idx="435">
                  <c:v>804.39560439560421</c:v>
                </c:pt>
                <c:pt idx="436">
                  <c:v>778.02197802197782</c:v>
                </c:pt>
                <c:pt idx="437">
                  <c:v>773.62637362637349</c:v>
                </c:pt>
                <c:pt idx="438">
                  <c:v>799.99999999999989</c:v>
                </c:pt>
                <c:pt idx="439">
                  <c:v>824.175824175824</c:v>
                </c:pt>
                <c:pt idx="440">
                  <c:v>841.75824175824164</c:v>
                </c:pt>
                <c:pt idx="441">
                  <c:v>815.38461538461524</c:v>
                </c:pt>
                <c:pt idx="442">
                  <c:v>799.99999999999989</c:v>
                </c:pt>
                <c:pt idx="443">
                  <c:v>854.94505494505484</c:v>
                </c:pt>
                <c:pt idx="444">
                  <c:v>870.32967032967031</c:v>
                </c:pt>
                <c:pt idx="445">
                  <c:v>892.30769230769238</c:v>
                </c:pt>
                <c:pt idx="446">
                  <c:v>865.93406593406598</c:v>
                </c:pt>
                <c:pt idx="447">
                  <c:v>894.50549450549454</c:v>
                </c:pt>
                <c:pt idx="448">
                  <c:v>894.50549450549454</c:v>
                </c:pt>
                <c:pt idx="449">
                  <c:v>870.32967032967042</c:v>
                </c:pt>
                <c:pt idx="450">
                  <c:v>881.31868131868134</c:v>
                </c:pt>
                <c:pt idx="451">
                  <c:v>883.5164835164835</c:v>
                </c:pt>
                <c:pt idx="452">
                  <c:v>848.35164835164835</c:v>
                </c:pt>
                <c:pt idx="453">
                  <c:v>848.35164835164835</c:v>
                </c:pt>
                <c:pt idx="454">
                  <c:v>879.12087912087907</c:v>
                </c:pt>
                <c:pt idx="455">
                  <c:v>861.53846153846143</c:v>
                </c:pt>
                <c:pt idx="456">
                  <c:v>901.09890109890102</c:v>
                </c:pt>
                <c:pt idx="457">
                  <c:v>912.08791208791206</c:v>
                </c:pt>
                <c:pt idx="458">
                  <c:v>912.08791208791206</c:v>
                </c:pt>
                <c:pt idx="459">
                  <c:v>927.47252747252753</c:v>
                </c:pt>
                <c:pt idx="460">
                  <c:v>835.16483516483515</c:v>
                </c:pt>
                <c:pt idx="461">
                  <c:v>874.72527472527463</c:v>
                </c:pt>
                <c:pt idx="462">
                  <c:v>843.9560439560438</c:v>
                </c:pt>
                <c:pt idx="463">
                  <c:v>861.53846153846132</c:v>
                </c:pt>
                <c:pt idx="464">
                  <c:v>874.72527472527452</c:v>
                </c:pt>
                <c:pt idx="465">
                  <c:v>905.49450549450535</c:v>
                </c:pt>
                <c:pt idx="466">
                  <c:v>896.70329670329659</c:v>
                </c:pt>
                <c:pt idx="467">
                  <c:v>881.31868131868112</c:v>
                </c:pt>
                <c:pt idx="468">
                  <c:v>852.74725274725256</c:v>
                </c:pt>
                <c:pt idx="469">
                  <c:v>861.53846153846132</c:v>
                </c:pt>
                <c:pt idx="470">
                  <c:v>863.7362637362636</c:v>
                </c:pt>
                <c:pt idx="471">
                  <c:v>789.01098901098885</c:v>
                </c:pt>
                <c:pt idx="472">
                  <c:v>762.63736263736246</c:v>
                </c:pt>
                <c:pt idx="473">
                  <c:v>751.64835164835142</c:v>
                </c:pt>
                <c:pt idx="474">
                  <c:v>762.63736263736234</c:v>
                </c:pt>
                <c:pt idx="475">
                  <c:v>764.83516483516462</c:v>
                </c:pt>
                <c:pt idx="476">
                  <c:v>760.43956043956018</c:v>
                </c:pt>
                <c:pt idx="477">
                  <c:v>769.23076923076906</c:v>
                </c:pt>
                <c:pt idx="478">
                  <c:v>718.68131868131854</c:v>
                </c:pt>
                <c:pt idx="479">
                  <c:v>720.87912087912071</c:v>
                </c:pt>
                <c:pt idx="480">
                  <c:v>714.28571428571411</c:v>
                </c:pt>
                <c:pt idx="481">
                  <c:v>716.48351648351627</c:v>
                </c:pt>
                <c:pt idx="482">
                  <c:v>725.27472527472503</c:v>
                </c:pt>
                <c:pt idx="483">
                  <c:v>729.67032967032947</c:v>
                </c:pt>
                <c:pt idx="484">
                  <c:v>736.26373626373595</c:v>
                </c:pt>
                <c:pt idx="485">
                  <c:v>751.64835164835142</c:v>
                </c:pt>
                <c:pt idx="486">
                  <c:v>756.04395604395575</c:v>
                </c:pt>
                <c:pt idx="487">
                  <c:v>747.25274725274699</c:v>
                </c:pt>
                <c:pt idx="488">
                  <c:v>738.46153846153823</c:v>
                </c:pt>
                <c:pt idx="489">
                  <c:v>742.85714285714255</c:v>
                </c:pt>
                <c:pt idx="490">
                  <c:v>716.48351648351627</c:v>
                </c:pt>
                <c:pt idx="491">
                  <c:v>725.27472527472503</c:v>
                </c:pt>
                <c:pt idx="492">
                  <c:v>727.47252747252719</c:v>
                </c:pt>
                <c:pt idx="493">
                  <c:v>738.46153846153811</c:v>
                </c:pt>
                <c:pt idx="494">
                  <c:v>747.25274725274687</c:v>
                </c:pt>
                <c:pt idx="495">
                  <c:v>762.63736263736223</c:v>
                </c:pt>
                <c:pt idx="496">
                  <c:v>762.63736263736223</c:v>
                </c:pt>
                <c:pt idx="497">
                  <c:v>773.62637362637327</c:v>
                </c:pt>
                <c:pt idx="498">
                  <c:v>764.83516483516451</c:v>
                </c:pt>
                <c:pt idx="499">
                  <c:v>760.43956043956007</c:v>
                </c:pt>
                <c:pt idx="500">
                  <c:v>764.83516483516451</c:v>
                </c:pt>
                <c:pt idx="501">
                  <c:v>767.03296703296667</c:v>
                </c:pt>
                <c:pt idx="502">
                  <c:v>753.84615384615347</c:v>
                </c:pt>
                <c:pt idx="503">
                  <c:v>740.65934065934027</c:v>
                </c:pt>
                <c:pt idx="504">
                  <c:v>734.06593406593367</c:v>
                </c:pt>
                <c:pt idx="505">
                  <c:v>764.83516483516439</c:v>
                </c:pt>
                <c:pt idx="506">
                  <c:v>756.04395604395563</c:v>
                </c:pt>
                <c:pt idx="507">
                  <c:v>756.04395604395563</c:v>
                </c:pt>
                <c:pt idx="508">
                  <c:v>756.04395604395563</c:v>
                </c:pt>
                <c:pt idx="509">
                  <c:v>745.0549450549446</c:v>
                </c:pt>
                <c:pt idx="510">
                  <c:v>736.26373626373572</c:v>
                </c:pt>
                <c:pt idx="511">
                  <c:v>731.8681318681314</c:v>
                </c:pt>
                <c:pt idx="512">
                  <c:v>734.06593406593367</c:v>
                </c:pt>
                <c:pt idx="513">
                  <c:v>720.87912087912048</c:v>
                </c:pt>
                <c:pt idx="514">
                  <c:v>712.08791208791172</c:v>
                </c:pt>
                <c:pt idx="515">
                  <c:v>714.28571428571388</c:v>
                </c:pt>
                <c:pt idx="516">
                  <c:v>725.2747252747248</c:v>
                </c:pt>
                <c:pt idx="517">
                  <c:v>716.48351648351604</c:v>
                </c:pt>
                <c:pt idx="518">
                  <c:v>716.48351648351604</c:v>
                </c:pt>
                <c:pt idx="519">
                  <c:v>707.69230769230728</c:v>
                </c:pt>
                <c:pt idx="520">
                  <c:v>716.48351648351604</c:v>
                </c:pt>
                <c:pt idx="521">
                  <c:v>745.0549450549446</c:v>
                </c:pt>
                <c:pt idx="522">
                  <c:v>734.06593406593367</c:v>
                </c:pt>
                <c:pt idx="523">
                  <c:v>738.461538461538</c:v>
                </c:pt>
                <c:pt idx="524">
                  <c:v>740.65934065934016</c:v>
                </c:pt>
                <c:pt idx="525">
                  <c:v>745.05494505494448</c:v>
                </c:pt>
                <c:pt idx="526">
                  <c:v>749.45054945054892</c:v>
                </c:pt>
                <c:pt idx="527">
                  <c:v>709.89010989010944</c:v>
                </c:pt>
                <c:pt idx="528">
                  <c:v>712.08791208791172</c:v>
                </c:pt>
                <c:pt idx="529">
                  <c:v>707.69230769230728</c:v>
                </c:pt>
                <c:pt idx="530">
                  <c:v>709.89010989010944</c:v>
                </c:pt>
                <c:pt idx="531">
                  <c:v>703.29670329670284</c:v>
                </c:pt>
                <c:pt idx="532">
                  <c:v>709.89010989010933</c:v>
                </c:pt>
                <c:pt idx="533">
                  <c:v>712.0879120879116</c:v>
                </c:pt>
                <c:pt idx="534">
                  <c:v>723.07692307692264</c:v>
                </c:pt>
                <c:pt idx="535">
                  <c:v>725.27472527472491</c:v>
                </c:pt>
                <c:pt idx="536">
                  <c:v>720.87912087912048</c:v>
                </c:pt>
                <c:pt idx="537">
                  <c:v>714.28571428571388</c:v>
                </c:pt>
                <c:pt idx="538">
                  <c:v>716.48351648351604</c:v>
                </c:pt>
                <c:pt idx="539">
                  <c:v>734.06593406593367</c:v>
                </c:pt>
                <c:pt idx="540">
                  <c:v>740.65934065934016</c:v>
                </c:pt>
                <c:pt idx="541">
                  <c:v>736.26373626373584</c:v>
                </c:pt>
                <c:pt idx="542">
                  <c:v>738.461538461538</c:v>
                </c:pt>
                <c:pt idx="543">
                  <c:v>731.8681318681314</c:v>
                </c:pt>
                <c:pt idx="544">
                  <c:v>731.8681318681314</c:v>
                </c:pt>
                <c:pt idx="545">
                  <c:v>740.65934065934016</c:v>
                </c:pt>
                <c:pt idx="546">
                  <c:v>718.6813186813182</c:v>
                </c:pt>
                <c:pt idx="547">
                  <c:v>720.87912087912036</c:v>
                </c:pt>
                <c:pt idx="548">
                  <c:v>729.67032967032912</c:v>
                </c:pt>
                <c:pt idx="549">
                  <c:v>742.85714285714232</c:v>
                </c:pt>
                <c:pt idx="550">
                  <c:v>729.67032967032912</c:v>
                </c:pt>
                <c:pt idx="551">
                  <c:v>723.07692307692253</c:v>
                </c:pt>
                <c:pt idx="552">
                  <c:v>725.2747252747248</c:v>
                </c:pt>
                <c:pt idx="553">
                  <c:v>720.87912087912036</c:v>
                </c:pt>
                <c:pt idx="554">
                  <c:v>714.28571428571377</c:v>
                </c:pt>
                <c:pt idx="555">
                  <c:v>723.07692307692264</c:v>
                </c:pt>
                <c:pt idx="556">
                  <c:v>716.48351648351604</c:v>
                </c:pt>
                <c:pt idx="557">
                  <c:v>718.6813186813182</c:v>
                </c:pt>
                <c:pt idx="558">
                  <c:v>712.0879120879116</c:v>
                </c:pt>
                <c:pt idx="559">
                  <c:v>738.46153846153788</c:v>
                </c:pt>
                <c:pt idx="560">
                  <c:v>756.0439560439554</c:v>
                </c:pt>
                <c:pt idx="561">
                  <c:v>771.42857142857076</c:v>
                </c:pt>
                <c:pt idx="562">
                  <c:v>773.62637362637304</c:v>
                </c:pt>
                <c:pt idx="563">
                  <c:v>778.02197802197736</c:v>
                </c:pt>
                <c:pt idx="564">
                  <c:v>767.03296703296633</c:v>
                </c:pt>
                <c:pt idx="565">
                  <c:v>789.01098901098828</c:v>
                </c:pt>
                <c:pt idx="566">
                  <c:v>780.21978021977941</c:v>
                </c:pt>
                <c:pt idx="567">
                  <c:v>782.41758241758157</c:v>
                </c:pt>
                <c:pt idx="568">
                  <c:v>775.82417582417497</c:v>
                </c:pt>
                <c:pt idx="569">
                  <c:v>789.01098901098817</c:v>
                </c:pt>
                <c:pt idx="570">
                  <c:v>791.20879120879033</c:v>
                </c:pt>
                <c:pt idx="571">
                  <c:v>780.21978021977941</c:v>
                </c:pt>
                <c:pt idx="572">
                  <c:v>789.01098901098817</c:v>
                </c:pt>
                <c:pt idx="573">
                  <c:v>789.01098901098817</c:v>
                </c:pt>
                <c:pt idx="574">
                  <c:v>799.9999999999992</c:v>
                </c:pt>
                <c:pt idx="575">
                  <c:v>806.5934065934058</c:v>
                </c:pt>
                <c:pt idx="576">
                  <c:v>797.80219780219693</c:v>
                </c:pt>
                <c:pt idx="577">
                  <c:v>802.19780219780137</c:v>
                </c:pt>
                <c:pt idx="578">
                  <c:v>782.41758241758157</c:v>
                </c:pt>
                <c:pt idx="579">
                  <c:v>793.40659340659261</c:v>
                </c:pt>
                <c:pt idx="580">
                  <c:v>782.41758241758168</c:v>
                </c:pt>
                <c:pt idx="581">
                  <c:v>795.60439560439477</c:v>
                </c:pt>
                <c:pt idx="582">
                  <c:v>799.9999999999992</c:v>
                </c:pt>
                <c:pt idx="583">
                  <c:v>813.18681318681229</c:v>
                </c:pt>
                <c:pt idx="584">
                  <c:v>799.9999999999992</c:v>
                </c:pt>
                <c:pt idx="585">
                  <c:v>793.40659340659261</c:v>
                </c:pt>
                <c:pt idx="586">
                  <c:v>786.81318681318601</c:v>
                </c:pt>
                <c:pt idx="587">
                  <c:v>784.61538461538385</c:v>
                </c:pt>
                <c:pt idx="588">
                  <c:v>775.82417582417509</c:v>
                </c:pt>
                <c:pt idx="589">
                  <c:v>771.42857142857065</c:v>
                </c:pt>
                <c:pt idx="590">
                  <c:v>764.83516483516405</c:v>
                </c:pt>
                <c:pt idx="591">
                  <c:v>762.63736263736189</c:v>
                </c:pt>
                <c:pt idx="592">
                  <c:v>760.43956043955961</c:v>
                </c:pt>
                <c:pt idx="593">
                  <c:v>749.45054945054858</c:v>
                </c:pt>
                <c:pt idx="594">
                  <c:v>753.84615384615302</c:v>
                </c:pt>
                <c:pt idx="595">
                  <c:v>745.05494505494426</c:v>
                </c:pt>
                <c:pt idx="596">
                  <c:v>740.65934065933993</c:v>
                </c:pt>
                <c:pt idx="597">
                  <c:v>749.45054945054869</c:v>
                </c:pt>
                <c:pt idx="598">
                  <c:v>749.45054945054869</c:v>
                </c:pt>
                <c:pt idx="599">
                  <c:v>760.43956043955961</c:v>
                </c:pt>
                <c:pt idx="600">
                  <c:v>784.61538461538373</c:v>
                </c:pt>
                <c:pt idx="601">
                  <c:v>802.19780219780125</c:v>
                </c:pt>
                <c:pt idx="602">
                  <c:v>795.60439560439465</c:v>
                </c:pt>
                <c:pt idx="603">
                  <c:v>793.40659340659238</c:v>
                </c:pt>
                <c:pt idx="604">
                  <c:v>797.8021978021967</c:v>
                </c:pt>
                <c:pt idx="605">
                  <c:v>786.81318681318567</c:v>
                </c:pt>
                <c:pt idx="606">
                  <c:v>782.41758241758123</c:v>
                </c:pt>
                <c:pt idx="607">
                  <c:v>780.21978021977907</c:v>
                </c:pt>
                <c:pt idx="608">
                  <c:v>767.03296703296587</c:v>
                </c:pt>
                <c:pt idx="609">
                  <c:v>747.25274725274619</c:v>
                </c:pt>
                <c:pt idx="610">
                  <c:v>762.63736263736155</c:v>
                </c:pt>
                <c:pt idx="611">
                  <c:v>760.43956043955927</c:v>
                </c:pt>
                <c:pt idx="612">
                  <c:v>749.45054945054824</c:v>
                </c:pt>
                <c:pt idx="613">
                  <c:v>756.04395604395484</c:v>
                </c:pt>
                <c:pt idx="614">
                  <c:v>762.63736263736143</c:v>
                </c:pt>
                <c:pt idx="615">
                  <c:v>784.61538461538339</c:v>
                </c:pt>
                <c:pt idx="616">
                  <c:v>773.62637362637247</c:v>
                </c:pt>
                <c:pt idx="617">
                  <c:v>749.45054945054835</c:v>
                </c:pt>
                <c:pt idx="618">
                  <c:v>740.65934065933959</c:v>
                </c:pt>
                <c:pt idx="619">
                  <c:v>751.64835164835051</c:v>
                </c:pt>
                <c:pt idx="620">
                  <c:v>745.05494505494391</c:v>
                </c:pt>
                <c:pt idx="621">
                  <c:v>740.65934065933959</c:v>
                </c:pt>
                <c:pt idx="622">
                  <c:v>749.45054945054835</c:v>
                </c:pt>
                <c:pt idx="623">
                  <c:v>758.24175824175711</c:v>
                </c:pt>
                <c:pt idx="624">
                  <c:v>756.04395604395495</c:v>
                </c:pt>
                <c:pt idx="625">
                  <c:v>747.25274725274619</c:v>
                </c:pt>
                <c:pt idx="626">
                  <c:v>758.24175824175711</c:v>
                </c:pt>
                <c:pt idx="627">
                  <c:v>769.23076923076815</c:v>
                </c:pt>
                <c:pt idx="628">
                  <c:v>767.03296703296587</c:v>
                </c:pt>
                <c:pt idx="629">
                  <c:v>767.03296703296587</c:v>
                </c:pt>
                <c:pt idx="630">
                  <c:v>771.42857142857031</c:v>
                </c:pt>
                <c:pt idx="631">
                  <c:v>782.41758241758134</c:v>
                </c:pt>
                <c:pt idx="632">
                  <c:v>782.41758241758134</c:v>
                </c:pt>
                <c:pt idx="633">
                  <c:v>786.81318681318567</c:v>
                </c:pt>
                <c:pt idx="634">
                  <c:v>786.81318681318567</c:v>
                </c:pt>
                <c:pt idx="635">
                  <c:v>793.40659340659226</c:v>
                </c:pt>
                <c:pt idx="636">
                  <c:v>784.6153846153835</c:v>
                </c:pt>
                <c:pt idx="637">
                  <c:v>782.41758241758134</c:v>
                </c:pt>
                <c:pt idx="638">
                  <c:v>789.01098901098794</c:v>
                </c:pt>
                <c:pt idx="639">
                  <c:v>780.21978021977907</c:v>
                </c:pt>
                <c:pt idx="640">
                  <c:v>780.21978021977907</c:v>
                </c:pt>
                <c:pt idx="641">
                  <c:v>780.21978021977907</c:v>
                </c:pt>
                <c:pt idx="642">
                  <c:v>782.41758241758123</c:v>
                </c:pt>
                <c:pt idx="643">
                  <c:v>786.81318681318555</c:v>
                </c:pt>
                <c:pt idx="644">
                  <c:v>795.60439560439443</c:v>
                </c:pt>
                <c:pt idx="645">
                  <c:v>791.2087912087901</c:v>
                </c:pt>
                <c:pt idx="646">
                  <c:v>806.59340659340546</c:v>
                </c:pt>
                <c:pt idx="647">
                  <c:v>804.39560439560319</c:v>
                </c:pt>
                <c:pt idx="648">
                  <c:v>815.38461538461411</c:v>
                </c:pt>
                <c:pt idx="649">
                  <c:v>813.18681318681183</c:v>
                </c:pt>
                <c:pt idx="650">
                  <c:v>837.36263736263595</c:v>
                </c:pt>
                <c:pt idx="651">
                  <c:v>837.36263736263595</c:v>
                </c:pt>
                <c:pt idx="652">
                  <c:v>839.56043956043823</c:v>
                </c:pt>
                <c:pt idx="653">
                  <c:v>826.37362637362514</c:v>
                </c:pt>
                <c:pt idx="654">
                  <c:v>832.96703296703186</c:v>
                </c:pt>
                <c:pt idx="655">
                  <c:v>843.95604395604289</c:v>
                </c:pt>
                <c:pt idx="656">
                  <c:v>841.75824175824073</c:v>
                </c:pt>
                <c:pt idx="657">
                  <c:v>854.94505494505393</c:v>
                </c:pt>
                <c:pt idx="658">
                  <c:v>852.74725274725176</c:v>
                </c:pt>
                <c:pt idx="659">
                  <c:v>874.72527472527361</c:v>
                </c:pt>
                <c:pt idx="660">
                  <c:v>865.93406593406473</c:v>
                </c:pt>
                <c:pt idx="661">
                  <c:v>865.93406593406473</c:v>
                </c:pt>
                <c:pt idx="662">
                  <c:v>859.34065934065814</c:v>
                </c:pt>
                <c:pt idx="663">
                  <c:v>854.94505494505381</c:v>
                </c:pt>
                <c:pt idx="664">
                  <c:v>841.75824175824062</c:v>
                </c:pt>
                <c:pt idx="665">
                  <c:v>837.36263736263618</c:v>
                </c:pt>
                <c:pt idx="666">
                  <c:v>850.54945054944938</c:v>
                </c:pt>
                <c:pt idx="667">
                  <c:v>835.16483516483402</c:v>
                </c:pt>
                <c:pt idx="668">
                  <c:v>810.9890109890099</c:v>
                </c:pt>
                <c:pt idx="669">
                  <c:v>819.78021978021877</c:v>
                </c:pt>
                <c:pt idx="670">
                  <c:v>808.79120879120774</c:v>
                </c:pt>
                <c:pt idx="671">
                  <c:v>802.19780219780114</c:v>
                </c:pt>
                <c:pt idx="672">
                  <c:v>799.99999999999898</c:v>
                </c:pt>
                <c:pt idx="673">
                  <c:v>806.59340659340558</c:v>
                </c:pt>
                <c:pt idx="674">
                  <c:v>802.19780219780125</c:v>
                </c:pt>
                <c:pt idx="675">
                  <c:v>780.2197802197793</c:v>
                </c:pt>
                <c:pt idx="676">
                  <c:v>773.6263736263727</c:v>
                </c:pt>
                <c:pt idx="677">
                  <c:v>782.41758241758157</c:v>
                </c:pt>
                <c:pt idx="678">
                  <c:v>769.23076923076837</c:v>
                </c:pt>
                <c:pt idx="679">
                  <c:v>784.61538461538373</c:v>
                </c:pt>
                <c:pt idx="680">
                  <c:v>786.81318681318589</c:v>
                </c:pt>
                <c:pt idx="681">
                  <c:v>802.19780219780125</c:v>
                </c:pt>
                <c:pt idx="682">
                  <c:v>789.01098901098806</c:v>
                </c:pt>
                <c:pt idx="683">
                  <c:v>802.19780219780125</c:v>
                </c:pt>
                <c:pt idx="684">
                  <c:v>784.61538461538362</c:v>
                </c:pt>
                <c:pt idx="685">
                  <c:v>789.01098901098794</c:v>
                </c:pt>
                <c:pt idx="686">
                  <c:v>789.01098901098794</c:v>
                </c:pt>
                <c:pt idx="687">
                  <c:v>795.60439560439465</c:v>
                </c:pt>
                <c:pt idx="688">
                  <c:v>791.20879120879033</c:v>
                </c:pt>
                <c:pt idx="689">
                  <c:v>791.20879120879033</c:v>
                </c:pt>
                <c:pt idx="690">
                  <c:v>799.99999999999909</c:v>
                </c:pt>
                <c:pt idx="691">
                  <c:v>804.39560439560341</c:v>
                </c:pt>
                <c:pt idx="692">
                  <c:v>813.18681318681217</c:v>
                </c:pt>
                <c:pt idx="693">
                  <c:v>804.39560439560341</c:v>
                </c:pt>
                <c:pt idx="694">
                  <c:v>804.39560439560341</c:v>
                </c:pt>
                <c:pt idx="695">
                  <c:v>799.99999999999898</c:v>
                </c:pt>
                <c:pt idx="696">
                  <c:v>799.99999999999898</c:v>
                </c:pt>
                <c:pt idx="697">
                  <c:v>795.60439560439465</c:v>
                </c:pt>
                <c:pt idx="698">
                  <c:v>789.01098901098806</c:v>
                </c:pt>
                <c:pt idx="699">
                  <c:v>793.40659340659238</c:v>
                </c:pt>
                <c:pt idx="700">
                  <c:v>802.19780219780102</c:v>
                </c:pt>
                <c:pt idx="701">
                  <c:v>808.79120879120762</c:v>
                </c:pt>
                <c:pt idx="702">
                  <c:v>813.18681318681195</c:v>
                </c:pt>
                <c:pt idx="703">
                  <c:v>815.38461538461411</c:v>
                </c:pt>
                <c:pt idx="704">
                  <c:v>817.58241758241627</c:v>
                </c:pt>
                <c:pt idx="705">
                  <c:v>813.18681318681183</c:v>
                </c:pt>
                <c:pt idx="706">
                  <c:v>804.39560439560307</c:v>
                </c:pt>
                <c:pt idx="707">
                  <c:v>804.39560439560307</c:v>
                </c:pt>
                <c:pt idx="708">
                  <c:v>793.40659340659204</c:v>
                </c:pt>
                <c:pt idx="709">
                  <c:v>784.61538461538328</c:v>
                </c:pt>
                <c:pt idx="710">
                  <c:v>795.6043956043942</c:v>
                </c:pt>
                <c:pt idx="711">
                  <c:v>795.6043956043942</c:v>
                </c:pt>
                <c:pt idx="712">
                  <c:v>795.6043956043942</c:v>
                </c:pt>
                <c:pt idx="713">
                  <c:v>782.41758241758112</c:v>
                </c:pt>
                <c:pt idx="714">
                  <c:v>782.41758241758112</c:v>
                </c:pt>
                <c:pt idx="715">
                  <c:v>789.01098901098771</c:v>
                </c:pt>
                <c:pt idx="716">
                  <c:v>789.01098901098771</c:v>
                </c:pt>
                <c:pt idx="717">
                  <c:v>789.01098901098771</c:v>
                </c:pt>
                <c:pt idx="718">
                  <c:v>789.01098901098771</c:v>
                </c:pt>
                <c:pt idx="719">
                  <c:v>797.80219780219659</c:v>
                </c:pt>
                <c:pt idx="720">
                  <c:v>810.98901098900967</c:v>
                </c:pt>
                <c:pt idx="721">
                  <c:v>806.59340659340523</c:v>
                </c:pt>
                <c:pt idx="722">
                  <c:v>806.59340659340523</c:v>
                </c:pt>
                <c:pt idx="723">
                  <c:v>810.98901098900967</c:v>
                </c:pt>
                <c:pt idx="724">
                  <c:v>830.76923076922947</c:v>
                </c:pt>
                <c:pt idx="725">
                  <c:v>828.5714285714273</c:v>
                </c:pt>
                <c:pt idx="726">
                  <c:v>839.56043956043823</c:v>
                </c:pt>
                <c:pt idx="727">
                  <c:v>848.35164835164687</c:v>
                </c:pt>
                <c:pt idx="728">
                  <c:v>852.74725274725131</c:v>
                </c:pt>
                <c:pt idx="729">
                  <c:v>852.74725274725131</c:v>
                </c:pt>
                <c:pt idx="730">
                  <c:v>859.34065934065791</c:v>
                </c:pt>
                <c:pt idx="731">
                  <c:v>848.35164835164699</c:v>
                </c:pt>
                <c:pt idx="732">
                  <c:v>846.15384615384482</c:v>
                </c:pt>
                <c:pt idx="733">
                  <c:v>835.1648351648339</c:v>
                </c:pt>
                <c:pt idx="734">
                  <c:v>848.3516483516471</c:v>
                </c:pt>
                <c:pt idx="735">
                  <c:v>859.34065934065814</c:v>
                </c:pt>
                <c:pt idx="736">
                  <c:v>839.56043956043845</c:v>
                </c:pt>
                <c:pt idx="737">
                  <c:v>850.54945054944938</c:v>
                </c:pt>
                <c:pt idx="738">
                  <c:v>835.16483516483402</c:v>
                </c:pt>
                <c:pt idx="739">
                  <c:v>830.76923076922958</c:v>
                </c:pt>
                <c:pt idx="740">
                  <c:v>832.96703296703174</c:v>
                </c:pt>
                <c:pt idx="741">
                  <c:v>837.36263736263618</c:v>
                </c:pt>
                <c:pt idx="742">
                  <c:v>854.94505494505381</c:v>
                </c:pt>
                <c:pt idx="743">
                  <c:v>854.94505494505381</c:v>
                </c:pt>
                <c:pt idx="744">
                  <c:v>843.95604395604278</c:v>
                </c:pt>
                <c:pt idx="745">
                  <c:v>846.15384615384505</c:v>
                </c:pt>
                <c:pt idx="746">
                  <c:v>819.78021978021866</c:v>
                </c:pt>
                <c:pt idx="747">
                  <c:v>826.37362637362526</c:v>
                </c:pt>
                <c:pt idx="748">
                  <c:v>810.9890109890099</c:v>
                </c:pt>
                <c:pt idx="749">
                  <c:v>802.19780219780114</c:v>
                </c:pt>
                <c:pt idx="750">
                  <c:v>808.79120879120774</c:v>
                </c:pt>
                <c:pt idx="751">
                  <c:v>813.18681318681206</c:v>
                </c:pt>
                <c:pt idx="752">
                  <c:v>808.79120879120774</c:v>
                </c:pt>
                <c:pt idx="753">
                  <c:v>802.19780219780114</c:v>
                </c:pt>
                <c:pt idx="754">
                  <c:v>815.38461538461422</c:v>
                </c:pt>
                <c:pt idx="755">
                  <c:v>810.9890109890099</c:v>
                </c:pt>
                <c:pt idx="756">
                  <c:v>808.79120879120774</c:v>
                </c:pt>
                <c:pt idx="757">
                  <c:v>819.78021978021866</c:v>
                </c:pt>
                <c:pt idx="758">
                  <c:v>817.5824175824165</c:v>
                </c:pt>
                <c:pt idx="759">
                  <c:v>828.57142857142742</c:v>
                </c:pt>
                <c:pt idx="760">
                  <c:v>826.37362637362514</c:v>
                </c:pt>
                <c:pt idx="761">
                  <c:v>806.59340659340535</c:v>
                </c:pt>
                <c:pt idx="762">
                  <c:v>797.80219780219647</c:v>
                </c:pt>
                <c:pt idx="763">
                  <c:v>799.99999999999864</c:v>
                </c:pt>
                <c:pt idx="764">
                  <c:v>795.60439560439431</c:v>
                </c:pt>
                <c:pt idx="765">
                  <c:v>786.81318681318555</c:v>
                </c:pt>
                <c:pt idx="766">
                  <c:v>791.20879120878999</c:v>
                </c:pt>
                <c:pt idx="767">
                  <c:v>795.60439560439431</c:v>
                </c:pt>
                <c:pt idx="768">
                  <c:v>793.40659340659204</c:v>
                </c:pt>
                <c:pt idx="769">
                  <c:v>786.81318681318544</c:v>
                </c:pt>
                <c:pt idx="770">
                  <c:v>797.80219780219636</c:v>
                </c:pt>
                <c:pt idx="771">
                  <c:v>815.38461538461388</c:v>
                </c:pt>
                <c:pt idx="772">
                  <c:v>817.58241758241604</c:v>
                </c:pt>
                <c:pt idx="773">
                  <c:v>819.7802197802182</c:v>
                </c:pt>
                <c:pt idx="774">
                  <c:v>815.38461538461377</c:v>
                </c:pt>
                <c:pt idx="775">
                  <c:v>815.38461538461377</c:v>
                </c:pt>
                <c:pt idx="776">
                  <c:v>810.98901098900944</c:v>
                </c:pt>
                <c:pt idx="777">
                  <c:v>810.98901098900944</c:v>
                </c:pt>
                <c:pt idx="778">
                  <c:v>804.39560439560285</c:v>
                </c:pt>
                <c:pt idx="779">
                  <c:v>802.19780219780068</c:v>
                </c:pt>
                <c:pt idx="780">
                  <c:v>810.98901098900944</c:v>
                </c:pt>
                <c:pt idx="781">
                  <c:v>813.18681318681161</c:v>
                </c:pt>
                <c:pt idx="782">
                  <c:v>826.3736263736248</c:v>
                </c:pt>
                <c:pt idx="783">
                  <c:v>832.96703296703151</c:v>
                </c:pt>
                <c:pt idx="784">
                  <c:v>828.57142857142719</c:v>
                </c:pt>
                <c:pt idx="785">
                  <c:v>828.57142857142719</c:v>
                </c:pt>
                <c:pt idx="786">
                  <c:v>843.95604395604255</c:v>
                </c:pt>
                <c:pt idx="787">
                  <c:v>839.56043956043811</c:v>
                </c:pt>
                <c:pt idx="788">
                  <c:v>832.96703296703151</c:v>
                </c:pt>
                <c:pt idx="789">
                  <c:v>839.56043956043811</c:v>
                </c:pt>
                <c:pt idx="790">
                  <c:v>843.95604395604244</c:v>
                </c:pt>
                <c:pt idx="791">
                  <c:v>828.57142857142708</c:v>
                </c:pt>
                <c:pt idx="792">
                  <c:v>771.42857142856997</c:v>
                </c:pt>
                <c:pt idx="793">
                  <c:v>762.63736263736121</c:v>
                </c:pt>
                <c:pt idx="794">
                  <c:v>760.43956043955893</c:v>
                </c:pt>
                <c:pt idx="795">
                  <c:v>756.04395604395449</c:v>
                </c:pt>
                <c:pt idx="796">
                  <c:v>764.83516483516325</c:v>
                </c:pt>
                <c:pt idx="797">
                  <c:v>762.63736263736109</c:v>
                </c:pt>
                <c:pt idx="798">
                  <c:v>767.03296703296553</c:v>
                </c:pt>
                <c:pt idx="799">
                  <c:v>760.43956043955893</c:v>
                </c:pt>
                <c:pt idx="800">
                  <c:v>751.64835164835017</c:v>
                </c:pt>
                <c:pt idx="801">
                  <c:v>751.64835164835017</c:v>
                </c:pt>
                <c:pt idx="802">
                  <c:v>756.04395604395449</c:v>
                </c:pt>
                <c:pt idx="803">
                  <c:v>764.83516483516325</c:v>
                </c:pt>
                <c:pt idx="804">
                  <c:v>782.41758241758077</c:v>
                </c:pt>
                <c:pt idx="805">
                  <c:v>782.41758241758077</c:v>
                </c:pt>
                <c:pt idx="806">
                  <c:v>778.02197802197634</c:v>
                </c:pt>
                <c:pt idx="807">
                  <c:v>771.42857142856974</c:v>
                </c:pt>
                <c:pt idx="808">
                  <c:v>795.60439560439386</c:v>
                </c:pt>
                <c:pt idx="809">
                  <c:v>789.01098901098726</c:v>
                </c:pt>
                <c:pt idx="810">
                  <c:v>802.19780219780034</c:v>
                </c:pt>
                <c:pt idx="811">
                  <c:v>795.60439560439374</c:v>
                </c:pt>
                <c:pt idx="812">
                  <c:v>786.81318681318498</c:v>
                </c:pt>
                <c:pt idx="813">
                  <c:v>821.97802197802002</c:v>
                </c:pt>
                <c:pt idx="814">
                  <c:v>828.57142857142662</c:v>
                </c:pt>
                <c:pt idx="815">
                  <c:v>819.78021978021786</c:v>
                </c:pt>
                <c:pt idx="816">
                  <c:v>830.76923076922878</c:v>
                </c:pt>
                <c:pt idx="817">
                  <c:v>887.91208791208578</c:v>
                </c:pt>
                <c:pt idx="818">
                  <c:v>894.50549450549238</c:v>
                </c:pt>
                <c:pt idx="819">
                  <c:v>885.71428571428362</c:v>
                </c:pt>
                <c:pt idx="820">
                  <c:v>874.7252747252727</c:v>
                </c:pt>
                <c:pt idx="821">
                  <c:v>879.12087912087702</c:v>
                </c:pt>
                <c:pt idx="822">
                  <c:v>863.73626373626166</c:v>
                </c:pt>
                <c:pt idx="823">
                  <c:v>857.14285714285506</c:v>
                </c:pt>
                <c:pt idx="824">
                  <c:v>854.9450549450529</c:v>
                </c:pt>
                <c:pt idx="825">
                  <c:v>839.56043956043754</c:v>
                </c:pt>
                <c:pt idx="826">
                  <c:v>843.95604395604187</c:v>
                </c:pt>
                <c:pt idx="827">
                  <c:v>832.96703296703083</c:v>
                </c:pt>
                <c:pt idx="828">
                  <c:v>850.54945054944847</c:v>
                </c:pt>
                <c:pt idx="829">
                  <c:v>850.54945054944847</c:v>
                </c:pt>
                <c:pt idx="830">
                  <c:v>846.15384615384403</c:v>
                </c:pt>
                <c:pt idx="831">
                  <c:v>863.73626373626155</c:v>
                </c:pt>
                <c:pt idx="832">
                  <c:v>861.53846153845939</c:v>
                </c:pt>
                <c:pt idx="833">
                  <c:v>837.36263736263527</c:v>
                </c:pt>
                <c:pt idx="834">
                  <c:v>826.37362637362435</c:v>
                </c:pt>
                <c:pt idx="835">
                  <c:v>832.96703296703106</c:v>
                </c:pt>
                <c:pt idx="836">
                  <c:v>828.57142857142674</c:v>
                </c:pt>
                <c:pt idx="837">
                  <c:v>837.3626373626355</c:v>
                </c:pt>
                <c:pt idx="838">
                  <c:v>841.75824175823982</c:v>
                </c:pt>
                <c:pt idx="839">
                  <c:v>832.96703296703106</c:v>
                </c:pt>
                <c:pt idx="840">
                  <c:v>835.16483516483322</c:v>
                </c:pt>
                <c:pt idx="841">
                  <c:v>832.96703296703106</c:v>
                </c:pt>
                <c:pt idx="842">
                  <c:v>857.14285714285529</c:v>
                </c:pt>
                <c:pt idx="843">
                  <c:v>863.73626373626189</c:v>
                </c:pt>
                <c:pt idx="844">
                  <c:v>857.14285714285529</c:v>
                </c:pt>
                <c:pt idx="845">
                  <c:v>843.95604395604221</c:v>
                </c:pt>
                <c:pt idx="846">
                  <c:v>857.14285714285541</c:v>
                </c:pt>
                <c:pt idx="847">
                  <c:v>857.14285714285541</c:v>
                </c:pt>
                <c:pt idx="848">
                  <c:v>857.14285714285541</c:v>
                </c:pt>
                <c:pt idx="849">
                  <c:v>841.75824175824005</c:v>
                </c:pt>
                <c:pt idx="850">
                  <c:v>824.17582417582253</c:v>
                </c:pt>
                <c:pt idx="851">
                  <c:v>830.76923076922913</c:v>
                </c:pt>
                <c:pt idx="852">
                  <c:v>857.14285714285552</c:v>
                </c:pt>
                <c:pt idx="853">
                  <c:v>852.7472527472512</c:v>
                </c:pt>
                <c:pt idx="854">
                  <c:v>848.35164835164687</c:v>
                </c:pt>
                <c:pt idx="855">
                  <c:v>826.37362637362492</c:v>
                </c:pt>
                <c:pt idx="856">
                  <c:v>837.36263736263595</c:v>
                </c:pt>
                <c:pt idx="857">
                  <c:v>837.36263736263595</c:v>
                </c:pt>
                <c:pt idx="858">
                  <c:v>837.36263736263595</c:v>
                </c:pt>
                <c:pt idx="859">
                  <c:v>837.36263736263595</c:v>
                </c:pt>
                <c:pt idx="860">
                  <c:v>861.53846153846018</c:v>
                </c:pt>
                <c:pt idx="861">
                  <c:v>890.10989010988874</c:v>
                </c:pt>
                <c:pt idx="862">
                  <c:v>909.89010989010842</c:v>
                </c:pt>
                <c:pt idx="863">
                  <c:v>879.1208791208777</c:v>
                </c:pt>
                <c:pt idx="864">
                  <c:v>885.7142857142843</c:v>
                </c:pt>
                <c:pt idx="865">
                  <c:v>881.31868131867986</c:v>
                </c:pt>
                <c:pt idx="866">
                  <c:v>876.92307692307543</c:v>
                </c:pt>
                <c:pt idx="867">
                  <c:v>876.92307692307543</c:v>
                </c:pt>
                <c:pt idx="868">
                  <c:v>881.31868131867986</c:v>
                </c:pt>
                <c:pt idx="869">
                  <c:v>857.14285714285575</c:v>
                </c:pt>
                <c:pt idx="870">
                  <c:v>874.72527472527327</c:v>
                </c:pt>
                <c:pt idx="871">
                  <c:v>892.3076923076909</c:v>
                </c:pt>
                <c:pt idx="872">
                  <c:v>890.10989010988862</c:v>
                </c:pt>
                <c:pt idx="873">
                  <c:v>863.73626373626223</c:v>
                </c:pt>
                <c:pt idx="874">
                  <c:v>863.73626373626223</c:v>
                </c:pt>
                <c:pt idx="875">
                  <c:v>850.54945054944903</c:v>
                </c:pt>
                <c:pt idx="876">
                  <c:v>854.94505494505336</c:v>
                </c:pt>
                <c:pt idx="877">
                  <c:v>852.7472527472512</c:v>
                </c:pt>
                <c:pt idx="878">
                  <c:v>852.7472527472512</c:v>
                </c:pt>
                <c:pt idx="879">
                  <c:v>843.95604395604244</c:v>
                </c:pt>
                <c:pt idx="880">
                  <c:v>850.54945054944903</c:v>
                </c:pt>
                <c:pt idx="881">
                  <c:v>863.73626373626223</c:v>
                </c:pt>
                <c:pt idx="882">
                  <c:v>876.92307692307543</c:v>
                </c:pt>
                <c:pt idx="883">
                  <c:v>874.72527472527315</c:v>
                </c:pt>
                <c:pt idx="884">
                  <c:v>874.72527472527315</c:v>
                </c:pt>
                <c:pt idx="885">
                  <c:v>857.14285714285563</c:v>
                </c:pt>
                <c:pt idx="886">
                  <c:v>846.15384615384471</c:v>
                </c:pt>
                <c:pt idx="887">
                  <c:v>839.56043956043811</c:v>
                </c:pt>
                <c:pt idx="888">
                  <c:v>839.56043956043811</c:v>
                </c:pt>
                <c:pt idx="889">
                  <c:v>841.75824175824039</c:v>
                </c:pt>
                <c:pt idx="890">
                  <c:v>837.36263736263595</c:v>
                </c:pt>
                <c:pt idx="891">
                  <c:v>841.75824175824027</c:v>
                </c:pt>
                <c:pt idx="892">
                  <c:v>841.75824175824027</c:v>
                </c:pt>
                <c:pt idx="893">
                  <c:v>828.57142857142719</c:v>
                </c:pt>
                <c:pt idx="894">
                  <c:v>828.57142857142719</c:v>
                </c:pt>
                <c:pt idx="895">
                  <c:v>821.97802197802059</c:v>
                </c:pt>
                <c:pt idx="896">
                  <c:v>821.97802197802059</c:v>
                </c:pt>
                <c:pt idx="897">
                  <c:v>815.38461538461399</c:v>
                </c:pt>
                <c:pt idx="898">
                  <c:v>843.95604395604255</c:v>
                </c:pt>
                <c:pt idx="899">
                  <c:v>839.56043956043811</c:v>
                </c:pt>
                <c:pt idx="900">
                  <c:v>857.14285714285563</c:v>
                </c:pt>
                <c:pt idx="901">
                  <c:v>852.74725274725131</c:v>
                </c:pt>
                <c:pt idx="902">
                  <c:v>839.56043956043823</c:v>
                </c:pt>
                <c:pt idx="903">
                  <c:v>841.7582417582405</c:v>
                </c:pt>
                <c:pt idx="904">
                  <c:v>837.36263736263606</c:v>
                </c:pt>
                <c:pt idx="905">
                  <c:v>837.36263736263606</c:v>
                </c:pt>
                <c:pt idx="906">
                  <c:v>826.37362637362503</c:v>
                </c:pt>
                <c:pt idx="907">
                  <c:v>786.81318681318555</c:v>
                </c:pt>
                <c:pt idx="908">
                  <c:v>791.20879120878999</c:v>
                </c:pt>
                <c:pt idx="909">
                  <c:v>778.02197802197679</c:v>
                </c:pt>
                <c:pt idx="910">
                  <c:v>780.21978021977895</c:v>
                </c:pt>
                <c:pt idx="911">
                  <c:v>791.20879120878988</c:v>
                </c:pt>
                <c:pt idx="912">
                  <c:v>791.20879120878988</c:v>
                </c:pt>
                <c:pt idx="913">
                  <c:v>775.82417582417452</c:v>
                </c:pt>
                <c:pt idx="914">
                  <c:v>775.82417582417452</c:v>
                </c:pt>
                <c:pt idx="915">
                  <c:v>782.41758241758112</c:v>
                </c:pt>
                <c:pt idx="916">
                  <c:v>771.42857142857019</c:v>
                </c:pt>
                <c:pt idx="917">
                  <c:v>760.43956043955927</c:v>
                </c:pt>
                <c:pt idx="918">
                  <c:v>756.04395604395484</c:v>
                </c:pt>
                <c:pt idx="919">
                  <c:v>764.8351648351636</c:v>
                </c:pt>
                <c:pt idx="920">
                  <c:v>782.41758241758112</c:v>
                </c:pt>
                <c:pt idx="921">
                  <c:v>753.84615384615256</c:v>
                </c:pt>
                <c:pt idx="922">
                  <c:v>749.45054945054824</c:v>
                </c:pt>
                <c:pt idx="923">
                  <c:v>745.0549450549438</c:v>
                </c:pt>
                <c:pt idx="924">
                  <c:v>745.0549450549438</c:v>
                </c:pt>
                <c:pt idx="925">
                  <c:v>745.0549450549438</c:v>
                </c:pt>
                <c:pt idx="926">
                  <c:v>736.26373626373493</c:v>
                </c:pt>
                <c:pt idx="927">
                  <c:v>738.46153846153709</c:v>
                </c:pt>
                <c:pt idx="928">
                  <c:v>753.84615384615233</c:v>
                </c:pt>
                <c:pt idx="929">
                  <c:v>740.65934065933914</c:v>
                </c:pt>
                <c:pt idx="930">
                  <c:v>749.4505494505479</c:v>
                </c:pt>
                <c:pt idx="931">
                  <c:v>736.2637362637347</c:v>
                </c:pt>
                <c:pt idx="932">
                  <c:v>738.46153846153686</c:v>
                </c:pt>
                <c:pt idx="933">
                  <c:v>736.2637362637347</c:v>
                </c:pt>
                <c:pt idx="934">
                  <c:v>738.46153846153686</c:v>
                </c:pt>
                <c:pt idx="935">
                  <c:v>740.65934065933902</c:v>
                </c:pt>
                <c:pt idx="936">
                  <c:v>747.25274725274562</c:v>
                </c:pt>
                <c:pt idx="937">
                  <c:v>738.46153846153686</c:v>
                </c:pt>
                <c:pt idx="938">
                  <c:v>736.2637362637347</c:v>
                </c:pt>
                <c:pt idx="939">
                  <c:v>734.06593406593254</c:v>
                </c:pt>
                <c:pt idx="940">
                  <c:v>738.46153846153686</c:v>
                </c:pt>
                <c:pt idx="941">
                  <c:v>747.25274725274562</c:v>
                </c:pt>
                <c:pt idx="942">
                  <c:v>747.25274725274562</c:v>
                </c:pt>
                <c:pt idx="943">
                  <c:v>756.04395604395438</c:v>
                </c:pt>
                <c:pt idx="944">
                  <c:v>756.04395604395438</c:v>
                </c:pt>
                <c:pt idx="945">
                  <c:v>747.25274725274562</c:v>
                </c:pt>
                <c:pt idx="946">
                  <c:v>751.64835164834994</c:v>
                </c:pt>
                <c:pt idx="947">
                  <c:v>736.26373626373459</c:v>
                </c:pt>
                <c:pt idx="948">
                  <c:v>740.65934065933902</c:v>
                </c:pt>
                <c:pt idx="949">
                  <c:v>736.2637362637347</c:v>
                </c:pt>
                <c:pt idx="950">
                  <c:v>729.6703296703281</c:v>
                </c:pt>
                <c:pt idx="951">
                  <c:v>723.0769230769215</c:v>
                </c:pt>
                <c:pt idx="952">
                  <c:v>716.4835164835149</c:v>
                </c:pt>
                <c:pt idx="953">
                  <c:v>718.68131868131707</c:v>
                </c:pt>
                <c:pt idx="954">
                  <c:v>720.87912087911923</c:v>
                </c:pt>
                <c:pt idx="955">
                  <c:v>714.28571428571263</c:v>
                </c:pt>
                <c:pt idx="956">
                  <c:v>716.48351648351479</c:v>
                </c:pt>
                <c:pt idx="957">
                  <c:v>712.08791208791047</c:v>
                </c:pt>
                <c:pt idx="958">
                  <c:v>716.4835164835149</c:v>
                </c:pt>
                <c:pt idx="959">
                  <c:v>716.4835164835149</c:v>
                </c:pt>
                <c:pt idx="960">
                  <c:v>723.07692307692139</c:v>
                </c:pt>
                <c:pt idx="961">
                  <c:v>753.84615384615211</c:v>
                </c:pt>
                <c:pt idx="962">
                  <c:v>753.84615384615211</c:v>
                </c:pt>
                <c:pt idx="963">
                  <c:v>760.4395604395587</c:v>
                </c:pt>
                <c:pt idx="964">
                  <c:v>753.84615384615211</c:v>
                </c:pt>
                <c:pt idx="965">
                  <c:v>756.04395604395438</c:v>
                </c:pt>
                <c:pt idx="966">
                  <c:v>747.25274725274562</c:v>
                </c:pt>
                <c:pt idx="967">
                  <c:v>742.8571428571413</c:v>
                </c:pt>
                <c:pt idx="968">
                  <c:v>738.46153846153686</c:v>
                </c:pt>
                <c:pt idx="969">
                  <c:v>718.68131868131707</c:v>
                </c:pt>
                <c:pt idx="970">
                  <c:v>705.49450549450387</c:v>
                </c:pt>
                <c:pt idx="971">
                  <c:v>707.69230769230603</c:v>
                </c:pt>
                <c:pt idx="972">
                  <c:v>707.69230769230603</c:v>
                </c:pt>
                <c:pt idx="973">
                  <c:v>714.28571428571263</c:v>
                </c:pt>
                <c:pt idx="974">
                  <c:v>707.69230769230603</c:v>
                </c:pt>
                <c:pt idx="975">
                  <c:v>687.91208791208635</c:v>
                </c:pt>
                <c:pt idx="976">
                  <c:v>685.71428571428407</c:v>
                </c:pt>
                <c:pt idx="977">
                  <c:v>679.12087912087748</c:v>
                </c:pt>
                <c:pt idx="978">
                  <c:v>668.13186813186644</c:v>
                </c:pt>
                <c:pt idx="979">
                  <c:v>663.73626373626212</c:v>
                </c:pt>
                <c:pt idx="980">
                  <c:v>661.53846153845996</c:v>
                </c:pt>
                <c:pt idx="981">
                  <c:v>657.14285714285552</c:v>
                </c:pt>
                <c:pt idx="982">
                  <c:v>670.32967032966872</c:v>
                </c:pt>
                <c:pt idx="983">
                  <c:v>672.52747252747088</c:v>
                </c:pt>
                <c:pt idx="984">
                  <c:v>683.5164835164818</c:v>
                </c:pt>
                <c:pt idx="985">
                  <c:v>692.30769230769067</c:v>
                </c:pt>
                <c:pt idx="986">
                  <c:v>665.93406593406439</c:v>
                </c:pt>
                <c:pt idx="987">
                  <c:v>674.72527472527315</c:v>
                </c:pt>
                <c:pt idx="988">
                  <c:v>663.73626373626223</c:v>
                </c:pt>
                <c:pt idx="989">
                  <c:v>670.32967032966872</c:v>
                </c:pt>
                <c:pt idx="990">
                  <c:v>665.93406593406428</c:v>
                </c:pt>
                <c:pt idx="991">
                  <c:v>679.12087912087748</c:v>
                </c:pt>
                <c:pt idx="992">
                  <c:v>681.31868131867975</c:v>
                </c:pt>
                <c:pt idx="993">
                  <c:v>683.51648351648191</c:v>
                </c:pt>
                <c:pt idx="994">
                  <c:v>683.51648351648191</c:v>
                </c:pt>
                <c:pt idx="995">
                  <c:v>670.32967032966872</c:v>
                </c:pt>
                <c:pt idx="996">
                  <c:v>668.13186813186655</c:v>
                </c:pt>
                <c:pt idx="997">
                  <c:v>674.72527472527315</c:v>
                </c:pt>
                <c:pt idx="998">
                  <c:v>654.94505494505336</c:v>
                </c:pt>
                <c:pt idx="999">
                  <c:v>661.53846153845984</c:v>
                </c:pt>
                <c:pt idx="1000">
                  <c:v>661.53846153845984</c:v>
                </c:pt>
                <c:pt idx="1001">
                  <c:v>661.53846153845984</c:v>
                </c:pt>
                <c:pt idx="1002">
                  <c:v>674.72527472527293</c:v>
                </c:pt>
                <c:pt idx="1003">
                  <c:v>679.12087912087736</c:v>
                </c:pt>
                <c:pt idx="1004">
                  <c:v>679.12087912087736</c:v>
                </c:pt>
                <c:pt idx="1005">
                  <c:v>674.72527472527293</c:v>
                </c:pt>
                <c:pt idx="1006">
                  <c:v>701.0989010988992</c:v>
                </c:pt>
                <c:pt idx="1007">
                  <c:v>705.49450549450364</c:v>
                </c:pt>
                <c:pt idx="1008">
                  <c:v>698.90109890109704</c:v>
                </c:pt>
                <c:pt idx="1009">
                  <c:v>690.10989010988828</c:v>
                </c:pt>
                <c:pt idx="1010">
                  <c:v>683.51648351648169</c:v>
                </c:pt>
                <c:pt idx="1011">
                  <c:v>683.51648351648169</c:v>
                </c:pt>
                <c:pt idx="1012">
                  <c:v>670.32967032966849</c:v>
                </c:pt>
                <c:pt idx="1013">
                  <c:v>683.51648351648157</c:v>
                </c:pt>
                <c:pt idx="1014">
                  <c:v>690.10989010988806</c:v>
                </c:pt>
                <c:pt idx="1015">
                  <c:v>681.3186813186793</c:v>
                </c:pt>
                <c:pt idx="1016">
                  <c:v>685.71428571428362</c:v>
                </c:pt>
                <c:pt idx="1017">
                  <c:v>676.92307692307486</c:v>
                </c:pt>
                <c:pt idx="1018">
                  <c:v>674.7252747252727</c:v>
                </c:pt>
                <c:pt idx="1019">
                  <c:v>683.51648351648146</c:v>
                </c:pt>
                <c:pt idx="1020">
                  <c:v>685.71428571428362</c:v>
                </c:pt>
                <c:pt idx="1021">
                  <c:v>687.91208791208578</c:v>
                </c:pt>
                <c:pt idx="1022">
                  <c:v>692.30769230769022</c:v>
                </c:pt>
                <c:pt idx="1023">
                  <c:v>687.91208791208589</c:v>
                </c:pt>
                <c:pt idx="1024">
                  <c:v>685.71428571428362</c:v>
                </c:pt>
                <c:pt idx="1025">
                  <c:v>712.08791208791001</c:v>
                </c:pt>
                <c:pt idx="1026">
                  <c:v>707.69230769230558</c:v>
                </c:pt>
                <c:pt idx="1027">
                  <c:v>701.09890109889898</c:v>
                </c:pt>
                <c:pt idx="1028">
                  <c:v>701.09890109889898</c:v>
                </c:pt>
                <c:pt idx="1029">
                  <c:v>698.90109890109682</c:v>
                </c:pt>
                <c:pt idx="1030">
                  <c:v>692.30769230769022</c:v>
                </c:pt>
                <c:pt idx="1031">
                  <c:v>701.09890109889898</c:v>
                </c:pt>
                <c:pt idx="1032">
                  <c:v>709.89010989010774</c:v>
                </c:pt>
                <c:pt idx="1033">
                  <c:v>709.89010989010774</c:v>
                </c:pt>
                <c:pt idx="1034">
                  <c:v>703.29670329670114</c:v>
                </c:pt>
                <c:pt idx="1035">
                  <c:v>696.70329670329454</c:v>
                </c:pt>
                <c:pt idx="1036">
                  <c:v>685.71428571428362</c:v>
                </c:pt>
                <c:pt idx="1037">
                  <c:v>690.10989010988794</c:v>
                </c:pt>
                <c:pt idx="1038">
                  <c:v>679.12087912087702</c:v>
                </c:pt>
                <c:pt idx="1039">
                  <c:v>668.1318681318661</c:v>
                </c:pt>
                <c:pt idx="1040">
                  <c:v>663.73626373626178</c:v>
                </c:pt>
                <c:pt idx="1041">
                  <c:v>657.14285714285518</c:v>
                </c:pt>
                <c:pt idx="1042">
                  <c:v>637.3626373626355</c:v>
                </c:pt>
                <c:pt idx="1043">
                  <c:v>648.35164835164642</c:v>
                </c:pt>
                <c:pt idx="1044">
                  <c:v>650.54945054944858</c:v>
                </c:pt>
                <c:pt idx="1045">
                  <c:v>665.93406593406394</c:v>
                </c:pt>
                <c:pt idx="1046">
                  <c:v>665.93406593406394</c:v>
                </c:pt>
                <c:pt idx="1047">
                  <c:v>663.73626373626178</c:v>
                </c:pt>
                <c:pt idx="1048">
                  <c:v>659.34065934065734</c:v>
                </c:pt>
                <c:pt idx="1049">
                  <c:v>661.53846153845961</c:v>
                </c:pt>
                <c:pt idx="1050">
                  <c:v>670.32967032966849</c:v>
                </c:pt>
                <c:pt idx="1051">
                  <c:v>687.91208791208601</c:v>
                </c:pt>
                <c:pt idx="1052">
                  <c:v>714.2857142857124</c:v>
                </c:pt>
                <c:pt idx="1053">
                  <c:v>705.49450549450364</c:v>
                </c:pt>
                <c:pt idx="1054">
                  <c:v>712.08791208791013</c:v>
                </c:pt>
                <c:pt idx="1055">
                  <c:v>709.89010989010796</c:v>
                </c:pt>
                <c:pt idx="1056">
                  <c:v>712.08791208791013</c:v>
                </c:pt>
                <c:pt idx="1057">
                  <c:v>703.29670329670137</c:v>
                </c:pt>
                <c:pt idx="1058">
                  <c:v>707.6923076923058</c:v>
                </c:pt>
                <c:pt idx="1059">
                  <c:v>703.29670329670137</c:v>
                </c:pt>
                <c:pt idx="1060">
                  <c:v>714.28571428571229</c:v>
                </c:pt>
                <c:pt idx="1061">
                  <c:v>729.67032967032765</c:v>
                </c:pt>
                <c:pt idx="1062">
                  <c:v>712.08791208791013</c:v>
                </c:pt>
                <c:pt idx="1063">
                  <c:v>725.27472527472332</c:v>
                </c:pt>
                <c:pt idx="1064">
                  <c:v>723.07692307692116</c:v>
                </c:pt>
                <c:pt idx="1065">
                  <c:v>707.6923076923058</c:v>
                </c:pt>
                <c:pt idx="1066">
                  <c:v>694.50549450549261</c:v>
                </c:pt>
                <c:pt idx="1067">
                  <c:v>701.0989010988992</c:v>
                </c:pt>
                <c:pt idx="1068">
                  <c:v>703.29670329670137</c:v>
                </c:pt>
                <c:pt idx="1069">
                  <c:v>736.26373626373424</c:v>
                </c:pt>
                <c:pt idx="1070">
                  <c:v>747.25274725274528</c:v>
                </c:pt>
                <c:pt idx="1071">
                  <c:v>734.06593406593208</c:v>
                </c:pt>
                <c:pt idx="1072">
                  <c:v>731.86813186812992</c:v>
                </c:pt>
                <c:pt idx="1073">
                  <c:v>727.4725274725256</c:v>
                </c:pt>
                <c:pt idx="1074">
                  <c:v>734.0659340659322</c:v>
                </c:pt>
                <c:pt idx="1075">
                  <c:v>740.65934065933868</c:v>
                </c:pt>
                <c:pt idx="1076">
                  <c:v>738.46153846153652</c:v>
                </c:pt>
                <c:pt idx="1077">
                  <c:v>720.879120879119</c:v>
                </c:pt>
                <c:pt idx="1078">
                  <c:v>725.27472527472344</c:v>
                </c:pt>
                <c:pt idx="1079">
                  <c:v>723.07692307692128</c:v>
                </c:pt>
                <c:pt idx="1080">
                  <c:v>729.67032967032787</c:v>
                </c:pt>
                <c:pt idx="1081">
                  <c:v>723.07692307692128</c:v>
                </c:pt>
                <c:pt idx="1082">
                  <c:v>709.89010989010819</c:v>
                </c:pt>
                <c:pt idx="1083">
                  <c:v>701.09890109889943</c:v>
                </c:pt>
                <c:pt idx="1084">
                  <c:v>703.29670329670159</c:v>
                </c:pt>
                <c:pt idx="1085">
                  <c:v>709.89010989010808</c:v>
                </c:pt>
                <c:pt idx="1086">
                  <c:v>712.08791208791024</c:v>
                </c:pt>
                <c:pt idx="1087">
                  <c:v>725.27472527472344</c:v>
                </c:pt>
                <c:pt idx="1088">
                  <c:v>720.879120879119</c:v>
                </c:pt>
                <c:pt idx="1089">
                  <c:v>707.6923076923058</c:v>
                </c:pt>
                <c:pt idx="1090">
                  <c:v>701.0989010988992</c:v>
                </c:pt>
                <c:pt idx="1091">
                  <c:v>698.90109890109704</c:v>
                </c:pt>
                <c:pt idx="1092">
                  <c:v>701.09890109889932</c:v>
                </c:pt>
                <c:pt idx="1093">
                  <c:v>701.09890109889932</c:v>
                </c:pt>
                <c:pt idx="1094">
                  <c:v>701.09890109889932</c:v>
                </c:pt>
                <c:pt idx="1095">
                  <c:v>707.6923076923058</c:v>
                </c:pt>
                <c:pt idx="1096">
                  <c:v>723.07692307692116</c:v>
                </c:pt>
                <c:pt idx="1097">
                  <c:v>720.879120879119</c:v>
                </c:pt>
                <c:pt idx="1098">
                  <c:v>716.48351648351456</c:v>
                </c:pt>
                <c:pt idx="1099">
                  <c:v>703.29670329670137</c:v>
                </c:pt>
                <c:pt idx="1100">
                  <c:v>698.90109890109704</c:v>
                </c:pt>
                <c:pt idx="1101">
                  <c:v>681.31868131867952</c:v>
                </c:pt>
                <c:pt idx="1102">
                  <c:v>683.51648351648169</c:v>
                </c:pt>
                <c:pt idx="1103">
                  <c:v>676.92307692307509</c:v>
                </c:pt>
                <c:pt idx="1104">
                  <c:v>685.71428571428373</c:v>
                </c:pt>
                <c:pt idx="1105">
                  <c:v>685.71428571428373</c:v>
                </c:pt>
                <c:pt idx="1106">
                  <c:v>676.92307692307497</c:v>
                </c:pt>
                <c:pt idx="1107">
                  <c:v>670.32967032966837</c:v>
                </c:pt>
                <c:pt idx="1108">
                  <c:v>745.05494505494289</c:v>
                </c:pt>
                <c:pt idx="1109">
                  <c:v>742.85714285714062</c:v>
                </c:pt>
                <c:pt idx="1110">
                  <c:v>718.6813186813165</c:v>
                </c:pt>
                <c:pt idx="1111">
                  <c:v>698.90109890109682</c:v>
                </c:pt>
                <c:pt idx="1112">
                  <c:v>703.29670329670125</c:v>
                </c:pt>
                <c:pt idx="1113">
                  <c:v>723.07692307692093</c:v>
                </c:pt>
                <c:pt idx="1114">
                  <c:v>738.46153846153618</c:v>
                </c:pt>
                <c:pt idx="1115">
                  <c:v>720.87912087911866</c:v>
                </c:pt>
                <c:pt idx="1116">
                  <c:v>764.83516483516257</c:v>
                </c:pt>
                <c:pt idx="1117">
                  <c:v>751.64835164834938</c:v>
                </c:pt>
                <c:pt idx="1118">
                  <c:v>749.45054945054721</c:v>
                </c:pt>
                <c:pt idx="1119">
                  <c:v>745.05494505494289</c:v>
                </c:pt>
                <c:pt idx="1120">
                  <c:v>716.48351648351445</c:v>
                </c:pt>
                <c:pt idx="1121">
                  <c:v>720.87912087911877</c:v>
                </c:pt>
                <c:pt idx="1122">
                  <c:v>707.69230769230558</c:v>
                </c:pt>
                <c:pt idx="1123">
                  <c:v>685.71428571428373</c:v>
                </c:pt>
                <c:pt idx="1124">
                  <c:v>665.93406593406405</c:v>
                </c:pt>
                <c:pt idx="1125">
                  <c:v>681.31868131867941</c:v>
                </c:pt>
                <c:pt idx="1126">
                  <c:v>705.49450549450341</c:v>
                </c:pt>
                <c:pt idx="1127">
                  <c:v>694.50549450549249</c:v>
                </c:pt>
                <c:pt idx="1128">
                  <c:v>701.09890109889909</c:v>
                </c:pt>
                <c:pt idx="1129">
                  <c:v>703.29670329670125</c:v>
                </c:pt>
                <c:pt idx="1130">
                  <c:v>707.69230769230569</c:v>
                </c:pt>
                <c:pt idx="1131">
                  <c:v>716.48351648351445</c:v>
                </c:pt>
                <c:pt idx="1132">
                  <c:v>729.67032967032753</c:v>
                </c:pt>
                <c:pt idx="1133">
                  <c:v>716.48351648351434</c:v>
                </c:pt>
                <c:pt idx="1134">
                  <c:v>712.08791208791001</c:v>
                </c:pt>
                <c:pt idx="1135">
                  <c:v>716.48351648351445</c:v>
                </c:pt>
                <c:pt idx="1136">
                  <c:v>720.87912087911877</c:v>
                </c:pt>
                <c:pt idx="1137">
                  <c:v>729.67032967032753</c:v>
                </c:pt>
                <c:pt idx="1138">
                  <c:v>709.89010989010785</c:v>
                </c:pt>
                <c:pt idx="1139">
                  <c:v>707.69230769230569</c:v>
                </c:pt>
                <c:pt idx="1140">
                  <c:v>720.87912087911877</c:v>
                </c:pt>
                <c:pt idx="1141">
                  <c:v>731.86813186812969</c:v>
                </c:pt>
                <c:pt idx="1142">
                  <c:v>740.65934065933845</c:v>
                </c:pt>
                <c:pt idx="1143">
                  <c:v>723.07692307692093</c:v>
                </c:pt>
                <c:pt idx="1144">
                  <c:v>725.27472527472321</c:v>
                </c:pt>
                <c:pt idx="1145">
                  <c:v>712.08791208791001</c:v>
                </c:pt>
                <c:pt idx="1146">
                  <c:v>705.49450549450341</c:v>
                </c:pt>
                <c:pt idx="1147">
                  <c:v>687.91208791208589</c:v>
                </c:pt>
                <c:pt idx="1148">
                  <c:v>681.3186813186793</c:v>
                </c:pt>
                <c:pt idx="1149">
                  <c:v>676.92307692307486</c:v>
                </c:pt>
                <c:pt idx="1150">
                  <c:v>696.70329670329465</c:v>
                </c:pt>
                <c:pt idx="1151">
                  <c:v>668.13186813186621</c:v>
                </c:pt>
                <c:pt idx="1152">
                  <c:v>654.94505494505302</c:v>
                </c:pt>
                <c:pt idx="1153">
                  <c:v>674.7252747252727</c:v>
                </c:pt>
                <c:pt idx="1154">
                  <c:v>670.32967032966826</c:v>
                </c:pt>
                <c:pt idx="1155">
                  <c:v>668.1318681318661</c:v>
                </c:pt>
                <c:pt idx="1156">
                  <c:v>619.78021978021798</c:v>
                </c:pt>
                <c:pt idx="1157">
                  <c:v>615.38461538461354</c:v>
                </c:pt>
                <c:pt idx="1158">
                  <c:v>604.3956043956025</c:v>
                </c:pt>
                <c:pt idx="1159">
                  <c:v>608.79120879120694</c:v>
                </c:pt>
                <c:pt idx="1160">
                  <c:v>665.93406593406394</c:v>
                </c:pt>
                <c:pt idx="1161">
                  <c:v>646.15384615384414</c:v>
                </c:pt>
                <c:pt idx="1162">
                  <c:v>652.74725274725063</c:v>
                </c:pt>
                <c:pt idx="1163">
                  <c:v>668.13186813186599</c:v>
                </c:pt>
                <c:pt idx="1164">
                  <c:v>692.30769230768999</c:v>
                </c:pt>
                <c:pt idx="1165">
                  <c:v>698.90109890109659</c:v>
                </c:pt>
                <c:pt idx="1166">
                  <c:v>698.90109890109659</c:v>
                </c:pt>
                <c:pt idx="1167">
                  <c:v>701.09890109889886</c:v>
                </c:pt>
                <c:pt idx="1168">
                  <c:v>679.12087912087691</c:v>
                </c:pt>
                <c:pt idx="1169">
                  <c:v>676.92307692307475</c:v>
                </c:pt>
                <c:pt idx="1170">
                  <c:v>670.32967032966815</c:v>
                </c:pt>
                <c:pt idx="1171">
                  <c:v>676.92307692307475</c:v>
                </c:pt>
                <c:pt idx="1172">
                  <c:v>698.9010989010967</c:v>
                </c:pt>
                <c:pt idx="1173">
                  <c:v>703.29670329670114</c:v>
                </c:pt>
                <c:pt idx="1174">
                  <c:v>716.48351648351434</c:v>
                </c:pt>
                <c:pt idx="1175">
                  <c:v>712.08791208791001</c:v>
                </c:pt>
                <c:pt idx="1176">
                  <c:v>692.30769230769033</c:v>
                </c:pt>
                <c:pt idx="1177">
                  <c:v>683.51648351648157</c:v>
                </c:pt>
                <c:pt idx="1178">
                  <c:v>701.09890109889909</c:v>
                </c:pt>
                <c:pt idx="1179">
                  <c:v>716.48351648351445</c:v>
                </c:pt>
                <c:pt idx="1180">
                  <c:v>729.67032967032753</c:v>
                </c:pt>
                <c:pt idx="1181">
                  <c:v>727.47252747252526</c:v>
                </c:pt>
                <c:pt idx="1182">
                  <c:v>738.46153846153618</c:v>
                </c:pt>
                <c:pt idx="1183">
                  <c:v>729.67032967032742</c:v>
                </c:pt>
                <c:pt idx="1184">
                  <c:v>738.46153846153618</c:v>
                </c:pt>
                <c:pt idx="1185">
                  <c:v>756.0439560439537</c:v>
                </c:pt>
                <c:pt idx="1186">
                  <c:v>751.64835164834926</c:v>
                </c:pt>
                <c:pt idx="1187">
                  <c:v>751.64835164834926</c:v>
                </c:pt>
                <c:pt idx="1188">
                  <c:v>749.4505494505471</c:v>
                </c:pt>
                <c:pt idx="1189">
                  <c:v>760.43956043955802</c:v>
                </c:pt>
                <c:pt idx="1190">
                  <c:v>756.04395604395359</c:v>
                </c:pt>
                <c:pt idx="1191">
                  <c:v>749.45054945054699</c:v>
                </c:pt>
                <c:pt idx="1192">
                  <c:v>738.46153846153607</c:v>
                </c:pt>
                <c:pt idx="1193">
                  <c:v>745.05494505494266</c:v>
                </c:pt>
                <c:pt idx="1194">
                  <c:v>751.64835164834926</c:v>
                </c:pt>
                <c:pt idx="1195">
                  <c:v>729.67032967032731</c:v>
                </c:pt>
                <c:pt idx="1196">
                  <c:v>736.26373626373379</c:v>
                </c:pt>
                <c:pt idx="1197">
                  <c:v>723.07692307692071</c:v>
                </c:pt>
                <c:pt idx="1198">
                  <c:v>720.87912087911855</c:v>
                </c:pt>
                <c:pt idx="1199">
                  <c:v>723.07692307692071</c:v>
                </c:pt>
                <c:pt idx="1200">
                  <c:v>725.27472527472298</c:v>
                </c:pt>
                <c:pt idx="1201">
                  <c:v>729.67032967032742</c:v>
                </c:pt>
                <c:pt idx="1202">
                  <c:v>731.86813186812958</c:v>
                </c:pt>
                <c:pt idx="1203">
                  <c:v>731.86813186812958</c:v>
                </c:pt>
                <c:pt idx="1204">
                  <c:v>731.86813186812958</c:v>
                </c:pt>
                <c:pt idx="1205">
                  <c:v>742.8571428571405</c:v>
                </c:pt>
                <c:pt idx="1206">
                  <c:v>736.2637362637339</c:v>
                </c:pt>
                <c:pt idx="1207">
                  <c:v>736.2637362637339</c:v>
                </c:pt>
                <c:pt idx="1208">
                  <c:v>736.2637362637339</c:v>
                </c:pt>
                <c:pt idx="1209">
                  <c:v>731.86813186812958</c:v>
                </c:pt>
                <c:pt idx="1210">
                  <c:v>736.26373626373402</c:v>
                </c:pt>
                <c:pt idx="1211">
                  <c:v>729.67032967032742</c:v>
                </c:pt>
                <c:pt idx="1212">
                  <c:v>729.67032967032742</c:v>
                </c:pt>
                <c:pt idx="1213">
                  <c:v>731.86813186812958</c:v>
                </c:pt>
                <c:pt idx="1214">
                  <c:v>723.07692307692082</c:v>
                </c:pt>
                <c:pt idx="1215">
                  <c:v>720.87912087911866</c:v>
                </c:pt>
                <c:pt idx="1216">
                  <c:v>714.28571428571206</c:v>
                </c:pt>
                <c:pt idx="1217">
                  <c:v>694.50549450549238</c:v>
                </c:pt>
                <c:pt idx="1218">
                  <c:v>696.70329670329454</c:v>
                </c:pt>
                <c:pt idx="1219">
                  <c:v>692.30769230769022</c:v>
                </c:pt>
                <c:pt idx="1220">
                  <c:v>694.50549450549238</c:v>
                </c:pt>
                <c:pt idx="1221">
                  <c:v>696.70329670329454</c:v>
                </c:pt>
                <c:pt idx="1222">
                  <c:v>674.72527472527258</c:v>
                </c:pt>
                <c:pt idx="1223">
                  <c:v>663.73626373626166</c:v>
                </c:pt>
                <c:pt idx="1224">
                  <c:v>668.1318681318661</c:v>
                </c:pt>
                <c:pt idx="1225">
                  <c:v>698.90109890109682</c:v>
                </c:pt>
                <c:pt idx="1226">
                  <c:v>703.29670329670125</c:v>
                </c:pt>
                <c:pt idx="1227">
                  <c:v>701.09890109889898</c:v>
                </c:pt>
                <c:pt idx="1228">
                  <c:v>696.70329670329454</c:v>
                </c:pt>
                <c:pt idx="1229">
                  <c:v>703.29670329670103</c:v>
                </c:pt>
                <c:pt idx="1230">
                  <c:v>705.4945054945033</c:v>
                </c:pt>
                <c:pt idx="1231">
                  <c:v>734.06593406593174</c:v>
                </c:pt>
                <c:pt idx="1232">
                  <c:v>727.47252747252514</c:v>
                </c:pt>
                <c:pt idx="1233">
                  <c:v>720.87912087911855</c:v>
                </c:pt>
                <c:pt idx="1234">
                  <c:v>740.65934065933823</c:v>
                </c:pt>
                <c:pt idx="1235">
                  <c:v>749.45054945054699</c:v>
                </c:pt>
                <c:pt idx="1236">
                  <c:v>760.43956043955791</c:v>
                </c:pt>
                <c:pt idx="1237">
                  <c:v>793.40659340659079</c:v>
                </c:pt>
                <c:pt idx="1238">
                  <c:v>813.18681318681047</c:v>
                </c:pt>
                <c:pt idx="1239">
                  <c:v>773.62637362637111</c:v>
                </c:pt>
                <c:pt idx="1240">
                  <c:v>771.42857142856894</c:v>
                </c:pt>
                <c:pt idx="1241">
                  <c:v>804.39560439560182</c:v>
                </c:pt>
                <c:pt idx="1242">
                  <c:v>828.57142857142583</c:v>
                </c:pt>
                <c:pt idx="1243">
                  <c:v>806.59340659340387</c:v>
                </c:pt>
                <c:pt idx="1244">
                  <c:v>819.78021978021707</c:v>
                </c:pt>
                <c:pt idx="1245">
                  <c:v>797.80219780219511</c:v>
                </c:pt>
                <c:pt idx="1246">
                  <c:v>813.18681318681047</c:v>
                </c:pt>
                <c:pt idx="1247">
                  <c:v>817.58241758241479</c:v>
                </c:pt>
                <c:pt idx="1248">
                  <c:v>804.39560439560171</c:v>
                </c:pt>
                <c:pt idx="1249">
                  <c:v>804.39560439560171</c:v>
                </c:pt>
                <c:pt idx="1250">
                  <c:v>806.59340659340376</c:v>
                </c:pt>
                <c:pt idx="1251">
                  <c:v>784.61538461538191</c:v>
                </c:pt>
                <c:pt idx="1252">
                  <c:v>773.62637362637099</c:v>
                </c:pt>
                <c:pt idx="1253">
                  <c:v>769.23076923076655</c:v>
                </c:pt>
                <c:pt idx="1254">
                  <c:v>769.23076923076655</c:v>
                </c:pt>
                <c:pt idx="1255">
                  <c:v>773.62637362637099</c:v>
                </c:pt>
                <c:pt idx="1256">
                  <c:v>775.82417582417327</c:v>
                </c:pt>
                <c:pt idx="1257">
                  <c:v>797.80219780219522</c:v>
                </c:pt>
                <c:pt idx="1258">
                  <c:v>806.59340659340387</c:v>
                </c:pt>
                <c:pt idx="1259">
                  <c:v>799.99999999999727</c:v>
                </c:pt>
                <c:pt idx="1260">
                  <c:v>802.19780219779943</c:v>
                </c:pt>
                <c:pt idx="1261">
                  <c:v>799.99999999999727</c:v>
                </c:pt>
                <c:pt idx="1262">
                  <c:v>802.19780219779943</c:v>
                </c:pt>
                <c:pt idx="1263">
                  <c:v>795.60439560439283</c:v>
                </c:pt>
                <c:pt idx="1264">
                  <c:v>793.40659340659056</c:v>
                </c:pt>
                <c:pt idx="1265">
                  <c:v>784.6153846153818</c:v>
                </c:pt>
                <c:pt idx="1266">
                  <c:v>784.6153846153818</c:v>
                </c:pt>
                <c:pt idx="1267">
                  <c:v>764.83516483516212</c:v>
                </c:pt>
                <c:pt idx="1268">
                  <c:v>736.26373626373368</c:v>
                </c:pt>
                <c:pt idx="1269">
                  <c:v>745.05494505494232</c:v>
                </c:pt>
                <c:pt idx="1270">
                  <c:v>758.24175824175552</c:v>
                </c:pt>
                <c:pt idx="1271">
                  <c:v>734.0659340659314</c:v>
                </c:pt>
                <c:pt idx="1272">
                  <c:v>742.85714285714027</c:v>
                </c:pt>
                <c:pt idx="1273">
                  <c:v>749.45054945054676</c:v>
                </c:pt>
                <c:pt idx="1274">
                  <c:v>767.03296703296428</c:v>
                </c:pt>
                <c:pt idx="1275">
                  <c:v>771.4285714285686</c:v>
                </c:pt>
                <c:pt idx="1276">
                  <c:v>773.62637362637088</c:v>
                </c:pt>
                <c:pt idx="1277">
                  <c:v>742.85714285714016</c:v>
                </c:pt>
                <c:pt idx="1278">
                  <c:v>749.45054945054665</c:v>
                </c:pt>
                <c:pt idx="1279">
                  <c:v>745.05494505494232</c:v>
                </c:pt>
                <c:pt idx="1280">
                  <c:v>753.84615384615108</c:v>
                </c:pt>
                <c:pt idx="1281">
                  <c:v>731.86813186812924</c:v>
                </c:pt>
                <c:pt idx="1282">
                  <c:v>725.27472527472264</c:v>
                </c:pt>
                <c:pt idx="1283">
                  <c:v>736.26373626373356</c:v>
                </c:pt>
                <c:pt idx="1284">
                  <c:v>729.67032967032696</c:v>
                </c:pt>
                <c:pt idx="1285">
                  <c:v>720.8791208791182</c:v>
                </c:pt>
                <c:pt idx="1286">
                  <c:v>740.65934065933789</c:v>
                </c:pt>
                <c:pt idx="1287">
                  <c:v>753.84615384615097</c:v>
                </c:pt>
                <c:pt idx="1288">
                  <c:v>740.65934065933777</c:v>
                </c:pt>
                <c:pt idx="1289">
                  <c:v>760.43956043955745</c:v>
                </c:pt>
                <c:pt idx="1290">
                  <c:v>749.45054945054653</c:v>
                </c:pt>
                <c:pt idx="1291">
                  <c:v>760.43956043955745</c:v>
                </c:pt>
                <c:pt idx="1292">
                  <c:v>769.23076923076633</c:v>
                </c:pt>
                <c:pt idx="1293">
                  <c:v>756.04395604395324</c:v>
                </c:pt>
                <c:pt idx="1294">
                  <c:v>751.64835164834881</c:v>
                </c:pt>
                <c:pt idx="1295">
                  <c:v>731.86813186812913</c:v>
                </c:pt>
                <c:pt idx="1296">
                  <c:v>731.86813186812913</c:v>
                </c:pt>
                <c:pt idx="1297">
                  <c:v>716.48351648351377</c:v>
                </c:pt>
                <c:pt idx="1298">
                  <c:v>723.07692307692025</c:v>
                </c:pt>
                <c:pt idx="1299">
                  <c:v>723.07692307692025</c:v>
                </c:pt>
                <c:pt idx="1300">
                  <c:v>734.06593406593117</c:v>
                </c:pt>
                <c:pt idx="1301">
                  <c:v>729.67032967032674</c:v>
                </c:pt>
                <c:pt idx="1302">
                  <c:v>734.06593406593117</c:v>
                </c:pt>
                <c:pt idx="1303">
                  <c:v>729.67032967032674</c:v>
                </c:pt>
                <c:pt idx="1304">
                  <c:v>727.47252747252458</c:v>
                </c:pt>
                <c:pt idx="1305">
                  <c:v>723.07692307692025</c:v>
                </c:pt>
                <c:pt idx="1306">
                  <c:v>714.28571428571149</c:v>
                </c:pt>
                <c:pt idx="1307">
                  <c:v>718.68131868131593</c:v>
                </c:pt>
                <c:pt idx="1308">
                  <c:v>723.07692307692037</c:v>
                </c:pt>
                <c:pt idx="1309">
                  <c:v>723.07692307692037</c:v>
                </c:pt>
                <c:pt idx="1310">
                  <c:v>729.67032967032696</c:v>
                </c:pt>
                <c:pt idx="1311">
                  <c:v>720.8791208791182</c:v>
                </c:pt>
                <c:pt idx="1312">
                  <c:v>734.0659340659314</c:v>
                </c:pt>
                <c:pt idx="1313">
                  <c:v>714.28571428571161</c:v>
                </c:pt>
                <c:pt idx="1314">
                  <c:v>720.87912087911809</c:v>
                </c:pt>
                <c:pt idx="1315">
                  <c:v>716.48351648351365</c:v>
                </c:pt>
                <c:pt idx="1316">
                  <c:v>716.48351648351365</c:v>
                </c:pt>
                <c:pt idx="1317">
                  <c:v>745.0549450549421</c:v>
                </c:pt>
                <c:pt idx="1318">
                  <c:v>745.0549450549421</c:v>
                </c:pt>
                <c:pt idx="1319">
                  <c:v>758.24175824175529</c:v>
                </c:pt>
                <c:pt idx="1320">
                  <c:v>749.45054945054653</c:v>
                </c:pt>
                <c:pt idx="1321">
                  <c:v>749.45054945054653</c:v>
                </c:pt>
                <c:pt idx="1322">
                  <c:v>758.24175824175529</c:v>
                </c:pt>
                <c:pt idx="1323">
                  <c:v>751.64835164834881</c:v>
                </c:pt>
                <c:pt idx="1324">
                  <c:v>753.84615384615108</c:v>
                </c:pt>
                <c:pt idx="1325">
                  <c:v>747.2527472527446</c:v>
                </c:pt>
                <c:pt idx="1326">
                  <c:v>729.67032967032708</c:v>
                </c:pt>
                <c:pt idx="1327">
                  <c:v>729.67032967032708</c:v>
                </c:pt>
                <c:pt idx="1328">
                  <c:v>731.86813186812924</c:v>
                </c:pt>
                <c:pt idx="1329">
                  <c:v>727.47252747252492</c:v>
                </c:pt>
                <c:pt idx="1330">
                  <c:v>716.48351648351399</c:v>
                </c:pt>
                <c:pt idx="1331">
                  <c:v>705.49450549450307</c:v>
                </c:pt>
                <c:pt idx="1332">
                  <c:v>712.08791208790956</c:v>
                </c:pt>
                <c:pt idx="1333">
                  <c:v>716.48351648351399</c:v>
                </c:pt>
                <c:pt idx="1334">
                  <c:v>701.09890109889864</c:v>
                </c:pt>
                <c:pt idx="1335">
                  <c:v>692.30769230768988</c:v>
                </c:pt>
                <c:pt idx="1336">
                  <c:v>701.09890109889864</c:v>
                </c:pt>
                <c:pt idx="1337">
                  <c:v>698.90109890109647</c:v>
                </c:pt>
                <c:pt idx="1338">
                  <c:v>681.31868131867895</c:v>
                </c:pt>
                <c:pt idx="1339">
                  <c:v>698.90109890109647</c:v>
                </c:pt>
                <c:pt idx="1340">
                  <c:v>696.70329670329431</c:v>
                </c:pt>
                <c:pt idx="1341">
                  <c:v>685.71428571428339</c:v>
                </c:pt>
                <c:pt idx="1342">
                  <c:v>685.71428571428339</c:v>
                </c:pt>
                <c:pt idx="1343">
                  <c:v>714.28571428571195</c:v>
                </c:pt>
                <c:pt idx="1344">
                  <c:v>716.48351648351411</c:v>
                </c:pt>
                <c:pt idx="1345">
                  <c:v>718.68131868131627</c:v>
                </c:pt>
                <c:pt idx="1346">
                  <c:v>714.28571428571183</c:v>
                </c:pt>
                <c:pt idx="1347">
                  <c:v>709.8901098901074</c:v>
                </c:pt>
                <c:pt idx="1348">
                  <c:v>723.07692307692048</c:v>
                </c:pt>
                <c:pt idx="1349">
                  <c:v>718.68131868131616</c:v>
                </c:pt>
                <c:pt idx="1350">
                  <c:v>723.07692307692059</c:v>
                </c:pt>
                <c:pt idx="1351">
                  <c:v>720.87912087911843</c:v>
                </c:pt>
                <c:pt idx="1352">
                  <c:v>714.28571428571183</c:v>
                </c:pt>
                <c:pt idx="1353">
                  <c:v>709.8901098901074</c:v>
                </c:pt>
                <c:pt idx="1354">
                  <c:v>703.2967032967008</c:v>
                </c:pt>
                <c:pt idx="1355">
                  <c:v>687.91208791208544</c:v>
                </c:pt>
                <c:pt idx="1356">
                  <c:v>707.69230769230512</c:v>
                </c:pt>
                <c:pt idx="1357">
                  <c:v>694.50549450549192</c:v>
                </c:pt>
                <c:pt idx="1358">
                  <c:v>709.89010989010717</c:v>
                </c:pt>
                <c:pt idx="1359">
                  <c:v>714.28571428571161</c:v>
                </c:pt>
                <c:pt idx="1360">
                  <c:v>720.87912087911809</c:v>
                </c:pt>
                <c:pt idx="1361">
                  <c:v>718.68131868131593</c:v>
                </c:pt>
                <c:pt idx="1362">
                  <c:v>716.48351648351377</c:v>
                </c:pt>
                <c:pt idx="1363">
                  <c:v>707.69230769230501</c:v>
                </c:pt>
                <c:pt idx="1364">
                  <c:v>714.28571428571161</c:v>
                </c:pt>
                <c:pt idx="1365">
                  <c:v>729.67032967032696</c:v>
                </c:pt>
                <c:pt idx="1366">
                  <c:v>723.07692307692037</c:v>
                </c:pt>
                <c:pt idx="1367">
                  <c:v>714.28571428571161</c:v>
                </c:pt>
                <c:pt idx="1368">
                  <c:v>747.25274725274448</c:v>
                </c:pt>
                <c:pt idx="1369">
                  <c:v>758.24175824175541</c:v>
                </c:pt>
                <c:pt idx="1370">
                  <c:v>756.04395604395324</c:v>
                </c:pt>
                <c:pt idx="1371">
                  <c:v>769.23076923076644</c:v>
                </c:pt>
                <c:pt idx="1372">
                  <c:v>756.04395604395336</c:v>
                </c:pt>
                <c:pt idx="1373">
                  <c:v>727.47252747252492</c:v>
                </c:pt>
                <c:pt idx="1374">
                  <c:v>738.46153846153584</c:v>
                </c:pt>
                <c:pt idx="1375">
                  <c:v>769.23076923076655</c:v>
                </c:pt>
                <c:pt idx="1376">
                  <c:v>767.03296703296439</c:v>
                </c:pt>
                <c:pt idx="1377">
                  <c:v>773.62637362637099</c:v>
                </c:pt>
                <c:pt idx="1378">
                  <c:v>771.42857142856883</c:v>
                </c:pt>
                <c:pt idx="1379">
                  <c:v>767.03296703296439</c:v>
                </c:pt>
                <c:pt idx="1380">
                  <c:v>778.02197802197531</c:v>
                </c:pt>
                <c:pt idx="1381">
                  <c:v>762.63736263735996</c:v>
                </c:pt>
                <c:pt idx="1382">
                  <c:v>758.24175824175563</c:v>
                </c:pt>
                <c:pt idx="1383">
                  <c:v>729.67032967032719</c:v>
                </c:pt>
                <c:pt idx="1384">
                  <c:v>731.86813186812935</c:v>
                </c:pt>
                <c:pt idx="1385">
                  <c:v>734.06593406593163</c:v>
                </c:pt>
                <c:pt idx="1386">
                  <c:v>749.45054945054699</c:v>
                </c:pt>
                <c:pt idx="1387">
                  <c:v>758.24175824175575</c:v>
                </c:pt>
                <c:pt idx="1388">
                  <c:v>753.84615384615131</c:v>
                </c:pt>
                <c:pt idx="1389">
                  <c:v>749.45054945054699</c:v>
                </c:pt>
                <c:pt idx="1390">
                  <c:v>747.25274725274483</c:v>
                </c:pt>
                <c:pt idx="1391">
                  <c:v>762.63736263736007</c:v>
                </c:pt>
                <c:pt idx="1392">
                  <c:v>769.23076923076655</c:v>
                </c:pt>
                <c:pt idx="1393">
                  <c:v>751.64835164834903</c:v>
                </c:pt>
                <c:pt idx="1394">
                  <c:v>749.45054945054687</c:v>
                </c:pt>
                <c:pt idx="1395">
                  <c:v>760.43956043955779</c:v>
                </c:pt>
                <c:pt idx="1396">
                  <c:v>751.64835164834903</c:v>
                </c:pt>
                <c:pt idx="1397">
                  <c:v>753.84615384615131</c:v>
                </c:pt>
                <c:pt idx="1398">
                  <c:v>751.64835164834915</c:v>
                </c:pt>
                <c:pt idx="1399">
                  <c:v>747.25274725274471</c:v>
                </c:pt>
                <c:pt idx="1400">
                  <c:v>742.85714285714039</c:v>
                </c:pt>
                <c:pt idx="1401">
                  <c:v>742.85714285714039</c:v>
                </c:pt>
                <c:pt idx="1402">
                  <c:v>749.45054945054687</c:v>
                </c:pt>
                <c:pt idx="1403">
                  <c:v>756.04395604395347</c:v>
                </c:pt>
                <c:pt idx="1404">
                  <c:v>753.84615384615131</c:v>
                </c:pt>
                <c:pt idx="1405">
                  <c:v>753.84615384615131</c:v>
                </c:pt>
                <c:pt idx="1406">
                  <c:v>740.65934065933811</c:v>
                </c:pt>
                <c:pt idx="1407">
                  <c:v>720.87912087911843</c:v>
                </c:pt>
                <c:pt idx="1408">
                  <c:v>742.85714285714039</c:v>
                </c:pt>
                <c:pt idx="1409">
                  <c:v>731.86813186812947</c:v>
                </c:pt>
                <c:pt idx="1410">
                  <c:v>742.85714285714039</c:v>
                </c:pt>
                <c:pt idx="1411">
                  <c:v>753.84615384615131</c:v>
                </c:pt>
                <c:pt idx="1412">
                  <c:v>775.82417582417327</c:v>
                </c:pt>
                <c:pt idx="1413">
                  <c:v>784.61538461538203</c:v>
                </c:pt>
                <c:pt idx="1414">
                  <c:v>802.19780219779943</c:v>
                </c:pt>
                <c:pt idx="1415">
                  <c:v>797.80219780219511</c:v>
                </c:pt>
                <c:pt idx="1416">
                  <c:v>802.19780219779955</c:v>
                </c:pt>
                <c:pt idx="1417">
                  <c:v>789.01098901098635</c:v>
                </c:pt>
                <c:pt idx="1418">
                  <c:v>791.20879120878851</c:v>
                </c:pt>
                <c:pt idx="1419">
                  <c:v>797.80219780219511</c:v>
                </c:pt>
                <c:pt idx="1420">
                  <c:v>802.19780219779955</c:v>
                </c:pt>
                <c:pt idx="1421">
                  <c:v>806.59340659340387</c:v>
                </c:pt>
                <c:pt idx="1422">
                  <c:v>795.60439560439295</c:v>
                </c:pt>
                <c:pt idx="1423">
                  <c:v>782.41758241757987</c:v>
                </c:pt>
                <c:pt idx="1424">
                  <c:v>791.20879120878863</c:v>
                </c:pt>
                <c:pt idx="1425">
                  <c:v>793.40659340659079</c:v>
                </c:pt>
                <c:pt idx="1426">
                  <c:v>786.81318681318419</c:v>
                </c:pt>
                <c:pt idx="1427">
                  <c:v>793.40659340659079</c:v>
                </c:pt>
                <c:pt idx="1428">
                  <c:v>784.61538461538203</c:v>
                </c:pt>
                <c:pt idx="1429">
                  <c:v>784.61538461538203</c:v>
                </c:pt>
                <c:pt idx="1430">
                  <c:v>799.99999999999727</c:v>
                </c:pt>
                <c:pt idx="1431">
                  <c:v>791.20879120878851</c:v>
                </c:pt>
                <c:pt idx="1432">
                  <c:v>804.39560439560159</c:v>
                </c:pt>
                <c:pt idx="1433">
                  <c:v>852.74725274724983</c:v>
                </c:pt>
                <c:pt idx="1434">
                  <c:v>870.32967032966724</c:v>
                </c:pt>
                <c:pt idx="1435">
                  <c:v>865.9340659340628</c:v>
                </c:pt>
                <c:pt idx="1436">
                  <c:v>813.18681318681024</c:v>
                </c:pt>
                <c:pt idx="1437">
                  <c:v>841.7582417582388</c:v>
                </c:pt>
                <c:pt idx="1438">
                  <c:v>832.96703296703004</c:v>
                </c:pt>
                <c:pt idx="1439">
                  <c:v>817.58241758241468</c:v>
                </c:pt>
                <c:pt idx="1440">
                  <c:v>819.78021978021684</c:v>
                </c:pt>
                <c:pt idx="1441">
                  <c:v>817.58241758241468</c:v>
                </c:pt>
                <c:pt idx="1442">
                  <c:v>804.39560439560159</c:v>
                </c:pt>
                <c:pt idx="1443">
                  <c:v>824.17582417582128</c:v>
                </c:pt>
                <c:pt idx="1444">
                  <c:v>817.58241758241468</c:v>
                </c:pt>
                <c:pt idx="1445">
                  <c:v>819.78021978021684</c:v>
                </c:pt>
                <c:pt idx="1446">
                  <c:v>824.17582417582128</c:v>
                </c:pt>
                <c:pt idx="1447">
                  <c:v>826.37362637362344</c:v>
                </c:pt>
                <c:pt idx="1448">
                  <c:v>839.56043956043652</c:v>
                </c:pt>
                <c:pt idx="1449">
                  <c:v>821.978021978019</c:v>
                </c:pt>
                <c:pt idx="1450">
                  <c:v>808.79120879120592</c:v>
                </c:pt>
                <c:pt idx="1451">
                  <c:v>813.18681318681024</c:v>
                </c:pt>
                <c:pt idx="1452">
                  <c:v>804.39560439560148</c:v>
                </c:pt>
                <c:pt idx="1453">
                  <c:v>815.3846153846124</c:v>
                </c:pt>
                <c:pt idx="1454">
                  <c:v>795.60439560439272</c:v>
                </c:pt>
                <c:pt idx="1455">
                  <c:v>804.39560439560148</c:v>
                </c:pt>
                <c:pt idx="1456">
                  <c:v>797.80219780219488</c:v>
                </c:pt>
                <c:pt idx="1457">
                  <c:v>793.40659340659056</c:v>
                </c:pt>
                <c:pt idx="1458">
                  <c:v>797.80219780219488</c:v>
                </c:pt>
                <c:pt idx="1459">
                  <c:v>789.01098901098612</c:v>
                </c:pt>
                <c:pt idx="1460">
                  <c:v>780.21978021977736</c:v>
                </c:pt>
                <c:pt idx="1461">
                  <c:v>795.60439560439272</c:v>
                </c:pt>
                <c:pt idx="1462">
                  <c:v>804.39560439560148</c:v>
                </c:pt>
                <c:pt idx="1463">
                  <c:v>817.58241758241468</c:v>
                </c:pt>
                <c:pt idx="1464">
                  <c:v>815.38461538461252</c:v>
                </c:pt>
                <c:pt idx="1465">
                  <c:v>839.56043956043652</c:v>
                </c:pt>
                <c:pt idx="1466">
                  <c:v>848.35164835164517</c:v>
                </c:pt>
                <c:pt idx="1467">
                  <c:v>865.9340659340628</c:v>
                </c:pt>
                <c:pt idx="1468">
                  <c:v>852.7472527472496</c:v>
                </c:pt>
                <c:pt idx="1469">
                  <c:v>859.3406593406562</c:v>
                </c:pt>
                <c:pt idx="1470">
                  <c:v>868.13186813186496</c:v>
                </c:pt>
                <c:pt idx="1471">
                  <c:v>863.73626373626053</c:v>
                </c:pt>
                <c:pt idx="1472">
                  <c:v>848.35164835164517</c:v>
                </c:pt>
                <c:pt idx="1473">
                  <c:v>846.15384615384301</c:v>
                </c:pt>
                <c:pt idx="1474">
                  <c:v>843.95604395604084</c:v>
                </c:pt>
                <c:pt idx="1475">
                  <c:v>861.53846153845825</c:v>
                </c:pt>
                <c:pt idx="1476">
                  <c:v>865.93406593406257</c:v>
                </c:pt>
                <c:pt idx="1477">
                  <c:v>857.14285714285381</c:v>
                </c:pt>
                <c:pt idx="1478">
                  <c:v>859.34065934065598</c:v>
                </c:pt>
                <c:pt idx="1479">
                  <c:v>872.52747252746917</c:v>
                </c:pt>
                <c:pt idx="1480">
                  <c:v>861.53846153845825</c:v>
                </c:pt>
                <c:pt idx="1481">
                  <c:v>868.13186813186485</c:v>
                </c:pt>
                <c:pt idx="1482">
                  <c:v>863.73626373626041</c:v>
                </c:pt>
                <c:pt idx="1483">
                  <c:v>857.14285714285381</c:v>
                </c:pt>
                <c:pt idx="1484">
                  <c:v>863.73626373626041</c:v>
                </c:pt>
                <c:pt idx="1485">
                  <c:v>852.74725274724949</c:v>
                </c:pt>
                <c:pt idx="1486">
                  <c:v>848.35164835164517</c:v>
                </c:pt>
                <c:pt idx="1487">
                  <c:v>868.13186813186496</c:v>
                </c:pt>
                <c:pt idx="1488">
                  <c:v>887.91208791208453</c:v>
                </c:pt>
                <c:pt idx="1489">
                  <c:v>876.92307692307361</c:v>
                </c:pt>
                <c:pt idx="1490">
                  <c:v>892.30769230768897</c:v>
                </c:pt>
                <c:pt idx="1491">
                  <c:v>817.58241758241456</c:v>
                </c:pt>
                <c:pt idx="1492">
                  <c:v>821.97802197801889</c:v>
                </c:pt>
                <c:pt idx="1493">
                  <c:v>824.17582417582105</c:v>
                </c:pt>
                <c:pt idx="1494">
                  <c:v>821.97802197801877</c:v>
                </c:pt>
                <c:pt idx="1495">
                  <c:v>837.36263736263413</c:v>
                </c:pt>
                <c:pt idx="1496">
                  <c:v>832.9670329670297</c:v>
                </c:pt>
                <c:pt idx="1497">
                  <c:v>828.57142857142537</c:v>
                </c:pt>
                <c:pt idx="1498">
                  <c:v>821.97802197801877</c:v>
                </c:pt>
                <c:pt idx="1499">
                  <c:v>810.98901098900774</c:v>
                </c:pt>
                <c:pt idx="1500">
                  <c:v>808.79120879120558</c:v>
                </c:pt>
                <c:pt idx="1501">
                  <c:v>815.38461538461218</c:v>
                </c:pt>
                <c:pt idx="1502">
                  <c:v>819.78021978021661</c:v>
                </c:pt>
                <c:pt idx="1503">
                  <c:v>810.98901098900785</c:v>
                </c:pt>
                <c:pt idx="1504">
                  <c:v>806.59340659340342</c:v>
                </c:pt>
                <c:pt idx="1505">
                  <c:v>797.80219780219466</c:v>
                </c:pt>
                <c:pt idx="1506">
                  <c:v>795.60439560439249</c:v>
                </c:pt>
                <c:pt idx="1507">
                  <c:v>784.61538461538157</c:v>
                </c:pt>
                <c:pt idx="1508">
                  <c:v>786.81318681318373</c:v>
                </c:pt>
                <c:pt idx="1509">
                  <c:v>789.0109890109859</c:v>
                </c:pt>
                <c:pt idx="1510">
                  <c:v>778.02197802197497</c:v>
                </c:pt>
                <c:pt idx="1511">
                  <c:v>767.03296703296405</c:v>
                </c:pt>
                <c:pt idx="1512">
                  <c:v>762.63736263735973</c:v>
                </c:pt>
                <c:pt idx="1513">
                  <c:v>756.04395604395313</c:v>
                </c:pt>
                <c:pt idx="1514">
                  <c:v>749.45054945054653</c:v>
                </c:pt>
                <c:pt idx="1515">
                  <c:v>745.05494505494221</c:v>
                </c:pt>
                <c:pt idx="1516">
                  <c:v>745.05494505494221</c:v>
                </c:pt>
                <c:pt idx="1517">
                  <c:v>749.45054945054665</c:v>
                </c:pt>
                <c:pt idx="1518">
                  <c:v>716.48351648351388</c:v>
                </c:pt>
                <c:pt idx="1519">
                  <c:v>705.49450549450296</c:v>
                </c:pt>
                <c:pt idx="1520">
                  <c:v>709.8901098901074</c:v>
                </c:pt>
                <c:pt idx="1521">
                  <c:v>712.08791208790956</c:v>
                </c:pt>
                <c:pt idx="1522">
                  <c:v>714.28571428571172</c:v>
                </c:pt>
                <c:pt idx="1523">
                  <c:v>712.08791208790956</c:v>
                </c:pt>
                <c:pt idx="1524">
                  <c:v>709.8901098901074</c:v>
                </c:pt>
                <c:pt idx="1525">
                  <c:v>701.09890109889864</c:v>
                </c:pt>
                <c:pt idx="1526">
                  <c:v>716.48351648351399</c:v>
                </c:pt>
                <c:pt idx="1527">
                  <c:v>716.48351648351399</c:v>
                </c:pt>
                <c:pt idx="1528">
                  <c:v>716.48351648351399</c:v>
                </c:pt>
                <c:pt idx="1529">
                  <c:v>714.28571428571183</c:v>
                </c:pt>
                <c:pt idx="1530">
                  <c:v>727.47252747252503</c:v>
                </c:pt>
                <c:pt idx="1531">
                  <c:v>709.89010989010751</c:v>
                </c:pt>
                <c:pt idx="1532">
                  <c:v>703.29670329670091</c:v>
                </c:pt>
                <c:pt idx="1533">
                  <c:v>703.29670329670091</c:v>
                </c:pt>
                <c:pt idx="1534">
                  <c:v>685.71428571428339</c:v>
                </c:pt>
                <c:pt idx="1535">
                  <c:v>676.92307692307463</c:v>
                </c:pt>
                <c:pt idx="1536">
                  <c:v>676.92307692307463</c:v>
                </c:pt>
                <c:pt idx="1537">
                  <c:v>681.31868131867907</c:v>
                </c:pt>
                <c:pt idx="1538">
                  <c:v>685.71428571428339</c:v>
                </c:pt>
                <c:pt idx="1539">
                  <c:v>692.30769230768999</c:v>
                </c:pt>
                <c:pt idx="1540">
                  <c:v>698.90109890109659</c:v>
                </c:pt>
                <c:pt idx="1541">
                  <c:v>709.89010989010762</c:v>
                </c:pt>
                <c:pt idx="1542">
                  <c:v>692.3076923076901</c:v>
                </c:pt>
                <c:pt idx="1543">
                  <c:v>696.70329670329443</c:v>
                </c:pt>
                <c:pt idx="1544">
                  <c:v>690.10989010988783</c:v>
                </c:pt>
                <c:pt idx="1545">
                  <c:v>685.71428571428339</c:v>
                </c:pt>
                <c:pt idx="1546">
                  <c:v>685.71428571428339</c:v>
                </c:pt>
                <c:pt idx="1547">
                  <c:v>679.12087912087679</c:v>
                </c:pt>
                <c:pt idx="1548">
                  <c:v>676.92307692307463</c:v>
                </c:pt>
                <c:pt idx="1549">
                  <c:v>703.2967032967008</c:v>
                </c:pt>
                <c:pt idx="1550">
                  <c:v>696.7032967032942</c:v>
                </c:pt>
                <c:pt idx="1551">
                  <c:v>692.30769230768988</c:v>
                </c:pt>
                <c:pt idx="1552">
                  <c:v>707.69230769230512</c:v>
                </c:pt>
                <c:pt idx="1553">
                  <c:v>696.7032967032942</c:v>
                </c:pt>
                <c:pt idx="1554">
                  <c:v>692.30769230768988</c:v>
                </c:pt>
                <c:pt idx="1555">
                  <c:v>705.49450549450296</c:v>
                </c:pt>
                <c:pt idx="1556">
                  <c:v>716.48351648351388</c:v>
                </c:pt>
                <c:pt idx="1557">
                  <c:v>707.69230769230512</c:v>
                </c:pt>
                <c:pt idx="1558">
                  <c:v>705.49450549450296</c:v>
                </c:pt>
                <c:pt idx="1559">
                  <c:v>731.86813186812924</c:v>
                </c:pt>
                <c:pt idx="1560">
                  <c:v>720.87912087911832</c:v>
                </c:pt>
                <c:pt idx="1561">
                  <c:v>714.28571428571172</c:v>
                </c:pt>
                <c:pt idx="1562">
                  <c:v>718.68131868131616</c:v>
                </c:pt>
                <c:pt idx="1563">
                  <c:v>723.07692307692059</c:v>
                </c:pt>
                <c:pt idx="1564">
                  <c:v>716.48351648351399</c:v>
                </c:pt>
                <c:pt idx="1565">
                  <c:v>707.69230769230523</c:v>
                </c:pt>
                <c:pt idx="1566">
                  <c:v>709.8901098901074</c:v>
                </c:pt>
                <c:pt idx="1567">
                  <c:v>698.90109890109647</c:v>
                </c:pt>
                <c:pt idx="1568">
                  <c:v>703.2967032967008</c:v>
                </c:pt>
                <c:pt idx="1569">
                  <c:v>696.7032967032942</c:v>
                </c:pt>
                <c:pt idx="1570">
                  <c:v>701.09890109889852</c:v>
                </c:pt>
                <c:pt idx="1571">
                  <c:v>703.29670329670068</c:v>
                </c:pt>
                <c:pt idx="1572">
                  <c:v>701.09890109889841</c:v>
                </c:pt>
                <c:pt idx="1573">
                  <c:v>707.69230769230489</c:v>
                </c:pt>
                <c:pt idx="1574">
                  <c:v>707.69230769230489</c:v>
                </c:pt>
                <c:pt idx="1575">
                  <c:v>707.69230769230489</c:v>
                </c:pt>
                <c:pt idx="1576">
                  <c:v>718.68131868131582</c:v>
                </c:pt>
                <c:pt idx="1577">
                  <c:v>709.89010989010706</c:v>
                </c:pt>
                <c:pt idx="1578">
                  <c:v>709.89010989010706</c:v>
                </c:pt>
                <c:pt idx="1579">
                  <c:v>698.90109890109613</c:v>
                </c:pt>
                <c:pt idx="1580">
                  <c:v>701.09890109889841</c:v>
                </c:pt>
                <c:pt idx="1581">
                  <c:v>703.29670329670057</c:v>
                </c:pt>
                <c:pt idx="1582">
                  <c:v>701.0989010988983</c:v>
                </c:pt>
                <c:pt idx="1583">
                  <c:v>694.5054945054917</c:v>
                </c:pt>
                <c:pt idx="1584">
                  <c:v>696.70329670329386</c:v>
                </c:pt>
                <c:pt idx="1585">
                  <c:v>690.10989010988726</c:v>
                </c:pt>
                <c:pt idx="1586">
                  <c:v>685.71428571428294</c:v>
                </c:pt>
                <c:pt idx="1587">
                  <c:v>687.9120879120851</c:v>
                </c:pt>
                <c:pt idx="1588">
                  <c:v>690.10989010988726</c:v>
                </c:pt>
                <c:pt idx="1589">
                  <c:v>690.10989010988726</c:v>
                </c:pt>
                <c:pt idx="1590">
                  <c:v>701.0989010988983</c:v>
                </c:pt>
                <c:pt idx="1591">
                  <c:v>703.29670329670046</c:v>
                </c:pt>
                <c:pt idx="1592">
                  <c:v>705.49450549450273</c:v>
                </c:pt>
                <c:pt idx="1593">
                  <c:v>712.08791208790922</c:v>
                </c:pt>
                <c:pt idx="1594">
                  <c:v>701.0989010988983</c:v>
                </c:pt>
                <c:pt idx="1595">
                  <c:v>718.6813186813157</c:v>
                </c:pt>
                <c:pt idx="1596">
                  <c:v>703.29670329670034</c:v>
                </c:pt>
                <c:pt idx="1597">
                  <c:v>725.27472527472219</c:v>
                </c:pt>
                <c:pt idx="1598">
                  <c:v>727.47252747252435</c:v>
                </c:pt>
                <c:pt idx="1599">
                  <c:v>729.67032967032662</c:v>
                </c:pt>
                <c:pt idx="1600">
                  <c:v>731.86813186812878</c:v>
                </c:pt>
                <c:pt idx="1601">
                  <c:v>747.25274725274414</c:v>
                </c:pt>
                <c:pt idx="1602">
                  <c:v>751.64835164834847</c:v>
                </c:pt>
                <c:pt idx="1603">
                  <c:v>751.64835164834847</c:v>
                </c:pt>
                <c:pt idx="1604">
                  <c:v>740.65934065933754</c:v>
                </c:pt>
                <c:pt idx="1605">
                  <c:v>734.06593406593095</c:v>
                </c:pt>
                <c:pt idx="1606">
                  <c:v>734.06593406593095</c:v>
                </c:pt>
                <c:pt idx="1607">
                  <c:v>729.67032967032651</c:v>
                </c:pt>
                <c:pt idx="1608">
                  <c:v>731.86813186812867</c:v>
                </c:pt>
                <c:pt idx="1609">
                  <c:v>729.6703296703264</c:v>
                </c:pt>
                <c:pt idx="1610">
                  <c:v>731.86813186812856</c:v>
                </c:pt>
                <c:pt idx="1611">
                  <c:v>751.64835164834824</c:v>
                </c:pt>
                <c:pt idx="1612">
                  <c:v>771.42857142856803</c:v>
                </c:pt>
                <c:pt idx="1613">
                  <c:v>767.0329670329636</c:v>
                </c:pt>
                <c:pt idx="1614">
                  <c:v>764.83516483516144</c:v>
                </c:pt>
                <c:pt idx="1615">
                  <c:v>762.63736263735927</c:v>
                </c:pt>
                <c:pt idx="1616">
                  <c:v>769.23076923076576</c:v>
                </c:pt>
                <c:pt idx="1617">
                  <c:v>778.02197802197441</c:v>
                </c:pt>
                <c:pt idx="1618">
                  <c:v>771.42857142856781</c:v>
                </c:pt>
                <c:pt idx="1619">
                  <c:v>769.23076923076565</c:v>
                </c:pt>
                <c:pt idx="1620">
                  <c:v>769.23076923076565</c:v>
                </c:pt>
                <c:pt idx="1621">
                  <c:v>758.24175824175472</c:v>
                </c:pt>
                <c:pt idx="1622">
                  <c:v>762.63736263735905</c:v>
                </c:pt>
                <c:pt idx="1623">
                  <c:v>773.62637362636997</c:v>
                </c:pt>
                <c:pt idx="1624">
                  <c:v>775.82417582417224</c:v>
                </c:pt>
                <c:pt idx="1625">
                  <c:v>775.82417582417224</c:v>
                </c:pt>
                <c:pt idx="1626">
                  <c:v>773.62637362636997</c:v>
                </c:pt>
                <c:pt idx="1627">
                  <c:v>773.62637362636997</c:v>
                </c:pt>
                <c:pt idx="1628">
                  <c:v>780.21978021977657</c:v>
                </c:pt>
                <c:pt idx="1629">
                  <c:v>760.43956043955689</c:v>
                </c:pt>
                <c:pt idx="1630">
                  <c:v>764.83516483516132</c:v>
                </c:pt>
                <c:pt idx="1631">
                  <c:v>775.82417582417224</c:v>
                </c:pt>
                <c:pt idx="1632">
                  <c:v>793.40659340658976</c:v>
                </c:pt>
                <c:pt idx="1633">
                  <c:v>791.2087912087876</c:v>
                </c:pt>
                <c:pt idx="1634">
                  <c:v>791.2087912087876</c:v>
                </c:pt>
                <c:pt idx="1635">
                  <c:v>778.02197802197441</c:v>
                </c:pt>
                <c:pt idx="1636">
                  <c:v>786.81318681318305</c:v>
                </c:pt>
                <c:pt idx="1637">
                  <c:v>799.99999999999613</c:v>
                </c:pt>
                <c:pt idx="1638">
                  <c:v>797.80219780219397</c:v>
                </c:pt>
                <c:pt idx="1639">
                  <c:v>784.61538461538089</c:v>
                </c:pt>
                <c:pt idx="1640">
                  <c:v>786.81318681318305</c:v>
                </c:pt>
                <c:pt idx="1641">
                  <c:v>784.61538461538089</c:v>
                </c:pt>
                <c:pt idx="1642">
                  <c:v>795.60439560439181</c:v>
                </c:pt>
                <c:pt idx="1643">
                  <c:v>782.41758241757873</c:v>
                </c:pt>
                <c:pt idx="1644">
                  <c:v>795.60439560439181</c:v>
                </c:pt>
                <c:pt idx="1645">
                  <c:v>775.82417582417213</c:v>
                </c:pt>
                <c:pt idx="1646">
                  <c:v>780.21978021977657</c:v>
                </c:pt>
                <c:pt idx="1647">
                  <c:v>775.82417582417224</c:v>
                </c:pt>
                <c:pt idx="1648">
                  <c:v>778.02197802197441</c:v>
                </c:pt>
                <c:pt idx="1649">
                  <c:v>771.42857142856781</c:v>
                </c:pt>
                <c:pt idx="1650">
                  <c:v>762.63736263735905</c:v>
                </c:pt>
                <c:pt idx="1651">
                  <c:v>780.21978021977657</c:v>
                </c:pt>
                <c:pt idx="1652">
                  <c:v>786.81318681318317</c:v>
                </c:pt>
                <c:pt idx="1653">
                  <c:v>773.62637362636997</c:v>
                </c:pt>
                <c:pt idx="1654">
                  <c:v>778.02197802197429</c:v>
                </c:pt>
                <c:pt idx="1655">
                  <c:v>780.21978021977645</c:v>
                </c:pt>
                <c:pt idx="1656">
                  <c:v>782.41758241757861</c:v>
                </c:pt>
                <c:pt idx="1657">
                  <c:v>791.20879120878737</c:v>
                </c:pt>
                <c:pt idx="1658">
                  <c:v>778.02197802197418</c:v>
                </c:pt>
                <c:pt idx="1659">
                  <c:v>749.45054945054574</c:v>
                </c:pt>
                <c:pt idx="1660">
                  <c:v>762.63736263735882</c:v>
                </c:pt>
                <c:pt idx="1661">
                  <c:v>756.04395604395222</c:v>
                </c:pt>
                <c:pt idx="1662">
                  <c:v>751.64835164834778</c:v>
                </c:pt>
                <c:pt idx="1663">
                  <c:v>740.65934065933686</c:v>
                </c:pt>
                <c:pt idx="1664">
                  <c:v>745.05494505494119</c:v>
                </c:pt>
                <c:pt idx="1665">
                  <c:v>742.85714285713902</c:v>
                </c:pt>
                <c:pt idx="1666">
                  <c:v>738.46153846153459</c:v>
                </c:pt>
                <c:pt idx="1667">
                  <c:v>742.85714285713891</c:v>
                </c:pt>
                <c:pt idx="1668">
                  <c:v>736.26373626373231</c:v>
                </c:pt>
                <c:pt idx="1669">
                  <c:v>740.65934065933675</c:v>
                </c:pt>
                <c:pt idx="1670">
                  <c:v>745.05494505494107</c:v>
                </c:pt>
                <c:pt idx="1671">
                  <c:v>738.46153846153447</c:v>
                </c:pt>
                <c:pt idx="1672">
                  <c:v>740.65934065933664</c:v>
                </c:pt>
                <c:pt idx="1673">
                  <c:v>738.46153846153447</c:v>
                </c:pt>
                <c:pt idx="1674">
                  <c:v>740.65934065933664</c:v>
                </c:pt>
                <c:pt idx="1675">
                  <c:v>736.26373626373231</c:v>
                </c:pt>
                <c:pt idx="1676">
                  <c:v>723.07692307691923</c:v>
                </c:pt>
                <c:pt idx="1677">
                  <c:v>716.48351648351263</c:v>
                </c:pt>
                <c:pt idx="1678">
                  <c:v>718.68131868131479</c:v>
                </c:pt>
                <c:pt idx="1679">
                  <c:v>727.47252747252355</c:v>
                </c:pt>
                <c:pt idx="1680">
                  <c:v>734.06593406593015</c:v>
                </c:pt>
                <c:pt idx="1681">
                  <c:v>738.46153846153447</c:v>
                </c:pt>
                <c:pt idx="1682">
                  <c:v>734.06593406593015</c:v>
                </c:pt>
                <c:pt idx="1683">
                  <c:v>731.86813186812799</c:v>
                </c:pt>
                <c:pt idx="1684">
                  <c:v>729.67032967032583</c:v>
                </c:pt>
                <c:pt idx="1685">
                  <c:v>727.47252747252367</c:v>
                </c:pt>
                <c:pt idx="1686">
                  <c:v>718.68131868131491</c:v>
                </c:pt>
                <c:pt idx="1687">
                  <c:v>712.08791208790842</c:v>
                </c:pt>
                <c:pt idx="1688">
                  <c:v>712.08791208790842</c:v>
                </c:pt>
                <c:pt idx="1689">
                  <c:v>705.49450549450182</c:v>
                </c:pt>
                <c:pt idx="1690">
                  <c:v>707.69230769230398</c:v>
                </c:pt>
                <c:pt idx="1691">
                  <c:v>707.69230769230398</c:v>
                </c:pt>
                <c:pt idx="1692">
                  <c:v>707.69230769230398</c:v>
                </c:pt>
                <c:pt idx="1693">
                  <c:v>707.69230769230398</c:v>
                </c:pt>
                <c:pt idx="1694">
                  <c:v>727.47252747252367</c:v>
                </c:pt>
                <c:pt idx="1695">
                  <c:v>729.67032967032594</c:v>
                </c:pt>
                <c:pt idx="1696">
                  <c:v>749.45054945054551</c:v>
                </c:pt>
                <c:pt idx="1697">
                  <c:v>745.05494505494119</c:v>
                </c:pt>
                <c:pt idx="1698">
                  <c:v>736.26373626373243</c:v>
                </c:pt>
                <c:pt idx="1699">
                  <c:v>734.06593406593026</c:v>
                </c:pt>
                <c:pt idx="1700">
                  <c:v>723.07692307691934</c:v>
                </c:pt>
                <c:pt idx="1701">
                  <c:v>712.08791208790842</c:v>
                </c:pt>
                <c:pt idx="1702">
                  <c:v>727.47252747252378</c:v>
                </c:pt>
                <c:pt idx="1703">
                  <c:v>731.8681318681281</c:v>
                </c:pt>
                <c:pt idx="1704">
                  <c:v>720.87912087911718</c:v>
                </c:pt>
                <c:pt idx="1705">
                  <c:v>718.68131868131502</c:v>
                </c:pt>
                <c:pt idx="1706">
                  <c:v>712.08791208790853</c:v>
                </c:pt>
                <c:pt idx="1707">
                  <c:v>720.87912087911729</c:v>
                </c:pt>
                <c:pt idx="1708">
                  <c:v>716.48351648351297</c:v>
                </c:pt>
                <c:pt idx="1709">
                  <c:v>727.47252747252389</c:v>
                </c:pt>
                <c:pt idx="1710">
                  <c:v>725.27472527472173</c:v>
                </c:pt>
                <c:pt idx="1711">
                  <c:v>720.87912087911729</c:v>
                </c:pt>
                <c:pt idx="1712">
                  <c:v>716.48351648351297</c:v>
                </c:pt>
                <c:pt idx="1713">
                  <c:v>718.68131868131513</c:v>
                </c:pt>
                <c:pt idx="1714">
                  <c:v>716.48351648351297</c:v>
                </c:pt>
                <c:pt idx="1715">
                  <c:v>714.28571428571081</c:v>
                </c:pt>
                <c:pt idx="1716">
                  <c:v>714.28571428571081</c:v>
                </c:pt>
                <c:pt idx="1717">
                  <c:v>709.89010989010637</c:v>
                </c:pt>
                <c:pt idx="1718">
                  <c:v>709.89010989010637</c:v>
                </c:pt>
                <c:pt idx="1719">
                  <c:v>709.89010989010637</c:v>
                </c:pt>
                <c:pt idx="1720">
                  <c:v>712.08791208790853</c:v>
                </c:pt>
                <c:pt idx="1721">
                  <c:v>718.68131868131513</c:v>
                </c:pt>
                <c:pt idx="1722">
                  <c:v>736.26373626373254</c:v>
                </c:pt>
                <c:pt idx="1723">
                  <c:v>747.25274725274346</c:v>
                </c:pt>
                <c:pt idx="1724">
                  <c:v>747.25274725274346</c:v>
                </c:pt>
                <c:pt idx="1725">
                  <c:v>734.06593406593026</c:v>
                </c:pt>
                <c:pt idx="1726">
                  <c:v>791.20879120878715</c:v>
                </c:pt>
                <c:pt idx="1727">
                  <c:v>837.36263736263311</c:v>
                </c:pt>
                <c:pt idx="1728">
                  <c:v>839.56043956043538</c:v>
                </c:pt>
                <c:pt idx="1729">
                  <c:v>863.7362637362595</c:v>
                </c:pt>
                <c:pt idx="1730">
                  <c:v>850.54945054944631</c:v>
                </c:pt>
                <c:pt idx="1731">
                  <c:v>859.34065934065518</c:v>
                </c:pt>
                <c:pt idx="1732">
                  <c:v>868.13186813186394</c:v>
                </c:pt>
                <c:pt idx="1733">
                  <c:v>854.94505494505086</c:v>
                </c:pt>
                <c:pt idx="1734">
                  <c:v>857.14285714285302</c:v>
                </c:pt>
                <c:pt idx="1735">
                  <c:v>859.34065934065518</c:v>
                </c:pt>
                <c:pt idx="1736">
                  <c:v>874.72527472527042</c:v>
                </c:pt>
                <c:pt idx="1737">
                  <c:v>885.71428571428135</c:v>
                </c:pt>
                <c:pt idx="1738">
                  <c:v>881.31868131867691</c:v>
                </c:pt>
                <c:pt idx="1739">
                  <c:v>874.72527472527042</c:v>
                </c:pt>
                <c:pt idx="1740">
                  <c:v>876.92307692307259</c:v>
                </c:pt>
                <c:pt idx="1741">
                  <c:v>872.52747252746826</c:v>
                </c:pt>
                <c:pt idx="1742">
                  <c:v>876.92307692307259</c:v>
                </c:pt>
                <c:pt idx="1743">
                  <c:v>865.93406593406155</c:v>
                </c:pt>
                <c:pt idx="1744">
                  <c:v>883.51648351647907</c:v>
                </c:pt>
                <c:pt idx="1745">
                  <c:v>896.70329670329227</c:v>
                </c:pt>
                <c:pt idx="1746">
                  <c:v>938.46153846153391</c:v>
                </c:pt>
                <c:pt idx="1747">
                  <c:v>945.0549450549405</c:v>
                </c:pt>
                <c:pt idx="1748">
                  <c:v>914.2857142857099</c:v>
                </c:pt>
                <c:pt idx="1749">
                  <c:v>912.08791208790774</c:v>
                </c:pt>
                <c:pt idx="1750">
                  <c:v>909.89010989010558</c:v>
                </c:pt>
                <c:pt idx="1751">
                  <c:v>876.9230769230727</c:v>
                </c:pt>
                <c:pt idx="1752">
                  <c:v>870.3296703296661</c:v>
                </c:pt>
                <c:pt idx="1753">
                  <c:v>883.51648351647918</c:v>
                </c:pt>
                <c:pt idx="1754">
                  <c:v>883.51648351647918</c:v>
                </c:pt>
                <c:pt idx="1755">
                  <c:v>905.49450549450103</c:v>
                </c:pt>
                <c:pt idx="1756">
                  <c:v>894.50549450549011</c:v>
                </c:pt>
                <c:pt idx="1757">
                  <c:v>885.71428571428135</c:v>
                </c:pt>
                <c:pt idx="1758">
                  <c:v>931.86813186812719</c:v>
                </c:pt>
                <c:pt idx="1759">
                  <c:v>942.85714285713811</c:v>
                </c:pt>
                <c:pt idx="1760">
                  <c:v>923.07692307691843</c:v>
                </c:pt>
                <c:pt idx="1761">
                  <c:v>934.06593406592935</c:v>
                </c:pt>
                <c:pt idx="1762">
                  <c:v>947.25274725274255</c:v>
                </c:pt>
                <c:pt idx="1763">
                  <c:v>949.45054945054471</c:v>
                </c:pt>
                <c:pt idx="1764">
                  <c:v>940.65934065933595</c:v>
                </c:pt>
                <c:pt idx="1765">
                  <c:v>958.24175824175347</c:v>
                </c:pt>
                <c:pt idx="1766">
                  <c:v>960.43956043955563</c:v>
                </c:pt>
                <c:pt idx="1767">
                  <c:v>956.04395604395131</c:v>
                </c:pt>
                <c:pt idx="1768">
                  <c:v>960.43956043955575</c:v>
                </c:pt>
                <c:pt idx="1769">
                  <c:v>947.25274725274267</c:v>
                </c:pt>
                <c:pt idx="1770">
                  <c:v>947.25274725274267</c:v>
                </c:pt>
                <c:pt idx="1771">
                  <c:v>958.24175824175359</c:v>
                </c:pt>
                <c:pt idx="1772">
                  <c:v>953.84615384614926</c:v>
                </c:pt>
                <c:pt idx="1773">
                  <c:v>967.03296703296246</c:v>
                </c:pt>
                <c:pt idx="1774">
                  <c:v>984.61538461537987</c:v>
                </c:pt>
                <c:pt idx="1775">
                  <c:v>978.02197802197327</c:v>
                </c:pt>
                <c:pt idx="1776">
                  <c:v>980.21978021977554</c:v>
                </c:pt>
                <c:pt idx="1777">
                  <c:v>975.82417582417111</c:v>
                </c:pt>
                <c:pt idx="1778">
                  <c:v>993.40659340658863</c:v>
                </c:pt>
                <c:pt idx="1779">
                  <c:v>980.21978021977543</c:v>
                </c:pt>
                <c:pt idx="1780">
                  <c:v>958.24175824175359</c:v>
                </c:pt>
                <c:pt idx="1781">
                  <c:v>940.65934065933607</c:v>
                </c:pt>
                <c:pt idx="1782">
                  <c:v>953.84615384614915</c:v>
                </c:pt>
                <c:pt idx="1783">
                  <c:v>958.24175824175359</c:v>
                </c:pt>
                <c:pt idx="1784">
                  <c:v>923.07692307691855</c:v>
                </c:pt>
                <c:pt idx="1785">
                  <c:v>931.86813186812731</c:v>
                </c:pt>
                <c:pt idx="1786">
                  <c:v>938.46153846153379</c:v>
                </c:pt>
                <c:pt idx="1787">
                  <c:v>956.04395604395131</c:v>
                </c:pt>
                <c:pt idx="1788">
                  <c:v>962.63736263735791</c:v>
                </c:pt>
                <c:pt idx="1789">
                  <c:v>967.03296703296223</c:v>
                </c:pt>
                <c:pt idx="1790">
                  <c:v>973.62637362636883</c:v>
                </c:pt>
                <c:pt idx="1791">
                  <c:v>971.42857142856667</c:v>
                </c:pt>
                <c:pt idx="1792">
                  <c:v>967.03296703296235</c:v>
                </c:pt>
                <c:pt idx="1793">
                  <c:v>969.23076923076451</c:v>
                </c:pt>
                <c:pt idx="1794">
                  <c:v>975.82417582417111</c:v>
                </c:pt>
                <c:pt idx="1795">
                  <c:v>964.83516483516019</c:v>
                </c:pt>
                <c:pt idx="1796">
                  <c:v>967.03296703296246</c:v>
                </c:pt>
                <c:pt idx="1797">
                  <c:v>960.43956043955586</c:v>
                </c:pt>
                <c:pt idx="1798">
                  <c:v>951.6483516483471</c:v>
                </c:pt>
                <c:pt idx="1799">
                  <c:v>938.46153846153391</c:v>
                </c:pt>
                <c:pt idx="1800">
                  <c:v>920.87912087911639</c:v>
                </c:pt>
                <c:pt idx="1801">
                  <c:v>830.76923076922674</c:v>
                </c:pt>
                <c:pt idx="1802">
                  <c:v>850.54945054944631</c:v>
                </c:pt>
                <c:pt idx="1803">
                  <c:v>857.1428571428529</c:v>
                </c:pt>
                <c:pt idx="1804">
                  <c:v>872.52747252746815</c:v>
                </c:pt>
                <c:pt idx="1805">
                  <c:v>879.12087912087475</c:v>
                </c:pt>
                <c:pt idx="1806">
                  <c:v>874.72527472527042</c:v>
                </c:pt>
                <c:pt idx="1807">
                  <c:v>859.34065934065507</c:v>
                </c:pt>
                <c:pt idx="1808">
                  <c:v>870.3296703296661</c:v>
                </c:pt>
                <c:pt idx="1809">
                  <c:v>890.10989010988578</c:v>
                </c:pt>
                <c:pt idx="1810">
                  <c:v>903.29670329669898</c:v>
                </c:pt>
                <c:pt idx="1811">
                  <c:v>931.86813186812753</c:v>
                </c:pt>
                <c:pt idx="1812">
                  <c:v>914.28571428571001</c:v>
                </c:pt>
                <c:pt idx="1813">
                  <c:v>903.29670329669909</c:v>
                </c:pt>
                <c:pt idx="1814">
                  <c:v>907.69230769230342</c:v>
                </c:pt>
                <c:pt idx="1815">
                  <c:v>901.09890109889693</c:v>
                </c:pt>
                <c:pt idx="1816">
                  <c:v>914.28571428571001</c:v>
                </c:pt>
                <c:pt idx="1817">
                  <c:v>923.07692307691877</c:v>
                </c:pt>
                <c:pt idx="1818">
                  <c:v>923.07692307691877</c:v>
                </c:pt>
                <c:pt idx="1819">
                  <c:v>927.4725274725231</c:v>
                </c:pt>
                <c:pt idx="1820">
                  <c:v>923.07692307691866</c:v>
                </c:pt>
                <c:pt idx="1821">
                  <c:v>927.47252747252298</c:v>
                </c:pt>
                <c:pt idx="1822">
                  <c:v>916.48351648351206</c:v>
                </c:pt>
                <c:pt idx="1823">
                  <c:v>909.89010989010558</c:v>
                </c:pt>
                <c:pt idx="1824">
                  <c:v>907.69230769230342</c:v>
                </c:pt>
                <c:pt idx="1825">
                  <c:v>894.50549450549022</c:v>
                </c:pt>
                <c:pt idx="1826">
                  <c:v>892.30769230768806</c:v>
                </c:pt>
                <c:pt idx="1827">
                  <c:v>909.89010989010558</c:v>
                </c:pt>
                <c:pt idx="1828">
                  <c:v>905.49450549450114</c:v>
                </c:pt>
                <c:pt idx="1829">
                  <c:v>896.70329670329238</c:v>
                </c:pt>
                <c:pt idx="1830">
                  <c:v>879.12087912087486</c:v>
                </c:pt>
                <c:pt idx="1831">
                  <c:v>890.10989010988578</c:v>
                </c:pt>
                <c:pt idx="1832">
                  <c:v>898.90109890109466</c:v>
                </c:pt>
                <c:pt idx="1833">
                  <c:v>945.05494505494062</c:v>
                </c:pt>
                <c:pt idx="1834">
                  <c:v>920.87912087911661</c:v>
                </c:pt>
                <c:pt idx="1835">
                  <c:v>938.46153846153402</c:v>
                </c:pt>
                <c:pt idx="1836">
                  <c:v>931.86813186812742</c:v>
                </c:pt>
                <c:pt idx="1837">
                  <c:v>936.26373626373186</c:v>
                </c:pt>
                <c:pt idx="1838">
                  <c:v>940.65934065933629</c:v>
                </c:pt>
                <c:pt idx="1839">
                  <c:v>929.67032967032537</c:v>
                </c:pt>
                <c:pt idx="1840">
                  <c:v>894.50549450549033</c:v>
                </c:pt>
                <c:pt idx="1841">
                  <c:v>887.91208791208373</c:v>
                </c:pt>
                <c:pt idx="1842">
                  <c:v>896.70329670329249</c:v>
                </c:pt>
                <c:pt idx="1843">
                  <c:v>896.70329670329249</c:v>
                </c:pt>
                <c:pt idx="1844">
                  <c:v>881.31868131867714</c:v>
                </c:pt>
                <c:pt idx="1845">
                  <c:v>879.12087912087497</c:v>
                </c:pt>
                <c:pt idx="1846">
                  <c:v>885.71428571428157</c:v>
                </c:pt>
                <c:pt idx="1847">
                  <c:v>887.91208791208373</c:v>
                </c:pt>
                <c:pt idx="1848">
                  <c:v>881.31868131867714</c:v>
                </c:pt>
                <c:pt idx="1849">
                  <c:v>887.91208791208373</c:v>
                </c:pt>
                <c:pt idx="1850">
                  <c:v>901.09890109889682</c:v>
                </c:pt>
                <c:pt idx="1851">
                  <c:v>912.08791208790774</c:v>
                </c:pt>
                <c:pt idx="1852">
                  <c:v>903.29670329669898</c:v>
                </c:pt>
                <c:pt idx="1853">
                  <c:v>898.90109890109466</c:v>
                </c:pt>
                <c:pt idx="1854">
                  <c:v>901.09890109889693</c:v>
                </c:pt>
                <c:pt idx="1855">
                  <c:v>903.29670329669909</c:v>
                </c:pt>
                <c:pt idx="1856">
                  <c:v>896.70329670329249</c:v>
                </c:pt>
                <c:pt idx="1857">
                  <c:v>890.10989010988601</c:v>
                </c:pt>
                <c:pt idx="1858">
                  <c:v>905.49450549450137</c:v>
                </c:pt>
                <c:pt idx="1859">
                  <c:v>896.70329670329261</c:v>
                </c:pt>
                <c:pt idx="1860">
                  <c:v>896.70329670329261</c:v>
                </c:pt>
                <c:pt idx="1861">
                  <c:v>905.49450549450137</c:v>
                </c:pt>
                <c:pt idx="1862">
                  <c:v>898.90109890109477</c:v>
                </c:pt>
                <c:pt idx="1863">
                  <c:v>896.70329670329261</c:v>
                </c:pt>
                <c:pt idx="1864">
                  <c:v>920.87912087911661</c:v>
                </c:pt>
                <c:pt idx="1865">
                  <c:v>947.25274725274278</c:v>
                </c:pt>
                <c:pt idx="1866">
                  <c:v>942.85714285713834</c:v>
                </c:pt>
                <c:pt idx="1867">
                  <c:v>951.64835164834699</c:v>
                </c:pt>
                <c:pt idx="1868">
                  <c:v>962.63736263735791</c:v>
                </c:pt>
                <c:pt idx="1869">
                  <c:v>967.03296703296223</c:v>
                </c:pt>
                <c:pt idx="1870">
                  <c:v>973.62637362636883</c:v>
                </c:pt>
                <c:pt idx="1871">
                  <c:v>1030.7692307692257</c:v>
                </c:pt>
                <c:pt idx="1872">
                  <c:v>1052.7472527472478</c:v>
                </c:pt>
                <c:pt idx="1873">
                  <c:v>1065.9340659340608</c:v>
                </c:pt>
                <c:pt idx="1874">
                  <c:v>1076.9230769230717</c:v>
                </c:pt>
                <c:pt idx="1875">
                  <c:v>1054.9450549450498</c:v>
                </c:pt>
                <c:pt idx="1876">
                  <c:v>1063.7362637362585</c:v>
                </c:pt>
                <c:pt idx="1877">
                  <c:v>1074.7252747252694</c:v>
                </c:pt>
                <c:pt idx="1878">
                  <c:v>1059.3406593406542</c:v>
                </c:pt>
                <c:pt idx="1879">
                  <c:v>1061.5384615384564</c:v>
                </c:pt>
                <c:pt idx="1880">
                  <c:v>1059.3406593406542</c:v>
                </c:pt>
                <c:pt idx="1881">
                  <c:v>1054.9450549450498</c:v>
                </c:pt>
                <c:pt idx="1882">
                  <c:v>1070.3296703296653</c:v>
                </c:pt>
                <c:pt idx="1883">
                  <c:v>1076.9230769230717</c:v>
                </c:pt>
                <c:pt idx="1884">
                  <c:v>1090.1098901098846</c:v>
                </c:pt>
                <c:pt idx="1885">
                  <c:v>1081.318681318676</c:v>
                </c:pt>
                <c:pt idx="1886">
                  <c:v>1079.1208791208737</c:v>
                </c:pt>
                <c:pt idx="1887">
                  <c:v>1072.5274725274671</c:v>
                </c:pt>
                <c:pt idx="1888">
                  <c:v>1072.5274725274671</c:v>
                </c:pt>
                <c:pt idx="1889">
                  <c:v>1052.7472527472476</c:v>
                </c:pt>
                <c:pt idx="1890">
                  <c:v>1050.5494505494453</c:v>
                </c:pt>
                <c:pt idx="1891">
                  <c:v>1054.9450549450496</c:v>
                </c:pt>
                <c:pt idx="1892">
                  <c:v>1052.7472527472473</c:v>
                </c:pt>
                <c:pt idx="1893">
                  <c:v>1037.3626373626321</c:v>
                </c:pt>
                <c:pt idx="1894">
                  <c:v>1050.5494505494453</c:v>
                </c:pt>
                <c:pt idx="1895">
                  <c:v>1063.7362637362585</c:v>
                </c:pt>
                <c:pt idx="1896">
                  <c:v>1081.318681318676</c:v>
                </c:pt>
                <c:pt idx="1897">
                  <c:v>1072.5274725274671</c:v>
                </c:pt>
                <c:pt idx="1898">
                  <c:v>1087.9120879120824</c:v>
                </c:pt>
                <c:pt idx="1899">
                  <c:v>1085.7142857142801</c:v>
                </c:pt>
                <c:pt idx="1900">
                  <c:v>1052.7472527472473</c:v>
                </c:pt>
                <c:pt idx="1901">
                  <c:v>1052.7472527472473</c:v>
                </c:pt>
                <c:pt idx="1902">
                  <c:v>1039.5604395604341</c:v>
                </c:pt>
                <c:pt idx="1903">
                  <c:v>1035.1648351648298</c:v>
                </c:pt>
                <c:pt idx="1904">
                  <c:v>1013.186813186808</c:v>
                </c:pt>
                <c:pt idx="1905">
                  <c:v>1021.9780219780167</c:v>
                </c:pt>
                <c:pt idx="1906">
                  <c:v>1030.7692307692255</c:v>
                </c:pt>
                <c:pt idx="1907">
                  <c:v>1032.9670329670275</c:v>
                </c:pt>
                <c:pt idx="1908">
                  <c:v>1035.1648351648298</c:v>
                </c:pt>
                <c:pt idx="1909">
                  <c:v>1043.9560439560385</c:v>
                </c:pt>
                <c:pt idx="1910">
                  <c:v>1043.9560439560385</c:v>
                </c:pt>
                <c:pt idx="1911">
                  <c:v>1032.9670329670275</c:v>
                </c:pt>
                <c:pt idx="1912">
                  <c:v>1017.5824175824123</c:v>
                </c:pt>
                <c:pt idx="1913">
                  <c:v>1015.3846153846101</c:v>
                </c:pt>
                <c:pt idx="1914">
                  <c:v>1010.9890109890058</c:v>
                </c:pt>
                <c:pt idx="1915">
                  <c:v>1015.3846153846101</c:v>
                </c:pt>
                <c:pt idx="1916">
                  <c:v>1041.7582417582364</c:v>
                </c:pt>
                <c:pt idx="1917">
                  <c:v>1039.5604395604344</c:v>
                </c:pt>
                <c:pt idx="1918">
                  <c:v>1035.16483516483</c:v>
                </c:pt>
                <c:pt idx="1919">
                  <c:v>1026.3736263736214</c:v>
                </c:pt>
                <c:pt idx="1920">
                  <c:v>1041.7582417582366</c:v>
                </c:pt>
                <c:pt idx="1921">
                  <c:v>1043.9560439560389</c:v>
                </c:pt>
                <c:pt idx="1922">
                  <c:v>1037.3626373626323</c:v>
                </c:pt>
                <c:pt idx="1923">
                  <c:v>1019.7802197802149</c:v>
                </c:pt>
                <c:pt idx="1924">
                  <c:v>1004.3956043955997</c:v>
                </c:pt>
                <c:pt idx="1925">
                  <c:v>1013.1868131868085</c:v>
                </c:pt>
                <c:pt idx="1926">
                  <c:v>1037.3626373626325</c:v>
                </c:pt>
                <c:pt idx="1927">
                  <c:v>1017.5824175824129</c:v>
                </c:pt>
                <c:pt idx="1928">
                  <c:v>1094.5054945054894</c:v>
                </c:pt>
                <c:pt idx="1929">
                  <c:v>1120.8791208791158</c:v>
                </c:pt>
                <c:pt idx="1930">
                  <c:v>1105.4945054945006</c:v>
                </c:pt>
                <c:pt idx="1931">
                  <c:v>1085.7142857142808</c:v>
                </c:pt>
                <c:pt idx="1932">
                  <c:v>1087.9120879120831</c:v>
                </c:pt>
                <c:pt idx="1933">
                  <c:v>1092.3076923076874</c:v>
                </c:pt>
                <c:pt idx="1934">
                  <c:v>1074.7252747252699</c:v>
                </c:pt>
                <c:pt idx="1935">
                  <c:v>1074.7252747252699</c:v>
                </c:pt>
                <c:pt idx="1936">
                  <c:v>1090.1098901098851</c:v>
                </c:pt>
                <c:pt idx="1937">
                  <c:v>1096.7032967032917</c:v>
                </c:pt>
                <c:pt idx="1938">
                  <c:v>1103.2967032966981</c:v>
                </c:pt>
                <c:pt idx="1939">
                  <c:v>1116.4835164835113</c:v>
                </c:pt>
                <c:pt idx="1940">
                  <c:v>1105.4945054945003</c:v>
                </c:pt>
                <c:pt idx="1941">
                  <c:v>1107.6923076923024</c:v>
                </c:pt>
                <c:pt idx="1942">
                  <c:v>1107.6923076923024</c:v>
                </c:pt>
                <c:pt idx="1943">
                  <c:v>1081.3186813186762</c:v>
                </c:pt>
                <c:pt idx="1944">
                  <c:v>1068.131868131863</c:v>
                </c:pt>
                <c:pt idx="1945">
                  <c:v>1072.5274725274676</c:v>
                </c:pt>
                <c:pt idx="1946">
                  <c:v>1094.5054945054894</c:v>
                </c:pt>
                <c:pt idx="1947">
                  <c:v>1094.5054945054894</c:v>
                </c:pt>
                <c:pt idx="1948">
                  <c:v>1085.7142857142808</c:v>
                </c:pt>
                <c:pt idx="1949">
                  <c:v>1079.1208791208742</c:v>
                </c:pt>
                <c:pt idx="1950">
                  <c:v>1079.1208791208742</c:v>
                </c:pt>
                <c:pt idx="1951">
                  <c:v>1070.3296703296653</c:v>
                </c:pt>
                <c:pt idx="1952">
                  <c:v>1087.9120879120828</c:v>
                </c:pt>
                <c:pt idx="1953">
                  <c:v>1092.3076923076871</c:v>
                </c:pt>
                <c:pt idx="1954">
                  <c:v>1094.5054945054892</c:v>
                </c:pt>
                <c:pt idx="1955">
                  <c:v>1105.4945054945001</c:v>
                </c:pt>
                <c:pt idx="1956">
                  <c:v>1079.120879120874</c:v>
                </c:pt>
                <c:pt idx="1957">
                  <c:v>1098.9010989010935</c:v>
                </c:pt>
                <c:pt idx="1958">
                  <c:v>1109.8901098901044</c:v>
                </c:pt>
                <c:pt idx="1959">
                  <c:v>1116.483516483511</c:v>
                </c:pt>
                <c:pt idx="1960">
                  <c:v>1125.2747252747197</c:v>
                </c:pt>
                <c:pt idx="1961">
                  <c:v>1103.2967032966978</c:v>
                </c:pt>
                <c:pt idx="1962">
                  <c:v>975.82417582417099</c:v>
                </c:pt>
                <c:pt idx="1963">
                  <c:v>953.84615384614915</c:v>
                </c:pt>
                <c:pt idx="1964">
                  <c:v>971.42857142856656</c:v>
                </c:pt>
                <c:pt idx="1965">
                  <c:v>982.41758241757748</c:v>
                </c:pt>
                <c:pt idx="1966">
                  <c:v>986.81318681318191</c:v>
                </c:pt>
                <c:pt idx="1967">
                  <c:v>978.02197802197327</c:v>
                </c:pt>
                <c:pt idx="1968">
                  <c:v>986.81318681318191</c:v>
                </c:pt>
                <c:pt idx="1969">
                  <c:v>986.81318681318191</c:v>
                </c:pt>
                <c:pt idx="1970">
                  <c:v>986.81318681318191</c:v>
                </c:pt>
                <c:pt idx="1971">
                  <c:v>989.01098901098408</c:v>
                </c:pt>
                <c:pt idx="1972">
                  <c:v>986.81318681318191</c:v>
                </c:pt>
                <c:pt idx="1973">
                  <c:v>989.01098901098408</c:v>
                </c:pt>
                <c:pt idx="1974">
                  <c:v>984.61538461537964</c:v>
                </c:pt>
                <c:pt idx="1975">
                  <c:v>806.59340659340251</c:v>
                </c:pt>
                <c:pt idx="1976">
                  <c:v>802.19780219779818</c:v>
                </c:pt>
                <c:pt idx="1977">
                  <c:v>815.38461538461127</c:v>
                </c:pt>
                <c:pt idx="1978">
                  <c:v>813.18681318680899</c:v>
                </c:pt>
                <c:pt idx="1979">
                  <c:v>821.97802197801764</c:v>
                </c:pt>
                <c:pt idx="1980">
                  <c:v>808.79120879120455</c:v>
                </c:pt>
                <c:pt idx="1981">
                  <c:v>802.19780219779796</c:v>
                </c:pt>
                <c:pt idx="1982">
                  <c:v>802.19780219779796</c:v>
                </c:pt>
                <c:pt idx="1983">
                  <c:v>799.99999999999579</c:v>
                </c:pt>
                <c:pt idx="1984">
                  <c:v>808.79120879120455</c:v>
                </c:pt>
                <c:pt idx="1985">
                  <c:v>773.62637362636963</c:v>
                </c:pt>
                <c:pt idx="1986">
                  <c:v>756.04395604395211</c:v>
                </c:pt>
                <c:pt idx="1987">
                  <c:v>747.25274725274335</c:v>
                </c:pt>
                <c:pt idx="1988">
                  <c:v>747.25274725274335</c:v>
                </c:pt>
                <c:pt idx="1989">
                  <c:v>742.85714285713902</c:v>
                </c:pt>
                <c:pt idx="1990">
                  <c:v>747.25274725274346</c:v>
                </c:pt>
                <c:pt idx="1991">
                  <c:v>756.04395604395222</c:v>
                </c:pt>
                <c:pt idx="1992">
                  <c:v>756.04395604395222</c:v>
                </c:pt>
                <c:pt idx="1993">
                  <c:v>764.83516483516098</c:v>
                </c:pt>
                <c:pt idx="1994">
                  <c:v>775.8241758241719</c:v>
                </c:pt>
                <c:pt idx="1995">
                  <c:v>778.02197802197406</c:v>
                </c:pt>
                <c:pt idx="1996">
                  <c:v>789.01098901098499</c:v>
                </c:pt>
                <c:pt idx="1997">
                  <c:v>778.02197802197406</c:v>
                </c:pt>
                <c:pt idx="1998">
                  <c:v>764.83516483516098</c:v>
                </c:pt>
                <c:pt idx="1999">
                  <c:v>764.83516483516098</c:v>
                </c:pt>
                <c:pt idx="2000">
                  <c:v>764.83516483516098</c:v>
                </c:pt>
                <c:pt idx="2001">
                  <c:v>756.04395604395222</c:v>
                </c:pt>
                <c:pt idx="2002">
                  <c:v>753.84615384615006</c:v>
                </c:pt>
                <c:pt idx="2003">
                  <c:v>762.63736263735882</c:v>
                </c:pt>
                <c:pt idx="2004">
                  <c:v>753.84615384615006</c:v>
                </c:pt>
                <c:pt idx="2005">
                  <c:v>756.04395604395233</c:v>
                </c:pt>
                <c:pt idx="2006">
                  <c:v>751.6483516483479</c:v>
                </c:pt>
                <c:pt idx="2007">
                  <c:v>749.45054945054574</c:v>
                </c:pt>
                <c:pt idx="2008">
                  <c:v>747.25274725274357</c:v>
                </c:pt>
                <c:pt idx="2009">
                  <c:v>738.46153846153481</c:v>
                </c:pt>
                <c:pt idx="2010">
                  <c:v>720.87912087911729</c:v>
                </c:pt>
                <c:pt idx="2011">
                  <c:v>729.67032967032605</c:v>
                </c:pt>
                <c:pt idx="2012">
                  <c:v>745.05494505494141</c:v>
                </c:pt>
                <c:pt idx="2013">
                  <c:v>756.04395604395245</c:v>
                </c:pt>
                <c:pt idx="2014">
                  <c:v>756.04395604395245</c:v>
                </c:pt>
                <c:pt idx="2015">
                  <c:v>778.02197802197441</c:v>
                </c:pt>
                <c:pt idx="2016">
                  <c:v>773.62637362637008</c:v>
                </c:pt>
                <c:pt idx="2017">
                  <c:v>784.615384615381</c:v>
                </c:pt>
                <c:pt idx="2018">
                  <c:v>784.615384615381</c:v>
                </c:pt>
                <c:pt idx="2019">
                  <c:v>791.20879120878749</c:v>
                </c:pt>
                <c:pt idx="2020">
                  <c:v>789.01098901098533</c:v>
                </c:pt>
                <c:pt idx="2021">
                  <c:v>780.21978021977657</c:v>
                </c:pt>
                <c:pt idx="2022">
                  <c:v>784.61538461538089</c:v>
                </c:pt>
                <c:pt idx="2023">
                  <c:v>791.20879120878737</c:v>
                </c:pt>
                <c:pt idx="2024">
                  <c:v>791.20879120878737</c:v>
                </c:pt>
                <c:pt idx="2025">
                  <c:v>793.40659340658954</c:v>
                </c:pt>
                <c:pt idx="2026">
                  <c:v>791.20879120878737</c:v>
                </c:pt>
                <c:pt idx="2027">
                  <c:v>793.40659340658954</c:v>
                </c:pt>
                <c:pt idx="2028">
                  <c:v>795.6043956043917</c:v>
                </c:pt>
                <c:pt idx="2029">
                  <c:v>795.6043956043917</c:v>
                </c:pt>
                <c:pt idx="2030">
                  <c:v>793.40659340658942</c:v>
                </c:pt>
                <c:pt idx="2031">
                  <c:v>791.20879120878726</c:v>
                </c:pt>
                <c:pt idx="2032">
                  <c:v>786.81318681318294</c:v>
                </c:pt>
                <c:pt idx="2033">
                  <c:v>791.20879120878737</c:v>
                </c:pt>
                <c:pt idx="2034">
                  <c:v>786.81318681318305</c:v>
                </c:pt>
                <c:pt idx="2035">
                  <c:v>784.61538461538089</c:v>
                </c:pt>
                <c:pt idx="2036">
                  <c:v>780.21978021977657</c:v>
                </c:pt>
                <c:pt idx="2037">
                  <c:v>773.62637362636997</c:v>
                </c:pt>
                <c:pt idx="2038">
                  <c:v>771.42857142856781</c:v>
                </c:pt>
                <c:pt idx="2039">
                  <c:v>767.03296703296337</c:v>
                </c:pt>
                <c:pt idx="2040">
                  <c:v>762.63736263735905</c:v>
                </c:pt>
                <c:pt idx="2041">
                  <c:v>742.85714285713937</c:v>
                </c:pt>
                <c:pt idx="2042">
                  <c:v>753.84615384615029</c:v>
                </c:pt>
                <c:pt idx="2043">
                  <c:v>753.84615384615029</c:v>
                </c:pt>
                <c:pt idx="2044">
                  <c:v>758.24175824175461</c:v>
                </c:pt>
                <c:pt idx="2045">
                  <c:v>747.25274725274369</c:v>
                </c:pt>
                <c:pt idx="2046">
                  <c:v>747.25274725274369</c:v>
                </c:pt>
                <c:pt idx="2047">
                  <c:v>745.05494505494153</c:v>
                </c:pt>
                <c:pt idx="2048">
                  <c:v>738.46153846153493</c:v>
                </c:pt>
                <c:pt idx="2049">
                  <c:v>720.87912087911741</c:v>
                </c:pt>
                <c:pt idx="2050">
                  <c:v>727.47252747252389</c:v>
                </c:pt>
                <c:pt idx="2051">
                  <c:v>716.48351648351297</c:v>
                </c:pt>
                <c:pt idx="2052">
                  <c:v>731.86813186812833</c:v>
                </c:pt>
                <c:pt idx="2053">
                  <c:v>734.06593406593061</c:v>
                </c:pt>
                <c:pt idx="2054">
                  <c:v>720.87912087911741</c:v>
                </c:pt>
                <c:pt idx="2055">
                  <c:v>729.67032967032617</c:v>
                </c:pt>
                <c:pt idx="2056">
                  <c:v>786.81318681318305</c:v>
                </c:pt>
                <c:pt idx="2057">
                  <c:v>810.98901098900717</c:v>
                </c:pt>
                <c:pt idx="2058">
                  <c:v>802.19780219779841</c:v>
                </c:pt>
                <c:pt idx="2059">
                  <c:v>804.39560439560069</c:v>
                </c:pt>
                <c:pt idx="2060">
                  <c:v>799.99999999999625</c:v>
                </c:pt>
                <c:pt idx="2061">
                  <c:v>791.20879120878749</c:v>
                </c:pt>
                <c:pt idx="2062">
                  <c:v>784.615384615381</c:v>
                </c:pt>
                <c:pt idx="2063">
                  <c:v>784.615384615381</c:v>
                </c:pt>
                <c:pt idx="2064">
                  <c:v>795.60439560439193</c:v>
                </c:pt>
                <c:pt idx="2065">
                  <c:v>793.40659340658965</c:v>
                </c:pt>
                <c:pt idx="2066">
                  <c:v>793.40659340658965</c:v>
                </c:pt>
                <c:pt idx="2067">
                  <c:v>791.20879120878749</c:v>
                </c:pt>
                <c:pt idx="2068">
                  <c:v>791.20879120878749</c:v>
                </c:pt>
                <c:pt idx="2069">
                  <c:v>802.19780219779841</c:v>
                </c:pt>
                <c:pt idx="2070">
                  <c:v>799.99999999999625</c:v>
                </c:pt>
                <c:pt idx="2071">
                  <c:v>826.37362637362253</c:v>
                </c:pt>
                <c:pt idx="2072">
                  <c:v>826.37362637362253</c:v>
                </c:pt>
                <c:pt idx="2073">
                  <c:v>821.97802197801809</c:v>
                </c:pt>
                <c:pt idx="2074">
                  <c:v>828.57142857142469</c:v>
                </c:pt>
                <c:pt idx="2075">
                  <c:v>817.58241758241377</c:v>
                </c:pt>
                <c:pt idx="2076">
                  <c:v>824.17582417582037</c:v>
                </c:pt>
                <c:pt idx="2077">
                  <c:v>815.38461538461161</c:v>
                </c:pt>
                <c:pt idx="2078">
                  <c:v>819.78021978021604</c:v>
                </c:pt>
                <c:pt idx="2079">
                  <c:v>821.97802197801821</c:v>
                </c:pt>
                <c:pt idx="2080">
                  <c:v>815.38461538461161</c:v>
                </c:pt>
                <c:pt idx="2081">
                  <c:v>824.17582417582037</c:v>
                </c:pt>
                <c:pt idx="2082">
                  <c:v>815.38461538461161</c:v>
                </c:pt>
                <c:pt idx="2083">
                  <c:v>821.97802197801821</c:v>
                </c:pt>
                <c:pt idx="2084">
                  <c:v>815.38461538461161</c:v>
                </c:pt>
                <c:pt idx="2085">
                  <c:v>819.78021978021604</c:v>
                </c:pt>
                <c:pt idx="2086">
                  <c:v>810.98901098900728</c:v>
                </c:pt>
                <c:pt idx="2087">
                  <c:v>813.18681318680945</c:v>
                </c:pt>
                <c:pt idx="2088">
                  <c:v>824.17582417582048</c:v>
                </c:pt>
                <c:pt idx="2089">
                  <c:v>824.17582417582048</c:v>
                </c:pt>
                <c:pt idx="2090">
                  <c:v>819.78021978021616</c:v>
                </c:pt>
                <c:pt idx="2091">
                  <c:v>815.38461538461183</c:v>
                </c:pt>
                <c:pt idx="2092">
                  <c:v>821.97802197801843</c:v>
                </c:pt>
                <c:pt idx="2093">
                  <c:v>835.16483516483163</c:v>
                </c:pt>
                <c:pt idx="2094">
                  <c:v>839.56043956043607</c:v>
                </c:pt>
                <c:pt idx="2095">
                  <c:v>837.3626373626339</c:v>
                </c:pt>
                <c:pt idx="2096">
                  <c:v>841.75824175823823</c:v>
                </c:pt>
                <c:pt idx="2097">
                  <c:v>850.54945054944699</c:v>
                </c:pt>
                <c:pt idx="2098">
                  <c:v>846.15384615384255</c:v>
                </c:pt>
                <c:pt idx="2099">
                  <c:v>843.95604395604039</c:v>
                </c:pt>
                <c:pt idx="2100">
                  <c:v>846.15384615384266</c:v>
                </c:pt>
                <c:pt idx="2101">
                  <c:v>857.14285714285347</c:v>
                </c:pt>
                <c:pt idx="2102">
                  <c:v>854.94505494505131</c:v>
                </c:pt>
                <c:pt idx="2103">
                  <c:v>859.34065934065575</c:v>
                </c:pt>
                <c:pt idx="2104">
                  <c:v>843.9560439560405</c:v>
                </c:pt>
                <c:pt idx="2105">
                  <c:v>846.15384615384278</c:v>
                </c:pt>
                <c:pt idx="2106">
                  <c:v>850.5494505494471</c:v>
                </c:pt>
                <c:pt idx="2107">
                  <c:v>859.34065934065598</c:v>
                </c:pt>
                <c:pt idx="2108">
                  <c:v>865.93406593406257</c:v>
                </c:pt>
                <c:pt idx="2109">
                  <c:v>865.93406593406257</c:v>
                </c:pt>
                <c:pt idx="2110">
                  <c:v>846.15384615384289</c:v>
                </c:pt>
                <c:pt idx="2111">
                  <c:v>841.75824175823846</c:v>
                </c:pt>
                <c:pt idx="2112">
                  <c:v>839.56043956043629</c:v>
                </c:pt>
                <c:pt idx="2113">
                  <c:v>863.73626373626041</c:v>
                </c:pt>
                <c:pt idx="2114">
                  <c:v>870.3296703296669</c:v>
                </c:pt>
                <c:pt idx="2115">
                  <c:v>841.75824175823846</c:v>
                </c:pt>
                <c:pt idx="2116">
                  <c:v>848.35164835164494</c:v>
                </c:pt>
                <c:pt idx="2117">
                  <c:v>846.15384615384278</c:v>
                </c:pt>
                <c:pt idx="2118">
                  <c:v>850.5494505494471</c:v>
                </c:pt>
                <c:pt idx="2119">
                  <c:v>843.9560439560405</c:v>
                </c:pt>
                <c:pt idx="2120">
                  <c:v>830.76923076922742</c:v>
                </c:pt>
                <c:pt idx="2121">
                  <c:v>843.9560439560405</c:v>
                </c:pt>
                <c:pt idx="2122">
                  <c:v>850.5494505494471</c:v>
                </c:pt>
                <c:pt idx="2123">
                  <c:v>837.3626373626339</c:v>
                </c:pt>
                <c:pt idx="2124">
                  <c:v>839.56043956043618</c:v>
                </c:pt>
                <c:pt idx="2125">
                  <c:v>846.15384615384278</c:v>
                </c:pt>
                <c:pt idx="2126">
                  <c:v>848.35164835164483</c:v>
                </c:pt>
                <c:pt idx="2127">
                  <c:v>843.95604395604039</c:v>
                </c:pt>
                <c:pt idx="2128">
                  <c:v>861.5384615384578</c:v>
                </c:pt>
                <c:pt idx="2129">
                  <c:v>852.74725274724904</c:v>
                </c:pt>
                <c:pt idx="2130">
                  <c:v>854.9450549450512</c:v>
                </c:pt>
                <c:pt idx="2131">
                  <c:v>850.54945054944676</c:v>
                </c:pt>
                <c:pt idx="2132">
                  <c:v>846.15384615384232</c:v>
                </c:pt>
                <c:pt idx="2133">
                  <c:v>839.56043956043573</c:v>
                </c:pt>
                <c:pt idx="2134">
                  <c:v>848.35164835164437</c:v>
                </c:pt>
                <c:pt idx="2135">
                  <c:v>854.94505494505097</c:v>
                </c:pt>
                <c:pt idx="2136">
                  <c:v>885.71428571428157</c:v>
                </c:pt>
                <c:pt idx="2137">
                  <c:v>868.13186813186405</c:v>
                </c:pt>
                <c:pt idx="2138">
                  <c:v>868.13186813186405</c:v>
                </c:pt>
                <c:pt idx="2139">
                  <c:v>892.30769230768806</c:v>
                </c:pt>
                <c:pt idx="2140">
                  <c:v>885.71428571428146</c:v>
                </c:pt>
                <c:pt idx="2141">
                  <c:v>874.72527472527054</c:v>
                </c:pt>
                <c:pt idx="2142">
                  <c:v>879.12087912087486</c:v>
                </c:pt>
                <c:pt idx="2143">
                  <c:v>881.31868131867702</c:v>
                </c:pt>
                <c:pt idx="2144">
                  <c:v>901.0989010988967</c:v>
                </c:pt>
                <c:pt idx="2145">
                  <c:v>894.50549450549011</c:v>
                </c:pt>
                <c:pt idx="2146">
                  <c:v>901.0989010988967</c:v>
                </c:pt>
                <c:pt idx="2147">
                  <c:v>907.6923076923033</c:v>
                </c:pt>
                <c:pt idx="2148">
                  <c:v>905.49450549450114</c:v>
                </c:pt>
                <c:pt idx="2149">
                  <c:v>912.08791208790785</c:v>
                </c:pt>
                <c:pt idx="2150">
                  <c:v>898.90109890109477</c:v>
                </c:pt>
                <c:pt idx="2151">
                  <c:v>929.67032967032549</c:v>
                </c:pt>
                <c:pt idx="2152">
                  <c:v>945.05494505494073</c:v>
                </c:pt>
                <c:pt idx="2153">
                  <c:v>938.46153846153413</c:v>
                </c:pt>
                <c:pt idx="2154">
                  <c:v>927.47252747252321</c:v>
                </c:pt>
                <c:pt idx="2155">
                  <c:v>909.89010989010569</c:v>
                </c:pt>
                <c:pt idx="2156">
                  <c:v>916.48351648351229</c:v>
                </c:pt>
                <c:pt idx="2157">
                  <c:v>925.27472527472094</c:v>
                </c:pt>
                <c:pt idx="2158">
                  <c:v>925.27472527472094</c:v>
                </c:pt>
                <c:pt idx="2159">
                  <c:v>920.8791208791165</c:v>
                </c:pt>
                <c:pt idx="2160">
                  <c:v>925.27472527472094</c:v>
                </c:pt>
                <c:pt idx="2161">
                  <c:v>916.48351648351218</c:v>
                </c:pt>
                <c:pt idx="2162">
                  <c:v>909.89010989010569</c:v>
                </c:pt>
                <c:pt idx="2163">
                  <c:v>901.09890109889693</c:v>
                </c:pt>
                <c:pt idx="2164">
                  <c:v>896.70329670329261</c:v>
                </c:pt>
                <c:pt idx="2165">
                  <c:v>892.30769230768828</c:v>
                </c:pt>
                <c:pt idx="2166">
                  <c:v>901.09890109889704</c:v>
                </c:pt>
                <c:pt idx="2167">
                  <c:v>907.69230769230364</c:v>
                </c:pt>
                <c:pt idx="2168">
                  <c:v>901.09890109889716</c:v>
                </c:pt>
                <c:pt idx="2169">
                  <c:v>909.89010989010592</c:v>
                </c:pt>
                <c:pt idx="2170">
                  <c:v>907.69230769230376</c:v>
                </c:pt>
                <c:pt idx="2171">
                  <c:v>905.4945054945016</c:v>
                </c:pt>
                <c:pt idx="2172">
                  <c:v>870.32967032966656</c:v>
                </c:pt>
                <c:pt idx="2173">
                  <c:v>846.15384615384244</c:v>
                </c:pt>
                <c:pt idx="2174">
                  <c:v>872.52747252746872</c:v>
                </c:pt>
                <c:pt idx="2175">
                  <c:v>879.12087912087532</c:v>
                </c:pt>
                <c:pt idx="2176">
                  <c:v>870.32967032966656</c:v>
                </c:pt>
                <c:pt idx="2177">
                  <c:v>872.52747252746883</c:v>
                </c:pt>
                <c:pt idx="2178">
                  <c:v>839.56043956043607</c:v>
                </c:pt>
                <c:pt idx="2179">
                  <c:v>843.95604395604039</c:v>
                </c:pt>
                <c:pt idx="2180">
                  <c:v>835.16483516483163</c:v>
                </c:pt>
                <c:pt idx="2181">
                  <c:v>859.34065934065563</c:v>
                </c:pt>
                <c:pt idx="2182">
                  <c:v>854.94505494505131</c:v>
                </c:pt>
                <c:pt idx="2183">
                  <c:v>846.15384615384255</c:v>
                </c:pt>
                <c:pt idx="2184">
                  <c:v>854.94505494505131</c:v>
                </c:pt>
                <c:pt idx="2185">
                  <c:v>835.16483516483163</c:v>
                </c:pt>
                <c:pt idx="2186">
                  <c:v>839.56043956043607</c:v>
                </c:pt>
                <c:pt idx="2187">
                  <c:v>826.37362637362298</c:v>
                </c:pt>
                <c:pt idx="2188">
                  <c:v>817.58241758241422</c:v>
                </c:pt>
                <c:pt idx="2189">
                  <c:v>815.38461538461206</c:v>
                </c:pt>
                <c:pt idx="2190">
                  <c:v>828.57142857142526</c:v>
                </c:pt>
                <c:pt idx="2191">
                  <c:v>813.1868131868099</c:v>
                </c:pt>
                <c:pt idx="2192">
                  <c:v>804.39560439560114</c:v>
                </c:pt>
                <c:pt idx="2193">
                  <c:v>837.3626373626339</c:v>
                </c:pt>
                <c:pt idx="2194">
                  <c:v>832.96703296702947</c:v>
                </c:pt>
                <c:pt idx="2195">
                  <c:v>868.13186813186439</c:v>
                </c:pt>
                <c:pt idx="2196">
                  <c:v>848.35164835164471</c:v>
                </c:pt>
                <c:pt idx="2197">
                  <c:v>854.94505494505131</c:v>
                </c:pt>
                <c:pt idx="2198">
                  <c:v>830.76923076922731</c:v>
                </c:pt>
                <c:pt idx="2199">
                  <c:v>791.20879120878783</c:v>
                </c:pt>
                <c:pt idx="2200">
                  <c:v>815.38461538461183</c:v>
                </c:pt>
                <c:pt idx="2201">
                  <c:v>810.98901098900751</c:v>
                </c:pt>
                <c:pt idx="2202">
                  <c:v>793.40659340658999</c:v>
                </c:pt>
                <c:pt idx="2203">
                  <c:v>795.60439560439215</c:v>
                </c:pt>
                <c:pt idx="2204">
                  <c:v>799.99999999999659</c:v>
                </c:pt>
                <c:pt idx="2205">
                  <c:v>808.79120879120535</c:v>
                </c:pt>
                <c:pt idx="2206">
                  <c:v>815.38461538461195</c:v>
                </c:pt>
                <c:pt idx="2207">
                  <c:v>815.38461538461195</c:v>
                </c:pt>
                <c:pt idx="2208">
                  <c:v>804.39560439560103</c:v>
                </c:pt>
                <c:pt idx="2209">
                  <c:v>799.99999999999659</c:v>
                </c:pt>
                <c:pt idx="2210">
                  <c:v>782.41758241757907</c:v>
                </c:pt>
                <c:pt idx="2211">
                  <c:v>802.19780219779864</c:v>
                </c:pt>
                <c:pt idx="2212">
                  <c:v>804.39560439560091</c:v>
                </c:pt>
                <c:pt idx="2213">
                  <c:v>806.59340659340296</c:v>
                </c:pt>
                <c:pt idx="2214">
                  <c:v>799.99999999999636</c:v>
                </c:pt>
                <c:pt idx="2215">
                  <c:v>802.19780219779852</c:v>
                </c:pt>
                <c:pt idx="2216">
                  <c:v>815.38461538461161</c:v>
                </c:pt>
                <c:pt idx="2217">
                  <c:v>808.79120879120501</c:v>
                </c:pt>
                <c:pt idx="2218">
                  <c:v>804.39560439560057</c:v>
                </c:pt>
                <c:pt idx="2219">
                  <c:v>815.38461538461138</c:v>
                </c:pt>
                <c:pt idx="2220">
                  <c:v>826.37362637362219</c:v>
                </c:pt>
                <c:pt idx="2221">
                  <c:v>835.16483516483095</c:v>
                </c:pt>
                <c:pt idx="2222">
                  <c:v>837.362637362633</c:v>
                </c:pt>
                <c:pt idx="2223">
                  <c:v>830.7692307692264</c:v>
                </c:pt>
                <c:pt idx="2224">
                  <c:v>826.37362637362196</c:v>
                </c:pt>
                <c:pt idx="2225">
                  <c:v>839.56043956043504</c:v>
                </c:pt>
                <c:pt idx="2226">
                  <c:v>850.54945054944596</c:v>
                </c:pt>
                <c:pt idx="2227">
                  <c:v>854.94505494505029</c:v>
                </c:pt>
                <c:pt idx="2228">
                  <c:v>857.14285714285245</c:v>
                </c:pt>
                <c:pt idx="2229">
                  <c:v>843.95604395603937</c:v>
                </c:pt>
                <c:pt idx="2230">
                  <c:v>837.36263736263277</c:v>
                </c:pt>
                <c:pt idx="2231">
                  <c:v>839.56043956043504</c:v>
                </c:pt>
                <c:pt idx="2232">
                  <c:v>839.56043956043504</c:v>
                </c:pt>
                <c:pt idx="2233">
                  <c:v>841.75824175823732</c:v>
                </c:pt>
                <c:pt idx="2234">
                  <c:v>846.15384615384176</c:v>
                </c:pt>
                <c:pt idx="2235">
                  <c:v>857.14285714285256</c:v>
                </c:pt>
                <c:pt idx="2236">
                  <c:v>854.9450549450504</c:v>
                </c:pt>
                <c:pt idx="2237">
                  <c:v>850.54945054944596</c:v>
                </c:pt>
                <c:pt idx="2238">
                  <c:v>843.95604395603937</c:v>
                </c:pt>
                <c:pt idx="2239">
                  <c:v>872.52747252746781</c:v>
                </c:pt>
                <c:pt idx="2240">
                  <c:v>850.54945054944596</c:v>
                </c:pt>
                <c:pt idx="2241">
                  <c:v>870.32967032966565</c:v>
                </c:pt>
                <c:pt idx="2242">
                  <c:v>868.13186813186348</c:v>
                </c:pt>
                <c:pt idx="2243">
                  <c:v>859.34065934065472</c:v>
                </c:pt>
                <c:pt idx="2244">
                  <c:v>859.34065934065472</c:v>
                </c:pt>
                <c:pt idx="2245">
                  <c:v>868.13186813186348</c:v>
                </c:pt>
                <c:pt idx="2246">
                  <c:v>861.53846153845689</c:v>
                </c:pt>
                <c:pt idx="2247">
                  <c:v>837.36263736263288</c:v>
                </c:pt>
                <c:pt idx="2248">
                  <c:v>848.35164835164369</c:v>
                </c:pt>
                <c:pt idx="2249">
                  <c:v>857.14285714285245</c:v>
                </c:pt>
                <c:pt idx="2250">
                  <c:v>872.52747252746769</c:v>
                </c:pt>
                <c:pt idx="2251">
                  <c:v>872.52747252746769</c:v>
                </c:pt>
                <c:pt idx="2252">
                  <c:v>892.30769230768738</c:v>
                </c:pt>
                <c:pt idx="2253">
                  <c:v>883.51648351647862</c:v>
                </c:pt>
                <c:pt idx="2254">
                  <c:v>890.1098901098851</c:v>
                </c:pt>
                <c:pt idx="2255">
                  <c:v>883.5164835164785</c:v>
                </c:pt>
                <c:pt idx="2256">
                  <c:v>890.10989010988499</c:v>
                </c:pt>
                <c:pt idx="2257">
                  <c:v>872.52747252746758</c:v>
                </c:pt>
                <c:pt idx="2258">
                  <c:v>896.70329670329158</c:v>
                </c:pt>
                <c:pt idx="2259">
                  <c:v>879.12087912087406</c:v>
                </c:pt>
                <c:pt idx="2260">
                  <c:v>890.10989010988499</c:v>
                </c:pt>
                <c:pt idx="2261">
                  <c:v>896.70329670329147</c:v>
                </c:pt>
                <c:pt idx="2262">
                  <c:v>894.50549450548931</c:v>
                </c:pt>
                <c:pt idx="2263">
                  <c:v>896.70329670329158</c:v>
                </c:pt>
                <c:pt idx="2264">
                  <c:v>892.30769230768726</c:v>
                </c:pt>
                <c:pt idx="2265">
                  <c:v>896.7032967032917</c:v>
                </c:pt>
                <c:pt idx="2266">
                  <c:v>909.89010989010478</c:v>
                </c:pt>
                <c:pt idx="2267">
                  <c:v>901.09890109889602</c:v>
                </c:pt>
                <c:pt idx="2268">
                  <c:v>903.29670329669818</c:v>
                </c:pt>
                <c:pt idx="2269">
                  <c:v>892.30769230768726</c:v>
                </c:pt>
                <c:pt idx="2270">
                  <c:v>894.50549450548954</c:v>
                </c:pt>
                <c:pt idx="2271">
                  <c:v>890.1098901098851</c:v>
                </c:pt>
                <c:pt idx="2272">
                  <c:v>901.09890109889602</c:v>
                </c:pt>
                <c:pt idx="2273">
                  <c:v>912.08791208790694</c:v>
                </c:pt>
                <c:pt idx="2274">
                  <c:v>923.07692307691775</c:v>
                </c:pt>
                <c:pt idx="2275">
                  <c:v>920.87912087911559</c:v>
                </c:pt>
                <c:pt idx="2276">
                  <c:v>916.48351648351127</c:v>
                </c:pt>
                <c:pt idx="2277">
                  <c:v>920.87912087911559</c:v>
                </c:pt>
                <c:pt idx="2278">
                  <c:v>916.48351648351127</c:v>
                </c:pt>
                <c:pt idx="2279">
                  <c:v>909.89010989010478</c:v>
                </c:pt>
                <c:pt idx="2280">
                  <c:v>914.28571428570922</c:v>
                </c:pt>
                <c:pt idx="2281">
                  <c:v>896.7032967032917</c:v>
                </c:pt>
                <c:pt idx="2282">
                  <c:v>912.08791208790694</c:v>
                </c:pt>
                <c:pt idx="2283">
                  <c:v>927.4725274725223</c:v>
                </c:pt>
                <c:pt idx="2284">
                  <c:v>931.86813186812662</c:v>
                </c:pt>
                <c:pt idx="2285">
                  <c:v>945.05494505493971</c:v>
                </c:pt>
                <c:pt idx="2286">
                  <c:v>938.46153846153311</c:v>
                </c:pt>
                <c:pt idx="2287">
                  <c:v>938.46153846153311</c:v>
                </c:pt>
                <c:pt idx="2288">
                  <c:v>936.26373626373095</c:v>
                </c:pt>
                <c:pt idx="2289">
                  <c:v>918.68131868131343</c:v>
                </c:pt>
                <c:pt idx="2290">
                  <c:v>934.06593406592879</c:v>
                </c:pt>
                <c:pt idx="2291">
                  <c:v>923.07692307691786</c:v>
                </c:pt>
                <c:pt idx="2292">
                  <c:v>920.8791208791157</c:v>
                </c:pt>
                <c:pt idx="2293">
                  <c:v>907.69230769230262</c:v>
                </c:pt>
                <c:pt idx="2294">
                  <c:v>914.28571428570922</c:v>
                </c:pt>
                <c:pt idx="2295">
                  <c:v>916.48351648351149</c:v>
                </c:pt>
                <c:pt idx="2296">
                  <c:v>914.28571428570933</c:v>
                </c:pt>
                <c:pt idx="2297">
                  <c:v>931.86813186812674</c:v>
                </c:pt>
                <c:pt idx="2298">
                  <c:v>927.4725274725223</c:v>
                </c:pt>
                <c:pt idx="2299">
                  <c:v>920.8791208791157</c:v>
                </c:pt>
                <c:pt idx="2300">
                  <c:v>1002.1978021977965</c:v>
                </c:pt>
                <c:pt idx="2301">
                  <c:v>997.80219780219204</c:v>
                </c:pt>
                <c:pt idx="2302">
                  <c:v>1010.9890109890052</c:v>
                </c:pt>
                <c:pt idx="2303">
                  <c:v>1024.1758241758182</c:v>
                </c:pt>
                <c:pt idx="2304">
                  <c:v>1019.7802197802139</c:v>
                </c:pt>
                <c:pt idx="2305">
                  <c:v>1019.7802197802139</c:v>
                </c:pt>
                <c:pt idx="2306">
                  <c:v>1002.1978021977964</c:v>
                </c:pt>
                <c:pt idx="2307">
                  <c:v>1010.9890109890051</c:v>
                </c:pt>
                <c:pt idx="2308">
                  <c:v>999.9999999999942</c:v>
                </c:pt>
                <c:pt idx="2309">
                  <c:v>1010.9890109890051</c:v>
                </c:pt>
                <c:pt idx="2310">
                  <c:v>1063.7362637362576</c:v>
                </c:pt>
                <c:pt idx="2311">
                  <c:v>1061.5384615384553</c:v>
                </c:pt>
                <c:pt idx="2312">
                  <c:v>1072.5274725274662</c:v>
                </c:pt>
                <c:pt idx="2313">
                  <c:v>1068.1318681318619</c:v>
                </c:pt>
                <c:pt idx="2314">
                  <c:v>1076.9230769230705</c:v>
                </c:pt>
                <c:pt idx="2315">
                  <c:v>1050.5494505494444</c:v>
                </c:pt>
                <c:pt idx="2316">
                  <c:v>1076.9230769230705</c:v>
                </c:pt>
                <c:pt idx="2317">
                  <c:v>1068.1318681318619</c:v>
                </c:pt>
                <c:pt idx="2318">
                  <c:v>1061.5384615384553</c:v>
                </c:pt>
                <c:pt idx="2319">
                  <c:v>1063.7362637362576</c:v>
                </c:pt>
                <c:pt idx="2320">
                  <c:v>1065.9340659340596</c:v>
                </c:pt>
                <c:pt idx="2321">
                  <c:v>1052.7472527472466</c:v>
                </c:pt>
                <c:pt idx="2322">
                  <c:v>1054.9450549450489</c:v>
                </c:pt>
                <c:pt idx="2323">
                  <c:v>1061.5384615384555</c:v>
                </c:pt>
                <c:pt idx="2324">
                  <c:v>1068.1318681318619</c:v>
                </c:pt>
                <c:pt idx="2325">
                  <c:v>1076.9230769230705</c:v>
                </c:pt>
                <c:pt idx="2326">
                  <c:v>1068.1318681318619</c:v>
                </c:pt>
                <c:pt idx="2327">
                  <c:v>1057.142857142851</c:v>
                </c:pt>
                <c:pt idx="2328">
                  <c:v>1041.7582417582357</c:v>
                </c:pt>
                <c:pt idx="2329">
                  <c:v>1061.5384615384555</c:v>
                </c:pt>
                <c:pt idx="2330">
                  <c:v>1081.3186813186751</c:v>
                </c:pt>
                <c:pt idx="2331">
                  <c:v>1079.1208791208728</c:v>
                </c:pt>
                <c:pt idx="2332">
                  <c:v>1090.1098901098837</c:v>
                </c:pt>
                <c:pt idx="2333">
                  <c:v>1085.7142857142794</c:v>
                </c:pt>
                <c:pt idx="2334">
                  <c:v>1081.3186813186751</c:v>
                </c:pt>
                <c:pt idx="2335">
                  <c:v>1068.1318681318619</c:v>
                </c:pt>
                <c:pt idx="2336">
                  <c:v>1052.7472527472466</c:v>
                </c:pt>
                <c:pt idx="2337">
                  <c:v>1065.9340659340596</c:v>
                </c:pt>
                <c:pt idx="2338">
                  <c:v>1074.7252747252683</c:v>
                </c:pt>
                <c:pt idx="2339">
                  <c:v>1081.3186813186749</c:v>
                </c:pt>
                <c:pt idx="2340">
                  <c:v>1076.9230769230705</c:v>
                </c:pt>
                <c:pt idx="2341">
                  <c:v>1083.5164835164771</c:v>
                </c:pt>
                <c:pt idx="2342">
                  <c:v>1105.494505494499</c:v>
                </c:pt>
                <c:pt idx="2343">
                  <c:v>1098.9010989010924</c:v>
                </c:pt>
                <c:pt idx="2344">
                  <c:v>1092.3076923076858</c:v>
                </c:pt>
                <c:pt idx="2345">
                  <c:v>1103.2967032966967</c:v>
                </c:pt>
                <c:pt idx="2346">
                  <c:v>1105.494505494499</c:v>
                </c:pt>
                <c:pt idx="2347">
                  <c:v>1083.5164835164771</c:v>
                </c:pt>
                <c:pt idx="2348">
                  <c:v>1087.9120879120815</c:v>
                </c:pt>
                <c:pt idx="2349">
                  <c:v>1070.3296703296639</c:v>
                </c:pt>
                <c:pt idx="2350">
                  <c:v>1057.142857142851</c:v>
                </c:pt>
                <c:pt idx="2351">
                  <c:v>1065.9340659340596</c:v>
                </c:pt>
                <c:pt idx="2352">
                  <c:v>1096.7032967032901</c:v>
                </c:pt>
                <c:pt idx="2353">
                  <c:v>1094.5054945054878</c:v>
                </c:pt>
                <c:pt idx="2354">
                  <c:v>1085.7142857142792</c:v>
                </c:pt>
                <c:pt idx="2355">
                  <c:v>1083.5164835164771</c:v>
                </c:pt>
                <c:pt idx="2356">
                  <c:v>1090.1098901098837</c:v>
                </c:pt>
                <c:pt idx="2357">
                  <c:v>1101.0989010988947</c:v>
                </c:pt>
                <c:pt idx="2358">
                  <c:v>1116.4835164835099</c:v>
                </c:pt>
                <c:pt idx="2359">
                  <c:v>1123.0769230769165</c:v>
                </c:pt>
                <c:pt idx="2360">
                  <c:v>1112.0879120879056</c:v>
                </c:pt>
                <c:pt idx="2361">
                  <c:v>1092.307692307686</c:v>
                </c:pt>
                <c:pt idx="2362">
                  <c:v>1035.1648351648291</c:v>
                </c:pt>
                <c:pt idx="2363">
                  <c:v>1013.1868131868073</c:v>
                </c:pt>
                <c:pt idx="2364">
                  <c:v>1021.978021978016</c:v>
                </c:pt>
                <c:pt idx="2365">
                  <c:v>1024.1758241758182</c:v>
                </c:pt>
                <c:pt idx="2366">
                  <c:v>1035.1648351648291</c:v>
                </c:pt>
                <c:pt idx="2367">
                  <c:v>1052.7472527472466</c:v>
                </c:pt>
                <c:pt idx="2368">
                  <c:v>1039.5604395604335</c:v>
                </c:pt>
                <c:pt idx="2369">
                  <c:v>1037.3626373626312</c:v>
                </c:pt>
                <c:pt idx="2370">
                  <c:v>1021.9780219780159</c:v>
                </c:pt>
                <c:pt idx="2371">
                  <c:v>1013.1868131868073</c:v>
                </c:pt>
                <c:pt idx="2372">
                  <c:v>1008.7912087912028</c:v>
                </c:pt>
                <c:pt idx="2373">
                  <c:v>1006.5934065934007</c:v>
                </c:pt>
                <c:pt idx="2374">
                  <c:v>1035.1648351648291</c:v>
                </c:pt>
                <c:pt idx="2375">
                  <c:v>1050.5494505494444</c:v>
                </c:pt>
                <c:pt idx="2376">
                  <c:v>1057.1428571428507</c:v>
                </c:pt>
                <c:pt idx="2377">
                  <c:v>1063.7362637362573</c:v>
                </c:pt>
                <c:pt idx="2378">
                  <c:v>1054.9450549450487</c:v>
                </c:pt>
                <c:pt idx="2379">
                  <c:v>1048.3516483516421</c:v>
                </c:pt>
                <c:pt idx="2380">
                  <c:v>1035.1648351648289</c:v>
                </c:pt>
                <c:pt idx="2381">
                  <c:v>1059.340659340653</c:v>
                </c:pt>
                <c:pt idx="2382">
                  <c:v>1057.1428571428507</c:v>
                </c:pt>
                <c:pt idx="2383">
                  <c:v>1035.1648351648289</c:v>
                </c:pt>
                <c:pt idx="2384">
                  <c:v>1037.3626373626312</c:v>
                </c:pt>
                <c:pt idx="2385">
                  <c:v>1015.3846153846092</c:v>
                </c:pt>
                <c:pt idx="2386">
                  <c:v>1021.9780219780158</c:v>
                </c:pt>
                <c:pt idx="2387">
                  <c:v>1019.7802197802135</c:v>
                </c:pt>
                <c:pt idx="2388">
                  <c:v>1017.5824175824113</c:v>
                </c:pt>
                <c:pt idx="2389">
                  <c:v>1019.7802197802133</c:v>
                </c:pt>
                <c:pt idx="2390">
                  <c:v>1024.1758241758178</c:v>
                </c:pt>
                <c:pt idx="2391">
                  <c:v>1015.3846153846091</c:v>
                </c:pt>
                <c:pt idx="2392">
                  <c:v>1021.9780219780157</c:v>
                </c:pt>
                <c:pt idx="2393">
                  <c:v>1010.9890109890048</c:v>
                </c:pt>
                <c:pt idx="2394">
                  <c:v>1015.3846153846091</c:v>
                </c:pt>
                <c:pt idx="2395">
                  <c:v>1010.9890109890048</c:v>
                </c:pt>
                <c:pt idx="2396">
                  <c:v>1015.3846153846091</c:v>
                </c:pt>
                <c:pt idx="2397">
                  <c:v>1050.5494505494439</c:v>
                </c:pt>
                <c:pt idx="2398">
                  <c:v>1048.3516483516419</c:v>
                </c:pt>
                <c:pt idx="2399">
                  <c:v>1050.5494505494439</c:v>
                </c:pt>
                <c:pt idx="2400">
                  <c:v>1032.9670329670264</c:v>
                </c:pt>
                <c:pt idx="2401">
                  <c:v>1057.1428571428503</c:v>
                </c:pt>
                <c:pt idx="2402">
                  <c:v>1103.296703296696</c:v>
                </c:pt>
                <c:pt idx="2403">
                  <c:v>1105.4945054944983</c:v>
                </c:pt>
                <c:pt idx="2404">
                  <c:v>1083.5164835164765</c:v>
                </c:pt>
                <c:pt idx="2405">
                  <c:v>1068.1318681318612</c:v>
                </c:pt>
                <c:pt idx="2406">
                  <c:v>1043.9560439560373</c:v>
                </c:pt>
                <c:pt idx="2407">
                  <c:v>1039.560439560433</c:v>
                </c:pt>
                <c:pt idx="2408">
                  <c:v>1035.1648351648287</c:v>
                </c:pt>
                <c:pt idx="2409">
                  <c:v>1024.1758241758178</c:v>
                </c:pt>
                <c:pt idx="2410">
                  <c:v>1032.9670329670264</c:v>
                </c:pt>
                <c:pt idx="2411">
                  <c:v>1030.7692307692244</c:v>
                </c:pt>
                <c:pt idx="2412">
                  <c:v>1021.9780219780156</c:v>
                </c:pt>
                <c:pt idx="2413">
                  <c:v>1046.1538461538396</c:v>
                </c:pt>
                <c:pt idx="2414">
                  <c:v>1041.7582417582353</c:v>
                </c:pt>
                <c:pt idx="2415">
                  <c:v>1065.9340659340594</c:v>
                </c:pt>
                <c:pt idx="2416">
                  <c:v>1059.3406593406528</c:v>
                </c:pt>
                <c:pt idx="2417">
                  <c:v>1032.9670329670266</c:v>
                </c:pt>
                <c:pt idx="2418">
                  <c:v>1024.175824175818</c:v>
                </c:pt>
                <c:pt idx="2419">
                  <c:v>1017.5824175824114</c:v>
                </c:pt>
                <c:pt idx="2420">
                  <c:v>1004.3956043955983</c:v>
                </c:pt>
                <c:pt idx="2421">
                  <c:v>1028.5714285714223</c:v>
                </c:pt>
                <c:pt idx="2422">
                  <c:v>999.99999999999386</c:v>
                </c:pt>
                <c:pt idx="2423">
                  <c:v>1002.197802197796</c:v>
                </c:pt>
                <c:pt idx="2424">
                  <c:v>1006.5934065934003</c:v>
                </c:pt>
                <c:pt idx="2425">
                  <c:v>1004.3956043955982</c:v>
                </c:pt>
                <c:pt idx="2426">
                  <c:v>1048.3516483516419</c:v>
                </c:pt>
                <c:pt idx="2427">
                  <c:v>1074.725274725268</c:v>
                </c:pt>
                <c:pt idx="2428">
                  <c:v>1072.527472527466</c:v>
                </c:pt>
                <c:pt idx="2429">
                  <c:v>1072.527472527466</c:v>
                </c:pt>
                <c:pt idx="2430">
                  <c:v>1087.9120879120812</c:v>
                </c:pt>
                <c:pt idx="2431">
                  <c:v>1123.0769230769163</c:v>
                </c:pt>
                <c:pt idx="2432">
                  <c:v>1103.2967032966965</c:v>
                </c:pt>
                <c:pt idx="2433">
                  <c:v>1090.1098901098833</c:v>
                </c:pt>
                <c:pt idx="2434">
                  <c:v>1103.2967032966965</c:v>
                </c:pt>
                <c:pt idx="2435">
                  <c:v>1092.3076923076856</c:v>
                </c:pt>
                <c:pt idx="2436">
                  <c:v>1101.0989010988944</c:v>
                </c:pt>
                <c:pt idx="2437">
                  <c:v>1112.0879120879054</c:v>
                </c:pt>
                <c:pt idx="2438">
                  <c:v>1112.0879120879054</c:v>
                </c:pt>
                <c:pt idx="2439">
                  <c:v>1136.2637362637295</c:v>
                </c:pt>
                <c:pt idx="2440">
                  <c:v>1142.8571428571361</c:v>
                </c:pt>
                <c:pt idx="2441">
                  <c:v>1140.6593406593338</c:v>
                </c:pt>
                <c:pt idx="2442">
                  <c:v>1138.4615384615315</c:v>
                </c:pt>
                <c:pt idx="2443">
                  <c:v>1140.6593406593338</c:v>
                </c:pt>
                <c:pt idx="2444">
                  <c:v>1167.03296703296</c:v>
                </c:pt>
                <c:pt idx="2445">
                  <c:v>1167.03296703296</c:v>
                </c:pt>
                <c:pt idx="2446">
                  <c:v>1199.9999999999927</c:v>
                </c:pt>
                <c:pt idx="2447">
                  <c:v>1213.1868131868057</c:v>
                </c:pt>
                <c:pt idx="2448">
                  <c:v>1210.9890109890034</c:v>
                </c:pt>
                <c:pt idx="2449">
                  <c:v>1210.9890109890034</c:v>
                </c:pt>
                <c:pt idx="2450">
                  <c:v>1235.1648351648275</c:v>
                </c:pt>
                <c:pt idx="2451">
                  <c:v>1228.5714285714209</c:v>
                </c:pt>
                <c:pt idx="2452">
                  <c:v>1219.7802197802121</c:v>
                </c:pt>
                <c:pt idx="2453">
                  <c:v>1228.5714285714207</c:v>
                </c:pt>
                <c:pt idx="2454">
                  <c:v>1228.5714285714207</c:v>
                </c:pt>
                <c:pt idx="2455">
                  <c:v>1217.5824175824098</c:v>
                </c:pt>
                <c:pt idx="2456">
                  <c:v>1219.7802197802121</c:v>
                </c:pt>
                <c:pt idx="2457">
                  <c:v>1199.9999999999925</c:v>
                </c:pt>
                <c:pt idx="2458">
                  <c:v>1186.8131868131795</c:v>
                </c:pt>
                <c:pt idx="2459">
                  <c:v>1202.197802197795</c:v>
                </c:pt>
                <c:pt idx="2460">
                  <c:v>1162.6373626373556</c:v>
                </c:pt>
                <c:pt idx="2461">
                  <c:v>1204.395604395597</c:v>
                </c:pt>
                <c:pt idx="2462">
                  <c:v>1191.2087912087839</c:v>
                </c:pt>
                <c:pt idx="2463">
                  <c:v>1208.7912087912014</c:v>
                </c:pt>
                <c:pt idx="2464">
                  <c:v>1232.9670329670255</c:v>
                </c:pt>
                <c:pt idx="2465">
                  <c:v>1195.6043956043884</c:v>
                </c:pt>
                <c:pt idx="2466">
                  <c:v>1193.4065934065861</c:v>
                </c:pt>
                <c:pt idx="2467">
                  <c:v>1193.4065934065861</c:v>
                </c:pt>
                <c:pt idx="2468">
                  <c:v>1210.9890109890036</c:v>
                </c:pt>
                <c:pt idx="2469">
                  <c:v>1169.2307692307622</c:v>
                </c:pt>
                <c:pt idx="2470">
                  <c:v>1173.6263736263666</c:v>
                </c:pt>
                <c:pt idx="2471">
                  <c:v>1156.043956043949</c:v>
                </c:pt>
                <c:pt idx="2472">
                  <c:v>1171.4285714285645</c:v>
                </c:pt>
                <c:pt idx="2473">
                  <c:v>1169.2307692307622</c:v>
                </c:pt>
                <c:pt idx="2474">
                  <c:v>1180.2197802197732</c:v>
                </c:pt>
                <c:pt idx="2475">
                  <c:v>1193.4065934065864</c:v>
                </c:pt>
                <c:pt idx="2476">
                  <c:v>1184.6153846153777</c:v>
                </c:pt>
                <c:pt idx="2477">
                  <c:v>1178.0219780219711</c:v>
                </c:pt>
                <c:pt idx="2478">
                  <c:v>1206.5934065933995</c:v>
                </c:pt>
                <c:pt idx="2479">
                  <c:v>1224.1758241758171</c:v>
                </c:pt>
                <c:pt idx="2480">
                  <c:v>1228.5714285714214</c:v>
                </c:pt>
                <c:pt idx="2481">
                  <c:v>1210.9890109890039</c:v>
                </c:pt>
                <c:pt idx="2482">
                  <c:v>1208.7912087912016</c:v>
                </c:pt>
                <c:pt idx="2483">
                  <c:v>1193.4065934065864</c:v>
                </c:pt>
                <c:pt idx="2484">
                  <c:v>1167.03296703296</c:v>
                </c:pt>
                <c:pt idx="2485">
                  <c:v>1164.8351648351577</c:v>
                </c:pt>
                <c:pt idx="2486">
                  <c:v>1173.6263736263663</c:v>
                </c:pt>
                <c:pt idx="2487">
                  <c:v>1189.0109890109816</c:v>
                </c:pt>
                <c:pt idx="2488">
                  <c:v>1217.58241758241</c:v>
                </c:pt>
                <c:pt idx="2489">
                  <c:v>1215.3846153846077</c:v>
                </c:pt>
                <c:pt idx="2490">
                  <c:v>1178.0219780219707</c:v>
                </c:pt>
                <c:pt idx="2491">
                  <c:v>1219.7802197802121</c:v>
                </c:pt>
                <c:pt idx="2492">
                  <c:v>1208.7912087912011</c:v>
                </c:pt>
                <c:pt idx="2493">
                  <c:v>1197.8021978021902</c:v>
                </c:pt>
                <c:pt idx="2494">
                  <c:v>1206.5934065933989</c:v>
                </c:pt>
                <c:pt idx="2495">
                  <c:v>1226.3736263736184</c:v>
                </c:pt>
                <c:pt idx="2496">
                  <c:v>1254.9450549450469</c:v>
                </c:pt>
                <c:pt idx="2497">
                  <c:v>1250.5494505494426</c:v>
                </c:pt>
                <c:pt idx="2498">
                  <c:v>1281.3186813186733</c:v>
                </c:pt>
                <c:pt idx="2499">
                  <c:v>1290.1098901098819</c:v>
                </c:pt>
                <c:pt idx="2500">
                  <c:v>1285.7142857142776</c:v>
                </c:pt>
                <c:pt idx="2501">
                  <c:v>1279.120879120871</c:v>
                </c:pt>
                <c:pt idx="2502">
                  <c:v>1274.7252747252667</c:v>
                </c:pt>
                <c:pt idx="2503">
                  <c:v>1301.0989010988928</c:v>
                </c:pt>
                <c:pt idx="2504">
                  <c:v>1309.8901098901017</c:v>
                </c:pt>
                <c:pt idx="2505">
                  <c:v>1347.2527472527388</c:v>
                </c:pt>
                <c:pt idx="2506">
                  <c:v>1349.4505494505408</c:v>
                </c:pt>
                <c:pt idx="2507">
                  <c:v>1316.4835164835081</c:v>
                </c:pt>
                <c:pt idx="2508">
                  <c:v>1340.659340659332</c:v>
                </c:pt>
                <c:pt idx="2509">
                  <c:v>1362.6373626373538</c:v>
                </c:pt>
                <c:pt idx="2510">
                  <c:v>1358.2417582417495</c:v>
                </c:pt>
                <c:pt idx="2511">
                  <c:v>1320.8791208791124</c:v>
                </c:pt>
                <c:pt idx="2512">
                  <c:v>1285.7142857142776</c:v>
                </c:pt>
                <c:pt idx="2513">
                  <c:v>1294.5054945054862</c:v>
                </c:pt>
                <c:pt idx="2514">
                  <c:v>1320.8791208791124</c:v>
                </c:pt>
                <c:pt idx="2515">
                  <c:v>1325.2747252747167</c:v>
                </c:pt>
                <c:pt idx="2516">
                  <c:v>1292.307692307684</c:v>
                </c:pt>
                <c:pt idx="2517">
                  <c:v>1279.1208791208708</c:v>
                </c:pt>
                <c:pt idx="2518">
                  <c:v>1257.1428571428489</c:v>
                </c:pt>
                <c:pt idx="2519">
                  <c:v>1257.1428571428489</c:v>
                </c:pt>
                <c:pt idx="2520">
                  <c:v>1254.9450549450466</c:v>
                </c:pt>
                <c:pt idx="2521">
                  <c:v>1261.5384615384532</c:v>
                </c:pt>
                <c:pt idx="2522">
                  <c:v>1296.7032967032881</c:v>
                </c:pt>
                <c:pt idx="2523">
                  <c:v>1327.4725274725188</c:v>
                </c:pt>
                <c:pt idx="2524">
                  <c:v>1320.8791208791122</c:v>
                </c:pt>
                <c:pt idx="2525">
                  <c:v>1265.9340659340576</c:v>
                </c:pt>
                <c:pt idx="2526">
                  <c:v>1307.6923076922992</c:v>
                </c:pt>
                <c:pt idx="2527">
                  <c:v>1279.1208791208708</c:v>
                </c:pt>
                <c:pt idx="2528">
                  <c:v>1281.318681318673</c:v>
                </c:pt>
                <c:pt idx="2529">
                  <c:v>1307.6923076922992</c:v>
                </c:pt>
                <c:pt idx="2530">
                  <c:v>1285.7142857142774</c:v>
                </c:pt>
                <c:pt idx="2531">
                  <c:v>1298.9010989010903</c:v>
                </c:pt>
                <c:pt idx="2532">
                  <c:v>1305.4945054944967</c:v>
                </c:pt>
                <c:pt idx="2533">
                  <c:v>1290.1098901098815</c:v>
                </c:pt>
                <c:pt idx="2534">
                  <c:v>1283.5164835164749</c:v>
                </c:pt>
                <c:pt idx="2535">
                  <c:v>1285.7142857142769</c:v>
                </c:pt>
                <c:pt idx="2536">
                  <c:v>1298.9010989010899</c:v>
                </c:pt>
                <c:pt idx="2537">
                  <c:v>1279.1208791208701</c:v>
                </c:pt>
                <c:pt idx="2538">
                  <c:v>1265.9340659340571</c:v>
                </c:pt>
                <c:pt idx="2539">
                  <c:v>1257.1428571428485</c:v>
                </c:pt>
                <c:pt idx="2540">
                  <c:v>1248.3516483516398</c:v>
                </c:pt>
                <c:pt idx="2541">
                  <c:v>1274.725274725266</c:v>
                </c:pt>
                <c:pt idx="2542">
                  <c:v>1272.5274725274639</c:v>
                </c:pt>
                <c:pt idx="2543">
                  <c:v>1261.538461538453</c:v>
                </c:pt>
                <c:pt idx="2544">
                  <c:v>1239.5604395604312</c:v>
                </c:pt>
                <c:pt idx="2545">
                  <c:v>1217.5824175824093</c:v>
                </c:pt>
                <c:pt idx="2546">
                  <c:v>1219.7802197802116</c:v>
                </c:pt>
                <c:pt idx="2547">
                  <c:v>1210.9890109890027</c:v>
                </c:pt>
                <c:pt idx="2548">
                  <c:v>1221.9780219780137</c:v>
                </c:pt>
                <c:pt idx="2549">
                  <c:v>1221.9780219780137</c:v>
                </c:pt>
                <c:pt idx="2550">
                  <c:v>1226.373626373618</c:v>
                </c:pt>
                <c:pt idx="2551">
                  <c:v>1283.5164835164749</c:v>
                </c:pt>
                <c:pt idx="2552">
                  <c:v>1279.1208791208705</c:v>
                </c:pt>
                <c:pt idx="2553">
                  <c:v>1309.890109890101</c:v>
                </c:pt>
                <c:pt idx="2554">
                  <c:v>1316.4835164835076</c:v>
                </c:pt>
                <c:pt idx="2555">
                  <c:v>1327.4725274725185</c:v>
                </c:pt>
                <c:pt idx="2556">
                  <c:v>1336.2637362637274</c:v>
                </c:pt>
                <c:pt idx="2557">
                  <c:v>1349.4505494505406</c:v>
                </c:pt>
                <c:pt idx="2558">
                  <c:v>1342.857142857134</c:v>
                </c:pt>
                <c:pt idx="2559">
                  <c:v>1336.2637362637274</c:v>
                </c:pt>
                <c:pt idx="2560">
                  <c:v>1349.4505494505406</c:v>
                </c:pt>
                <c:pt idx="2561">
                  <c:v>1345.0549450549363</c:v>
                </c:pt>
                <c:pt idx="2562">
                  <c:v>1371.4285714285625</c:v>
                </c:pt>
                <c:pt idx="2563">
                  <c:v>1349.4505494505406</c:v>
                </c:pt>
                <c:pt idx="2564">
                  <c:v>1340.659340659332</c:v>
                </c:pt>
                <c:pt idx="2565">
                  <c:v>1296.7032967032883</c:v>
                </c:pt>
                <c:pt idx="2566">
                  <c:v>1298.9010989010906</c:v>
                </c:pt>
                <c:pt idx="2567">
                  <c:v>1334.0659340659254</c:v>
                </c:pt>
                <c:pt idx="2568">
                  <c:v>1296.7032967032883</c:v>
                </c:pt>
                <c:pt idx="2569">
                  <c:v>1314.2857142857058</c:v>
                </c:pt>
                <c:pt idx="2570">
                  <c:v>1342.8571428571342</c:v>
                </c:pt>
                <c:pt idx="2571">
                  <c:v>1356.0439560439474</c:v>
                </c:pt>
                <c:pt idx="2572">
                  <c:v>1340.6593406593322</c:v>
                </c:pt>
                <c:pt idx="2573">
                  <c:v>1345.0549450549365</c:v>
                </c:pt>
                <c:pt idx="2574">
                  <c:v>1320.8791208791124</c:v>
                </c:pt>
                <c:pt idx="2575">
                  <c:v>1360.4395604395518</c:v>
                </c:pt>
                <c:pt idx="2576">
                  <c:v>1340.6593406593322</c:v>
                </c:pt>
                <c:pt idx="2577">
                  <c:v>1351.6483516483429</c:v>
                </c:pt>
                <c:pt idx="2578">
                  <c:v>1318.6813186813101</c:v>
                </c:pt>
                <c:pt idx="2579">
                  <c:v>1334.0659340659254</c:v>
                </c:pt>
                <c:pt idx="2580">
                  <c:v>1314.2857142857058</c:v>
                </c:pt>
                <c:pt idx="2581">
                  <c:v>1314.2857142857058</c:v>
                </c:pt>
                <c:pt idx="2582">
                  <c:v>1325.274725274717</c:v>
                </c:pt>
                <c:pt idx="2583">
                  <c:v>1307.6923076922994</c:v>
                </c:pt>
                <c:pt idx="2584">
                  <c:v>1294.5054945054865</c:v>
                </c:pt>
                <c:pt idx="2585">
                  <c:v>1309.8901098901017</c:v>
                </c:pt>
                <c:pt idx="2586">
                  <c:v>1334.0659340659258</c:v>
                </c:pt>
                <c:pt idx="2587">
                  <c:v>1320.8791208791126</c:v>
                </c:pt>
                <c:pt idx="2588">
                  <c:v>1329.6703296703213</c:v>
                </c:pt>
                <c:pt idx="2589">
                  <c:v>1336.2637362637279</c:v>
                </c:pt>
                <c:pt idx="2590">
                  <c:v>1347.2527472527388</c:v>
                </c:pt>
                <c:pt idx="2591">
                  <c:v>1364.8351648351561</c:v>
                </c:pt>
                <c:pt idx="2592">
                  <c:v>1391.2087912087825</c:v>
                </c:pt>
                <c:pt idx="2593">
                  <c:v>1389.0109890109802</c:v>
                </c:pt>
                <c:pt idx="2594">
                  <c:v>1380.2197802197713</c:v>
                </c:pt>
                <c:pt idx="2595">
                  <c:v>1373.6263736263647</c:v>
                </c:pt>
                <c:pt idx="2596">
                  <c:v>1382.4175824175734</c:v>
                </c:pt>
                <c:pt idx="2597">
                  <c:v>1389.0109890109798</c:v>
                </c:pt>
                <c:pt idx="2598">
                  <c:v>1397.8021978021886</c:v>
                </c:pt>
                <c:pt idx="2599">
                  <c:v>1399.9999999999907</c:v>
                </c:pt>
                <c:pt idx="2600">
                  <c:v>1386.8131868131777</c:v>
                </c:pt>
                <c:pt idx="2601">
                  <c:v>1349.4505494505406</c:v>
                </c:pt>
                <c:pt idx="2602">
                  <c:v>1360.4395604395515</c:v>
                </c:pt>
                <c:pt idx="2603">
                  <c:v>1367.0329670329581</c:v>
                </c:pt>
                <c:pt idx="2604">
                  <c:v>1353.8461538461449</c:v>
                </c:pt>
                <c:pt idx="2605">
                  <c:v>1347.2527472527383</c:v>
                </c:pt>
                <c:pt idx="2606">
                  <c:v>1367.0329670329581</c:v>
                </c:pt>
                <c:pt idx="2607">
                  <c:v>1320.8791208791122</c:v>
                </c:pt>
                <c:pt idx="2608">
                  <c:v>1307.692307692299</c:v>
                </c:pt>
                <c:pt idx="2609">
                  <c:v>1298.9010989010903</c:v>
                </c:pt>
                <c:pt idx="2610">
                  <c:v>1327.4725274725188</c:v>
                </c:pt>
                <c:pt idx="2611">
                  <c:v>1237.3626373626294</c:v>
                </c:pt>
                <c:pt idx="2612">
                  <c:v>1248.3516483516403</c:v>
                </c:pt>
                <c:pt idx="2613">
                  <c:v>1178.0219780219704</c:v>
                </c:pt>
                <c:pt idx="2614">
                  <c:v>1230.7692307692228</c:v>
                </c:pt>
                <c:pt idx="2615">
                  <c:v>1281.318681318673</c:v>
                </c:pt>
                <c:pt idx="2616">
                  <c:v>1307.6923076922992</c:v>
                </c:pt>
                <c:pt idx="2617">
                  <c:v>1296.7032967032883</c:v>
                </c:pt>
                <c:pt idx="2618">
                  <c:v>1287.9120879120796</c:v>
                </c:pt>
                <c:pt idx="2619">
                  <c:v>1283.5164835164753</c:v>
                </c:pt>
                <c:pt idx="2620">
                  <c:v>1296.7032967032883</c:v>
                </c:pt>
                <c:pt idx="2621">
                  <c:v>1296.7032967032883</c:v>
                </c:pt>
                <c:pt idx="2622">
                  <c:v>1281.318681318673</c:v>
                </c:pt>
                <c:pt idx="2623">
                  <c:v>1265.9340659340578</c:v>
                </c:pt>
                <c:pt idx="2624">
                  <c:v>1290.1098901098819</c:v>
                </c:pt>
                <c:pt idx="2625">
                  <c:v>1312.0879120879038</c:v>
                </c:pt>
                <c:pt idx="2626">
                  <c:v>1331.8681318681233</c:v>
                </c:pt>
                <c:pt idx="2627">
                  <c:v>1345.0549450549365</c:v>
                </c:pt>
                <c:pt idx="2628">
                  <c:v>1349.4505494505408</c:v>
                </c:pt>
                <c:pt idx="2629">
                  <c:v>1351.6483516483431</c:v>
                </c:pt>
                <c:pt idx="2630">
                  <c:v>1375.824175824167</c:v>
                </c:pt>
                <c:pt idx="2631">
                  <c:v>1360.4395604395518</c:v>
                </c:pt>
                <c:pt idx="2632">
                  <c:v>1340.6593406593322</c:v>
                </c:pt>
                <c:pt idx="2633">
                  <c:v>1334.0659340659256</c:v>
                </c:pt>
                <c:pt idx="2634">
                  <c:v>1327.472527472519</c:v>
                </c:pt>
                <c:pt idx="2635">
                  <c:v>1331.8681318681233</c:v>
                </c:pt>
                <c:pt idx="2636">
                  <c:v>1320.8791208791124</c:v>
                </c:pt>
                <c:pt idx="2637">
                  <c:v>1318.6813186813101</c:v>
                </c:pt>
                <c:pt idx="2638">
                  <c:v>1307.6923076922992</c:v>
                </c:pt>
                <c:pt idx="2639">
                  <c:v>1296.7032967032883</c:v>
                </c:pt>
                <c:pt idx="2640">
                  <c:v>1298.9010989010906</c:v>
                </c:pt>
                <c:pt idx="2641">
                  <c:v>1318.6813186813101</c:v>
                </c:pt>
                <c:pt idx="2642">
                  <c:v>1314.2857142857058</c:v>
                </c:pt>
                <c:pt idx="2643">
                  <c:v>1305.4945054944972</c:v>
                </c:pt>
                <c:pt idx="2644">
                  <c:v>1305.4945054944972</c:v>
                </c:pt>
                <c:pt idx="2645">
                  <c:v>1298.9010989010906</c:v>
                </c:pt>
                <c:pt idx="2646">
                  <c:v>1279.1208791208708</c:v>
                </c:pt>
                <c:pt idx="2647">
                  <c:v>1274.7252747252664</c:v>
                </c:pt>
                <c:pt idx="2648">
                  <c:v>1270.3296703296621</c:v>
                </c:pt>
                <c:pt idx="2649">
                  <c:v>1261.5384615384535</c:v>
                </c:pt>
                <c:pt idx="2650">
                  <c:v>1254.9450549450469</c:v>
                </c:pt>
                <c:pt idx="2651">
                  <c:v>1270.3296703296621</c:v>
                </c:pt>
                <c:pt idx="2652">
                  <c:v>1261.5384615384535</c:v>
                </c:pt>
                <c:pt idx="2653">
                  <c:v>1274.7252747252664</c:v>
                </c:pt>
                <c:pt idx="2654">
                  <c:v>1285.7142857142774</c:v>
                </c:pt>
                <c:pt idx="2655">
                  <c:v>1279.1208791208708</c:v>
                </c:pt>
                <c:pt idx="2656">
                  <c:v>1327.472527472519</c:v>
                </c:pt>
                <c:pt idx="2657">
                  <c:v>1327.472527472519</c:v>
                </c:pt>
                <c:pt idx="2658">
                  <c:v>1305.4945054944972</c:v>
                </c:pt>
                <c:pt idx="2659">
                  <c:v>1316.4835164835081</c:v>
                </c:pt>
                <c:pt idx="2660">
                  <c:v>1323.0769230769147</c:v>
                </c:pt>
                <c:pt idx="2661">
                  <c:v>1320.8791208791126</c:v>
                </c:pt>
                <c:pt idx="2662">
                  <c:v>1342.8571428571345</c:v>
                </c:pt>
                <c:pt idx="2663">
                  <c:v>1340.6593406593324</c:v>
                </c:pt>
                <c:pt idx="2664">
                  <c:v>1358.2417582417499</c:v>
                </c:pt>
                <c:pt idx="2665">
                  <c:v>1367.0329670329586</c:v>
                </c:pt>
                <c:pt idx="2666">
                  <c:v>1375.8241758241672</c:v>
                </c:pt>
                <c:pt idx="2667">
                  <c:v>1380.2197802197716</c:v>
                </c:pt>
                <c:pt idx="2668">
                  <c:v>1362.637362637354</c:v>
                </c:pt>
                <c:pt idx="2669">
                  <c:v>1371.4285714285627</c:v>
                </c:pt>
                <c:pt idx="2670">
                  <c:v>1378.0219780219693</c:v>
                </c:pt>
                <c:pt idx="2671">
                  <c:v>1382.4175824175738</c:v>
                </c:pt>
                <c:pt idx="2672">
                  <c:v>1325.2747252747172</c:v>
                </c:pt>
                <c:pt idx="2673">
                  <c:v>1340.6593406593327</c:v>
                </c:pt>
                <c:pt idx="2674">
                  <c:v>1331.8681318681238</c:v>
                </c:pt>
                <c:pt idx="2675">
                  <c:v>1327.4725274725195</c:v>
                </c:pt>
                <c:pt idx="2676">
                  <c:v>1340.6593406593324</c:v>
                </c:pt>
                <c:pt idx="2677">
                  <c:v>1369.2307692307609</c:v>
                </c:pt>
                <c:pt idx="2678">
                  <c:v>1389.0109890109804</c:v>
                </c:pt>
                <c:pt idx="2679">
                  <c:v>1382.4175824175738</c:v>
                </c:pt>
                <c:pt idx="2680">
                  <c:v>1382.4175824175738</c:v>
                </c:pt>
                <c:pt idx="2681">
                  <c:v>1402.1978021977934</c:v>
                </c:pt>
                <c:pt idx="2682">
                  <c:v>1404.3956043955955</c:v>
                </c:pt>
                <c:pt idx="2683">
                  <c:v>1389.0109890109802</c:v>
                </c:pt>
                <c:pt idx="2684">
                  <c:v>1371.4285714285627</c:v>
                </c:pt>
                <c:pt idx="2685">
                  <c:v>1351.6483516483431</c:v>
                </c:pt>
                <c:pt idx="2686">
                  <c:v>1338.4615384615299</c:v>
                </c:pt>
                <c:pt idx="2687">
                  <c:v>1336.2637362637277</c:v>
                </c:pt>
                <c:pt idx="2688">
                  <c:v>1351.6483516483431</c:v>
                </c:pt>
                <c:pt idx="2689">
                  <c:v>1382.4175824175736</c:v>
                </c:pt>
                <c:pt idx="2690">
                  <c:v>1399.9999999999911</c:v>
                </c:pt>
                <c:pt idx="2691">
                  <c:v>1397.8021978021889</c:v>
                </c:pt>
                <c:pt idx="2692">
                  <c:v>1389.0109890109802</c:v>
                </c:pt>
                <c:pt idx="2693">
                  <c:v>1404.3956043955957</c:v>
                </c:pt>
                <c:pt idx="2694">
                  <c:v>1430.7692307692218</c:v>
                </c:pt>
                <c:pt idx="2695">
                  <c:v>1439.5604395604305</c:v>
                </c:pt>
                <c:pt idx="2696">
                  <c:v>1424.1758241758153</c:v>
                </c:pt>
                <c:pt idx="2697">
                  <c:v>1452.7472527472437</c:v>
                </c:pt>
                <c:pt idx="2698">
                  <c:v>1474.7252747252655</c:v>
                </c:pt>
                <c:pt idx="2699">
                  <c:v>1465.9340659340569</c:v>
                </c:pt>
                <c:pt idx="2700">
                  <c:v>1465.9340659340569</c:v>
                </c:pt>
                <c:pt idx="2701">
                  <c:v>1472.5274725274633</c:v>
                </c:pt>
                <c:pt idx="2702">
                  <c:v>1465.9340659340567</c:v>
                </c:pt>
                <c:pt idx="2703">
                  <c:v>1487.9120879120785</c:v>
                </c:pt>
                <c:pt idx="2704">
                  <c:v>1472.5274725274633</c:v>
                </c:pt>
                <c:pt idx="2705">
                  <c:v>1450.5494505494414</c:v>
                </c:pt>
                <c:pt idx="2706">
                  <c:v>1435.1648351648262</c:v>
                </c:pt>
                <c:pt idx="2707">
                  <c:v>1448.3516483516394</c:v>
                </c:pt>
                <c:pt idx="2708">
                  <c:v>1443.956043956035</c:v>
                </c:pt>
                <c:pt idx="2709">
                  <c:v>1417.5824175824089</c:v>
                </c:pt>
                <c:pt idx="2710">
                  <c:v>1426.3736263736178</c:v>
                </c:pt>
                <c:pt idx="2711">
                  <c:v>1432.9670329670244</c:v>
                </c:pt>
                <c:pt idx="2712">
                  <c:v>1430.7692307692221</c:v>
                </c:pt>
                <c:pt idx="2713">
                  <c:v>1417.5824175824091</c:v>
                </c:pt>
                <c:pt idx="2714">
                  <c:v>1424.1758241758157</c:v>
                </c:pt>
                <c:pt idx="2715">
                  <c:v>1408.7912087912002</c:v>
                </c:pt>
                <c:pt idx="2716">
                  <c:v>1410.9890109890023</c:v>
                </c:pt>
                <c:pt idx="2717">
                  <c:v>1428.5714285714198</c:v>
                </c:pt>
                <c:pt idx="2718">
                  <c:v>1413.1868131868046</c:v>
                </c:pt>
                <c:pt idx="2719">
                  <c:v>1408.7912087912002</c:v>
                </c:pt>
                <c:pt idx="2720">
                  <c:v>1395.604395604387</c:v>
                </c:pt>
                <c:pt idx="2721">
                  <c:v>1389.0109890109804</c:v>
                </c:pt>
                <c:pt idx="2722">
                  <c:v>1382.4175824175738</c:v>
                </c:pt>
                <c:pt idx="2723">
                  <c:v>1399.9999999999914</c:v>
                </c:pt>
                <c:pt idx="2724">
                  <c:v>1417.5824175824089</c:v>
                </c:pt>
                <c:pt idx="2725">
                  <c:v>1435.1648351648264</c:v>
                </c:pt>
                <c:pt idx="2726">
                  <c:v>1417.5824175824091</c:v>
                </c:pt>
                <c:pt idx="2727">
                  <c:v>1421.9780219780134</c:v>
                </c:pt>
                <c:pt idx="2728">
                  <c:v>1439.560439560431</c:v>
                </c:pt>
                <c:pt idx="2729">
                  <c:v>1450.5494505494416</c:v>
                </c:pt>
                <c:pt idx="2730">
                  <c:v>1448.3516483516396</c:v>
                </c:pt>
                <c:pt idx="2731">
                  <c:v>1410.9890109890025</c:v>
                </c:pt>
                <c:pt idx="2732">
                  <c:v>1386.8131868131786</c:v>
                </c:pt>
                <c:pt idx="2733">
                  <c:v>1393.4065934065852</c:v>
                </c:pt>
                <c:pt idx="2734">
                  <c:v>1404.3956043955961</c:v>
                </c:pt>
                <c:pt idx="2735">
                  <c:v>1428.5714285714203</c:v>
                </c:pt>
                <c:pt idx="2736">
                  <c:v>1410.9890109890027</c:v>
                </c:pt>
                <c:pt idx="2737">
                  <c:v>1415.3846153846071</c:v>
                </c:pt>
                <c:pt idx="2738">
                  <c:v>1448.3516483516398</c:v>
                </c:pt>
                <c:pt idx="2739">
                  <c:v>1446.1538461538375</c:v>
                </c:pt>
                <c:pt idx="2740">
                  <c:v>1454.9450549450462</c:v>
                </c:pt>
                <c:pt idx="2741">
                  <c:v>1428.57142857142</c:v>
                </c:pt>
                <c:pt idx="2742">
                  <c:v>1503.2967032966944</c:v>
                </c:pt>
                <c:pt idx="2743">
                  <c:v>1498.9010989010901</c:v>
                </c:pt>
                <c:pt idx="2744">
                  <c:v>1545.0549450549358</c:v>
                </c:pt>
                <c:pt idx="2745">
                  <c:v>1534.0659340659249</c:v>
                </c:pt>
                <c:pt idx="2746">
                  <c:v>1542.8571428571336</c:v>
                </c:pt>
                <c:pt idx="2747">
                  <c:v>1556.0439560439465</c:v>
                </c:pt>
                <c:pt idx="2748">
                  <c:v>1505.4945054944965</c:v>
                </c:pt>
                <c:pt idx="2749">
                  <c:v>1496.7032967032878</c:v>
                </c:pt>
                <c:pt idx="2750">
                  <c:v>1503.2967032966944</c:v>
                </c:pt>
                <c:pt idx="2751">
                  <c:v>1512.0879120879031</c:v>
                </c:pt>
                <c:pt idx="2752">
                  <c:v>1525.2747252747163</c:v>
                </c:pt>
                <c:pt idx="2753">
                  <c:v>1525.2747252747163</c:v>
                </c:pt>
                <c:pt idx="2754">
                  <c:v>1514.2857142857054</c:v>
                </c:pt>
                <c:pt idx="2755">
                  <c:v>1578.0219780219688</c:v>
                </c:pt>
                <c:pt idx="2756">
                  <c:v>1529.6703296703208</c:v>
                </c:pt>
                <c:pt idx="2757">
                  <c:v>1523.0769230769142</c:v>
                </c:pt>
                <c:pt idx="2758">
                  <c:v>1567.0329670329579</c:v>
                </c:pt>
                <c:pt idx="2759">
                  <c:v>1573.6263736263645</c:v>
                </c:pt>
                <c:pt idx="2760">
                  <c:v>1589.01098901098</c:v>
                </c:pt>
                <c:pt idx="2761">
                  <c:v>1630.7692307692214</c:v>
                </c:pt>
                <c:pt idx="2762">
                  <c:v>1608.7912087911996</c:v>
                </c:pt>
                <c:pt idx="2763">
                  <c:v>1632.9670329670234</c:v>
                </c:pt>
                <c:pt idx="2764">
                  <c:v>1657.1428571428473</c:v>
                </c:pt>
                <c:pt idx="2765">
                  <c:v>1632.9670329670232</c:v>
                </c:pt>
                <c:pt idx="2766">
                  <c:v>1580.2197802197709</c:v>
                </c:pt>
                <c:pt idx="2767">
                  <c:v>1584.6153846153752</c:v>
                </c:pt>
                <c:pt idx="2768">
                  <c:v>1608.7912087911993</c:v>
                </c:pt>
                <c:pt idx="2769">
                  <c:v>1584.6153846153754</c:v>
                </c:pt>
                <c:pt idx="2770">
                  <c:v>1591.208791208782</c:v>
                </c:pt>
                <c:pt idx="2771">
                  <c:v>1597.8021978021886</c:v>
                </c:pt>
                <c:pt idx="2772">
                  <c:v>1578.0219780219691</c:v>
                </c:pt>
                <c:pt idx="2773">
                  <c:v>1573.6263736263647</c:v>
                </c:pt>
                <c:pt idx="2774">
                  <c:v>1556.0439560439472</c:v>
                </c:pt>
                <c:pt idx="2775">
                  <c:v>1558.2417582417495</c:v>
                </c:pt>
                <c:pt idx="2776">
                  <c:v>1560.4395604395518</c:v>
                </c:pt>
                <c:pt idx="2777">
                  <c:v>1608.7912087911998</c:v>
                </c:pt>
                <c:pt idx="2778">
                  <c:v>1599.9999999999911</c:v>
                </c:pt>
                <c:pt idx="2779">
                  <c:v>1610.9890109890021</c:v>
                </c:pt>
                <c:pt idx="2780">
                  <c:v>1615.3846153846066</c:v>
                </c:pt>
                <c:pt idx="2781">
                  <c:v>1575.8241758241672</c:v>
                </c:pt>
                <c:pt idx="2782">
                  <c:v>1553.8461538461454</c:v>
                </c:pt>
                <c:pt idx="2783">
                  <c:v>1553.8461538461454</c:v>
                </c:pt>
                <c:pt idx="2784">
                  <c:v>1545.0549450549368</c:v>
                </c:pt>
                <c:pt idx="2785">
                  <c:v>1529.6703296703215</c:v>
                </c:pt>
                <c:pt idx="2786">
                  <c:v>1551.6483516483434</c:v>
                </c:pt>
                <c:pt idx="2787">
                  <c:v>1389.0109890109816</c:v>
                </c:pt>
                <c:pt idx="2788">
                  <c:v>1342.8571428571358</c:v>
                </c:pt>
                <c:pt idx="2789">
                  <c:v>1356.043956043949</c:v>
                </c:pt>
                <c:pt idx="2790">
                  <c:v>1375.8241758241686</c:v>
                </c:pt>
                <c:pt idx="2791">
                  <c:v>1369.230769230762</c:v>
                </c:pt>
                <c:pt idx="2792">
                  <c:v>1336.2637362637292</c:v>
                </c:pt>
                <c:pt idx="2793">
                  <c:v>1323.0769230769163</c:v>
                </c:pt>
                <c:pt idx="2794">
                  <c:v>1309.8901098901033</c:v>
                </c:pt>
                <c:pt idx="2795">
                  <c:v>1309.8901098901033</c:v>
                </c:pt>
                <c:pt idx="2796">
                  <c:v>1323.0769230769163</c:v>
                </c:pt>
                <c:pt idx="2797">
                  <c:v>1353.846153846147</c:v>
                </c:pt>
                <c:pt idx="2798">
                  <c:v>1362.6373626373559</c:v>
                </c:pt>
                <c:pt idx="2799">
                  <c:v>1358.2417582417515</c:v>
                </c:pt>
                <c:pt idx="2800">
                  <c:v>1327.4725274725211</c:v>
                </c:pt>
                <c:pt idx="2801">
                  <c:v>1318.6813186813122</c:v>
                </c:pt>
                <c:pt idx="2802">
                  <c:v>1285.7142857142794</c:v>
                </c:pt>
                <c:pt idx="2803">
                  <c:v>1325.2747252747185</c:v>
                </c:pt>
                <c:pt idx="2804">
                  <c:v>1373.6263736263668</c:v>
                </c:pt>
                <c:pt idx="2805">
                  <c:v>1373.6263736263668</c:v>
                </c:pt>
                <c:pt idx="2806">
                  <c:v>1389.0109890109823</c:v>
                </c:pt>
                <c:pt idx="2807">
                  <c:v>1389.0109890109823</c:v>
                </c:pt>
                <c:pt idx="2808">
                  <c:v>1397.8021978021911</c:v>
                </c:pt>
                <c:pt idx="2809">
                  <c:v>1426.3736263736196</c:v>
                </c:pt>
                <c:pt idx="2810">
                  <c:v>1408.7912087912021</c:v>
                </c:pt>
                <c:pt idx="2811">
                  <c:v>1397.8021978021911</c:v>
                </c:pt>
                <c:pt idx="2812">
                  <c:v>1419.7802197802132</c:v>
                </c:pt>
                <c:pt idx="2813">
                  <c:v>1463.7362637362569</c:v>
                </c:pt>
                <c:pt idx="2814">
                  <c:v>1461.5384615384546</c:v>
                </c:pt>
                <c:pt idx="2815">
                  <c:v>1454.945054945048</c:v>
                </c:pt>
                <c:pt idx="2816">
                  <c:v>1435.1648351648282</c:v>
                </c:pt>
                <c:pt idx="2817">
                  <c:v>1457.1428571428503</c:v>
                </c:pt>
                <c:pt idx="2818">
                  <c:v>1468.1318681318612</c:v>
                </c:pt>
                <c:pt idx="2819">
                  <c:v>1432.9670329670262</c:v>
                </c:pt>
                <c:pt idx="2820">
                  <c:v>1424.1758241758175</c:v>
                </c:pt>
                <c:pt idx="2821">
                  <c:v>1441.758241758235</c:v>
                </c:pt>
                <c:pt idx="2822">
                  <c:v>1459.3406593406526</c:v>
                </c:pt>
                <c:pt idx="2823">
                  <c:v>1446.1538461538394</c:v>
                </c:pt>
                <c:pt idx="2824">
                  <c:v>1443.9560439560371</c:v>
                </c:pt>
                <c:pt idx="2825">
                  <c:v>1441.7582417582348</c:v>
                </c:pt>
                <c:pt idx="2826">
                  <c:v>1406.5934065933998</c:v>
                </c:pt>
                <c:pt idx="2827">
                  <c:v>1404.3956043955975</c:v>
                </c:pt>
                <c:pt idx="2828">
                  <c:v>1424.1758241758171</c:v>
                </c:pt>
                <c:pt idx="2829">
                  <c:v>1421.9780219780148</c:v>
                </c:pt>
                <c:pt idx="2830">
                  <c:v>1432.9670329670257</c:v>
                </c:pt>
                <c:pt idx="2831">
                  <c:v>1454.9450549450476</c:v>
                </c:pt>
                <c:pt idx="2832">
                  <c:v>1485.714285714278</c:v>
                </c:pt>
                <c:pt idx="2833">
                  <c:v>1465.9340659340583</c:v>
                </c:pt>
                <c:pt idx="2834">
                  <c:v>1463.736263736256</c:v>
                </c:pt>
                <c:pt idx="2835">
                  <c:v>1457.1428571428494</c:v>
                </c:pt>
                <c:pt idx="2836">
                  <c:v>1457.1428571428494</c:v>
                </c:pt>
                <c:pt idx="2837">
                  <c:v>1470.3296703296623</c:v>
                </c:pt>
                <c:pt idx="2838">
                  <c:v>1463.7362637362558</c:v>
                </c:pt>
                <c:pt idx="2839">
                  <c:v>1472.5274725274646</c:v>
                </c:pt>
                <c:pt idx="2840">
                  <c:v>1494.5054945054865</c:v>
                </c:pt>
                <c:pt idx="2841">
                  <c:v>1479.1208791208712</c:v>
                </c:pt>
                <c:pt idx="2842">
                  <c:v>1474.7252747252669</c:v>
                </c:pt>
                <c:pt idx="2843">
                  <c:v>1399.9999999999925</c:v>
                </c:pt>
                <c:pt idx="2844">
                  <c:v>1424.1758241758166</c:v>
                </c:pt>
                <c:pt idx="2845">
                  <c:v>1408.7912087912011</c:v>
                </c:pt>
                <c:pt idx="2846">
                  <c:v>1417.58241758241</c:v>
                </c:pt>
                <c:pt idx="2847">
                  <c:v>1415.1098901098826</c:v>
                </c:pt>
                <c:pt idx="2848">
                  <c:v>1382.4175824175752</c:v>
                </c:pt>
                <c:pt idx="2849">
                  <c:v>1404.395604395597</c:v>
                </c:pt>
                <c:pt idx="2850">
                  <c:v>1386.8131868131795</c:v>
                </c:pt>
                <c:pt idx="2851">
                  <c:v>1358.2417582417511</c:v>
                </c:pt>
                <c:pt idx="2852">
                  <c:v>1362.6373626373556</c:v>
                </c:pt>
                <c:pt idx="2853">
                  <c:v>1362.6373626373556</c:v>
                </c:pt>
                <c:pt idx="2854">
                  <c:v>1369.2307692307622</c:v>
                </c:pt>
                <c:pt idx="2855">
                  <c:v>1380.2197802197732</c:v>
                </c:pt>
                <c:pt idx="2856">
                  <c:v>1349.4505494505424</c:v>
                </c:pt>
                <c:pt idx="2857">
                  <c:v>1356.043956043949</c:v>
                </c:pt>
                <c:pt idx="2858">
                  <c:v>1369.2307692307622</c:v>
                </c:pt>
                <c:pt idx="2859">
                  <c:v>1387.9120879120808</c:v>
                </c:pt>
                <c:pt idx="2860">
                  <c:v>1394.5054945054874</c:v>
                </c:pt>
                <c:pt idx="2861">
                  <c:v>1415.384615384608</c:v>
                </c:pt>
                <c:pt idx="2862">
                  <c:v>1397.8021978021904</c:v>
                </c:pt>
                <c:pt idx="2863">
                  <c:v>1371.4285714285643</c:v>
                </c:pt>
                <c:pt idx="2864">
                  <c:v>1367.03296703296</c:v>
                </c:pt>
                <c:pt idx="2865">
                  <c:v>1357.1428571428501</c:v>
                </c:pt>
                <c:pt idx="2866">
                  <c:v>1351.6483516483445</c:v>
                </c:pt>
                <c:pt idx="2867">
                  <c:v>1202.1978021977959</c:v>
                </c:pt>
                <c:pt idx="2868">
                  <c:v>1164.8351648351588</c:v>
                </c:pt>
                <c:pt idx="2869">
                  <c:v>1164.8351648351588</c:v>
                </c:pt>
                <c:pt idx="2870">
                  <c:v>1186.8131868131807</c:v>
                </c:pt>
                <c:pt idx="2871">
                  <c:v>1207.6923076923015</c:v>
                </c:pt>
                <c:pt idx="2872">
                  <c:v>1208.7912087912027</c:v>
                </c:pt>
                <c:pt idx="2873">
                  <c:v>1197.8021978021918</c:v>
                </c:pt>
                <c:pt idx="2874">
                  <c:v>1179.1208791208733</c:v>
                </c:pt>
                <c:pt idx="2875">
                  <c:v>1194.2307692307634</c:v>
                </c:pt>
                <c:pt idx="2876">
                  <c:v>1186.8131868131809</c:v>
                </c:pt>
                <c:pt idx="2877">
                  <c:v>1201.0989010988951</c:v>
                </c:pt>
                <c:pt idx="2878">
                  <c:v>1178.0219780219722</c:v>
                </c:pt>
                <c:pt idx="2879">
                  <c:v>1195.6043956043898</c:v>
                </c:pt>
                <c:pt idx="2880">
                  <c:v>1198.9010989010931</c:v>
                </c:pt>
                <c:pt idx="2881">
                  <c:v>1194.5054945054887</c:v>
                </c:pt>
                <c:pt idx="2882">
                  <c:v>1194.5054945054887</c:v>
                </c:pt>
                <c:pt idx="2883">
                  <c:v>1180.2197802197745</c:v>
                </c:pt>
                <c:pt idx="2884">
                  <c:v>1171.4285714285659</c:v>
                </c:pt>
                <c:pt idx="2885">
                  <c:v>1153.8461538461484</c:v>
                </c:pt>
                <c:pt idx="2886">
                  <c:v>1140.6593406593352</c:v>
                </c:pt>
                <c:pt idx="2887">
                  <c:v>1142.8571428571374</c:v>
                </c:pt>
                <c:pt idx="2888">
                  <c:v>1109.8901098901047</c:v>
                </c:pt>
                <c:pt idx="2889">
                  <c:v>1112.0879120879069</c:v>
                </c:pt>
                <c:pt idx="2890">
                  <c:v>1120.8791208791156</c:v>
                </c:pt>
                <c:pt idx="2891">
                  <c:v>1118.6813186813133</c:v>
                </c:pt>
                <c:pt idx="2892">
                  <c:v>1189.0109890109832</c:v>
                </c:pt>
                <c:pt idx="2893">
                  <c:v>1171.4285714285656</c:v>
                </c:pt>
                <c:pt idx="2894">
                  <c:v>1173.6263736263679</c:v>
                </c:pt>
                <c:pt idx="2895">
                  <c:v>1165.9340659340603</c:v>
                </c:pt>
                <c:pt idx="2896">
                  <c:v>1152.7472527472471</c:v>
                </c:pt>
                <c:pt idx="2897">
                  <c:v>1186.8131868131811</c:v>
                </c:pt>
                <c:pt idx="2898">
                  <c:v>1154.9450549450494</c:v>
                </c:pt>
                <c:pt idx="2899">
                  <c:v>1149.450549450544</c:v>
                </c:pt>
                <c:pt idx="2900">
                  <c:v>1184.6153846153791</c:v>
                </c:pt>
                <c:pt idx="2901">
                  <c:v>1217.5824175824118</c:v>
                </c:pt>
                <c:pt idx="2902">
                  <c:v>1217.5824175824118</c:v>
                </c:pt>
                <c:pt idx="2903">
                  <c:v>1208.7912087912032</c:v>
                </c:pt>
                <c:pt idx="2904">
                  <c:v>1215.3846153846096</c:v>
                </c:pt>
                <c:pt idx="2905">
                  <c:v>1202.1978021977964</c:v>
                </c:pt>
                <c:pt idx="2906">
                  <c:v>1184.6153846153788</c:v>
                </c:pt>
                <c:pt idx="2907">
                  <c:v>1162.637362637357</c:v>
                </c:pt>
                <c:pt idx="2908">
                  <c:v>1151.6483516483461</c:v>
                </c:pt>
                <c:pt idx="2909">
                  <c:v>1054.9450549450498</c:v>
                </c:pt>
                <c:pt idx="2910">
                  <c:v>1002.1978021977973</c:v>
                </c:pt>
                <c:pt idx="2911">
                  <c:v>991.20879120878635</c:v>
                </c:pt>
                <c:pt idx="2912">
                  <c:v>1013.1868131868083</c:v>
                </c:pt>
                <c:pt idx="2913">
                  <c:v>1048.3516483516435</c:v>
                </c:pt>
                <c:pt idx="2914">
                  <c:v>1086.8131868131818</c:v>
                </c:pt>
                <c:pt idx="2915">
                  <c:v>1090.1098901098849</c:v>
                </c:pt>
                <c:pt idx="2916">
                  <c:v>1083.5164835164783</c:v>
                </c:pt>
                <c:pt idx="2917">
                  <c:v>1097.8021978021925</c:v>
                </c:pt>
                <c:pt idx="2918">
                  <c:v>1125.2747252747199</c:v>
                </c:pt>
                <c:pt idx="2919">
                  <c:v>1131.8681318681265</c:v>
                </c:pt>
                <c:pt idx="2920">
                  <c:v>1141.7582417582364</c:v>
                </c:pt>
                <c:pt idx="2921">
                  <c:v>1160.439560439555</c:v>
                </c:pt>
                <c:pt idx="2922">
                  <c:v>1131.8681318681265</c:v>
                </c:pt>
                <c:pt idx="2923">
                  <c:v>1118.6813186813133</c:v>
                </c:pt>
                <c:pt idx="2924">
                  <c:v>1109.8901098901044</c:v>
                </c:pt>
                <c:pt idx="2925">
                  <c:v>1113.1868131868077</c:v>
                </c:pt>
                <c:pt idx="2926">
                  <c:v>1103.2967032966978</c:v>
                </c:pt>
                <c:pt idx="2927">
                  <c:v>1104.3956043955989</c:v>
                </c:pt>
                <c:pt idx="2928">
                  <c:v>1116.4835164835108</c:v>
                </c:pt>
                <c:pt idx="2929">
                  <c:v>1117.5824175824118</c:v>
                </c:pt>
                <c:pt idx="2930">
                  <c:v>1137.3626373626316</c:v>
                </c:pt>
                <c:pt idx="2931">
                  <c:v>1103.2967032966978</c:v>
                </c:pt>
                <c:pt idx="2932">
                  <c:v>1102.1978021977968</c:v>
                </c:pt>
                <c:pt idx="2933">
                  <c:v>1106.5934065934011</c:v>
                </c:pt>
                <c:pt idx="2934">
                  <c:v>1093.4065934065879</c:v>
                </c:pt>
                <c:pt idx="2935">
                  <c:v>1109.8901098901042</c:v>
                </c:pt>
                <c:pt idx="2936">
                  <c:v>1090.1098901098844</c:v>
                </c:pt>
                <c:pt idx="2937">
                  <c:v>1078.0219780219725</c:v>
                </c:pt>
                <c:pt idx="2938">
                  <c:v>1068.1318681318628</c:v>
                </c:pt>
                <c:pt idx="2939">
                  <c:v>1020.8791208791157</c:v>
                </c:pt>
                <c:pt idx="2940">
                  <c:v>1050.5494505494451</c:v>
                </c:pt>
                <c:pt idx="2941">
                  <c:v>1064.8351648351593</c:v>
                </c:pt>
                <c:pt idx="2942">
                  <c:v>1049.450549450544</c:v>
                </c:pt>
                <c:pt idx="2943">
                  <c:v>1052.7472527472473</c:v>
                </c:pt>
                <c:pt idx="2944">
                  <c:v>1112.0879120879063</c:v>
                </c:pt>
                <c:pt idx="2945">
                  <c:v>1107.6923076923019</c:v>
                </c:pt>
                <c:pt idx="2946">
                  <c:v>1099.9999999999943</c:v>
                </c:pt>
                <c:pt idx="2947">
                  <c:v>1148.3516483516426</c:v>
                </c:pt>
                <c:pt idx="2948">
                  <c:v>1151.6483516483459</c:v>
                </c:pt>
                <c:pt idx="2949">
                  <c:v>1164.835164835159</c:v>
                </c:pt>
                <c:pt idx="2950">
                  <c:v>1093.4065934065879</c:v>
                </c:pt>
                <c:pt idx="2951">
                  <c:v>1082.417582417577</c:v>
                </c:pt>
                <c:pt idx="2952">
                  <c:v>1054.9450549450498</c:v>
                </c:pt>
                <c:pt idx="2953">
                  <c:v>1053.8461538461486</c:v>
                </c:pt>
                <c:pt idx="2954">
                  <c:v>1071.4285714285661</c:v>
                </c:pt>
                <c:pt idx="2955">
                  <c:v>1063.7362637362585</c:v>
                </c:pt>
                <c:pt idx="2956">
                  <c:v>1056.0439560439509</c:v>
                </c:pt>
                <c:pt idx="2957">
                  <c:v>1064.8351648351595</c:v>
                </c:pt>
                <c:pt idx="2958">
                  <c:v>1075.8241758241704</c:v>
                </c:pt>
                <c:pt idx="2959">
                  <c:v>1071.4285714285661</c:v>
                </c:pt>
                <c:pt idx="2960">
                  <c:v>1071.4285714285661</c:v>
                </c:pt>
                <c:pt idx="2961">
                  <c:v>1063.7362637362585</c:v>
                </c:pt>
                <c:pt idx="2962">
                  <c:v>1065.9340659340605</c:v>
                </c:pt>
                <c:pt idx="2963">
                  <c:v>1080.2197802197747</c:v>
                </c:pt>
                <c:pt idx="2964">
                  <c:v>1070.3296703296649</c:v>
                </c:pt>
                <c:pt idx="2965">
                  <c:v>1057.1428571428519</c:v>
                </c:pt>
                <c:pt idx="2966">
                  <c:v>1046.153846153841</c:v>
                </c:pt>
                <c:pt idx="2967">
                  <c:v>1035.16483516483</c:v>
                </c:pt>
                <c:pt idx="2968">
                  <c:v>1026.3736263736214</c:v>
                </c:pt>
                <c:pt idx="2969">
                  <c:v>1020.8791208791159</c:v>
                </c:pt>
                <c:pt idx="2970">
                  <c:v>1002.1978021977974</c:v>
                </c:pt>
                <c:pt idx="2971">
                  <c:v>978.02197802197327</c:v>
                </c:pt>
                <c:pt idx="2972">
                  <c:v>953.84615384614915</c:v>
                </c:pt>
                <c:pt idx="2973">
                  <c:v>951.64835164834687</c:v>
                </c:pt>
                <c:pt idx="2974">
                  <c:v>958.24175824175347</c:v>
                </c:pt>
                <c:pt idx="2975">
                  <c:v>993.40659340658851</c:v>
                </c:pt>
                <c:pt idx="2976">
                  <c:v>1019.7802197802148</c:v>
                </c:pt>
                <c:pt idx="2977">
                  <c:v>1019.7802197802148</c:v>
                </c:pt>
                <c:pt idx="2978">
                  <c:v>1018.6813186813137</c:v>
                </c:pt>
                <c:pt idx="2979">
                  <c:v>1013.1868131868082</c:v>
                </c:pt>
                <c:pt idx="2980">
                  <c:v>1017.5824175824125</c:v>
                </c:pt>
                <c:pt idx="2981">
                  <c:v>1006.5934065934016</c:v>
                </c:pt>
                <c:pt idx="2982">
                  <c:v>1020.8791208791157</c:v>
                </c:pt>
                <c:pt idx="2983">
                  <c:v>1050.5494505494451</c:v>
                </c:pt>
                <c:pt idx="2984">
                  <c:v>1064.8351648351593</c:v>
                </c:pt>
                <c:pt idx="2985">
                  <c:v>1118.6813186813129</c:v>
                </c:pt>
                <c:pt idx="2986">
                  <c:v>1107.6923076923019</c:v>
                </c:pt>
                <c:pt idx="2987">
                  <c:v>1132.9670329670271</c:v>
                </c:pt>
                <c:pt idx="2988">
                  <c:v>1138.4615384615327</c:v>
                </c:pt>
                <c:pt idx="2989">
                  <c:v>1114.2857142857088</c:v>
                </c:pt>
                <c:pt idx="2990">
                  <c:v>1097.8021978021925</c:v>
                </c:pt>
                <c:pt idx="2991">
                  <c:v>1102.1978021977968</c:v>
                </c:pt>
                <c:pt idx="2992">
                  <c:v>1078.0219780219727</c:v>
                </c:pt>
                <c:pt idx="2993">
                  <c:v>1046.153846153841</c:v>
                </c:pt>
                <c:pt idx="2994">
                  <c:v>1028.5714285714234</c:v>
                </c:pt>
                <c:pt idx="2995">
                  <c:v>1036.2637362637311</c:v>
                </c:pt>
                <c:pt idx="2996">
                  <c:v>1060.4395604395552</c:v>
                </c:pt>
                <c:pt idx="2997">
                  <c:v>1060.4395604395552</c:v>
                </c:pt>
                <c:pt idx="2998">
                  <c:v>1083.516483516478</c:v>
                </c:pt>
                <c:pt idx="2999">
                  <c:v>1094.505494505489</c:v>
                </c:pt>
                <c:pt idx="3000">
                  <c:v>1096.7032967032912</c:v>
                </c:pt>
                <c:pt idx="3001">
                  <c:v>1124.1758241758187</c:v>
                </c:pt>
                <c:pt idx="3002">
                  <c:v>1152.7472527472471</c:v>
                </c:pt>
                <c:pt idx="3003">
                  <c:v>1150.5494505494448</c:v>
                </c:pt>
                <c:pt idx="3004">
                  <c:v>1147.2527472527415</c:v>
                </c:pt>
                <c:pt idx="3005">
                  <c:v>1147.2527472527415</c:v>
                </c:pt>
                <c:pt idx="3006">
                  <c:v>1160.4395604395547</c:v>
                </c:pt>
                <c:pt idx="3007">
                  <c:v>1150.5494505494448</c:v>
                </c:pt>
                <c:pt idx="3008">
                  <c:v>1139.5604395604339</c:v>
                </c:pt>
                <c:pt idx="3009">
                  <c:v>1145.0549450549393</c:v>
                </c:pt>
                <c:pt idx="3010">
                  <c:v>1138.4615384615327</c:v>
                </c:pt>
                <c:pt idx="3011">
                  <c:v>1156.0439560439502</c:v>
                </c:pt>
                <c:pt idx="3012">
                  <c:v>1172.5274725274664</c:v>
                </c:pt>
                <c:pt idx="3013">
                  <c:v>1175.8241758241697</c:v>
                </c:pt>
                <c:pt idx="3014">
                  <c:v>1176.9230769230708</c:v>
                </c:pt>
                <c:pt idx="3015">
                  <c:v>1173.6263736263675</c:v>
                </c:pt>
                <c:pt idx="3016">
                  <c:v>1162.6373626373565</c:v>
                </c:pt>
                <c:pt idx="3017">
                  <c:v>1142.8571428571368</c:v>
                </c:pt>
                <c:pt idx="3018">
                  <c:v>1159.340659340653</c:v>
                </c:pt>
                <c:pt idx="3019">
                  <c:v>1149.4505494505431</c:v>
                </c:pt>
                <c:pt idx="3020">
                  <c:v>1142.8571428571365</c:v>
                </c:pt>
                <c:pt idx="3021">
                  <c:v>1153.8461538461474</c:v>
                </c:pt>
                <c:pt idx="3022">
                  <c:v>1113.1868131868071</c:v>
                </c:pt>
                <c:pt idx="3023">
                  <c:v>1153.8461538461477</c:v>
                </c:pt>
                <c:pt idx="3024">
                  <c:v>1186.8131868131804</c:v>
                </c:pt>
                <c:pt idx="3025">
                  <c:v>1186.8131868131804</c:v>
                </c:pt>
                <c:pt idx="3026">
                  <c:v>1169.2307692307629</c:v>
                </c:pt>
                <c:pt idx="3027">
                  <c:v>1137.3626373626312</c:v>
                </c:pt>
                <c:pt idx="3028">
                  <c:v>1135.1648351648291</c:v>
                </c:pt>
                <c:pt idx="3029">
                  <c:v>1120.8791208791149</c:v>
                </c:pt>
                <c:pt idx="3030">
                  <c:v>1108.791208791203</c:v>
                </c:pt>
                <c:pt idx="3031">
                  <c:v>1107.6923076923019</c:v>
                </c:pt>
                <c:pt idx="3032">
                  <c:v>1104.3956043955986</c:v>
                </c:pt>
                <c:pt idx="3033">
                  <c:v>1068.1318681318626</c:v>
                </c:pt>
                <c:pt idx="3034">
                  <c:v>1099.9999999999943</c:v>
                </c:pt>
                <c:pt idx="3035">
                  <c:v>1071.4285714285659</c:v>
                </c:pt>
                <c:pt idx="3036">
                  <c:v>1091.2087912087857</c:v>
                </c:pt>
                <c:pt idx="3037">
                  <c:v>1097.8021978021923</c:v>
                </c:pt>
                <c:pt idx="3038">
                  <c:v>1103.2967032966978</c:v>
                </c:pt>
                <c:pt idx="3039">
                  <c:v>1112.0879120879065</c:v>
                </c:pt>
                <c:pt idx="3040">
                  <c:v>1131.8681318681261</c:v>
                </c:pt>
                <c:pt idx="3041">
                  <c:v>1119.7802197802139</c:v>
                </c:pt>
                <c:pt idx="3042">
                  <c:v>1113.1868131868073</c:v>
                </c:pt>
                <c:pt idx="3043">
                  <c:v>1124.1758241758182</c:v>
                </c:pt>
                <c:pt idx="3044">
                  <c:v>1125.2747252747192</c:v>
                </c:pt>
                <c:pt idx="3045">
                  <c:v>1140.6593406593345</c:v>
                </c:pt>
                <c:pt idx="3046">
                  <c:v>1158.2417582417518</c:v>
                </c:pt>
                <c:pt idx="3047">
                  <c:v>1167.0329670329604</c:v>
                </c:pt>
                <c:pt idx="3048">
                  <c:v>1135.1648351648287</c:v>
                </c:pt>
                <c:pt idx="3049">
                  <c:v>1127.4725274725211</c:v>
                </c:pt>
                <c:pt idx="3050">
                  <c:v>1116.4835164835101</c:v>
                </c:pt>
                <c:pt idx="3051">
                  <c:v>1125.2747252747188</c:v>
                </c:pt>
                <c:pt idx="3052">
                  <c:v>1126.3736263736198</c:v>
                </c:pt>
                <c:pt idx="3053">
                  <c:v>1178.0219780219711</c:v>
                </c:pt>
                <c:pt idx="3054">
                  <c:v>1245.0549450549377</c:v>
                </c:pt>
                <c:pt idx="3055">
                  <c:v>1264.8351648351575</c:v>
                </c:pt>
                <c:pt idx="3056">
                  <c:v>1260.4395604395531</c:v>
                </c:pt>
                <c:pt idx="3057">
                  <c:v>1241.7582417582346</c:v>
                </c:pt>
                <c:pt idx="3058">
                  <c:v>1291.2087912087836</c:v>
                </c:pt>
                <c:pt idx="3059">
                  <c:v>1263.7362637362562</c:v>
                </c:pt>
                <c:pt idx="3060">
                  <c:v>1293.4065934065857</c:v>
                </c:pt>
                <c:pt idx="3061">
                  <c:v>1279.1208791208715</c:v>
                </c:pt>
                <c:pt idx="3062">
                  <c:v>1269.2307692307616</c:v>
                </c:pt>
                <c:pt idx="3063">
                  <c:v>1250.549450549443</c:v>
                </c:pt>
                <c:pt idx="3064">
                  <c:v>1230.7692307692234</c:v>
                </c:pt>
                <c:pt idx="3065">
                  <c:v>1258.2417582417509</c:v>
                </c:pt>
                <c:pt idx="3066">
                  <c:v>1269.2307692307618</c:v>
                </c:pt>
                <c:pt idx="3067">
                  <c:v>1290.1098901098826</c:v>
                </c:pt>
                <c:pt idx="3068">
                  <c:v>1339.5604395604316</c:v>
                </c:pt>
                <c:pt idx="3069">
                  <c:v>1314.2857142857065</c:v>
                </c:pt>
                <c:pt idx="3070">
                  <c:v>1291.2087912087834</c:v>
                </c:pt>
                <c:pt idx="3071">
                  <c:v>1264.8351648351572</c:v>
                </c:pt>
                <c:pt idx="3072">
                  <c:v>1258.2417582417506</c:v>
                </c:pt>
                <c:pt idx="3073">
                  <c:v>1264.8351648351572</c:v>
                </c:pt>
                <c:pt idx="3074">
                  <c:v>1251.648351648344</c:v>
                </c:pt>
                <c:pt idx="3075">
                  <c:v>1260.4395604395527</c:v>
                </c:pt>
                <c:pt idx="3076">
                  <c:v>1240.6593406593331</c:v>
                </c:pt>
                <c:pt idx="3077">
                  <c:v>1224.1758241758166</c:v>
                </c:pt>
                <c:pt idx="3078">
                  <c:v>1239.5604395604319</c:v>
                </c:pt>
                <c:pt idx="3079">
                  <c:v>1235.1648351648275</c:v>
                </c:pt>
                <c:pt idx="3080">
                  <c:v>1242.8571428571352</c:v>
                </c:pt>
                <c:pt idx="3081">
                  <c:v>1232.9670329670253</c:v>
                </c:pt>
                <c:pt idx="3082">
                  <c:v>1240.6593406593331</c:v>
                </c:pt>
                <c:pt idx="3083">
                  <c:v>1236.2637362637288</c:v>
                </c:pt>
                <c:pt idx="3084">
                  <c:v>1237.36263736263</c:v>
                </c:pt>
                <c:pt idx="3085">
                  <c:v>1242.8571428571354</c:v>
                </c:pt>
                <c:pt idx="3086">
                  <c:v>1254.9450549450476</c:v>
                </c:pt>
                <c:pt idx="3087">
                  <c:v>1275.8241758241684</c:v>
                </c:pt>
                <c:pt idx="3088">
                  <c:v>1252.7472527472455</c:v>
                </c:pt>
                <c:pt idx="3089">
                  <c:v>1227.4725274725204</c:v>
                </c:pt>
                <c:pt idx="3090">
                  <c:v>1213.1868131868061</c:v>
                </c:pt>
                <c:pt idx="3091">
                  <c:v>1223.076923076916</c:v>
                </c:pt>
                <c:pt idx="3092">
                  <c:v>1236.263736263729</c:v>
                </c:pt>
                <c:pt idx="3093">
                  <c:v>1262.6373626373554</c:v>
                </c:pt>
                <c:pt idx="3094">
                  <c:v>1235.1648351648282</c:v>
                </c:pt>
                <c:pt idx="3095">
                  <c:v>1220.879120879114</c:v>
                </c:pt>
                <c:pt idx="3096">
                  <c:v>1228.5714285714218</c:v>
                </c:pt>
                <c:pt idx="3097">
                  <c:v>1194.5054945054881</c:v>
                </c:pt>
                <c:pt idx="3098">
                  <c:v>1183.5164835164771</c:v>
                </c:pt>
                <c:pt idx="3099">
                  <c:v>1197.8021978021914</c:v>
                </c:pt>
                <c:pt idx="3100">
                  <c:v>1194.5054945054881</c:v>
                </c:pt>
                <c:pt idx="3101">
                  <c:v>1180.2197802197738</c:v>
                </c:pt>
                <c:pt idx="3102">
                  <c:v>1182.4175824175759</c:v>
                </c:pt>
                <c:pt idx="3103">
                  <c:v>1176.9230769230705</c:v>
                </c:pt>
                <c:pt idx="3104">
                  <c:v>1206.5934065934</c:v>
                </c:pt>
                <c:pt idx="3105">
                  <c:v>1220.8791208791142</c:v>
                </c:pt>
                <c:pt idx="3106">
                  <c:v>1232.9670329670262</c:v>
                </c:pt>
                <c:pt idx="3107">
                  <c:v>1241.7582417582348</c:v>
                </c:pt>
                <c:pt idx="3108">
                  <c:v>1284.6153846153775</c:v>
                </c:pt>
                <c:pt idx="3109">
                  <c:v>1286.8131868131795</c:v>
                </c:pt>
                <c:pt idx="3110">
                  <c:v>1289.0109890109818</c:v>
                </c:pt>
                <c:pt idx="3111">
                  <c:v>1292.3076923076851</c:v>
                </c:pt>
                <c:pt idx="3112">
                  <c:v>1286.8131868131795</c:v>
                </c:pt>
                <c:pt idx="3113">
                  <c:v>1306.5934065933993</c:v>
                </c:pt>
                <c:pt idx="3114">
                  <c:v>1307.6923076923003</c:v>
                </c:pt>
                <c:pt idx="3115">
                  <c:v>1293.4065934065861</c:v>
                </c:pt>
                <c:pt idx="3116">
                  <c:v>1285.7142857142785</c:v>
                </c:pt>
                <c:pt idx="3117">
                  <c:v>1296.7032967032894</c:v>
                </c:pt>
                <c:pt idx="3118">
                  <c:v>1450.5494505494423</c:v>
                </c:pt>
                <c:pt idx="3119">
                  <c:v>1529.6703296703208</c:v>
                </c:pt>
                <c:pt idx="3120">
                  <c:v>1516.4835164835079</c:v>
                </c:pt>
                <c:pt idx="3121">
                  <c:v>1550.5494505494419</c:v>
                </c:pt>
                <c:pt idx="3122">
                  <c:v>1525.2747252747167</c:v>
                </c:pt>
                <c:pt idx="3123">
                  <c:v>1547.2527472527386</c:v>
                </c:pt>
                <c:pt idx="3124">
                  <c:v>1494.5054945054862</c:v>
                </c:pt>
                <c:pt idx="3125">
                  <c:v>1490.1098901098819</c:v>
                </c:pt>
                <c:pt idx="3126">
                  <c:v>1476.9230769230687</c:v>
                </c:pt>
                <c:pt idx="3127">
                  <c:v>1459.3406593406512</c:v>
                </c:pt>
                <c:pt idx="3128">
                  <c:v>1460.4395604395522</c:v>
                </c:pt>
                <c:pt idx="3129">
                  <c:v>1503.2967032966949</c:v>
                </c:pt>
                <c:pt idx="3130">
                  <c:v>1474.7252747252664</c:v>
                </c:pt>
                <c:pt idx="3131">
                  <c:v>1432.9670329670248</c:v>
                </c:pt>
                <c:pt idx="3132">
                  <c:v>1425.2747252747172</c:v>
                </c:pt>
                <c:pt idx="3133">
                  <c:v>1428.5714285714205</c:v>
                </c:pt>
                <c:pt idx="3134">
                  <c:v>1459.340659340651</c:v>
                </c:pt>
                <c:pt idx="3135">
                  <c:v>1469.2307692307609</c:v>
                </c:pt>
                <c:pt idx="3136">
                  <c:v>1474.7252747252662</c:v>
                </c:pt>
                <c:pt idx="3137">
                  <c:v>1450.5494505494421</c:v>
                </c:pt>
                <c:pt idx="3138">
                  <c:v>1436.2637362637279</c:v>
                </c:pt>
                <c:pt idx="3139">
                  <c:v>1442.8571428571342</c:v>
                </c:pt>
                <c:pt idx="3140">
                  <c:v>1450.5494505494419</c:v>
                </c:pt>
                <c:pt idx="3141">
                  <c:v>1504.3956043955955</c:v>
                </c:pt>
                <c:pt idx="3142">
                  <c:v>1527.4725274725183</c:v>
                </c:pt>
                <c:pt idx="3143">
                  <c:v>1530.7692307692216</c:v>
                </c:pt>
                <c:pt idx="3144">
                  <c:v>1513.1868131868041</c:v>
                </c:pt>
                <c:pt idx="3145">
                  <c:v>1490.1098901098812</c:v>
                </c:pt>
                <c:pt idx="3146">
                  <c:v>1505.4945054944965</c:v>
                </c:pt>
                <c:pt idx="3147">
                  <c:v>1503.2967032966942</c:v>
                </c:pt>
                <c:pt idx="3148">
                  <c:v>1518.6813186813097</c:v>
                </c:pt>
                <c:pt idx="3149">
                  <c:v>1484.6153846153759</c:v>
                </c:pt>
                <c:pt idx="3150">
                  <c:v>1434.0659340659256</c:v>
                </c:pt>
                <c:pt idx="3151">
                  <c:v>1373.6263736263654</c:v>
                </c:pt>
                <c:pt idx="3152">
                  <c:v>1405.4945054944972</c:v>
                </c:pt>
                <c:pt idx="3153">
                  <c:v>1452.7472527472441</c:v>
                </c:pt>
                <c:pt idx="3154">
                  <c:v>1441.7582417582332</c:v>
                </c:pt>
                <c:pt idx="3155">
                  <c:v>1424.1758241758157</c:v>
                </c:pt>
                <c:pt idx="3156">
                  <c:v>1428.57142857142</c:v>
                </c:pt>
                <c:pt idx="3157">
                  <c:v>1435.1648351648266</c:v>
                </c:pt>
                <c:pt idx="3158">
                  <c:v>1389.0109890109807</c:v>
                </c:pt>
                <c:pt idx="3159">
                  <c:v>1371.4285714285631</c:v>
                </c:pt>
                <c:pt idx="3160">
                  <c:v>1412.0879120879035</c:v>
                </c:pt>
                <c:pt idx="3161">
                  <c:v>1438.4615384615297</c:v>
                </c:pt>
                <c:pt idx="3162">
                  <c:v>1490.109890109881</c:v>
                </c:pt>
                <c:pt idx="3163">
                  <c:v>1472.5274725274635</c:v>
                </c:pt>
                <c:pt idx="3164">
                  <c:v>1494.5054945054853</c:v>
                </c:pt>
                <c:pt idx="3165">
                  <c:v>1501.0989010988919</c:v>
                </c:pt>
                <c:pt idx="3166">
                  <c:v>1467.0329670329579</c:v>
                </c:pt>
                <c:pt idx="3167">
                  <c:v>1478.0219780219688</c:v>
                </c:pt>
                <c:pt idx="3168">
                  <c:v>1448.3516483516394</c:v>
                </c:pt>
                <c:pt idx="3169">
                  <c:v>1421.9780219780132</c:v>
                </c:pt>
                <c:pt idx="3170">
                  <c:v>1391.2087912087827</c:v>
                </c:pt>
                <c:pt idx="3171">
                  <c:v>1370.3296703296621</c:v>
                </c:pt>
                <c:pt idx="3172">
                  <c:v>1351.6483516483436</c:v>
                </c:pt>
                <c:pt idx="3173">
                  <c:v>1314.2857142857065</c:v>
                </c:pt>
                <c:pt idx="3174">
                  <c:v>1336.2637362637283</c:v>
                </c:pt>
                <c:pt idx="3175">
                  <c:v>1316.4835164835088</c:v>
                </c:pt>
                <c:pt idx="3176">
                  <c:v>1339.5604395604316</c:v>
                </c:pt>
                <c:pt idx="3177">
                  <c:v>1359.3406593406514</c:v>
                </c:pt>
                <c:pt idx="3178">
                  <c:v>1385.7142857142778</c:v>
                </c:pt>
                <c:pt idx="3179">
                  <c:v>1442.8571428571347</c:v>
                </c:pt>
                <c:pt idx="3180">
                  <c:v>1469.2307692307611</c:v>
                </c:pt>
                <c:pt idx="3181">
                  <c:v>1272.5274725274655</c:v>
                </c:pt>
                <c:pt idx="3182">
                  <c:v>1279.1208791208721</c:v>
                </c:pt>
                <c:pt idx="3183">
                  <c:v>1310.9890109890036</c:v>
                </c:pt>
                <c:pt idx="3184">
                  <c:v>1310.9890109890036</c:v>
                </c:pt>
                <c:pt idx="3185">
                  <c:v>1299.9999999999927</c:v>
                </c:pt>
                <c:pt idx="3186">
                  <c:v>1329.6703296703222</c:v>
                </c:pt>
                <c:pt idx="3187">
                  <c:v>1345.0549450549377</c:v>
                </c:pt>
                <c:pt idx="3188">
                  <c:v>1310.9890109890036</c:v>
                </c:pt>
                <c:pt idx="3189">
                  <c:v>1292.3076923076851</c:v>
                </c:pt>
                <c:pt idx="3190">
                  <c:v>1285.7142857142785</c:v>
                </c:pt>
                <c:pt idx="3191">
                  <c:v>1312.0879120879047</c:v>
                </c:pt>
                <c:pt idx="3192">
                  <c:v>1309.8901098901024</c:v>
                </c:pt>
                <c:pt idx="3193">
                  <c:v>1335.1648351648275</c:v>
                </c:pt>
                <c:pt idx="3194">
                  <c:v>1362.637362637355</c:v>
                </c:pt>
                <c:pt idx="3195">
                  <c:v>1369.2307692307616</c:v>
                </c:pt>
                <c:pt idx="3196">
                  <c:v>1335.1648351648278</c:v>
                </c:pt>
                <c:pt idx="3197">
                  <c:v>1345.0549450549374</c:v>
                </c:pt>
                <c:pt idx="3198">
                  <c:v>1348.3516483516407</c:v>
                </c:pt>
                <c:pt idx="3199">
                  <c:v>1371.4285714285636</c:v>
                </c:pt>
                <c:pt idx="3200">
                  <c:v>1392.3076923076844</c:v>
                </c:pt>
                <c:pt idx="3201">
                  <c:v>1381.3186813186735</c:v>
                </c:pt>
                <c:pt idx="3202">
                  <c:v>1367.0329670329593</c:v>
                </c:pt>
                <c:pt idx="3203">
                  <c:v>1358.2417582417504</c:v>
                </c:pt>
                <c:pt idx="3204">
                  <c:v>1362.637362637355</c:v>
                </c:pt>
                <c:pt idx="3205">
                  <c:v>1368.1318681318605</c:v>
                </c:pt>
                <c:pt idx="3206">
                  <c:v>1323.0769230769156</c:v>
                </c:pt>
                <c:pt idx="3207">
                  <c:v>1337.3626373626298</c:v>
                </c:pt>
                <c:pt idx="3208">
                  <c:v>1339.5604395604321</c:v>
                </c:pt>
                <c:pt idx="3209">
                  <c:v>1348.3516483516407</c:v>
                </c:pt>
                <c:pt idx="3210">
                  <c:v>1326.3736263736189</c:v>
                </c:pt>
                <c:pt idx="3211">
                  <c:v>1334.0659340659265</c:v>
                </c:pt>
                <c:pt idx="3212">
                  <c:v>1319.7802197802123</c:v>
                </c:pt>
                <c:pt idx="3213">
                  <c:v>1314.2857142857069</c:v>
                </c:pt>
                <c:pt idx="3214">
                  <c:v>1276.9230769230699</c:v>
                </c:pt>
                <c:pt idx="3215">
                  <c:v>1281.3186813186742</c:v>
                </c:pt>
                <c:pt idx="3216">
                  <c:v>1286.8131868131795</c:v>
                </c:pt>
                <c:pt idx="3217">
                  <c:v>1284.6153846153773</c:v>
                </c:pt>
                <c:pt idx="3218">
                  <c:v>1293.4065934065861</c:v>
                </c:pt>
                <c:pt idx="3219">
                  <c:v>1301.0989010988937</c:v>
                </c:pt>
                <c:pt idx="3220">
                  <c:v>1286.8131868131795</c:v>
                </c:pt>
                <c:pt idx="3221">
                  <c:v>1274.7252747252676</c:v>
                </c:pt>
                <c:pt idx="3222">
                  <c:v>1268.131868131861</c:v>
                </c:pt>
                <c:pt idx="3223">
                  <c:v>1265.9340659340587</c:v>
                </c:pt>
                <c:pt idx="3224">
                  <c:v>1246.1538461538391</c:v>
                </c:pt>
                <c:pt idx="3225">
                  <c:v>1260.4395604395534</c:v>
                </c:pt>
                <c:pt idx="3226">
                  <c:v>1284.6153846153775</c:v>
                </c:pt>
                <c:pt idx="3227">
                  <c:v>1291.2087912087841</c:v>
                </c:pt>
                <c:pt idx="3228">
                  <c:v>1306.5934065933993</c:v>
                </c:pt>
                <c:pt idx="3229">
                  <c:v>1296.7032967032894</c:v>
                </c:pt>
                <c:pt idx="3230">
                  <c:v>1291.2087912087841</c:v>
                </c:pt>
                <c:pt idx="3231">
                  <c:v>1289.010989010982</c:v>
                </c:pt>
                <c:pt idx="3232">
                  <c:v>1285.7142857142787</c:v>
                </c:pt>
                <c:pt idx="3233">
                  <c:v>1270.3296703296635</c:v>
                </c:pt>
                <c:pt idx="3234">
                  <c:v>1270.3296703296635</c:v>
                </c:pt>
                <c:pt idx="3235">
                  <c:v>1263.7362637362569</c:v>
                </c:pt>
                <c:pt idx="3236">
                  <c:v>1265.9340659340592</c:v>
                </c:pt>
                <c:pt idx="3237">
                  <c:v>1251.6483516483449</c:v>
                </c:pt>
                <c:pt idx="3238">
                  <c:v>1257.1428571428503</c:v>
                </c:pt>
                <c:pt idx="3239">
                  <c:v>1290.1098901098831</c:v>
                </c:pt>
                <c:pt idx="3240">
                  <c:v>1276.9230769230699</c:v>
                </c:pt>
                <c:pt idx="3241">
                  <c:v>1271.4285714285645</c:v>
                </c:pt>
                <c:pt idx="3242">
                  <c:v>1323.0769230769158</c:v>
                </c:pt>
                <c:pt idx="3243">
                  <c:v>1399.9999999999925</c:v>
                </c:pt>
                <c:pt idx="3244">
                  <c:v>1383.516483516476</c:v>
                </c:pt>
                <c:pt idx="3245">
                  <c:v>1239.5604395604328</c:v>
                </c:pt>
                <c:pt idx="3246">
                  <c:v>1213.1868131868066</c:v>
                </c:pt>
                <c:pt idx="3247">
                  <c:v>1208.7912087912023</c:v>
                </c:pt>
                <c:pt idx="3248">
                  <c:v>1197.8021978021914</c:v>
                </c:pt>
                <c:pt idx="3249">
                  <c:v>1147.2527472527411</c:v>
                </c:pt>
                <c:pt idx="3250">
                  <c:v>1151.6483516483454</c:v>
                </c:pt>
                <c:pt idx="3251">
                  <c:v>1142.8571428571368</c:v>
                </c:pt>
                <c:pt idx="3252">
                  <c:v>1164.8351648351586</c:v>
                </c:pt>
                <c:pt idx="3253">
                  <c:v>1136.2637362637302</c:v>
                </c:pt>
                <c:pt idx="3254">
                  <c:v>1117.5824175824116</c:v>
                </c:pt>
                <c:pt idx="3255">
                  <c:v>1149.4505494505433</c:v>
                </c:pt>
                <c:pt idx="3256">
                  <c:v>1156.0439560439499</c:v>
                </c:pt>
                <c:pt idx="3257">
                  <c:v>1158.2417582417522</c:v>
                </c:pt>
                <c:pt idx="3258">
                  <c:v>1173.6263736263675</c:v>
                </c:pt>
                <c:pt idx="3259">
                  <c:v>1213.1868131868068</c:v>
                </c:pt>
                <c:pt idx="3260">
                  <c:v>1208.7912087912025</c:v>
                </c:pt>
                <c:pt idx="3261">
                  <c:v>1184.6153846153784</c:v>
                </c:pt>
                <c:pt idx="3262">
                  <c:v>1159.3406593406532</c:v>
                </c:pt>
                <c:pt idx="3263">
                  <c:v>1158.2417582417522</c:v>
                </c:pt>
                <c:pt idx="3264">
                  <c:v>1157.1428571428512</c:v>
                </c:pt>
                <c:pt idx="3265">
                  <c:v>1149.4505494505436</c:v>
                </c:pt>
                <c:pt idx="3266">
                  <c:v>1142.857142857137</c:v>
                </c:pt>
                <c:pt idx="3267">
                  <c:v>1130.769230769225</c:v>
                </c:pt>
                <c:pt idx="3268">
                  <c:v>1121.9780219780162</c:v>
                </c:pt>
                <c:pt idx="3269">
                  <c:v>1163.7362637362576</c:v>
                </c:pt>
                <c:pt idx="3270">
                  <c:v>1203.2967032966969</c:v>
                </c:pt>
                <c:pt idx="3271">
                  <c:v>1220.8791208791145</c:v>
                </c:pt>
                <c:pt idx="3272">
                  <c:v>1212.0879120879056</c:v>
                </c:pt>
                <c:pt idx="3273">
                  <c:v>1175.8241758241695</c:v>
                </c:pt>
                <c:pt idx="3274">
                  <c:v>1163.7362637362576</c:v>
                </c:pt>
                <c:pt idx="3275">
                  <c:v>1157.142857142851</c:v>
                </c:pt>
                <c:pt idx="3276">
                  <c:v>1143.9560439560378</c:v>
                </c:pt>
                <c:pt idx="3277">
                  <c:v>1131.8681318681256</c:v>
                </c:pt>
                <c:pt idx="3278">
                  <c:v>1132.9670329670269</c:v>
                </c:pt>
                <c:pt idx="3279">
                  <c:v>1145.054945054939</c:v>
                </c:pt>
                <c:pt idx="3280">
                  <c:v>1150.5494505494446</c:v>
                </c:pt>
                <c:pt idx="3281">
                  <c:v>1150.5494505494446</c:v>
                </c:pt>
                <c:pt idx="3282">
                  <c:v>1153.8461538461479</c:v>
                </c:pt>
                <c:pt idx="3283">
                  <c:v>1171.4285714285654</c:v>
                </c:pt>
                <c:pt idx="3284">
                  <c:v>1171.4285714285654</c:v>
                </c:pt>
                <c:pt idx="3285">
                  <c:v>1173.6263736263677</c:v>
                </c:pt>
                <c:pt idx="3286">
                  <c:v>1190.1098901098842</c:v>
                </c:pt>
                <c:pt idx="3287">
                  <c:v>1197.8021978021918</c:v>
                </c:pt>
                <c:pt idx="3288">
                  <c:v>1191.2087912087852</c:v>
                </c:pt>
                <c:pt idx="3289">
                  <c:v>1173.6263736263677</c:v>
                </c:pt>
                <c:pt idx="3290">
                  <c:v>1164.8351648351588</c:v>
                </c:pt>
                <c:pt idx="3291">
                  <c:v>1153.8461538461479</c:v>
                </c:pt>
                <c:pt idx="3292">
                  <c:v>1145.054945054939</c:v>
                </c:pt>
                <c:pt idx="3293">
                  <c:v>1153.8461538461477</c:v>
                </c:pt>
                <c:pt idx="3294">
                  <c:v>1147.2527472527411</c:v>
                </c:pt>
                <c:pt idx="3295">
                  <c:v>1153.8461538461477</c:v>
                </c:pt>
                <c:pt idx="3296">
                  <c:v>1140.6593406593345</c:v>
                </c:pt>
                <c:pt idx="3297">
                  <c:v>1123.076923076917</c:v>
                </c:pt>
                <c:pt idx="3298">
                  <c:v>1123.076923076917</c:v>
                </c:pt>
                <c:pt idx="3299">
                  <c:v>1120.8791208791147</c:v>
                </c:pt>
                <c:pt idx="3300">
                  <c:v>1106.5934065934005</c:v>
                </c:pt>
                <c:pt idx="3301">
                  <c:v>1097.8021978021918</c:v>
                </c:pt>
                <c:pt idx="3302">
                  <c:v>1089.0109890109829</c:v>
                </c:pt>
                <c:pt idx="3303">
                  <c:v>1106.5934065934005</c:v>
                </c:pt>
                <c:pt idx="3304">
                  <c:v>1107.6923076923015</c:v>
                </c:pt>
                <c:pt idx="3305">
                  <c:v>1120.8791208791145</c:v>
                </c:pt>
                <c:pt idx="3306">
                  <c:v>1129.6703296703231</c:v>
                </c:pt>
                <c:pt idx="3307">
                  <c:v>1170.3296703296637</c:v>
                </c:pt>
                <c:pt idx="3308">
                  <c:v>1283.5164835164762</c:v>
                </c:pt>
                <c:pt idx="3309">
                  <c:v>1314.2857142857067</c:v>
                </c:pt>
                <c:pt idx="3310">
                  <c:v>1326.3736263736187</c:v>
                </c:pt>
                <c:pt idx="3311">
                  <c:v>1306.5934065933991</c:v>
                </c:pt>
                <c:pt idx="3312">
                  <c:v>1287.9120879120806</c:v>
                </c:pt>
                <c:pt idx="3313">
                  <c:v>1299.9999999999927</c:v>
                </c:pt>
                <c:pt idx="3314">
                  <c:v>1347.2527472527397</c:v>
                </c:pt>
                <c:pt idx="3315">
                  <c:v>1364.835164835157</c:v>
                </c:pt>
                <c:pt idx="3316">
                  <c:v>1330.7692307692232</c:v>
                </c:pt>
                <c:pt idx="3317">
                  <c:v>1358.2417582417506</c:v>
                </c:pt>
                <c:pt idx="3318">
                  <c:v>1314.2857142857069</c:v>
                </c:pt>
                <c:pt idx="3319">
                  <c:v>1323.0769230769156</c:v>
                </c:pt>
                <c:pt idx="3320">
                  <c:v>1367.0329670329593</c:v>
                </c:pt>
                <c:pt idx="3321">
                  <c:v>1365.934065934058</c:v>
                </c:pt>
                <c:pt idx="3322">
                  <c:v>1371.4285714285636</c:v>
                </c:pt>
                <c:pt idx="3323">
                  <c:v>1385.7142857142778</c:v>
                </c:pt>
                <c:pt idx="3324">
                  <c:v>1387.9120879120801</c:v>
                </c:pt>
                <c:pt idx="3325">
                  <c:v>1371.4285714285636</c:v>
                </c:pt>
                <c:pt idx="3326">
                  <c:v>1383.5164835164758</c:v>
                </c:pt>
                <c:pt idx="3327">
                  <c:v>1390.1098901098824</c:v>
                </c:pt>
                <c:pt idx="3328">
                  <c:v>1364.8351648351572</c:v>
                </c:pt>
                <c:pt idx="3329">
                  <c:v>1349.4505494505418</c:v>
                </c:pt>
                <c:pt idx="3330">
                  <c:v>1303.2967032966958</c:v>
                </c:pt>
                <c:pt idx="3331">
                  <c:v>1308.7912087912014</c:v>
                </c:pt>
                <c:pt idx="3332">
                  <c:v>1328.5714285714212</c:v>
                </c:pt>
                <c:pt idx="3333">
                  <c:v>1283.5164835164765</c:v>
                </c:pt>
                <c:pt idx="3334">
                  <c:v>1257.1428571428503</c:v>
                </c:pt>
                <c:pt idx="3335">
                  <c:v>1239.5604395604328</c:v>
                </c:pt>
                <c:pt idx="3336">
                  <c:v>1234.0659340659272</c:v>
                </c:pt>
                <c:pt idx="3337">
                  <c:v>1209.8901098901031</c:v>
                </c:pt>
                <c:pt idx="3338">
                  <c:v>1189.0109890109823</c:v>
                </c:pt>
                <c:pt idx="3339">
                  <c:v>1180.2197802197736</c:v>
                </c:pt>
                <c:pt idx="3340">
                  <c:v>1174.7252747252683</c:v>
                </c:pt>
                <c:pt idx="3341">
                  <c:v>1184.6153846153779</c:v>
                </c:pt>
                <c:pt idx="3342">
                  <c:v>1195.6043956043889</c:v>
                </c:pt>
                <c:pt idx="3343">
                  <c:v>1234.0659340659272</c:v>
                </c:pt>
                <c:pt idx="3344">
                  <c:v>1221.9780219780152</c:v>
                </c:pt>
                <c:pt idx="3345">
                  <c:v>1226.3736263736196</c:v>
                </c:pt>
                <c:pt idx="3346">
                  <c:v>1249.4505494505424</c:v>
                </c:pt>
                <c:pt idx="3347">
                  <c:v>1242.8571428571358</c:v>
                </c:pt>
                <c:pt idx="3348">
                  <c:v>1239.5604395604325</c:v>
                </c:pt>
                <c:pt idx="3349">
                  <c:v>1241.7582417582346</c:v>
                </c:pt>
                <c:pt idx="3350">
                  <c:v>1252.7472527472455</c:v>
                </c:pt>
                <c:pt idx="3351">
                  <c:v>1242.8571428571356</c:v>
                </c:pt>
                <c:pt idx="3352">
                  <c:v>1250.5494505494432</c:v>
                </c:pt>
                <c:pt idx="3353">
                  <c:v>1257.1428571428498</c:v>
                </c:pt>
                <c:pt idx="3354">
                  <c:v>1258.2417582417509</c:v>
                </c:pt>
                <c:pt idx="3355">
                  <c:v>1252.7472527472453</c:v>
                </c:pt>
                <c:pt idx="3356">
                  <c:v>1226.3736263736191</c:v>
                </c:pt>
                <c:pt idx="3357">
                  <c:v>1221.9780219780148</c:v>
                </c:pt>
                <c:pt idx="3358">
                  <c:v>1238.4615384615313</c:v>
                </c:pt>
                <c:pt idx="3359">
                  <c:v>1220.8791208791138</c:v>
                </c:pt>
                <c:pt idx="3360">
                  <c:v>1191.2087912087843</c:v>
                </c:pt>
                <c:pt idx="3361">
                  <c:v>1225.2747252747181</c:v>
                </c:pt>
                <c:pt idx="3362">
                  <c:v>1240.6593406593333</c:v>
                </c:pt>
                <c:pt idx="3363">
                  <c:v>1237.36263736263</c:v>
                </c:pt>
                <c:pt idx="3364">
                  <c:v>1241.7582417582344</c:v>
                </c:pt>
                <c:pt idx="3365">
                  <c:v>1242.8571428571354</c:v>
                </c:pt>
                <c:pt idx="3366">
                  <c:v>1250.549450549443</c:v>
                </c:pt>
                <c:pt idx="3367">
                  <c:v>1280.2197802197725</c:v>
                </c:pt>
                <c:pt idx="3368">
                  <c:v>1279.1208791208715</c:v>
                </c:pt>
                <c:pt idx="3369">
                  <c:v>1279.1208791208715</c:v>
                </c:pt>
                <c:pt idx="3370">
                  <c:v>1268.1318681318605</c:v>
                </c:pt>
                <c:pt idx="3371">
                  <c:v>1268.1318681318605</c:v>
                </c:pt>
                <c:pt idx="3372">
                  <c:v>1285.714285714278</c:v>
                </c:pt>
                <c:pt idx="3373">
                  <c:v>1287.9120879120803</c:v>
                </c:pt>
                <c:pt idx="3374">
                  <c:v>1283.516483516476</c:v>
                </c:pt>
                <c:pt idx="3375">
                  <c:v>1248.351648351641</c:v>
                </c:pt>
                <c:pt idx="3376">
                  <c:v>1238.4615384615311</c:v>
                </c:pt>
                <c:pt idx="3377">
                  <c:v>1216.4835164835092</c:v>
                </c:pt>
                <c:pt idx="3378">
                  <c:v>1231.8681318681245</c:v>
                </c:pt>
                <c:pt idx="3379">
                  <c:v>1241.7582417582344</c:v>
                </c:pt>
                <c:pt idx="3380">
                  <c:v>1224.1758241758168</c:v>
                </c:pt>
                <c:pt idx="3381">
                  <c:v>1215.384615384608</c:v>
                </c:pt>
                <c:pt idx="3382">
                  <c:v>1228.5714285714212</c:v>
                </c:pt>
                <c:pt idx="3383">
                  <c:v>1234.0659340659265</c:v>
                </c:pt>
                <c:pt idx="3384">
                  <c:v>1239.5604395604319</c:v>
                </c:pt>
                <c:pt idx="3385">
                  <c:v>1232.9670329670253</c:v>
                </c:pt>
                <c:pt idx="3386">
                  <c:v>1249.4505494505418</c:v>
                </c:pt>
                <c:pt idx="3387">
                  <c:v>1276.9230769230689</c:v>
                </c:pt>
                <c:pt idx="3388">
                  <c:v>1258.2417582417504</c:v>
                </c:pt>
                <c:pt idx="3389">
                  <c:v>1253.8461538461461</c:v>
                </c:pt>
                <c:pt idx="3390">
                  <c:v>1246.1538461538385</c:v>
                </c:pt>
                <c:pt idx="3391">
                  <c:v>1256.0439560439484</c:v>
                </c:pt>
                <c:pt idx="3392">
                  <c:v>1248.3516483516407</c:v>
                </c:pt>
                <c:pt idx="3393">
                  <c:v>1283.5164835164755</c:v>
                </c:pt>
                <c:pt idx="3394">
                  <c:v>1280.2197802197722</c:v>
                </c:pt>
                <c:pt idx="3395">
                  <c:v>1290.1098901098819</c:v>
                </c:pt>
                <c:pt idx="3396">
                  <c:v>1314.2857142857058</c:v>
                </c:pt>
                <c:pt idx="3397">
                  <c:v>1314.2857142857058</c:v>
                </c:pt>
                <c:pt idx="3398">
                  <c:v>1326.3736263736178</c:v>
                </c:pt>
                <c:pt idx="3399">
                  <c:v>1331.8681318681233</c:v>
                </c:pt>
                <c:pt idx="3400">
                  <c:v>1330.7692307692221</c:v>
                </c:pt>
                <c:pt idx="3401">
                  <c:v>1321.9780219780134</c:v>
                </c:pt>
                <c:pt idx="3402">
                  <c:v>1325.2747252747167</c:v>
                </c:pt>
                <c:pt idx="3403">
                  <c:v>1291.2087912087827</c:v>
                </c:pt>
                <c:pt idx="3404">
                  <c:v>1325.2747252747165</c:v>
                </c:pt>
                <c:pt idx="3405">
                  <c:v>1287.9120879120794</c:v>
                </c:pt>
                <c:pt idx="3406">
                  <c:v>1299.9999999999916</c:v>
                </c:pt>
                <c:pt idx="3407">
                  <c:v>1302.1978021977936</c:v>
                </c:pt>
                <c:pt idx="3408">
                  <c:v>1275.8241758241675</c:v>
                </c:pt>
                <c:pt idx="3409">
                  <c:v>1297.8021978021893</c:v>
                </c:pt>
                <c:pt idx="3410">
                  <c:v>1284.6153846153763</c:v>
                </c:pt>
                <c:pt idx="3411">
                  <c:v>1335.1648351648266</c:v>
                </c:pt>
                <c:pt idx="3412">
                  <c:v>1369.2307692307604</c:v>
                </c:pt>
                <c:pt idx="3413">
                  <c:v>1348.3516483516396</c:v>
                </c:pt>
                <c:pt idx="3414">
                  <c:v>1338.4615384615297</c:v>
                </c:pt>
                <c:pt idx="3415">
                  <c:v>1327.4725274725188</c:v>
                </c:pt>
                <c:pt idx="3416">
                  <c:v>1317.5824175824089</c:v>
                </c:pt>
                <c:pt idx="3417">
                  <c:v>1315.3846153846068</c:v>
                </c:pt>
                <c:pt idx="3418">
                  <c:v>1321.9780219780134</c:v>
                </c:pt>
                <c:pt idx="3419">
                  <c:v>1297.8021978021893</c:v>
                </c:pt>
                <c:pt idx="3420">
                  <c:v>1290.1098901098817</c:v>
                </c:pt>
                <c:pt idx="3421">
                  <c:v>1284.6153846153763</c:v>
                </c:pt>
                <c:pt idx="3422">
                  <c:v>1279.120879120871</c:v>
                </c:pt>
                <c:pt idx="3423">
                  <c:v>1297.8021978021895</c:v>
                </c:pt>
                <c:pt idx="3424">
                  <c:v>1329.6703296703211</c:v>
                </c:pt>
                <c:pt idx="3425">
                  <c:v>1323.0769230769145</c:v>
                </c:pt>
                <c:pt idx="3426">
                  <c:v>1352.7472527472439</c:v>
                </c:pt>
                <c:pt idx="3427">
                  <c:v>1342.857142857134</c:v>
                </c:pt>
                <c:pt idx="3428">
                  <c:v>1341.7582417582328</c:v>
                </c:pt>
                <c:pt idx="3429">
                  <c:v>1326.3736263736175</c:v>
                </c:pt>
                <c:pt idx="3430">
                  <c:v>1314.2857142857056</c:v>
                </c:pt>
                <c:pt idx="3431">
                  <c:v>1313.1868131868043</c:v>
                </c:pt>
                <c:pt idx="3432">
                  <c:v>1273.626373626365</c:v>
                </c:pt>
                <c:pt idx="3433">
                  <c:v>1260.4395604395518</c:v>
                </c:pt>
                <c:pt idx="3434">
                  <c:v>1270.3296703296614</c:v>
                </c:pt>
                <c:pt idx="3435">
                  <c:v>1246.1538461538375</c:v>
                </c:pt>
                <c:pt idx="3436">
                  <c:v>1240.6593406593322</c:v>
                </c:pt>
                <c:pt idx="3437">
                  <c:v>1238.4615384615302</c:v>
                </c:pt>
                <c:pt idx="3438">
                  <c:v>1228.5714285714203</c:v>
                </c:pt>
                <c:pt idx="3439">
                  <c:v>1194.5054945054865</c:v>
                </c:pt>
                <c:pt idx="3440">
                  <c:v>1206.5934065933986</c:v>
                </c:pt>
                <c:pt idx="3441">
                  <c:v>1189.0109890109811</c:v>
                </c:pt>
                <c:pt idx="3442">
                  <c:v>1198.901098901091</c:v>
                </c:pt>
                <c:pt idx="3443">
                  <c:v>1193.4065934065854</c:v>
                </c:pt>
                <c:pt idx="3444">
                  <c:v>1212.087912087904</c:v>
                </c:pt>
                <c:pt idx="3445">
                  <c:v>1212.087912087904</c:v>
                </c:pt>
                <c:pt idx="3446">
                  <c:v>1231.8681318681238</c:v>
                </c:pt>
                <c:pt idx="3447">
                  <c:v>1228.5714285714205</c:v>
                </c:pt>
                <c:pt idx="3448">
                  <c:v>1223.0769230769151</c:v>
                </c:pt>
                <c:pt idx="3449">
                  <c:v>1217.5824175824098</c:v>
                </c:pt>
                <c:pt idx="3450">
                  <c:v>1207.6923076922999</c:v>
                </c:pt>
                <c:pt idx="3451">
                  <c:v>1203.2967032966956</c:v>
                </c:pt>
                <c:pt idx="3452">
                  <c:v>1186.8131868131791</c:v>
                </c:pt>
                <c:pt idx="3453">
                  <c:v>1169.2307692307616</c:v>
                </c:pt>
                <c:pt idx="3454">
                  <c:v>1168.1318681318605</c:v>
                </c:pt>
                <c:pt idx="3455">
                  <c:v>1168.1318681318605</c:v>
                </c:pt>
                <c:pt idx="3456">
                  <c:v>1164.8351648351572</c:v>
                </c:pt>
                <c:pt idx="3457">
                  <c:v>1158.2417582417506</c:v>
                </c:pt>
                <c:pt idx="3458">
                  <c:v>1171.4285714285638</c:v>
                </c:pt>
                <c:pt idx="3459">
                  <c:v>1170.3296703296628</c:v>
                </c:pt>
                <c:pt idx="3460">
                  <c:v>1153.8461538461465</c:v>
                </c:pt>
                <c:pt idx="3461">
                  <c:v>1161.5384615384542</c:v>
                </c:pt>
                <c:pt idx="3462">
                  <c:v>1124.1758241758171</c:v>
                </c:pt>
                <c:pt idx="3463">
                  <c:v>1127.4725274725204</c:v>
                </c:pt>
                <c:pt idx="3464">
                  <c:v>1134.065934065927</c:v>
                </c:pt>
                <c:pt idx="3465">
                  <c:v>1104.3956043955975</c:v>
                </c:pt>
                <c:pt idx="3466">
                  <c:v>1087.912087912081</c:v>
                </c:pt>
                <c:pt idx="3467">
                  <c:v>1098.9010989010919</c:v>
                </c:pt>
                <c:pt idx="3468">
                  <c:v>1080.2197802197734</c:v>
                </c:pt>
                <c:pt idx="3469">
                  <c:v>1057.1428571428505</c:v>
                </c:pt>
                <c:pt idx="3470">
                  <c:v>1078.0219780219711</c:v>
                </c:pt>
                <c:pt idx="3471">
                  <c:v>1079.1208791208724</c:v>
                </c:pt>
                <c:pt idx="3472">
                  <c:v>1063.7362637362571</c:v>
                </c:pt>
                <c:pt idx="3473">
                  <c:v>1072.5274725274658</c:v>
                </c:pt>
                <c:pt idx="3474">
                  <c:v>1076.9230769230701</c:v>
                </c:pt>
                <c:pt idx="3475">
                  <c:v>1073.6263736263668</c:v>
                </c:pt>
                <c:pt idx="3476">
                  <c:v>1068.1318681318612</c:v>
                </c:pt>
                <c:pt idx="3477">
                  <c:v>1060.4395604395536</c:v>
                </c:pt>
                <c:pt idx="3478">
                  <c:v>1053.846153846147</c:v>
                </c:pt>
                <c:pt idx="3479">
                  <c:v>1074.7252747252678</c:v>
                </c:pt>
                <c:pt idx="3480">
                  <c:v>1051.6483516483449</c:v>
                </c:pt>
                <c:pt idx="3481">
                  <c:v>1008.7912087912024</c:v>
                </c:pt>
                <c:pt idx="3482">
                  <c:v>1091.2087912087843</c:v>
                </c:pt>
                <c:pt idx="3483">
                  <c:v>1113.1868131868061</c:v>
                </c:pt>
                <c:pt idx="3484">
                  <c:v>1128.5714285714214</c:v>
                </c:pt>
                <c:pt idx="3485">
                  <c:v>1129.6703296703224</c:v>
                </c:pt>
                <c:pt idx="3486">
                  <c:v>1169.2307692307618</c:v>
                </c:pt>
                <c:pt idx="3487">
                  <c:v>1151.6483516483443</c:v>
                </c:pt>
                <c:pt idx="3488">
                  <c:v>1164.8351648351575</c:v>
                </c:pt>
                <c:pt idx="3489">
                  <c:v>1135.164835164828</c:v>
                </c:pt>
                <c:pt idx="3490">
                  <c:v>1114.2857142857072</c:v>
                </c:pt>
                <c:pt idx="3491">
                  <c:v>1102.197802197795</c:v>
                </c:pt>
                <c:pt idx="3492">
                  <c:v>1118.6813186813113</c:v>
                </c:pt>
                <c:pt idx="3493">
                  <c:v>1097.8021978021904</c:v>
                </c:pt>
                <c:pt idx="3494">
                  <c:v>1109.8901098901026</c:v>
                </c:pt>
                <c:pt idx="3495">
                  <c:v>1081.3186813186742</c:v>
                </c:pt>
                <c:pt idx="3496">
                  <c:v>1049.4505494505427</c:v>
                </c:pt>
                <c:pt idx="3497">
                  <c:v>1068.1318681318612</c:v>
                </c:pt>
                <c:pt idx="3498">
                  <c:v>1064.8351648351579</c:v>
                </c:pt>
                <c:pt idx="3499">
                  <c:v>1052.747252747246</c:v>
                </c:pt>
                <c:pt idx="3500">
                  <c:v>1072.5274725274658</c:v>
                </c:pt>
                <c:pt idx="3501">
                  <c:v>1070.3296703296637</c:v>
                </c:pt>
                <c:pt idx="3502">
                  <c:v>1068.1318681318617</c:v>
                </c:pt>
                <c:pt idx="3503">
                  <c:v>1091.2087912087848</c:v>
                </c:pt>
                <c:pt idx="3504">
                  <c:v>1085.7142857142792</c:v>
                </c:pt>
                <c:pt idx="3505">
                  <c:v>1080.2197802197738</c:v>
                </c:pt>
                <c:pt idx="3506">
                  <c:v>1084.6153846153782</c:v>
                </c:pt>
                <c:pt idx="3507">
                  <c:v>1085.7142857142792</c:v>
                </c:pt>
                <c:pt idx="3508">
                  <c:v>1087.9120879120815</c:v>
                </c:pt>
                <c:pt idx="3509">
                  <c:v>1073.6263736263672</c:v>
                </c:pt>
                <c:pt idx="3510">
                  <c:v>1073.6263736263672</c:v>
                </c:pt>
                <c:pt idx="3511">
                  <c:v>1112.0879120879054</c:v>
                </c:pt>
                <c:pt idx="3512">
                  <c:v>1112.0879120879054</c:v>
                </c:pt>
                <c:pt idx="3513">
                  <c:v>1090.1098901098835</c:v>
                </c:pt>
                <c:pt idx="3514">
                  <c:v>1083.5164835164769</c:v>
                </c:pt>
                <c:pt idx="3515">
                  <c:v>1076.9230769230703</c:v>
                </c:pt>
                <c:pt idx="3516">
                  <c:v>1045.0549450549386</c:v>
                </c:pt>
                <c:pt idx="3517">
                  <c:v>1032.9670329670266</c:v>
                </c:pt>
                <c:pt idx="3518">
                  <c:v>1021.9780219780157</c:v>
                </c:pt>
                <c:pt idx="3519">
                  <c:v>1016.4835164835102</c:v>
                </c:pt>
                <c:pt idx="3520">
                  <c:v>1041.7582417582353</c:v>
                </c:pt>
                <c:pt idx="3521">
                  <c:v>1056.0439560439495</c:v>
                </c:pt>
                <c:pt idx="3522">
                  <c:v>1064.8351648351581</c:v>
                </c:pt>
                <c:pt idx="3523">
                  <c:v>1053.8461538461472</c:v>
                </c:pt>
                <c:pt idx="3524">
                  <c:v>1070.3296703296637</c:v>
                </c:pt>
                <c:pt idx="3525">
                  <c:v>1046.1538461538398</c:v>
                </c:pt>
                <c:pt idx="3526">
                  <c:v>1017.5824175824114</c:v>
                </c:pt>
                <c:pt idx="3527">
                  <c:v>999.99999999999386</c:v>
                </c:pt>
                <c:pt idx="3528">
                  <c:v>1007.6923076923015</c:v>
                </c:pt>
                <c:pt idx="3529">
                  <c:v>1052.7472527472464</c:v>
                </c:pt>
                <c:pt idx="3530">
                  <c:v>1052.7472527472464</c:v>
                </c:pt>
                <c:pt idx="3531">
                  <c:v>1048.3516483516421</c:v>
                </c:pt>
                <c:pt idx="3532">
                  <c:v>1017.5824175824116</c:v>
                </c:pt>
                <c:pt idx="3533">
                  <c:v>976.92307692307122</c:v>
                </c:pt>
                <c:pt idx="3534">
                  <c:v>992.30769230768647</c:v>
                </c:pt>
                <c:pt idx="3535">
                  <c:v>965.9340659340603</c:v>
                </c:pt>
                <c:pt idx="3536">
                  <c:v>949.45054945054392</c:v>
                </c:pt>
                <c:pt idx="3537">
                  <c:v>957.14285714285154</c:v>
                </c:pt>
                <c:pt idx="3538">
                  <c:v>949.45054945054392</c:v>
                </c:pt>
                <c:pt idx="3539">
                  <c:v>969.23076923076349</c:v>
                </c:pt>
                <c:pt idx="3540">
                  <c:v>1021.9780219780159</c:v>
                </c:pt>
                <c:pt idx="3541">
                  <c:v>1009.8901098901039</c:v>
                </c:pt>
                <c:pt idx="3542">
                  <c:v>1015.3846153846094</c:v>
                </c:pt>
                <c:pt idx="3543">
                  <c:v>1015.3846153846094</c:v>
                </c:pt>
                <c:pt idx="3544">
                  <c:v>985.71428571427987</c:v>
                </c:pt>
                <c:pt idx="3545">
                  <c:v>989.01098901098317</c:v>
                </c:pt>
                <c:pt idx="3546">
                  <c:v>1004.3956043955984</c:v>
                </c:pt>
                <c:pt idx="3547">
                  <c:v>978.02197802197213</c:v>
                </c:pt>
                <c:pt idx="3548">
                  <c:v>969.23076923076337</c:v>
                </c:pt>
                <c:pt idx="3549">
                  <c:v>963.73626373625791</c:v>
                </c:pt>
                <c:pt idx="3550">
                  <c:v>978.02197802197213</c:v>
                </c:pt>
                <c:pt idx="3551">
                  <c:v>954.94505494504915</c:v>
                </c:pt>
                <c:pt idx="3552">
                  <c:v>1014.2857142857081</c:v>
                </c:pt>
                <c:pt idx="3553">
                  <c:v>1059.3406593406528</c:v>
                </c:pt>
                <c:pt idx="3554">
                  <c:v>1054.9450549450485</c:v>
                </c:pt>
                <c:pt idx="3555">
                  <c:v>1072.527472527466</c:v>
                </c:pt>
                <c:pt idx="3556">
                  <c:v>1085.7142857142792</c:v>
                </c:pt>
                <c:pt idx="3557">
                  <c:v>1105.4945054944988</c:v>
                </c:pt>
                <c:pt idx="3558">
                  <c:v>1090.1098901098835</c:v>
                </c:pt>
                <c:pt idx="3559">
                  <c:v>1114.2857142857076</c:v>
                </c:pt>
                <c:pt idx="3560">
                  <c:v>1096.7032967032901</c:v>
                </c:pt>
                <c:pt idx="3561">
                  <c:v>1081.3186813186749</c:v>
                </c:pt>
                <c:pt idx="3562">
                  <c:v>1086.8131868131804</c:v>
                </c:pt>
                <c:pt idx="3563">
                  <c:v>1028.5714285714225</c:v>
                </c:pt>
                <c:pt idx="3564">
                  <c:v>1041.7582417582355</c:v>
                </c:pt>
                <c:pt idx="3565">
                  <c:v>1028.5714285714225</c:v>
                </c:pt>
                <c:pt idx="3566">
                  <c:v>1015.3846153846094</c:v>
                </c:pt>
                <c:pt idx="3567">
                  <c:v>1041.7582417582357</c:v>
                </c:pt>
                <c:pt idx="3568">
                  <c:v>1015.3846153846094</c:v>
                </c:pt>
                <c:pt idx="3569">
                  <c:v>1008.791208791203</c:v>
                </c:pt>
                <c:pt idx="3570">
                  <c:v>991.20879120878544</c:v>
                </c:pt>
                <c:pt idx="3571">
                  <c:v>985.71428571427998</c:v>
                </c:pt>
                <c:pt idx="3572">
                  <c:v>975.8241758241702</c:v>
                </c:pt>
                <c:pt idx="3573">
                  <c:v>957.14285714285165</c:v>
                </c:pt>
                <c:pt idx="3574">
                  <c:v>953.84615384614835</c:v>
                </c:pt>
                <c:pt idx="3575">
                  <c:v>959.34065934065393</c:v>
                </c:pt>
                <c:pt idx="3576">
                  <c:v>941.75824175823641</c:v>
                </c:pt>
                <c:pt idx="3577">
                  <c:v>941.75824175823641</c:v>
                </c:pt>
                <c:pt idx="3578">
                  <c:v>949.45054945054403</c:v>
                </c:pt>
                <c:pt idx="3579">
                  <c:v>974.72527472526929</c:v>
                </c:pt>
                <c:pt idx="3580">
                  <c:v>986.81318681318123</c:v>
                </c:pt>
                <c:pt idx="3581">
                  <c:v>1006.593406593401</c:v>
                </c:pt>
                <c:pt idx="3582">
                  <c:v>1002.1978021977966</c:v>
                </c:pt>
                <c:pt idx="3583">
                  <c:v>1015.3846153846097</c:v>
                </c:pt>
                <c:pt idx="3584">
                  <c:v>1007.6923076923021</c:v>
                </c:pt>
                <c:pt idx="3585">
                  <c:v>1003.2967032966976</c:v>
                </c:pt>
                <c:pt idx="3586">
                  <c:v>996.70329670329113</c:v>
                </c:pt>
                <c:pt idx="3587">
                  <c:v>1012.0879120879064</c:v>
                </c:pt>
                <c:pt idx="3588">
                  <c:v>1029.6703296703238</c:v>
                </c:pt>
                <c:pt idx="3589">
                  <c:v>1018.6813186813129</c:v>
                </c:pt>
                <c:pt idx="3590">
                  <c:v>1051.6483516483456</c:v>
                </c:pt>
                <c:pt idx="3591">
                  <c:v>1073.6263736263675</c:v>
                </c:pt>
                <c:pt idx="3592">
                  <c:v>1050.5494505494446</c:v>
                </c:pt>
                <c:pt idx="3593">
                  <c:v>1059.3406593406532</c:v>
                </c:pt>
                <c:pt idx="3594">
                  <c:v>1053.8461538461479</c:v>
                </c:pt>
                <c:pt idx="3595">
                  <c:v>1046.1538461538403</c:v>
                </c:pt>
                <c:pt idx="3596">
                  <c:v>1029.3956043955986</c:v>
                </c:pt>
                <c:pt idx="3597">
                  <c:v>1012.0879120879065</c:v>
                </c:pt>
                <c:pt idx="3598">
                  <c:v>1007.6923076923022</c:v>
                </c:pt>
                <c:pt idx="3599">
                  <c:v>1001.0989010988956</c:v>
                </c:pt>
                <c:pt idx="3600">
                  <c:v>1024.1758241758184</c:v>
                </c:pt>
                <c:pt idx="3601">
                  <c:v>1032.9670329670271</c:v>
                </c:pt>
                <c:pt idx="3602">
                  <c:v>1059.3406593406532</c:v>
                </c:pt>
                <c:pt idx="3603">
                  <c:v>1069.2307692307631</c:v>
                </c:pt>
                <c:pt idx="3604">
                  <c:v>1043.956043956038</c:v>
                </c:pt>
                <c:pt idx="3605">
                  <c:v>1042.8571428571368</c:v>
                </c:pt>
                <c:pt idx="3606">
                  <c:v>1019.7802197802139</c:v>
                </c:pt>
                <c:pt idx="3607">
                  <c:v>1027.4725274725215</c:v>
                </c:pt>
                <c:pt idx="3608">
                  <c:v>1017.5824175824116</c:v>
                </c:pt>
                <c:pt idx="3609">
                  <c:v>1038.4615384615324</c:v>
                </c:pt>
                <c:pt idx="3610">
                  <c:v>1061.5384615384553</c:v>
                </c:pt>
                <c:pt idx="3611">
                  <c:v>1058.241758241752</c:v>
                </c:pt>
                <c:pt idx="3612">
                  <c:v>1059.340659340653</c:v>
                </c:pt>
                <c:pt idx="3613">
                  <c:v>1061.5384615384553</c:v>
                </c:pt>
                <c:pt idx="3614">
                  <c:v>1046.15384615384</c:v>
                </c:pt>
                <c:pt idx="3615">
                  <c:v>1057.142857142851</c:v>
                </c:pt>
                <c:pt idx="3616">
                  <c:v>1060.4395604395543</c:v>
                </c:pt>
                <c:pt idx="3617">
                  <c:v>1065.9340659340598</c:v>
                </c:pt>
                <c:pt idx="3618">
                  <c:v>1069.2307692307631</c:v>
                </c:pt>
                <c:pt idx="3619">
                  <c:v>1073.6263736263675</c:v>
                </c:pt>
                <c:pt idx="3620">
                  <c:v>1062.6373626373565</c:v>
                </c:pt>
                <c:pt idx="3621">
                  <c:v>1058.2417582417522</c:v>
                </c:pt>
                <c:pt idx="3622">
                  <c:v>1054.9450549450489</c:v>
                </c:pt>
                <c:pt idx="3623">
                  <c:v>1074.7252747252687</c:v>
                </c:pt>
                <c:pt idx="3624">
                  <c:v>1072.5274725274667</c:v>
                </c:pt>
                <c:pt idx="3625">
                  <c:v>1035.1648351648296</c:v>
                </c:pt>
                <c:pt idx="3626">
                  <c:v>1038.4615384615329</c:v>
                </c:pt>
                <c:pt idx="3627">
                  <c:v>1052.7472527472471</c:v>
                </c:pt>
                <c:pt idx="3628">
                  <c:v>1019.7802197802143</c:v>
                </c:pt>
                <c:pt idx="3629">
                  <c:v>980.21978021977498</c:v>
                </c:pt>
                <c:pt idx="3630">
                  <c:v>978.02197802197281</c:v>
                </c:pt>
                <c:pt idx="3631">
                  <c:v>967.03296703296189</c:v>
                </c:pt>
                <c:pt idx="3632">
                  <c:v>967.03296703296189</c:v>
                </c:pt>
                <c:pt idx="3633">
                  <c:v>970.32967032966519</c:v>
                </c:pt>
                <c:pt idx="3634">
                  <c:v>964.83516483515973</c:v>
                </c:pt>
                <c:pt idx="3635">
                  <c:v>1012.0879120879067</c:v>
                </c:pt>
                <c:pt idx="3636">
                  <c:v>1015.38461538461</c:v>
                </c:pt>
                <c:pt idx="3637">
                  <c:v>1015.38461538461</c:v>
                </c:pt>
                <c:pt idx="3638">
                  <c:v>1001.0989010988958</c:v>
                </c:pt>
                <c:pt idx="3639">
                  <c:v>1021.9780219780165</c:v>
                </c:pt>
                <c:pt idx="3640">
                  <c:v>1063.736263736258</c:v>
                </c:pt>
                <c:pt idx="3641">
                  <c:v>1072.5274725274667</c:v>
                </c:pt>
                <c:pt idx="3642">
                  <c:v>1080.2197802197743</c:v>
                </c:pt>
                <c:pt idx="3643">
                  <c:v>1084.6153846153786</c:v>
                </c:pt>
                <c:pt idx="3644">
                  <c:v>1109.8901098901038</c:v>
                </c:pt>
                <c:pt idx="3645">
                  <c:v>1108.7912087912027</c:v>
                </c:pt>
                <c:pt idx="3646">
                  <c:v>1116.4835164835104</c:v>
                </c:pt>
                <c:pt idx="3647">
                  <c:v>1149.4505494505431</c:v>
                </c:pt>
                <c:pt idx="3648">
                  <c:v>1138.4615384615322</c:v>
                </c:pt>
                <c:pt idx="3649">
                  <c:v>1125.274725274719</c:v>
                </c:pt>
                <c:pt idx="3650">
                  <c:v>1137.3626373626309</c:v>
                </c:pt>
                <c:pt idx="3651">
                  <c:v>1124.1758241758178</c:v>
                </c:pt>
                <c:pt idx="3652">
                  <c:v>1130.7692307692244</c:v>
                </c:pt>
                <c:pt idx="3653">
                  <c:v>1145.0549450549386</c:v>
                </c:pt>
                <c:pt idx="3654">
                  <c:v>1125.2747252747188</c:v>
                </c:pt>
                <c:pt idx="3655">
                  <c:v>1108.7912087912023</c:v>
                </c:pt>
                <c:pt idx="3656">
                  <c:v>1097.8021978021914</c:v>
                </c:pt>
                <c:pt idx="3657">
                  <c:v>1094.5054945054881</c:v>
                </c:pt>
                <c:pt idx="3658">
                  <c:v>1103.2967032966969</c:v>
                </c:pt>
                <c:pt idx="3659">
                  <c:v>1110.9890109890046</c:v>
                </c:pt>
                <c:pt idx="3660">
                  <c:v>1097.8021978021916</c:v>
                </c:pt>
                <c:pt idx="3661">
                  <c:v>1106.5934065934005</c:v>
                </c:pt>
                <c:pt idx="3662">
                  <c:v>1107.6923076923015</c:v>
                </c:pt>
                <c:pt idx="3663">
                  <c:v>1090.109890109884</c:v>
                </c:pt>
                <c:pt idx="3664">
                  <c:v>1081.3186813186753</c:v>
                </c:pt>
                <c:pt idx="3665">
                  <c:v>1072.5274725274664</c:v>
                </c:pt>
                <c:pt idx="3666">
                  <c:v>1105.4945054944992</c:v>
                </c:pt>
                <c:pt idx="3667">
                  <c:v>1104.3956043955982</c:v>
                </c:pt>
                <c:pt idx="3668">
                  <c:v>1068.1318681318621</c:v>
                </c:pt>
                <c:pt idx="3669">
                  <c:v>1061.5384615384555</c:v>
                </c:pt>
                <c:pt idx="3670">
                  <c:v>1039.5604395604337</c:v>
                </c:pt>
                <c:pt idx="3671">
                  <c:v>1017.5824175824118</c:v>
                </c:pt>
                <c:pt idx="3672">
                  <c:v>1024.1758241758182</c:v>
                </c:pt>
                <c:pt idx="3673">
                  <c:v>1037.3626373626314</c:v>
                </c:pt>
                <c:pt idx="3674">
                  <c:v>780.21978021977577</c:v>
                </c:pt>
                <c:pt idx="3675">
                  <c:v>748.35164835164414</c:v>
                </c:pt>
                <c:pt idx="3676">
                  <c:v>725.27472527472116</c:v>
                </c:pt>
                <c:pt idx="3677">
                  <c:v>718.68131868131468</c:v>
                </c:pt>
                <c:pt idx="3678">
                  <c:v>726.3736263736223</c:v>
                </c:pt>
                <c:pt idx="3679">
                  <c:v>726.3736263736223</c:v>
                </c:pt>
                <c:pt idx="3680">
                  <c:v>712.08791208790808</c:v>
                </c:pt>
                <c:pt idx="3681">
                  <c:v>709.89010989010592</c:v>
                </c:pt>
                <c:pt idx="3682">
                  <c:v>693.40659340658954</c:v>
                </c:pt>
                <c:pt idx="3683">
                  <c:v>707.69230769230376</c:v>
                </c:pt>
                <c:pt idx="3684">
                  <c:v>707.69230769230376</c:v>
                </c:pt>
                <c:pt idx="3685">
                  <c:v>714.28571428571036</c:v>
                </c:pt>
                <c:pt idx="3686">
                  <c:v>694.50549450549067</c:v>
                </c:pt>
                <c:pt idx="3687">
                  <c:v>684.61538461538089</c:v>
                </c:pt>
                <c:pt idx="3688">
                  <c:v>682.41758241757873</c:v>
                </c:pt>
                <c:pt idx="3689">
                  <c:v>640.6593406593372</c:v>
                </c:pt>
                <c:pt idx="3690">
                  <c:v>672.52747252746894</c:v>
                </c:pt>
                <c:pt idx="3691">
                  <c:v>650.5494505494471</c:v>
                </c:pt>
                <c:pt idx="3692">
                  <c:v>659.34065934065586</c:v>
                </c:pt>
                <c:pt idx="3693">
                  <c:v>686.81318681318328</c:v>
                </c:pt>
                <c:pt idx="3694">
                  <c:v>694.50549450549101</c:v>
                </c:pt>
                <c:pt idx="3695">
                  <c:v>714.2857142857107</c:v>
                </c:pt>
                <c:pt idx="3696">
                  <c:v>730.76923076922708</c:v>
                </c:pt>
                <c:pt idx="3697">
                  <c:v>741.75824175823811</c:v>
                </c:pt>
                <c:pt idx="3698">
                  <c:v>780.21978021977634</c:v>
                </c:pt>
                <c:pt idx="3699">
                  <c:v>789.0109890109851</c:v>
                </c:pt>
                <c:pt idx="3700">
                  <c:v>794.50549450549045</c:v>
                </c:pt>
                <c:pt idx="3701">
                  <c:v>823.076923076919</c:v>
                </c:pt>
                <c:pt idx="3702">
                  <c:v>821.97802197801786</c:v>
                </c:pt>
                <c:pt idx="3703">
                  <c:v>823.07692307691889</c:v>
                </c:pt>
                <c:pt idx="3704">
                  <c:v>841.75824175823755</c:v>
                </c:pt>
                <c:pt idx="3705">
                  <c:v>835.16483516483095</c:v>
                </c:pt>
                <c:pt idx="3706">
                  <c:v>839.56043956043538</c:v>
                </c:pt>
                <c:pt idx="3707">
                  <c:v>827.47252747252332</c:v>
                </c:pt>
                <c:pt idx="3708">
                  <c:v>824.17582417582003</c:v>
                </c:pt>
                <c:pt idx="3709">
                  <c:v>827.47252747252332</c:v>
                </c:pt>
                <c:pt idx="3710">
                  <c:v>839.56043956043538</c:v>
                </c:pt>
                <c:pt idx="3711">
                  <c:v>823.076923076919</c:v>
                </c:pt>
                <c:pt idx="3712">
                  <c:v>809.89010989010592</c:v>
                </c:pt>
                <c:pt idx="3713">
                  <c:v>773.62637362636985</c:v>
                </c:pt>
                <c:pt idx="3714">
                  <c:v>773.62637362636985</c:v>
                </c:pt>
                <c:pt idx="3715">
                  <c:v>770.32967032966656</c:v>
                </c:pt>
                <c:pt idx="3716">
                  <c:v>776.92307692307304</c:v>
                </c:pt>
                <c:pt idx="3717">
                  <c:v>772.52747252746872</c:v>
                </c:pt>
                <c:pt idx="3718">
                  <c:v>734.06593406593038</c:v>
                </c:pt>
                <c:pt idx="3719">
                  <c:v>748.3516483516446</c:v>
                </c:pt>
                <c:pt idx="3720">
                  <c:v>738.46153846153481</c:v>
                </c:pt>
                <c:pt idx="3721">
                  <c:v>719.78021978021616</c:v>
                </c:pt>
                <c:pt idx="3722">
                  <c:v>731.86813186812822</c:v>
                </c:pt>
                <c:pt idx="3723">
                  <c:v>713.18681318680956</c:v>
                </c:pt>
                <c:pt idx="3724">
                  <c:v>672.52747252746906</c:v>
                </c:pt>
                <c:pt idx="3725">
                  <c:v>693.40659340658976</c:v>
                </c:pt>
                <c:pt idx="3726">
                  <c:v>685.71428571428214</c:v>
                </c:pt>
                <c:pt idx="3727">
                  <c:v>695.60439560439193</c:v>
                </c:pt>
                <c:pt idx="3728">
                  <c:v>721.97802197801809</c:v>
                </c:pt>
                <c:pt idx="3729">
                  <c:v>695.60439560439181</c:v>
                </c:pt>
                <c:pt idx="3730">
                  <c:v>684.61538461538089</c:v>
                </c:pt>
                <c:pt idx="3731">
                  <c:v>671.42857142856781</c:v>
                </c:pt>
                <c:pt idx="3732">
                  <c:v>675.82417582417224</c:v>
                </c:pt>
                <c:pt idx="3733">
                  <c:v>661.53846153845802</c:v>
                </c:pt>
                <c:pt idx="3734">
                  <c:v>654.94505494505154</c:v>
                </c:pt>
                <c:pt idx="3735">
                  <c:v>680.21978021977668</c:v>
                </c:pt>
                <c:pt idx="3736">
                  <c:v>683.51648351647998</c:v>
                </c:pt>
                <c:pt idx="3737">
                  <c:v>667.0329670329636</c:v>
                </c:pt>
                <c:pt idx="3738">
                  <c:v>683.51648351647998</c:v>
                </c:pt>
                <c:pt idx="3739">
                  <c:v>706.59340659340296</c:v>
                </c:pt>
                <c:pt idx="3740">
                  <c:v>692.30769230768874</c:v>
                </c:pt>
                <c:pt idx="3741">
                  <c:v>676.92307692307338</c:v>
                </c:pt>
                <c:pt idx="3742">
                  <c:v>712.08791208790842</c:v>
                </c:pt>
                <c:pt idx="3743">
                  <c:v>768.13186813186417</c:v>
                </c:pt>
                <c:pt idx="3744">
                  <c:v>738.4615384615347</c:v>
                </c:pt>
                <c:pt idx="3745">
                  <c:v>714.2857142857107</c:v>
                </c:pt>
                <c:pt idx="3746">
                  <c:v>731.86813186812822</c:v>
                </c:pt>
                <c:pt idx="3747">
                  <c:v>729.67032967032594</c:v>
                </c:pt>
                <c:pt idx="3748">
                  <c:v>734.06593406593038</c:v>
                </c:pt>
                <c:pt idx="3749">
                  <c:v>718.68131868131502</c:v>
                </c:pt>
                <c:pt idx="3750">
                  <c:v>726.37362637362264</c:v>
                </c:pt>
                <c:pt idx="3751">
                  <c:v>736.26373626373243</c:v>
                </c:pt>
                <c:pt idx="3752">
                  <c:v>726.37362637362264</c:v>
                </c:pt>
                <c:pt idx="3753">
                  <c:v>718.68131868131502</c:v>
                </c:pt>
                <c:pt idx="3754">
                  <c:v>740.65934065933686</c:v>
                </c:pt>
                <c:pt idx="3755">
                  <c:v>739.56043956043573</c:v>
                </c:pt>
                <c:pt idx="3756">
                  <c:v>736.26373626373243</c:v>
                </c:pt>
                <c:pt idx="3757">
                  <c:v>735.1648351648314</c:v>
                </c:pt>
                <c:pt idx="3758">
                  <c:v>732.96703296702913</c:v>
                </c:pt>
                <c:pt idx="3759">
                  <c:v>740.92307692307293</c:v>
                </c:pt>
                <c:pt idx="3760">
                  <c:v>757.80219780219363</c:v>
                </c:pt>
                <c:pt idx="3761">
                  <c:v>766.94505494505074</c:v>
                </c:pt>
                <c:pt idx="3762">
                  <c:v>768.17582417582003</c:v>
                </c:pt>
                <c:pt idx="3763">
                  <c:v>755.69230769230353</c:v>
                </c:pt>
                <c:pt idx="3764">
                  <c:v>788.04395604395177</c:v>
                </c:pt>
                <c:pt idx="3765">
                  <c:v>786.63736263735836</c:v>
                </c:pt>
                <c:pt idx="3766">
                  <c:v>797.53846153845711</c:v>
                </c:pt>
                <c:pt idx="3767">
                  <c:v>792.26373626373197</c:v>
                </c:pt>
                <c:pt idx="3768">
                  <c:v>787.51648351647918</c:v>
                </c:pt>
                <c:pt idx="3769">
                  <c:v>794.72527472527042</c:v>
                </c:pt>
                <c:pt idx="3770">
                  <c:v>803.16483516483083</c:v>
                </c:pt>
                <c:pt idx="3771">
                  <c:v>799.29670329669898</c:v>
                </c:pt>
                <c:pt idx="3772">
                  <c:v>788.57142857142424</c:v>
                </c:pt>
                <c:pt idx="3773">
                  <c:v>770.98901098900672</c:v>
                </c:pt>
                <c:pt idx="3774">
                  <c:v>755.16483516483106</c:v>
                </c:pt>
                <c:pt idx="3775">
                  <c:v>738.28571428571024</c:v>
                </c:pt>
                <c:pt idx="3776">
                  <c:v>760.79120879120467</c:v>
                </c:pt>
                <c:pt idx="3777">
                  <c:v>781.18681318680888</c:v>
                </c:pt>
                <c:pt idx="3778">
                  <c:v>808.08791208790763</c:v>
                </c:pt>
                <c:pt idx="3779">
                  <c:v>806.68131868131422</c:v>
                </c:pt>
                <c:pt idx="3780">
                  <c:v>791.20879120878681</c:v>
                </c:pt>
                <c:pt idx="3781">
                  <c:v>788.04395604395165</c:v>
                </c:pt>
                <c:pt idx="3782">
                  <c:v>773.27472527472082</c:v>
                </c:pt>
                <c:pt idx="3783">
                  <c:v>778.90109890109443</c:v>
                </c:pt>
                <c:pt idx="3784">
                  <c:v>780.65934065933618</c:v>
                </c:pt>
                <c:pt idx="3785">
                  <c:v>799.82417582417122</c:v>
                </c:pt>
                <c:pt idx="3786">
                  <c:v>810.90109890109409</c:v>
                </c:pt>
                <c:pt idx="3787">
                  <c:v>789.80219780219318</c:v>
                </c:pt>
                <c:pt idx="3788">
                  <c:v>775.73626373625916</c:v>
                </c:pt>
                <c:pt idx="3789">
                  <c:v>772.92307692307247</c:v>
                </c:pt>
                <c:pt idx="3790">
                  <c:v>739.86813186812753</c:v>
                </c:pt>
                <c:pt idx="3791">
                  <c:v>759.73626373625927</c:v>
                </c:pt>
                <c:pt idx="3792">
                  <c:v>741.27472527472082</c:v>
                </c:pt>
                <c:pt idx="3793">
                  <c:v>749.01098901098453</c:v>
                </c:pt>
                <c:pt idx="3794">
                  <c:v>728.96703296702867</c:v>
                </c:pt>
                <c:pt idx="3795">
                  <c:v>721.05494505494073</c:v>
                </c:pt>
                <c:pt idx="3796">
                  <c:v>714.02197802197372</c:v>
                </c:pt>
                <c:pt idx="3797">
                  <c:v>715.25274725274289</c:v>
                </c:pt>
                <c:pt idx="3798">
                  <c:v>715.95604395603959</c:v>
                </c:pt>
                <c:pt idx="3799">
                  <c:v>707.51648351647918</c:v>
                </c:pt>
                <c:pt idx="3800">
                  <c:v>699.78021978021548</c:v>
                </c:pt>
                <c:pt idx="3801">
                  <c:v>718.7692307692264</c:v>
                </c:pt>
                <c:pt idx="3802">
                  <c:v>701.362637362633</c:v>
                </c:pt>
                <c:pt idx="3803">
                  <c:v>699.60439560439124</c:v>
                </c:pt>
                <c:pt idx="3804">
                  <c:v>674.63736263735836</c:v>
                </c:pt>
                <c:pt idx="3805">
                  <c:v>674.28571428571013</c:v>
                </c:pt>
                <c:pt idx="3806">
                  <c:v>708.3956043956</c:v>
                </c:pt>
                <c:pt idx="3807">
                  <c:v>693.97802197801764</c:v>
                </c:pt>
                <c:pt idx="3808">
                  <c:v>713.31868131867691</c:v>
                </c:pt>
                <c:pt idx="3809">
                  <c:v>751.99999999999534</c:v>
                </c:pt>
                <c:pt idx="3810">
                  <c:v>752.70329670329204</c:v>
                </c:pt>
                <c:pt idx="3811">
                  <c:v>746.9010989010942</c:v>
                </c:pt>
                <c:pt idx="3812">
                  <c:v>764.83516483516007</c:v>
                </c:pt>
                <c:pt idx="3813">
                  <c:v>747.25274725274267</c:v>
                </c:pt>
                <c:pt idx="3814">
                  <c:v>765.714285714281</c:v>
                </c:pt>
                <c:pt idx="3815">
                  <c:v>777.14285714285245</c:v>
                </c:pt>
                <c:pt idx="3816">
                  <c:v>757.80219780219318</c:v>
                </c:pt>
                <c:pt idx="3817">
                  <c:v>761.14285714285256</c:v>
                </c:pt>
                <c:pt idx="3818">
                  <c:v>748.30769230768783</c:v>
                </c:pt>
                <c:pt idx="3819">
                  <c:v>764.65934065933607</c:v>
                </c:pt>
                <c:pt idx="3820">
                  <c:v>755.34065934065472</c:v>
                </c:pt>
                <c:pt idx="3821">
                  <c:v>742.50549450548988</c:v>
                </c:pt>
                <c:pt idx="3822">
                  <c:v>764.83516483516007</c:v>
                </c:pt>
                <c:pt idx="3823">
                  <c:v>771.86813186812697</c:v>
                </c:pt>
                <c:pt idx="3824">
                  <c:v>803.5164835164785</c:v>
                </c:pt>
                <c:pt idx="3825">
                  <c:v>798.24175824175313</c:v>
                </c:pt>
                <c:pt idx="3826">
                  <c:v>804.9230769230719</c:v>
                </c:pt>
                <c:pt idx="3827">
                  <c:v>822.15384615384107</c:v>
                </c:pt>
                <c:pt idx="3828">
                  <c:v>840.43956043955529</c:v>
                </c:pt>
                <c:pt idx="3829">
                  <c:v>838.68131868131366</c:v>
                </c:pt>
                <c:pt idx="3830">
                  <c:v>830.41758241757736</c:v>
                </c:pt>
                <c:pt idx="3831">
                  <c:v>826.19780219779727</c:v>
                </c:pt>
                <c:pt idx="3832">
                  <c:v>827.25274725274232</c:v>
                </c:pt>
                <c:pt idx="3833">
                  <c:v>831.12087912087429</c:v>
                </c:pt>
                <c:pt idx="3834">
                  <c:v>847.64835164834676</c:v>
                </c:pt>
                <c:pt idx="3835">
                  <c:v>849.75824175823675</c:v>
                </c:pt>
                <c:pt idx="3836">
                  <c:v>852.74725274724779</c:v>
                </c:pt>
                <c:pt idx="3837">
                  <c:v>857.31868131867634</c:v>
                </c:pt>
                <c:pt idx="3838">
                  <c:v>845.71428571428089</c:v>
                </c:pt>
                <c:pt idx="3839">
                  <c:v>833.40659340658863</c:v>
                </c:pt>
                <c:pt idx="3840">
                  <c:v>828.65934065933595</c:v>
                </c:pt>
                <c:pt idx="3841">
                  <c:v>829.01098901098419</c:v>
                </c:pt>
                <c:pt idx="3842">
                  <c:v>858.37362637362139</c:v>
                </c:pt>
                <c:pt idx="3843">
                  <c:v>830.94505494505006</c:v>
                </c:pt>
                <c:pt idx="3844">
                  <c:v>832.17582417581923</c:v>
                </c:pt>
                <c:pt idx="3845">
                  <c:v>843.60439560439067</c:v>
                </c:pt>
                <c:pt idx="3846">
                  <c:v>849.93406593406098</c:v>
                </c:pt>
                <c:pt idx="3847">
                  <c:v>862.59340659340148</c:v>
                </c:pt>
                <c:pt idx="3848">
                  <c:v>858.90109890109375</c:v>
                </c:pt>
                <c:pt idx="3849">
                  <c:v>857.31868131867611</c:v>
                </c:pt>
                <c:pt idx="3850">
                  <c:v>847.47252747252242</c:v>
                </c:pt>
                <c:pt idx="3851">
                  <c:v>849.05494505493994</c:v>
                </c:pt>
                <c:pt idx="3852">
                  <c:v>852.04395604395097</c:v>
                </c:pt>
                <c:pt idx="3853">
                  <c:v>826.90109890109397</c:v>
                </c:pt>
                <c:pt idx="3854">
                  <c:v>816.52747252746758</c:v>
                </c:pt>
                <c:pt idx="3855">
                  <c:v>821.80219780219284</c:v>
                </c:pt>
                <c:pt idx="3856">
                  <c:v>821.27472527472037</c:v>
                </c:pt>
                <c:pt idx="3857">
                  <c:v>824.9670329670281</c:v>
                </c:pt>
                <c:pt idx="3858">
                  <c:v>836.04395604395108</c:v>
                </c:pt>
                <c:pt idx="3859">
                  <c:v>865.23076923076417</c:v>
                </c:pt>
                <c:pt idx="3860">
                  <c:v>858.5494505494454</c:v>
                </c:pt>
                <c:pt idx="3861">
                  <c:v>825.84615384614892</c:v>
                </c:pt>
                <c:pt idx="3862">
                  <c:v>819.69230769230273</c:v>
                </c:pt>
                <c:pt idx="3863">
                  <c:v>796.48351648351172</c:v>
                </c:pt>
                <c:pt idx="3864">
                  <c:v>817.58241758241275</c:v>
                </c:pt>
                <c:pt idx="3865">
                  <c:v>820.7472527472479</c:v>
                </c:pt>
                <c:pt idx="3866">
                  <c:v>822.85714285713789</c:v>
                </c:pt>
                <c:pt idx="3867">
                  <c:v>815.47252747252264</c:v>
                </c:pt>
                <c:pt idx="3868">
                  <c:v>810.72527472526986</c:v>
                </c:pt>
                <c:pt idx="3869">
                  <c:v>792.43956043955575</c:v>
                </c:pt>
                <c:pt idx="3870">
                  <c:v>795.07692307691843</c:v>
                </c:pt>
                <c:pt idx="3871">
                  <c:v>790.85714285713823</c:v>
                </c:pt>
                <c:pt idx="3872">
                  <c:v>774.32967032966587</c:v>
                </c:pt>
                <c:pt idx="3873">
                  <c:v>801.58241758241297</c:v>
                </c:pt>
                <c:pt idx="3874">
                  <c:v>804.04395604395131</c:v>
                </c:pt>
                <c:pt idx="3875">
                  <c:v>785.93406593406144</c:v>
                </c:pt>
                <c:pt idx="3876">
                  <c:v>809.31868131867657</c:v>
                </c:pt>
                <c:pt idx="3877">
                  <c:v>796.65934065933595</c:v>
                </c:pt>
                <c:pt idx="3878">
                  <c:v>802.10989010988533</c:v>
                </c:pt>
                <c:pt idx="3879">
                  <c:v>800.17582417581934</c:v>
                </c:pt>
                <c:pt idx="3880">
                  <c:v>784.17582417581946</c:v>
                </c:pt>
                <c:pt idx="3881">
                  <c:v>776.96703296702822</c:v>
                </c:pt>
                <c:pt idx="3882">
                  <c:v>776.0879120879074</c:v>
                </c:pt>
                <c:pt idx="3883">
                  <c:v>778.02197802197327</c:v>
                </c:pt>
                <c:pt idx="3884">
                  <c:v>761.31868131867657</c:v>
                </c:pt>
                <c:pt idx="3885">
                  <c:v>752.52747252746792</c:v>
                </c:pt>
                <c:pt idx="3886">
                  <c:v>761.49450549450103</c:v>
                </c:pt>
                <c:pt idx="3887">
                  <c:v>762.19780219779761</c:v>
                </c:pt>
                <c:pt idx="3888">
                  <c:v>764.65934065933607</c:v>
                </c:pt>
                <c:pt idx="3889">
                  <c:v>767.64835164834687</c:v>
                </c:pt>
                <c:pt idx="3890">
                  <c:v>761.67032967032503</c:v>
                </c:pt>
                <c:pt idx="3891">
                  <c:v>764.48351648351183</c:v>
                </c:pt>
                <c:pt idx="3892">
                  <c:v>758.15384615384153</c:v>
                </c:pt>
                <c:pt idx="3893">
                  <c:v>763.25274725274255</c:v>
                </c:pt>
                <c:pt idx="3894">
                  <c:v>767.47252747252287</c:v>
                </c:pt>
                <c:pt idx="3895">
                  <c:v>771.86813186812719</c:v>
                </c:pt>
                <c:pt idx="3896">
                  <c:v>769.23076923076462</c:v>
                </c:pt>
                <c:pt idx="3897">
                  <c:v>775.03296703296235</c:v>
                </c:pt>
                <c:pt idx="3898">
                  <c:v>782.94505494505017</c:v>
                </c:pt>
                <c:pt idx="3899">
                  <c:v>780.13186813186326</c:v>
                </c:pt>
                <c:pt idx="3900">
                  <c:v>793.84615384614892</c:v>
                </c:pt>
                <c:pt idx="3901">
                  <c:v>785.23076923076428</c:v>
                </c:pt>
                <c:pt idx="3902">
                  <c:v>804.2197802197752</c:v>
                </c:pt>
                <c:pt idx="3903">
                  <c:v>804.57142857142344</c:v>
                </c:pt>
                <c:pt idx="3904">
                  <c:v>822.50549450548931</c:v>
                </c:pt>
                <c:pt idx="3905">
                  <c:v>820.39560439559921</c:v>
                </c:pt>
                <c:pt idx="3906">
                  <c:v>808.43956043955529</c:v>
                </c:pt>
                <c:pt idx="3907">
                  <c:v>808.26373626373118</c:v>
                </c:pt>
                <c:pt idx="3908">
                  <c:v>792.26373626373129</c:v>
                </c:pt>
                <c:pt idx="3909">
                  <c:v>785.4065934065884</c:v>
                </c:pt>
                <c:pt idx="3910">
                  <c:v>795.9560439560388</c:v>
                </c:pt>
                <c:pt idx="3911">
                  <c:v>794.72527472526951</c:v>
                </c:pt>
                <c:pt idx="3912">
                  <c:v>792.26373626373106</c:v>
                </c:pt>
                <c:pt idx="3913">
                  <c:v>794.19780219779705</c:v>
                </c:pt>
                <c:pt idx="3914">
                  <c:v>760.08791208790706</c:v>
                </c:pt>
                <c:pt idx="3915">
                  <c:v>716.13186813186337</c:v>
                </c:pt>
                <c:pt idx="3916">
                  <c:v>700.30769230768772</c:v>
                </c:pt>
                <c:pt idx="3917">
                  <c:v>661.27472527472094</c:v>
                </c:pt>
                <c:pt idx="3918">
                  <c:v>572.83516483516109</c:v>
                </c:pt>
                <c:pt idx="3919">
                  <c:v>548.04395604395245</c:v>
                </c:pt>
                <c:pt idx="3920">
                  <c:v>557.89010989010626</c:v>
                </c:pt>
                <c:pt idx="3921">
                  <c:v>578.81318681318317</c:v>
                </c:pt>
                <c:pt idx="3922">
                  <c:v>566.85714285713925</c:v>
                </c:pt>
                <c:pt idx="3923">
                  <c:v>563.86813186812822</c:v>
                </c:pt>
                <c:pt idx="3924">
                  <c:v>571.95604395604028</c:v>
                </c:pt>
                <c:pt idx="3925">
                  <c:v>571.07692307691934</c:v>
                </c:pt>
                <c:pt idx="3926">
                  <c:v>579.69230769230398</c:v>
                </c:pt>
                <c:pt idx="3927">
                  <c:v>597.45054945054551</c:v>
                </c:pt>
                <c:pt idx="3928">
                  <c:v>597.27472527472139</c:v>
                </c:pt>
                <c:pt idx="3929">
                  <c:v>596.39560439560057</c:v>
                </c:pt>
                <c:pt idx="3930">
                  <c:v>583.73626373626007</c:v>
                </c:pt>
                <c:pt idx="3931">
                  <c:v>571.78021978021616</c:v>
                </c:pt>
                <c:pt idx="3932">
                  <c:v>595.1648351648314</c:v>
                </c:pt>
                <c:pt idx="3933">
                  <c:v>623.99999999999602</c:v>
                </c:pt>
                <c:pt idx="3934">
                  <c:v>623.99999999999602</c:v>
                </c:pt>
                <c:pt idx="3935">
                  <c:v>615.20879120878726</c:v>
                </c:pt>
                <c:pt idx="3936">
                  <c:v>617.67032967032571</c:v>
                </c:pt>
                <c:pt idx="3937">
                  <c:v>601.31868131867748</c:v>
                </c:pt>
                <c:pt idx="3938">
                  <c:v>601.4945054945016</c:v>
                </c:pt>
                <c:pt idx="3939">
                  <c:v>602.02197802197406</c:v>
                </c:pt>
                <c:pt idx="3940">
                  <c:v>604.13186813186405</c:v>
                </c:pt>
                <c:pt idx="3941">
                  <c:v>600.79120879120478</c:v>
                </c:pt>
                <c:pt idx="3942">
                  <c:v>539.95604395604039</c:v>
                </c:pt>
                <c:pt idx="3943">
                  <c:v>550.15384615384244</c:v>
                </c:pt>
                <c:pt idx="3944">
                  <c:v>545.93406593406223</c:v>
                </c:pt>
                <c:pt idx="3945">
                  <c:v>525.18681318680956</c:v>
                </c:pt>
                <c:pt idx="3946">
                  <c:v>488.79120879120541</c:v>
                </c:pt>
                <c:pt idx="3947">
                  <c:v>449.58241758241445</c:v>
                </c:pt>
                <c:pt idx="3948">
                  <c:v>471.20879120878794</c:v>
                </c:pt>
                <c:pt idx="3949">
                  <c:v>433.40659340659033</c:v>
                </c:pt>
                <c:pt idx="3950">
                  <c:v>457.67032967032651</c:v>
                </c:pt>
                <c:pt idx="3951">
                  <c:v>463.29670329670012</c:v>
                </c:pt>
                <c:pt idx="3952">
                  <c:v>459.25274725274409</c:v>
                </c:pt>
                <c:pt idx="3953">
                  <c:v>464.17582417582094</c:v>
                </c:pt>
                <c:pt idx="3954">
                  <c:v>459.78021978021656</c:v>
                </c:pt>
                <c:pt idx="3955">
                  <c:v>461.71428571428254</c:v>
                </c:pt>
                <c:pt idx="3956">
                  <c:v>465.23076923076599</c:v>
                </c:pt>
                <c:pt idx="3957">
                  <c:v>479.64835164834824</c:v>
                </c:pt>
                <c:pt idx="3958">
                  <c:v>503.2087912087876</c:v>
                </c:pt>
                <c:pt idx="3959">
                  <c:v>513.93406593406223</c:v>
                </c:pt>
                <c:pt idx="3960">
                  <c:v>537.67032967032583</c:v>
                </c:pt>
                <c:pt idx="3961">
                  <c:v>525.89010989010615</c:v>
                </c:pt>
                <c:pt idx="3962">
                  <c:v>510.06593406593043</c:v>
                </c:pt>
                <c:pt idx="3963">
                  <c:v>523.78021978021593</c:v>
                </c:pt>
                <c:pt idx="3964">
                  <c:v>527.47252747252355</c:v>
                </c:pt>
                <c:pt idx="3965">
                  <c:v>527.1208791208752</c:v>
                </c:pt>
                <c:pt idx="3966">
                  <c:v>515.69230769230376</c:v>
                </c:pt>
                <c:pt idx="3967">
                  <c:v>518.68131868131479</c:v>
                </c:pt>
                <c:pt idx="3968">
                  <c:v>532.21978021977623</c:v>
                </c:pt>
                <c:pt idx="3969">
                  <c:v>535.91208791208396</c:v>
                </c:pt>
                <c:pt idx="3970">
                  <c:v>555.7802197802157</c:v>
                </c:pt>
                <c:pt idx="3971">
                  <c:v>558.59340659340251</c:v>
                </c:pt>
                <c:pt idx="3972">
                  <c:v>558.24175824175416</c:v>
                </c:pt>
                <c:pt idx="3973">
                  <c:v>559.64835164834756</c:v>
                </c:pt>
                <c:pt idx="3974">
                  <c:v>558.06593406593004</c:v>
                </c:pt>
                <c:pt idx="3975">
                  <c:v>544.5274725274686</c:v>
                </c:pt>
                <c:pt idx="3976">
                  <c:v>546.98901098900706</c:v>
                </c:pt>
                <c:pt idx="3977">
                  <c:v>536.26373626373243</c:v>
                </c:pt>
                <c:pt idx="3978">
                  <c:v>537.67032967032571</c:v>
                </c:pt>
                <c:pt idx="3979">
                  <c:v>542.24175824175438</c:v>
                </c:pt>
                <c:pt idx="3980">
                  <c:v>548.57142857142469</c:v>
                </c:pt>
                <c:pt idx="3981">
                  <c:v>538.90109890109511</c:v>
                </c:pt>
                <c:pt idx="3982">
                  <c:v>535.91208791208419</c:v>
                </c:pt>
                <c:pt idx="3983">
                  <c:v>555.60439560439181</c:v>
                </c:pt>
                <c:pt idx="3984">
                  <c:v>536.96703296702924</c:v>
                </c:pt>
                <c:pt idx="3985">
                  <c:v>537.67032967032594</c:v>
                </c:pt>
                <c:pt idx="3986">
                  <c:v>536.96703296702924</c:v>
                </c:pt>
                <c:pt idx="3987">
                  <c:v>535.91208791208419</c:v>
                </c:pt>
                <c:pt idx="3988">
                  <c:v>517.45054945054585</c:v>
                </c:pt>
                <c:pt idx="3989">
                  <c:v>515.34065934065575</c:v>
                </c:pt>
                <c:pt idx="3990">
                  <c:v>516.3956043956008</c:v>
                </c:pt>
                <c:pt idx="3991">
                  <c:v>507.95604395604045</c:v>
                </c:pt>
                <c:pt idx="3992">
                  <c:v>491.25274725274386</c:v>
                </c:pt>
                <c:pt idx="3993">
                  <c:v>507.60439560439204</c:v>
                </c:pt>
                <c:pt idx="3994">
                  <c:v>498.81318681318328</c:v>
                </c:pt>
                <c:pt idx="3995">
                  <c:v>494.06593406593055</c:v>
                </c:pt>
                <c:pt idx="3996">
                  <c:v>477.89010989010649</c:v>
                </c:pt>
                <c:pt idx="3997">
                  <c:v>476.48351648351314</c:v>
                </c:pt>
                <c:pt idx="3998">
                  <c:v>471.91208791208459</c:v>
                </c:pt>
                <c:pt idx="3999">
                  <c:v>462.41758241757918</c:v>
                </c:pt>
                <c:pt idx="4000">
                  <c:v>471.91208791208459</c:v>
                </c:pt>
                <c:pt idx="4001">
                  <c:v>461.53846153845825</c:v>
                </c:pt>
                <c:pt idx="4002">
                  <c:v>459.25274725274397</c:v>
                </c:pt>
                <c:pt idx="4003">
                  <c:v>465.93406593406257</c:v>
                </c:pt>
                <c:pt idx="4004">
                  <c:v>496.52747252746894</c:v>
                </c:pt>
                <c:pt idx="4005">
                  <c:v>502.15384615384249</c:v>
                </c:pt>
                <c:pt idx="4006">
                  <c:v>505.84615384615017</c:v>
                </c:pt>
                <c:pt idx="4007">
                  <c:v>485.62637362637014</c:v>
                </c:pt>
                <c:pt idx="4008">
                  <c:v>501.45054945054585</c:v>
                </c:pt>
                <c:pt idx="4009">
                  <c:v>499.34065934065569</c:v>
                </c:pt>
                <c:pt idx="4010">
                  <c:v>496.70329670329312</c:v>
                </c:pt>
                <c:pt idx="4011">
                  <c:v>486.15384615384261</c:v>
                </c:pt>
                <c:pt idx="4012">
                  <c:v>482.46153846153499</c:v>
                </c:pt>
                <c:pt idx="4013">
                  <c:v>480.87912087911741</c:v>
                </c:pt>
                <c:pt idx="4014">
                  <c:v>480.35164835164488</c:v>
                </c:pt>
                <c:pt idx="4015">
                  <c:v>482.6373626373591</c:v>
                </c:pt>
                <c:pt idx="4016">
                  <c:v>485.27472527472173</c:v>
                </c:pt>
                <c:pt idx="4017">
                  <c:v>486.68131868131508</c:v>
                </c:pt>
                <c:pt idx="4018">
                  <c:v>493.53846153845785</c:v>
                </c:pt>
                <c:pt idx="4019">
                  <c:v>512.5274725274686</c:v>
                </c:pt>
                <c:pt idx="4020">
                  <c:v>520.26373626373231</c:v>
                </c:pt>
                <c:pt idx="4021">
                  <c:v>519.91208791208396</c:v>
                </c:pt>
                <c:pt idx="4022">
                  <c:v>540.13186813186405</c:v>
                </c:pt>
                <c:pt idx="4023">
                  <c:v>539.42857142856735</c:v>
                </c:pt>
                <c:pt idx="4024">
                  <c:v>533.80219780219375</c:v>
                </c:pt>
                <c:pt idx="4025">
                  <c:v>555.07692307691889</c:v>
                </c:pt>
                <c:pt idx="4026">
                  <c:v>561.40659340658908</c:v>
                </c:pt>
                <c:pt idx="4027">
                  <c:v>556.65934065933641</c:v>
                </c:pt>
                <c:pt idx="4028">
                  <c:v>553.8461538461496</c:v>
                </c:pt>
                <c:pt idx="4029">
                  <c:v>570.37362637362196</c:v>
                </c:pt>
                <c:pt idx="4030">
                  <c:v>588.8351648351603</c:v>
                </c:pt>
                <c:pt idx="4031">
                  <c:v>563.51648351647907</c:v>
                </c:pt>
                <c:pt idx="4032">
                  <c:v>570.19780219779773</c:v>
                </c:pt>
                <c:pt idx="4033">
                  <c:v>562.46153846153402</c:v>
                </c:pt>
                <c:pt idx="4034">
                  <c:v>565.27472527472082</c:v>
                </c:pt>
                <c:pt idx="4035">
                  <c:v>563.51648351647907</c:v>
                </c:pt>
                <c:pt idx="4036">
                  <c:v>562.63736263735825</c:v>
                </c:pt>
                <c:pt idx="4037">
                  <c:v>545.05494505494084</c:v>
                </c:pt>
                <c:pt idx="4038">
                  <c:v>568.79120879120444</c:v>
                </c:pt>
                <c:pt idx="4039">
                  <c:v>562.63736263735836</c:v>
                </c:pt>
                <c:pt idx="4040">
                  <c:v>561.75824175823743</c:v>
                </c:pt>
                <c:pt idx="4041">
                  <c:v>562.63736263735836</c:v>
                </c:pt>
                <c:pt idx="4042">
                  <c:v>560.87912087911661</c:v>
                </c:pt>
                <c:pt idx="4043">
                  <c:v>556.13186813186394</c:v>
                </c:pt>
                <c:pt idx="4044">
                  <c:v>564.219780219776</c:v>
                </c:pt>
                <c:pt idx="4045">
                  <c:v>558.59340659340239</c:v>
                </c:pt>
                <c:pt idx="4046">
                  <c:v>550.85714285713868</c:v>
                </c:pt>
                <c:pt idx="4047">
                  <c:v>545.05494505494096</c:v>
                </c:pt>
                <c:pt idx="4048">
                  <c:v>548.04395604395199</c:v>
                </c:pt>
                <c:pt idx="4049">
                  <c:v>545.93406593406189</c:v>
                </c:pt>
                <c:pt idx="4050">
                  <c:v>545.05494505494096</c:v>
                </c:pt>
                <c:pt idx="4051">
                  <c:v>538.19780219779818</c:v>
                </c:pt>
                <c:pt idx="4052">
                  <c:v>538.54945054944653</c:v>
                </c:pt>
                <c:pt idx="4053">
                  <c:v>547.69230769230364</c:v>
                </c:pt>
                <c:pt idx="4054">
                  <c:v>545.75824175823777</c:v>
                </c:pt>
                <c:pt idx="4055">
                  <c:v>570.19780219779796</c:v>
                </c:pt>
                <c:pt idx="4056">
                  <c:v>603.07692307691855</c:v>
                </c:pt>
                <c:pt idx="4057">
                  <c:v>596.21978021977566</c:v>
                </c:pt>
                <c:pt idx="4058">
                  <c:v>589.18681318680865</c:v>
                </c:pt>
                <c:pt idx="4059">
                  <c:v>597.97802197801741</c:v>
                </c:pt>
                <c:pt idx="4060">
                  <c:v>597.45054945054483</c:v>
                </c:pt>
                <c:pt idx="4061">
                  <c:v>593.23076923076474</c:v>
                </c:pt>
                <c:pt idx="4062">
                  <c:v>589.89010989010535</c:v>
                </c:pt>
                <c:pt idx="4063">
                  <c:v>590.41758241757793</c:v>
                </c:pt>
                <c:pt idx="4064">
                  <c:v>599.73626373625916</c:v>
                </c:pt>
                <c:pt idx="4065">
                  <c:v>613.09890109889648</c:v>
                </c:pt>
                <c:pt idx="4066">
                  <c:v>596.74725274724824</c:v>
                </c:pt>
                <c:pt idx="4067">
                  <c:v>583.38461538461104</c:v>
                </c:pt>
                <c:pt idx="4068">
                  <c:v>573.18681318680888</c:v>
                </c:pt>
                <c:pt idx="4069">
                  <c:v>562.46153846153413</c:v>
                </c:pt>
                <c:pt idx="4070">
                  <c:v>566.32967032966599</c:v>
                </c:pt>
                <c:pt idx="4071">
                  <c:v>571.95604395603959</c:v>
                </c:pt>
                <c:pt idx="4072">
                  <c:v>566.15384615384187</c:v>
                </c:pt>
                <c:pt idx="4073">
                  <c:v>591.6483516483471</c:v>
                </c:pt>
                <c:pt idx="4074">
                  <c:v>576.35164835164403</c:v>
                </c:pt>
                <c:pt idx="4075">
                  <c:v>581.27472527472094</c:v>
                </c:pt>
                <c:pt idx="4076">
                  <c:v>605.71428571428123</c:v>
                </c:pt>
                <c:pt idx="4077">
                  <c:v>609.23076923076462</c:v>
                </c:pt>
                <c:pt idx="4078">
                  <c:v>603.07692307691843</c:v>
                </c:pt>
                <c:pt idx="4079">
                  <c:v>590.24175824175381</c:v>
                </c:pt>
                <c:pt idx="4080">
                  <c:v>583.73626373625939</c:v>
                </c:pt>
                <c:pt idx="4081">
                  <c:v>594.10989010988567</c:v>
                </c:pt>
                <c:pt idx="4082">
                  <c:v>593.75824175823743</c:v>
                </c:pt>
                <c:pt idx="4083">
                  <c:v>612.39560439559978</c:v>
                </c:pt>
                <c:pt idx="4084">
                  <c:v>607.47252747252287</c:v>
                </c:pt>
                <c:pt idx="4085">
                  <c:v>617.31868131867668</c:v>
                </c:pt>
                <c:pt idx="4086">
                  <c:v>610.46153846153391</c:v>
                </c:pt>
                <c:pt idx="4087">
                  <c:v>615.03296703296246</c:v>
                </c:pt>
                <c:pt idx="4088">
                  <c:v>619.60439560439113</c:v>
                </c:pt>
                <c:pt idx="4089">
                  <c:v>619.78021978021525</c:v>
                </c:pt>
                <c:pt idx="4090">
                  <c:v>613.45054945054494</c:v>
                </c:pt>
                <c:pt idx="4091">
                  <c:v>596.3956043956</c:v>
                </c:pt>
                <c:pt idx="4092">
                  <c:v>584.96703296702867</c:v>
                </c:pt>
                <c:pt idx="4093">
                  <c:v>563.5164835164793</c:v>
                </c:pt>
                <c:pt idx="4094">
                  <c:v>554.54945054944642</c:v>
                </c:pt>
                <c:pt idx="4095">
                  <c:v>559.29670329669921</c:v>
                </c:pt>
                <c:pt idx="4096">
                  <c:v>552.43956043955643</c:v>
                </c:pt>
                <c:pt idx="4097">
                  <c:v>545.934065934062</c:v>
                </c:pt>
                <c:pt idx="4098">
                  <c:v>549.27472527472128</c:v>
                </c:pt>
                <c:pt idx="4099">
                  <c:v>538.02197802197418</c:v>
                </c:pt>
                <c:pt idx="4100">
                  <c:v>537.67032967032571</c:v>
                </c:pt>
                <c:pt idx="4101">
                  <c:v>527.12087912087532</c:v>
                </c:pt>
                <c:pt idx="4102">
                  <c:v>519.20879120878749</c:v>
                </c:pt>
                <c:pt idx="4103">
                  <c:v>537.84615384615006</c:v>
                </c:pt>
                <c:pt idx="4104">
                  <c:v>544.70329670329284</c:v>
                </c:pt>
                <c:pt idx="4105">
                  <c:v>541.53846153845768</c:v>
                </c:pt>
                <c:pt idx="4106">
                  <c:v>538.19780219779841</c:v>
                </c:pt>
                <c:pt idx="4107">
                  <c:v>516.04395604395245</c:v>
                </c:pt>
                <c:pt idx="4108">
                  <c:v>516.21978021977657</c:v>
                </c:pt>
                <c:pt idx="4109">
                  <c:v>504.43956043955689</c:v>
                </c:pt>
                <c:pt idx="4110">
                  <c:v>504.615384615381</c:v>
                </c:pt>
                <c:pt idx="4111">
                  <c:v>509.8901098901062</c:v>
                </c:pt>
                <c:pt idx="4112">
                  <c:v>512.87912087911718</c:v>
                </c:pt>
                <c:pt idx="4113">
                  <c:v>495.99999999999642</c:v>
                </c:pt>
                <c:pt idx="4114">
                  <c:v>493.36263736263373</c:v>
                </c:pt>
                <c:pt idx="4115">
                  <c:v>477.36263736263385</c:v>
                </c:pt>
                <c:pt idx="4116">
                  <c:v>504.61538461538089</c:v>
                </c:pt>
                <c:pt idx="4117">
                  <c:v>492.65934065933703</c:v>
                </c:pt>
                <c:pt idx="4118">
                  <c:v>474.72527472527128</c:v>
                </c:pt>
                <c:pt idx="4119">
                  <c:v>468.39560439560103</c:v>
                </c:pt>
                <c:pt idx="4120">
                  <c:v>520.08791208790831</c:v>
                </c:pt>
                <c:pt idx="4121">
                  <c:v>508.13186813186445</c:v>
                </c:pt>
                <c:pt idx="4122">
                  <c:v>517.97802197801832</c:v>
                </c:pt>
                <c:pt idx="4123">
                  <c:v>502.85714285713931</c:v>
                </c:pt>
                <c:pt idx="4124">
                  <c:v>496.52747252746894</c:v>
                </c:pt>
                <c:pt idx="4125">
                  <c:v>504.615384615381</c:v>
                </c:pt>
                <c:pt idx="4126">
                  <c:v>488.79120879120529</c:v>
                </c:pt>
                <c:pt idx="4127">
                  <c:v>480.52747252746906</c:v>
                </c:pt>
                <c:pt idx="4128">
                  <c:v>474.90109890109557</c:v>
                </c:pt>
                <c:pt idx="4129">
                  <c:v>499.16483516483163</c:v>
                </c:pt>
                <c:pt idx="4130">
                  <c:v>494.06593406593055</c:v>
                </c:pt>
                <c:pt idx="4131">
                  <c:v>502.85714285713931</c:v>
                </c:pt>
                <c:pt idx="4132">
                  <c:v>537.84615384615006</c:v>
                </c:pt>
                <c:pt idx="4133">
                  <c:v>546.4615384615347</c:v>
                </c:pt>
                <c:pt idx="4134">
                  <c:v>541.18681318680956</c:v>
                </c:pt>
                <c:pt idx="4135">
                  <c:v>537.3186813186777</c:v>
                </c:pt>
                <c:pt idx="4136">
                  <c:v>513.93406593406246</c:v>
                </c:pt>
                <c:pt idx="4137">
                  <c:v>499.69230769230433</c:v>
                </c:pt>
                <c:pt idx="4138">
                  <c:v>508.13186813186462</c:v>
                </c:pt>
                <c:pt idx="4139">
                  <c:v>517.27472527472173</c:v>
                </c:pt>
                <c:pt idx="4140">
                  <c:v>532.5714285714248</c:v>
                </c:pt>
                <c:pt idx="4141">
                  <c:v>535.03296703296326</c:v>
                </c:pt>
                <c:pt idx="4142">
                  <c:v>534.50549450549067</c:v>
                </c:pt>
                <c:pt idx="4143">
                  <c:v>523.07692307691934</c:v>
                </c:pt>
                <c:pt idx="4144">
                  <c:v>526.24175824175438</c:v>
                </c:pt>
                <c:pt idx="4145">
                  <c:v>531.69230769230376</c:v>
                </c:pt>
                <c:pt idx="4146">
                  <c:v>527.99999999999613</c:v>
                </c:pt>
                <c:pt idx="4147">
                  <c:v>532.21978021977634</c:v>
                </c:pt>
                <c:pt idx="4148">
                  <c:v>531.51648351647964</c:v>
                </c:pt>
                <c:pt idx="4149">
                  <c:v>537.84615384614995</c:v>
                </c:pt>
                <c:pt idx="4150">
                  <c:v>553.84615384614983</c:v>
                </c:pt>
                <c:pt idx="4151">
                  <c:v>553.49450549450148</c:v>
                </c:pt>
                <c:pt idx="4152">
                  <c:v>555.25274725274323</c:v>
                </c:pt>
                <c:pt idx="4153">
                  <c:v>545.05494505494119</c:v>
                </c:pt>
                <c:pt idx="4154">
                  <c:v>547.86813186812799</c:v>
                </c:pt>
                <c:pt idx="4155">
                  <c:v>540.13186813186428</c:v>
                </c:pt>
                <c:pt idx="4156">
                  <c:v>536.96703296702913</c:v>
                </c:pt>
                <c:pt idx="4157">
                  <c:v>512.52747252746883</c:v>
                </c:pt>
                <c:pt idx="4158">
                  <c:v>515.69230769230398</c:v>
                </c:pt>
                <c:pt idx="4159">
                  <c:v>497.05494505494147</c:v>
                </c:pt>
                <c:pt idx="4160">
                  <c:v>500.57142857142497</c:v>
                </c:pt>
                <c:pt idx="4161">
                  <c:v>514.63736263735893</c:v>
                </c:pt>
                <c:pt idx="4162">
                  <c:v>511.64835164834801</c:v>
                </c:pt>
                <c:pt idx="4163">
                  <c:v>507.42857142856781</c:v>
                </c:pt>
                <c:pt idx="4164">
                  <c:v>492.65934065933715</c:v>
                </c:pt>
                <c:pt idx="4165">
                  <c:v>498.63736263735905</c:v>
                </c:pt>
                <c:pt idx="4166">
                  <c:v>495.99999999999648</c:v>
                </c:pt>
                <c:pt idx="4167">
                  <c:v>485.45054945054602</c:v>
                </c:pt>
                <c:pt idx="4168">
                  <c:v>499.16483516483163</c:v>
                </c:pt>
                <c:pt idx="4169">
                  <c:v>490.90109890109545</c:v>
                </c:pt>
                <c:pt idx="4170">
                  <c:v>468.21978021977691</c:v>
                </c:pt>
                <c:pt idx="4171">
                  <c:v>477.53846153845819</c:v>
                </c:pt>
                <c:pt idx="4172">
                  <c:v>475.60439560439227</c:v>
                </c:pt>
                <c:pt idx="4173">
                  <c:v>496.87912087911741</c:v>
                </c:pt>
                <c:pt idx="4174">
                  <c:v>509.53846153845797</c:v>
                </c:pt>
                <c:pt idx="4175">
                  <c:v>489.49450549450205</c:v>
                </c:pt>
                <c:pt idx="4176">
                  <c:v>478.9450549450516</c:v>
                </c:pt>
                <c:pt idx="4177">
                  <c:v>491.07692307691968</c:v>
                </c:pt>
                <c:pt idx="4178">
                  <c:v>479.12087912087583</c:v>
                </c:pt>
                <c:pt idx="4179">
                  <c:v>479.99999999999665</c:v>
                </c:pt>
                <c:pt idx="4180">
                  <c:v>472.26373626373294</c:v>
                </c:pt>
                <c:pt idx="4181">
                  <c:v>454.68131868131547</c:v>
                </c:pt>
                <c:pt idx="4182">
                  <c:v>469.27472527472202</c:v>
                </c:pt>
                <c:pt idx="4183">
                  <c:v>460.48351648351331</c:v>
                </c:pt>
                <c:pt idx="4184">
                  <c:v>485.09890109889773</c:v>
                </c:pt>
                <c:pt idx="4185">
                  <c:v>500.39560439560091</c:v>
                </c:pt>
                <c:pt idx="4186">
                  <c:v>515.16483516483152</c:v>
                </c:pt>
                <c:pt idx="4187">
                  <c:v>533.62637362636985</c:v>
                </c:pt>
                <c:pt idx="4188">
                  <c:v>533.62637362636985</c:v>
                </c:pt>
                <c:pt idx="4189">
                  <c:v>570.37362637362219</c:v>
                </c:pt>
                <c:pt idx="4190">
                  <c:v>567.5604395604355</c:v>
                </c:pt>
                <c:pt idx="4191">
                  <c:v>585.1428571428529</c:v>
                </c:pt>
                <c:pt idx="4192">
                  <c:v>587.78021978021548</c:v>
                </c:pt>
                <c:pt idx="4193">
                  <c:v>594.63736263735836</c:v>
                </c:pt>
                <c:pt idx="4194">
                  <c:v>600.08791208790785</c:v>
                </c:pt>
                <c:pt idx="4195">
                  <c:v>607.29670329669898</c:v>
                </c:pt>
                <c:pt idx="4196">
                  <c:v>605.71428571428146</c:v>
                </c:pt>
                <c:pt idx="4197">
                  <c:v>601.1428571428529</c:v>
                </c:pt>
                <c:pt idx="4198">
                  <c:v>587.076923076919</c:v>
                </c:pt>
                <c:pt idx="4199">
                  <c:v>579.34065934065541</c:v>
                </c:pt>
                <c:pt idx="4200">
                  <c:v>590.41758241757839</c:v>
                </c:pt>
                <c:pt idx="4201">
                  <c:v>605.71428571428157</c:v>
                </c:pt>
                <c:pt idx="4202">
                  <c:v>607.47252747252332</c:v>
                </c:pt>
                <c:pt idx="4203">
                  <c:v>617.8461538461496</c:v>
                </c:pt>
                <c:pt idx="4204">
                  <c:v>603.95604395603982</c:v>
                </c:pt>
                <c:pt idx="4205">
                  <c:v>599.5604395604355</c:v>
                </c:pt>
                <c:pt idx="4206">
                  <c:v>588.65934065933664</c:v>
                </c:pt>
                <c:pt idx="4207">
                  <c:v>594.98901098900706</c:v>
                </c:pt>
                <c:pt idx="4208">
                  <c:v>593.58241758241354</c:v>
                </c:pt>
                <c:pt idx="4209">
                  <c:v>603.07692307691889</c:v>
                </c:pt>
                <c:pt idx="4210">
                  <c:v>610.8131868131826</c:v>
                </c:pt>
                <c:pt idx="4211">
                  <c:v>602.72527472527054</c:v>
                </c:pt>
                <c:pt idx="4212">
                  <c:v>601.1428571428529</c:v>
                </c:pt>
                <c:pt idx="4213">
                  <c:v>608.87912087911661</c:v>
                </c:pt>
                <c:pt idx="4214">
                  <c:v>638.59340659340205</c:v>
                </c:pt>
                <c:pt idx="4215">
                  <c:v>654.59340659340182</c:v>
                </c:pt>
                <c:pt idx="4216">
                  <c:v>647.38461538461081</c:v>
                </c:pt>
                <c:pt idx="4217">
                  <c:v>647.20879120878669</c:v>
                </c:pt>
                <c:pt idx="4218">
                  <c:v>655.82417582417111</c:v>
                </c:pt>
                <c:pt idx="4219">
                  <c:v>649.14285714285256</c:v>
                </c:pt>
                <c:pt idx="4220">
                  <c:v>645.80219780219318</c:v>
                </c:pt>
                <c:pt idx="4221">
                  <c:v>631.38461538461081</c:v>
                </c:pt>
                <c:pt idx="4222">
                  <c:v>634.54945054944608</c:v>
                </c:pt>
                <c:pt idx="4223">
                  <c:v>637.36263736263277</c:v>
                </c:pt>
                <c:pt idx="4224">
                  <c:v>644.57142857142389</c:v>
                </c:pt>
                <c:pt idx="4225">
                  <c:v>640.70329670329204</c:v>
                </c:pt>
                <c:pt idx="4226">
                  <c:v>650.02197802197327</c:v>
                </c:pt>
                <c:pt idx="4227">
                  <c:v>671.99999999999511</c:v>
                </c:pt>
                <c:pt idx="4228">
                  <c:v>655.29670329669864</c:v>
                </c:pt>
                <c:pt idx="4229">
                  <c:v>647.20879120878658</c:v>
                </c:pt>
                <c:pt idx="4230">
                  <c:v>657.23076923076451</c:v>
                </c:pt>
                <c:pt idx="4231">
                  <c:v>657.23076923076451</c:v>
                </c:pt>
                <c:pt idx="4232">
                  <c:v>653.53846153845689</c:v>
                </c:pt>
                <c:pt idx="4233">
                  <c:v>632.08791208790763</c:v>
                </c:pt>
                <c:pt idx="4234">
                  <c:v>640.17582417581957</c:v>
                </c:pt>
                <c:pt idx="4235">
                  <c:v>640.17582417581957</c:v>
                </c:pt>
                <c:pt idx="4236">
                  <c:v>629.45054945054494</c:v>
                </c:pt>
                <c:pt idx="4237">
                  <c:v>635.25274725274278</c:v>
                </c:pt>
                <c:pt idx="4238">
                  <c:v>626.63736263735825</c:v>
                </c:pt>
                <c:pt idx="4239">
                  <c:v>624.70329670329227</c:v>
                </c:pt>
                <c:pt idx="4240">
                  <c:v>616.08791208790763</c:v>
                </c:pt>
                <c:pt idx="4241">
                  <c:v>630.15384615384164</c:v>
                </c:pt>
                <c:pt idx="4242">
                  <c:v>658.10989010988533</c:v>
                </c:pt>
                <c:pt idx="4243">
                  <c:v>679.91208791208305</c:v>
                </c:pt>
                <c:pt idx="4244">
                  <c:v>688.52747252746747</c:v>
                </c:pt>
                <c:pt idx="4245">
                  <c:v>686.06593406592913</c:v>
                </c:pt>
                <c:pt idx="4246">
                  <c:v>704.17582417581889</c:v>
                </c:pt>
                <c:pt idx="4247">
                  <c:v>707.51648351647827</c:v>
                </c:pt>
                <c:pt idx="4248">
                  <c:v>702.41758241757725</c:v>
                </c:pt>
                <c:pt idx="4249">
                  <c:v>702.94505494504972</c:v>
                </c:pt>
                <c:pt idx="4250">
                  <c:v>688.17582417581912</c:v>
                </c:pt>
                <c:pt idx="4251">
                  <c:v>682.37362637362139</c:v>
                </c:pt>
                <c:pt idx="4252">
                  <c:v>678.85714285713789</c:v>
                </c:pt>
                <c:pt idx="4253">
                  <c:v>660.92307692307224</c:v>
                </c:pt>
                <c:pt idx="4254">
                  <c:v>583.38461538461127</c:v>
                </c:pt>
                <c:pt idx="4255">
                  <c:v>580.21978021977611</c:v>
                </c:pt>
                <c:pt idx="4256">
                  <c:v>564.04395604395199</c:v>
                </c:pt>
                <c:pt idx="4257">
                  <c:v>545.40659340658954</c:v>
                </c:pt>
                <c:pt idx="4258">
                  <c:v>536.96703296702913</c:v>
                </c:pt>
                <c:pt idx="4259">
                  <c:v>530.10989010988624</c:v>
                </c:pt>
                <c:pt idx="4260">
                  <c:v>525.71428571428191</c:v>
                </c:pt>
                <c:pt idx="4261">
                  <c:v>532.74725274724892</c:v>
                </c:pt>
                <c:pt idx="4262">
                  <c:v>555.60439560439158</c:v>
                </c:pt>
                <c:pt idx="4263">
                  <c:v>547.69230769230364</c:v>
                </c:pt>
                <c:pt idx="4264">
                  <c:v>549.62637362636963</c:v>
                </c:pt>
                <c:pt idx="4265">
                  <c:v>537.14285714285325</c:v>
                </c:pt>
                <c:pt idx="4266">
                  <c:v>527.47252747252367</c:v>
                </c:pt>
                <c:pt idx="4267">
                  <c:v>527.47252747252367</c:v>
                </c:pt>
                <c:pt idx="4268">
                  <c:v>528.3516483516446</c:v>
                </c:pt>
                <c:pt idx="4269">
                  <c:v>526.41758241757861</c:v>
                </c:pt>
                <c:pt idx="4270">
                  <c:v>525.01098901098521</c:v>
                </c:pt>
                <c:pt idx="4271">
                  <c:v>538.02197802197418</c:v>
                </c:pt>
                <c:pt idx="4272">
                  <c:v>544.17582417582025</c:v>
                </c:pt>
                <c:pt idx="4273">
                  <c:v>537.4945054945016</c:v>
                </c:pt>
                <c:pt idx="4274">
                  <c:v>534.15384615384232</c:v>
                </c:pt>
                <c:pt idx="4275">
                  <c:v>527.82417582417202</c:v>
                </c:pt>
                <c:pt idx="4276">
                  <c:v>515.8681318681281</c:v>
                </c:pt>
                <c:pt idx="4277">
                  <c:v>516.92307692307315</c:v>
                </c:pt>
                <c:pt idx="4278">
                  <c:v>514.10989010988635</c:v>
                </c:pt>
                <c:pt idx="4279">
                  <c:v>519.03296703296326</c:v>
                </c:pt>
                <c:pt idx="4280">
                  <c:v>520.43956043955677</c:v>
                </c:pt>
                <c:pt idx="4281">
                  <c:v>517.80219780219409</c:v>
                </c:pt>
                <c:pt idx="4282">
                  <c:v>509.71428571428203</c:v>
                </c:pt>
                <c:pt idx="4283">
                  <c:v>519.38461538461172</c:v>
                </c:pt>
                <c:pt idx="4284">
                  <c:v>513.23076923076565</c:v>
                </c:pt>
                <c:pt idx="4285">
                  <c:v>518.15384615384255</c:v>
                </c:pt>
                <c:pt idx="4286">
                  <c:v>505.67032967032623</c:v>
                </c:pt>
                <c:pt idx="4287">
                  <c:v>504.61538461538112</c:v>
                </c:pt>
                <c:pt idx="4288">
                  <c:v>486.6813186813153</c:v>
                </c:pt>
                <c:pt idx="4289">
                  <c:v>508.83516483516138</c:v>
                </c:pt>
                <c:pt idx="4290">
                  <c:v>504.96703296702947</c:v>
                </c:pt>
                <c:pt idx="4291">
                  <c:v>532.39560439560069</c:v>
                </c:pt>
                <c:pt idx="4292">
                  <c:v>530.81318681318305</c:v>
                </c:pt>
                <c:pt idx="4293">
                  <c:v>541.36263736263345</c:v>
                </c:pt>
                <c:pt idx="4294">
                  <c:v>541.18681318680933</c:v>
                </c:pt>
                <c:pt idx="4295">
                  <c:v>559.82417582417179</c:v>
                </c:pt>
                <c:pt idx="4296">
                  <c:v>533.80219780219397</c:v>
                </c:pt>
                <c:pt idx="4297">
                  <c:v>534.50549450549067</c:v>
                </c:pt>
                <c:pt idx="4298">
                  <c:v>537.14285714285336</c:v>
                </c:pt>
                <c:pt idx="4299">
                  <c:v>538.90109890109511</c:v>
                </c:pt>
                <c:pt idx="4300">
                  <c:v>535.91208791208419</c:v>
                </c:pt>
                <c:pt idx="4301">
                  <c:v>520.43956043955689</c:v>
                </c:pt>
                <c:pt idx="4302">
                  <c:v>526.94505494505131</c:v>
                </c:pt>
                <c:pt idx="4303">
                  <c:v>543.82417582417202</c:v>
                </c:pt>
                <c:pt idx="4304">
                  <c:v>541.89010989010615</c:v>
                </c:pt>
                <c:pt idx="4305">
                  <c:v>548.5714285714248</c:v>
                </c:pt>
                <c:pt idx="4306">
                  <c:v>556.30769230768851</c:v>
                </c:pt>
                <c:pt idx="4307">
                  <c:v>558.94505494505108</c:v>
                </c:pt>
                <c:pt idx="4308">
                  <c:v>548.74725274724904</c:v>
                </c:pt>
                <c:pt idx="4309">
                  <c:v>551.20879120878749</c:v>
                </c:pt>
                <c:pt idx="4310">
                  <c:v>551.38461538461161</c:v>
                </c:pt>
                <c:pt idx="4311">
                  <c:v>560.17582417582025</c:v>
                </c:pt>
                <c:pt idx="4312">
                  <c:v>556.83516483516098</c:v>
                </c:pt>
                <c:pt idx="4313">
                  <c:v>547.1648351648314</c:v>
                </c:pt>
                <c:pt idx="4314">
                  <c:v>552.26373626373254</c:v>
                </c:pt>
                <c:pt idx="4315">
                  <c:v>550.68131868131502</c:v>
                </c:pt>
                <c:pt idx="4316">
                  <c:v>556.48351648351274</c:v>
                </c:pt>
                <c:pt idx="4317">
                  <c:v>527.47252747252389</c:v>
                </c:pt>
                <c:pt idx="4318">
                  <c:v>525.71428571428214</c:v>
                </c:pt>
                <c:pt idx="4319">
                  <c:v>514.98901098900751</c:v>
                </c:pt>
                <c:pt idx="4320">
                  <c:v>528.17582417582059</c:v>
                </c:pt>
                <c:pt idx="4321">
                  <c:v>531.86813186812833</c:v>
                </c:pt>
                <c:pt idx="4322">
                  <c:v>525.89010989010637</c:v>
                </c:pt>
                <c:pt idx="4323">
                  <c:v>525.53846153845802</c:v>
                </c:pt>
                <c:pt idx="4324">
                  <c:v>533.45054945054585</c:v>
                </c:pt>
                <c:pt idx="4325">
                  <c:v>540.65934065933709</c:v>
                </c:pt>
                <c:pt idx="4326">
                  <c:v>546.63736263735905</c:v>
                </c:pt>
                <c:pt idx="4327">
                  <c:v>540.13186813186462</c:v>
                </c:pt>
                <c:pt idx="4328">
                  <c:v>535.38461538461195</c:v>
                </c:pt>
                <c:pt idx="4329">
                  <c:v>532.21978021977679</c:v>
                </c:pt>
                <c:pt idx="4330">
                  <c:v>534.50549450549101</c:v>
                </c:pt>
                <c:pt idx="4331">
                  <c:v>529.58241758241411</c:v>
                </c:pt>
                <c:pt idx="4332">
                  <c:v>526.59340659340307</c:v>
                </c:pt>
                <c:pt idx="4333">
                  <c:v>527.82417582417236</c:v>
                </c:pt>
                <c:pt idx="4334">
                  <c:v>531.86813186812844</c:v>
                </c:pt>
                <c:pt idx="4335">
                  <c:v>521.84615384615051</c:v>
                </c:pt>
                <c:pt idx="4336">
                  <c:v>518.50549450549113</c:v>
                </c:pt>
                <c:pt idx="4337">
                  <c:v>511.82417582417253</c:v>
                </c:pt>
                <c:pt idx="4338">
                  <c:v>519.20879120878794</c:v>
                </c:pt>
                <c:pt idx="4339">
                  <c:v>532.39560439560103</c:v>
                </c:pt>
                <c:pt idx="4340">
                  <c:v>558.41758241757896</c:v>
                </c:pt>
                <c:pt idx="4341">
                  <c:v>557.89010989010637</c:v>
                </c:pt>
                <c:pt idx="4342">
                  <c:v>527.64835164834835</c:v>
                </c:pt>
                <c:pt idx="4343">
                  <c:v>538.72527472527133</c:v>
                </c:pt>
                <c:pt idx="4344">
                  <c:v>545.05494505494153</c:v>
                </c:pt>
                <c:pt idx="4345">
                  <c:v>546.10989010988658</c:v>
                </c:pt>
                <c:pt idx="4346">
                  <c:v>550.68131868131525</c:v>
                </c:pt>
                <c:pt idx="4347">
                  <c:v>549.45054945054596</c:v>
                </c:pt>
                <c:pt idx="4348">
                  <c:v>549.97802197801855</c:v>
                </c:pt>
                <c:pt idx="4349">
                  <c:v>540.6593406593372</c:v>
                </c:pt>
                <c:pt idx="4350">
                  <c:v>543.29670329669977</c:v>
                </c:pt>
                <c:pt idx="4351">
                  <c:v>548.21978021977668</c:v>
                </c:pt>
                <c:pt idx="4352">
                  <c:v>546.98901098900751</c:v>
                </c:pt>
                <c:pt idx="4353">
                  <c:v>542.06593406593061</c:v>
                </c:pt>
                <c:pt idx="4354">
                  <c:v>554.5494505494471</c:v>
                </c:pt>
                <c:pt idx="4355">
                  <c:v>562.46153846153493</c:v>
                </c:pt>
                <c:pt idx="4356">
                  <c:v>505.84615384615068</c:v>
                </c:pt>
                <c:pt idx="4357">
                  <c:v>504.26373626373311</c:v>
                </c:pt>
                <c:pt idx="4358">
                  <c:v>500.92307692307378</c:v>
                </c:pt>
                <c:pt idx="4359">
                  <c:v>488.4395604395574</c:v>
                </c:pt>
                <c:pt idx="4360">
                  <c:v>486.68131868131564</c:v>
                </c:pt>
                <c:pt idx="4361">
                  <c:v>479.12087912087611</c:v>
                </c:pt>
                <c:pt idx="4362">
                  <c:v>489.67032967032662</c:v>
                </c:pt>
                <c:pt idx="4363">
                  <c:v>483.86813186812878</c:v>
                </c:pt>
                <c:pt idx="4364">
                  <c:v>480.87912087911786</c:v>
                </c:pt>
                <c:pt idx="4365">
                  <c:v>480.87912087911786</c:v>
                </c:pt>
                <c:pt idx="4366">
                  <c:v>479.12087912087611</c:v>
                </c:pt>
                <c:pt idx="4367">
                  <c:v>481.23076923076621</c:v>
                </c:pt>
                <c:pt idx="4368">
                  <c:v>486.15384615384306</c:v>
                </c:pt>
                <c:pt idx="4369">
                  <c:v>480.70329670329369</c:v>
                </c:pt>
                <c:pt idx="4370">
                  <c:v>479.99999999999699</c:v>
                </c:pt>
                <c:pt idx="4371">
                  <c:v>472.96703296702998</c:v>
                </c:pt>
                <c:pt idx="4372">
                  <c:v>469.09890109889818</c:v>
                </c:pt>
                <c:pt idx="4373">
                  <c:v>472.08791208790922</c:v>
                </c:pt>
                <c:pt idx="4374">
                  <c:v>466.98901098900808</c:v>
                </c:pt>
                <c:pt idx="4375">
                  <c:v>467.69230769230478</c:v>
                </c:pt>
                <c:pt idx="4376">
                  <c:v>462.76923076922787</c:v>
                </c:pt>
                <c:pt idx="4377">
                  <c:v>462.41758241757952</c:v>
                </c:pt>
                <c:pt idx="4378">
                  <c:v>446.59340659340376</c:v>
                </c:pt>
                <c:pt idx="4379">
                  <c:v>432.35164835164562</c:v>
                </c:pt>
                <c:pt idx="4380">
                  <c:v>472.26373626373334</c:v>
                </c:pt>
                <c:pt idx="4381">
                  <c:v>461.71428571428288</c:v>
                </c:pt>
                <c:pt idx="4382">
                  <c:v>483.51648351648049</c:v>
                </c:pt>
                <c:pt idx="4383">
                  <c:v>486.50549450549153</c:v>
                </c:pt>
                <c:pt idx="4384">
                  <c:v>490.72527472527173</c:v>
                </c:pt>
                <c:pt idx="4385">
                  <c:v>493.18681318681024</c:v>
                </c:pt>
                <c:pt idx="4386">
                  <c:v>485.80219780219488</c:v>
                </c:pt>
                <c:pt idx="4387">
                  <c:v>484.39560439560154</c:v>
                </c:pt>
                <c:pt idx="4388">
                  <c:v>483.51648351648066</c:v>
                </c:pt>
                <c:pt idx="4389">
                  <c:v>473.31868131867856</c:v>
                </c:pt>
                <c:pt idx="4390">
                  <c:v>480.52747252746968</c:v>
                </c:pt>
                <c:pt idx="4391">
                  <c:v>480.87912087911803</c:v>
                </c:pt>
                <c:pt idx="4392">
                  <c:v>479.9999999999971</c:v>
                </c:pt>
                <c:pt idx="4393">
                  <c:v>480.87912087911798</c:v>
                </c:pt>
                <c:pt idx="4394">
                  <c:v>479.82417582417287</c:v>
                </c:pt>
                <c:pt idx="4395">
                  <c:v>478.41758241757952</c:v>
                </c:pt>
                <c:pt idx="4396">
                  <c:v>474.19780219779932</c:v>
                </c:pt>
                <c:pt idx="4397">
                  <c:v>477.01098901098612</c:v>
                </c:pt>
                <c:pt idx="4398">
                  <c:v>479.64835164834875</c:v>
                </c:pt>
                <c:pt idx="4399">
                  <c:v>495.12087912087611</c:v>
                </c:pt>
                <c:pt idx="4400">
                  <c:v>496.35164835164534</c:v>
                </c:pt>
                <c:pt idx="4401">
                  <c:v>501.80219780219477</c:v>
                </c:pt>
                <c:pt idx="4402">
                  <c:v>495.29670329670034</c:v>
                </c:pt>
                <c:pt idx="4403">
                  <c:v>487.73626373626075</c:v>
                </c:pt>
                <c:pt idx="4404">
                  <c:v>488.43956043955751</c:v>
                </c:pt>
                <c:pt idx="4405">
                  <c:v>491.78021978021684</c:v>
                </c:pt>
                <c:pt idx="4406">
                  <c:v>484.57142857142566</c:v>
                </c:pt>
                <c:pt idx="4407">
                  <c:v>490.37362637362349</c:v>
                </c:pt>
                <c:pt idx="4408">
                  <c:v>523.95604395604096</c:v>
                </c:pt>
                <c:pt idx="4409">
                  <c:v>520.96703296702992</c:v>
                </c:pt>
                <c:pt idx="4410">
                  <c:v>515.1648351648322</c:v>
                </c:pt>
                <c:pt idx="4411">
                  <c:v>506.37362637362344</c:v>
                </c:pt>
                <c:pt idx="4412">
                  <c:v>505.67032967032674</c:v>
                </c:pt>
                <c:pt idx="4413">
                  <c:v>495.64835164834875</c:v>
                </c:pt>
                <c:pt idx="4414">
                  <c:v>488.43956043955757</c:v>
                </c:pt>
                <c:pt idx="4415">
                  <c:v>489.49450549450256</c:v>
                </c:pt>
                <c:pt idx="4416">
                  <c:v>487.56043956043669</c:v>
                </c:pt>
                <c:pt idx="4417">
                  <c:v>489.67032967032679</c:v>
                </c:pt>
                <c:pt idx="4418">
                  <c:v>495.12087912087617</c:v>
                </c:pt>
                <c:pt idx="4419">
                  <c:v>489.49450549450256</c:v>
                </c:pt>
                <c:pt idx="4420">
                  <c:v>487.56043956043669</c:v>
                </c:pt>
                <c:pt idx="4421">
                  <c:v>488.79120879120592</c:v>
                </c:pt>
                <c:pt idx="4422">
                  <c:v>491.42857142856855</c:v>
                </c:pt>
                <c:pt idx="4423">
                  <c:v>487.9120879120851</c:v>
                </c:pt>
                <c:pt idx="4424">
                  <c:v>474.54945054944778</c:v>
                </c:pt>
                <c:pt idx="4425">
                  <c:v>389.45054945054716</c:v>
                </c:pt>
                <c:pt idx="4426">
                  <c:v>376.26373626373402</c:v>
                </c:pt>
                <c:pt idx="4427">
                  <c:v>368.17582417582202</c:v>
                </c:pt>
                <c:pt idx="4428">
                  <c:v>368.17582417582202</c:v>
                </c:pt>
                <c:pt idx="4429">
                  <c:v>367.99999999999784</c:v>
                </c:pt>
                <c:pt idx="4430">
                  <c:v>360.43956043955831</c:v>
                </c:pt>
                <c:pt idx="4431">
                  <c:v>376.96703296703078</c:v>
                </c:pt>
                <c:pt idx="4432">
                  <c:v>375.3846153846132</c:v>
                </c:pt>
                <c:pt idx="4433">
                  <c:v>370.98901098900882</c:v>
                </c:pt>
                <c:pt idx="4434">
                  <c:v>375.03296703296479</c:v>
                </c:pt>
                <c:pt idx="4435">
                  <c:v>380.48351648351428</c:v>
                </c:pt>
                <c:pt idx="4436">
                  <c:v>392.96703296703072</c:v>
                </c:pt>
                <c:pt idx="4437">
                  <c:v>403.34065934065706</c:v>
                </c:pt>
                <c:pt idx="4438">
                  <c:v>402.28571428571195</c:v>
                </c:pt>
                <c:pt idx="4439">
                  <c:v>399.12087912087685</c:v>
                </c:pt>
                <c:pt idx="4440">
                  <c:v>410.90109890109653</c:v>
                </c:pt>
                <c:pt idx="4441">
                  <c:v>408.79120879120637</c:v>
                </c:pt>
                <c:pt idx="4442">
                  <c:v>406.50549450549215</c:v>
                </c:pt>
                <c:pt idx="4443">
                  <c:v>415.64835164834926</c:v>
                </c:pt>
                <c:pt idx="4444">
                  <c:v>408.96703296703066</c:v>
                </c:pt>
                <c:pt idx="4445">
                  <c:v>404.39560439560211</c:v>
                </c:pt>
                <c:pt idx="4446">
                  <c:v>407.5604395604372</c:v>
                </c:pt>
                <c:pt idx="4447">
                  <c:v>412.30769230768993</c:v>
                </c:pt>
                <c:pt idx="4448">
                  <c:v>415.29670329670091</c:v>
                </c:pt>
                <c:pt idx="4449">
                  <c:v>429.1868131868107</c:v>
                </c:pt>
                <c:pt idx="4450">
                  <c:v>427.42857142856889</c:v>
                </c:pt>
                <c:pt idx="4451">
                  <c:v>429.53846153845899</c:v>
                </c:pt>
                <c:pt idx="4452">
                  <c:v>425.67032967032713</c:v>
                </c:pt>
                <c:pt idx="4453">
                  <c:v>427.42857142856889</c:v>
                </c:pt>
                <c:pt idx="4454">
                  <c:v>430.24175824175569</c:v>
                </c:pt>
                <c:pt idx="4455">
                  <c:v>432.17582417582156</c:v>
                </c:pt>
                <c:pt idx="4456">
                  <c:v>439.56043956043698</c:v>
                </c:pt>
                <c:pt idx="4457">
                  <c:v>429.01098901098646</c:v>
                </c:pt>
                <c:pt idx="4458">
                  <c:v>426.90109890109642</c:v>
                </c:pt>
                <c:pt idx="4459">
                  <c:v>440.61538461538203</c:v>
                </c:pt>
                <c:pt idx="4460">
                  <c:v>437.2747252747227</c:v>
                </c:pt>
                <c:pt idx="4461">
                  <c:v>433.23076923076667</c:v>
                </c:pt>
                <c:pt idx="4462">
                  <c:v>430.24175824175563</c:v>
                </c:pt>
                <c:pt idx="4463">
                  <c:v>427.95604395604136</c:v>
                </c:pt>
                <c:pt idx="4464">
                  <c:v>430.94505494505239</c:v>
                </c:pt>
                <c:pt idx="4465">
                  <c:v>422.32967032966781</c:v>
                </c:pt>
                <c:pt idx="4466">
                  <c:v>429.71428571428316</c:v>
                </c:pt>
                <c:pt idx="4467">
                  <c:v>431.12087912087651</c:v>
                </c:pt>
                <c:pt idx="4468">
                  <c:v>426.54945054944801</c:v>
                </c:pt>
                <c:pt idx="4469">
                  <c:v>429.01098901098646</c:v>
                </c:pt>
                <c:pt idx="4470">
                  <c:v>428.30769230768976</c:v>
                </c:pt>
                <c:pt idx="4471">
                  <c:v>426.54945054944807</c:v>
                </c:pt>
                <c:pt idx="4472">
                  <c:v>420.92307692307446</c:v>
                </c:pt>
                <c:pt idx="4473">
                  <c:v>417.75824175823936</c:v>
                </c:pt>
                <c:pt idx="4474">
                  <c:v>420.21978021977782</c:v>
                </c:pt>
                <c:pt idx="4475">
                  <c:v>416.70329670329431</c:v>
                </c:pt>
                <c:pt idx="4476">
                  <c:v>422.15384615384374</c:v>
                </c:pt>
                <c:pt idx="4477">
                  <c:v>417.93406593406348</c:v>
                </c:pt>
                <c:pt idx="4478">
                  <c:v>415.82417582417338</c:v>
                </c:pt>
                <c:pt idx="4479">
                  <c:v>419.69230769230529</c:v>
                </c:pt>
                <c:pt idx="4480">
                  <c:v>415.99999999999761</c:v>
                </c:pt>
                <c:pt idx="4481">
                  <c:v>412.30769230768993</c:v>
                </c:pt>
                <c:pt idx="4482">
                  <c:v>414.94505494505256</c:v>
                </c:pt>
                <c:pt idx="4483">
                  <c:v>416.70329670329431</c:v>
                </c:pt>
                <c:pt idx="4484">
                  <c:v>414.41758241758004</c:v>
                </c:pt>
                <c:pt idx="4485">
                  <c:v>431.82417582417327</c:v>
                </c:pt>
                <c:pt idx="4486">
                  <c:v>431.64835164834909</c:v>
                </c:pt>
                <c:pt idx="4487">
                  <c:v>439.73626373626115</c:v>
                </c:pt>
                <c:pt idx="4488">
                  <c:v>439.03296703296439</c:v>
                </c:pt>
                <c:pt idx="4489">
                  <c:v>436.92307692307435</c:v>
                </c:pt>
                <c:pt idx="4490">
                  <c:v>444.30769230768971</c:v>
                </c:pt>
                <c:pt idx="4491">
                  <c:v>445.53846153845893</c:v>
                </c:pt>
                <c:pt idx="4492">
                  <c:v>451.34065934065671</c:v>
                </c:pt>
                <c:pt idx="4493">
                  <c:v>444.83516483516223</c:v>
                </c:pt>
                <c:pt idx="4494">
                  <c:v>451.51648351648083</c:v>
                </c:pt>
                <c:pt idx="4495">
                  <c:v>463.12087912087634</c:v>
                </c:pt>
                <c:pt idx="4496">
                  <c:v>463.12087912087634</c:v>
                </c:pt>
                <c:pt idx="4497">
                  <c:v>470.8571428571401</c:v>
                </c:pt>
                <c:pt idx="4498">
                  <c:v>472.96703296703015</c:v>
                </c:pt>
                <c:pt idx="4499">
                  <c:v>462.94505494505216</c:v>
                </c:pt>
                <c:pt idx="4500">
                  <c:v>463.47252747252475</c:v>
                </c:pt>
                <c:pt idx="4501">
                  <c:v>461.71428571428305</c:v>
                </c:pt>
                <c:pt idx="4502">
                  <c:v>458.37362637362372</c:v>
                </c:pt>
                <c:pt idx="4503">
                  <c:v>457.1428571428545</c:v>
                </c:pt>
                <c:pt idx="4504">
                  <c:v>463.29670329670057</c:v>
                </c:pt>
                <c:pt idx="4505">
                  <c:v>482.8131868131839</c:v>
                </c:pt>
                <c:pt idx="4506">
                  <c:v>544.17582417582082</c:v>
                </c:pt>
                <c:pt idx="4507">
                  <c:v>525.36263736263413</c:v>
                </c:pt>
                <c:pt idx="4508">
                  <c:v>527.47252747252423</c:v>
                </c:pt>
                <c:pt idx="4509">
                  <c:v>525.53846153845836</c:v>
                </c:pt>
                <c:pt idx="4510">
                  <c:v>512.17582417582105</c:v>
                </c:pt>
                <c:pt idx="4511">
                  <c:v>508.30769230768925</c:v>
                </c:pt>
                <c:pt idx="4512">
                  <c:v>499.51648351648049</c:v>
                </c:pt>
                <c:pt idx="4513">
                  <c:v>502.85714285713982</c:v>
                </c:pt>
                <c:pt idx="4514">
                  <c:v>514.81318681318373</c:v>
                </c:pt>
                <c:pt idx="4515">
                  <c:v>510.24175824175518</c:v>
                </c:pt>
                <c:pt idx="4516">
                  <c:v>509.18681318681018</c:v>
                </c:pt>
                <c:pt idx="4517">
                  <c:v>516.21978021977714</c:v>
                </c:pt>
                <c:pt idx="4518">
                  <c:v>518.15384615384301</c:v>
                </c:pt>
                <c:pt idx="4519">
                  <c:v>517.80219780219466</c:v>
                </c:pt>
                <c:pt idx="4520">
                  <c:v>516.39560439560125</c:v>
                </c:pt>
                <c:pt idx="4521">
                  <c:v>512.52747252746929</c:v>
                </c:pt>
                <c:pt idx="4522">
                  <c:v>510.41758241757924</c:v>
                </c:pt>
                <c:pt idx="4523">
                  <c:v>511.12087912087588</c:v>
                </c:pt>
                <c:pt idx="4524">
                  <c:v>506.90109890109568</c:v>
                </c:pt>
                <c:pt idx="4525">
                  <c:v>509.18681318681001</c:v>
                </c:pt>
                <c:pt idx="4526">
                  <c:v>505.49450549450233</c:v>
                </c:pt>
                <c:pt idx="4527">
                  <c:v>504.43956043955734</c:v>
                </c:pt>
                <c:pt idx="4528">
                  <c:v>498.28571428571121</c:v>
                </c:pt>
                <c:pt idx="4529">
                  <c:v>509.18681318681007</c:v>
                </c:pt>
                <c:pt idx="4530">
                  <c:v>503.20879120878811</c:v>
                </c:pt>
                <c:pt idx="4531">
                  <c:v>501.80219780219466</c:v>
                </c:pt>
                <c:pt idx="4532">
                  <c:v>510.4175824175793</c:v>
                </c:pt>
                <c:pt idx="4533">
                  <c:v>489.67032967032668</c:v>
                </c:pt>
                <c:pt idx="4534">
                  <c:v>489.49450549450245</c:v>
                </c:pt>
                <c:pt idx="4535">
                  <c:v>492.83516483516178</c:v>
                </c:pt>
                <c:pt idx="4536">
                  <c:v>488.61538461538157</c:v>
                </c:pt>
                <c:pt idx="4537">
                  <c:v>471.73626373626081</c:v>
                </c:pt>
                <c:pt idx="4538">
                  <c:v>463.47252747252463</c:v>
                </c:pt>
                <c:pt idx="4539">
                  <c:v>458.90109890109613</c:v>
                </c:pt>
                <c:pt idx="4540">
                  <c:v>447.1208791208764</c:v>
                </c:pt>
                <c:pt idx="4541">
                  <c:v>461.18681318681041</c:v>
                </c:pt>
                <c:pt idx="4542">
                  <c:v>452.21978021977748</c:v>
                </c:pt>
                <c:pt idx="4543">
                  <c:v>447.64835164834898</c:v>
                </c:pt>
                <c:pt idx="4544">
                  <c:v>454.50549450549175</c:v>
                </c:pt>
                <c:pt idx="4545">
                  <c:v>449.58241758241485</c:v>
                </c:pt>
                <c:pt idx="4546">
                  <c:v>451.69230769230495</c:v>
                </c:pt>
                <c:pt idx="4547">
                  <c:v>442.90109890109625</c:v>
                </c:pt>
                <c:pt idx="4548">
                  <c:v>441.84615384615114</c:v>
                </c:pt>
                <c:pt idx="4549">
                  <c:v>436.04395604395341</c:v>
                </c:pt>
                <c:pt idx="4550">
                  <c:v>449.40659340659067</c:v>
                </c:pt>
                <c:pt idx="4551">
                  <c:v>449.05494505494232</c:v>
                </c:pt>
                <c:pt idx="4552">
                  <c:v>451.69230769230501</c:v>
                </c:pt>
                <c:pt idx="4553">
                  <c:v>455.91208791208516</c:v>
                </c:pt>
                <c:pt idx="4554">
                  <c:v>460.13186813186536</c:v>
                </c:pt>
                <c:pt idx="4555">
                  <c:v>441.31868131867867</c:v>
                </c:pt>
                <c:pt idx="4556">
                  <c:v>442.54945054944784</c:v>
                </c:pt>
                <c:pt idx="4557">
                  <c:v>443.07692307692031</c:v>
                </c:pt>
                <c:pt idx="4558">
                  <c:v>449.23076923076638</c:v>
                </c:pt>
                <c:pt idx="4559">
                  <c:v>448.17582417582128</c:v>
                </c:pt>
                <c:pt idx="4560">
                  <c:v>447.29670329670046</c:v>
                </c:pt>
                <c:pt idx="4561">
                  <c:v>447.29670329670046</c:v>
                </c:pt>
                <c:pt idx="4562">
                  <c:v>440.08791208790927</c:v>
                </c:pt>
                <c:pt idx="4563">
                  <c:v>439.2087912087884</c:v>
                </c:pt>
                <c:pt idx="4564">
                  <c:v>438.68131868131582</c:v>
                </c:pt>
                <c:pt idx="4565">
                  <c:v>445.71428571428282</c:v>
                </c:pt>
                <c:pt idx="4566">
                  <c:v>443.42857142856849</c:v>
                </c:pt>
                <c:pt idx="4567">
                  <c:v>440.26373626373334</c:v>
                </c:pt>
                <c:pt idx="4568">
                  <c:v>451.86813186812884</c:v>
                </c:pt>
                <c:pt idx="4569">
                  <c:v>458.90109890109591</c:v>
                </c:pt>
                <c:pt idx="4570">
                  <c:v>467.51648351648049</c:v>
                </c:pt>
                <c:pt idx="4571">
                  <c:v>464.70329670329369</c:v>
                </c:pt>
                <c:pt idx="4572">
                  <c:v>462.41758241757941</c:v>
                </c:pt>
                <c:pt idx="4573">
                  <c:v>456.96703296702998</c:v>
                </c:pt>
                <c:pt idx="4574">
                  <c:v>456.08791208790916</c:v>
                </c:pt>
                <c:pt idx="4575">
                  <c:v>453.45054945054648</c:v>
                </c:pt>
                <c:pt idx="4576">
                  <c:v>459.25274725274426</c:v>
                </c:pt>
                <c:pt idx="4577">
                  <c:v>454.15384615384312</c:v>
                </c:pt>
                <c:pt idx="4578">
                  <c:v>458.37362637362338</c:v>
                </c:pt>
                <c:pt idx="4579">
                  <c:v>453.62637362637071</c:v>
                </c:pt>
                <c:pt idx="4580">
                  <c:v>447.64835164834875</c:v>
                </c:pt>
                <c:pt idx="4581">
                  <c:v>443.25274725274437</c:v>
                </c:pt>
                <c:pt idx="4582">
                  <c:v>444.13186813186519</c:v>
                </c:pt>
                <c:pt idx="4583">
                  <c:v>447.12087912087611</c:v>
                </c:pt>
                <c:pt idx="4584">
                  <c:v>443.60439560439261</c:v>
                </c:pt>
                <c:pt idx="4585">
                  <c:v>441.8461538461508</c:v>
                </c:pt>
                <c:pt idx="4586">
                  <c:v>440.0879120879091</c:v>
                </c:pt>
                <c:pt idx="4587">
                  <c:v>447.99999999999699</c:v>
                </c:pt>
                <c:pt idx="4588">
                  <c:v>448.87912087911781</c:v>
                </c:pt>
                <c:pt idx="4589">
                  <c:v>448.70329670329363</c:v>
                </c:pt>
                <c:pt idx="4590">
                  <c:v>448.70329670329363</c:v>
                </c:pt>
                <c:pt idx="4591">
                  <c:v>457.49450549450239</c:v>
                </c:pt>
                <c:pt idx="4592">
                  <c:v>455.7362637362607</c:v>
                </c:pt>
                <c:pt idx="4593">
                  <c:v>455.38461538461229</c:v>
                </c:pt>
                <c:pt idx="4594">
                  <c:v>454.15384615384306</c:v>
                </c:pt>
                <c:pt idx="4595">
                  <c:v>460.30769230768914</c:v>
                </c:pt>
                <c:pt idx="4596">
                  <c:v>452.21978021977708</c:v>
                </c:pt>
                <c:pt idx="4597">
                  <c:v>449.75824175823863</c:v>
                </c:pt>
                <c:pt idx="4598">
                  <c:v>444.6593406593376</c:v>
                </c:pt>
                <c:pt idx="4599">
                  <c:v>445.89010989010683</c:v>
                </c:pt>
                <c:pt idx="4600">
                  <c:v>454.68131868131559</c:v>
                </c:pt>
                <c:pt idx="4601">
                  <c:v>459.07692307691997</c:v>
                </c:pt>
                <c:pt idx="4602">
                  <c:v>455.7362637362607</c:v>
                </c:pt>
                <c:pt idx="4603">
                  <c:v>453.09890109889807</c:v>
                </c:pt>
                <c:pt idx="4604">
                  <c:v>450.10989010988715</c:v>
                </c:pt>
                <c:pt idx="4605">
                  <c:v>446.94505494505205</c:v>
                </c:pt>
                <c:pt idx="4606">
                  <c:v>444.83516483516195</c:v>
                </c:pt>
                <c:pt idx="4607">
                  <c:v>448.70329670329374</c:v>
                </c:pt>
                <c:pt idx="4608">
                  <c:v>447.47252747252452</c:v>
                </c:pt>
                <c:pt idx="4609">
                  <c:v>443.60439560439266</c:v>
                </c:pt>
                <c:pt idx="4610">
                  <c:v>449.0549450549421</c:v>
                </c:pt>
                <c:pt idx="4611">
                  <c:v>454.15384615384312</c:v>
                </c:pt>
                <c:pt idx="4612">
                  <c:v>463.64835164834858</c:v>
                </c:pt>
                <c:pt idx="4613">
                  <c:v>463.29670329670023</c:v>
                </c:pt>
                <c:pt idx="4614">
                  <c:v>473.67032967032657</c:v>
                </c:pt>
                <c:pt idx="4615">
                  <c:v>472.26373626373311</c:v>
                </c:pt>
                <c:pt idx="4616">
                  <c:v>474.37362637362327</c:v>
                </c:pt>
                <c:pt idx="4617">
                  <c:v>463.12087912087605</c:v>
                </c:pt>
                <c:pt idx="4618">
                  <c:v>460.83516483516178</c:v>
                </c:pt>
                <c:pt idx="4619">
                  <c:v>453.97802197801894</c:v>
                </c:pt>
                <c:pt idx="4620">
                  <c:v>453.62637362637059</c:v>
                </c:pt>
                <c:pt idx="4621">
                  <c:v>448.17582417582116</c:v>
                </c:pt>
                <c:pt idx="4622">
                  <c:v>452.57142857142554</c:v>
                </c:pt>
                <c:pt idx="4623">
                  <c:v>452.57142857142554</c:v>
                </c:pt>
                <c:pt idx="4624">
                  <c:v>452.57142857142554</c:v>
                </c:pt>
                <c:pt idx="4625">
                  <c:v>449.75824175823874</c:v>
                </c:pt>
                <c:pt idx="4626">
                  <c:v>453.97802197801894</c:v>
                </c:pt>
                <c:pt idx="4627">
                  <c:v>444.65934065933766</c:v>
                </c:pt>
                <c:pt idx="4628">
                  <c:v>444.65934065933766</c:v>
                </c:pt>
                <c:pt idx="4629">
                  <c:v>436.04395604395313</c:v>
                </c:pt>
                <c:pt idx="4630">
                  <c:v>475.60439560439244</c:v>
                </c:pt>
                <c:pt idx="4631">
                  <c:v>468.0439560439529</c:v>
                </c:pt>
                <c:pt idx="4632">
                  <c:v>465.40659340659022</c:v>
                </c:pt>
                <c:pt idx="4633">
                  <c:v>463.64835164834852</c:v>
                </c:pt>
                <c:pt idx="4634">
                  <c:v>465.75824175823863</c:v>
                </c:pt>
                <c:pt idx="4635">
                  <c:v>461.18681318681013</c:v>
                </c:pt>
                <c:pt idx="4636">
                  <c:v>464.17582417582105</c:v>
                </c:pt>
                <c:pt idx="4637">
                  <c:v>465.75824175823863</c:v>
                </c:pt>
                <c:pt idx="4638">
                  <c:v>472.96703296702981</c:v>
                </c:pt>
                <c:pt idx="4639">
                  <c:v>480.17582417582094</c:v>
                </c:pt>
                <c:pt idx="4640">
                  <c:v>474.7252747252715</c:v>
                </c:pt>
                <c:pt idx="4641">
                  <c:v>466.10989010988698</c:v>
                </c:pt>
                <c:pt idx="4642">
                  <c:v>471.20879120878806</c:v>
                </c:pt>
                <c:pt idx="4643">
                  <c:v>474.02197802197486</c:v>
                </c:pt>
                <c:pt idx="4644">
                  <c:v>496.52747252746917</c:v>
                </c:pt>
                <c:pt idx="4645">
                  <c:v>495.99999999999665</c:v>
                </c:pt>
                <c:pt idx="4646">
                  <c:v>488.79120879120552</c:v>
                </c:pt>
                <c:pt idx="4647">
                  <c:v>482.98901098900774</c:v>
                </c:pt>
                <c:pt idx="4648">
                  <c:v>506.37362637362304</c:v>
                </c:pt>
                <c:pt idx="4649">
                  <c:v>508.30769230768891</c:v>
                </c:pt>
                <c:pt idx="4650">
                  <c:v>513.05494505494164</c:v>
                </c:pt>
                <c:pt idx="4651">
                  <c:v>517.27472527472185</c:v>
                </c:pt>
                <c:pt idx="4652">
                  <c:v>524.83516483516132</c:v>
                </c:pt>
                <c:pt idx="4653">
                  <c:v>526.41758241757896</c:v>
                </c:pt>
                <c:pt idx="4654">
                  <c:v>520.79120879120535</c:v>
                </c:pt>
                <c:pt idx="4655">
                  <c:v>520.08791208790865</c:v>
                </c:pt>
                <c:pt idx="4656">
                  <c:v>520.26373626373288</c:v>
                </c:pt>
                <c:pt idx="4657">
                  <c:v>516.57142857142514</c:v>
                </c:pt>
                <c:pt idx="4658">
                  <c:v>515.51648351648009</c:v>
                </c:pt>
                <c:pt idx="4659">
                  <c:v>520.08791208790853</c:v>
                </c:pt>
                <c:pt idx="4660">
                  <c:v>524.13186813186462</c:v>
                </c:pt>
                <c:pt idx="4661">
                  <c:v>532.92307692307327</c:v>
                </c:pt>
                <c:pt idx="4662">
                  <c:v>523.78021978021616</c:v>
                </c:pt>
                <c:pt idx="4663">
                  <c:v>524.13186813186451</c:v>
                </c:pt>
                <c:pt idx="4664">
                  <c:v>523.60439560439204</c:v>
                </c:pt>
                <c:pt idx="4665">
                  <c:v>524.65934065933709</c:v>
                </c:pt>
                <c:pt idx="4666">
                  <c:v>528.17582417582048</c:v>
                </c:pt>
                <c:pt idx="4667">
                  <c:v>526.59340659340296</c:v>
                </c:pt>
                <c:pt idx="4668">
                  <c:v>534.50549450549079</c:v>
                </c:pt>
                <c:pt idx="4669">
                  <c:v>527.47252747252389</c:v>
                </c:pt>
                <c:pt idx="4670">
                  <c:v>548.04395604395245</c:v>
                </c:pt>
                <c:pt idx="4671">
                  <c:v>560.35164835164471</c:v>
                </c:pt>
                <c:pt idx="4672">
                  <c:v>554.54945054944687</c:v>
                </c:pt>
                <c:pt idx="4673">
                  <c:v>556.83516483516121</c:v>
                </c:pt>
                <c:pt idx="4674">
                  <c:v>565.80219780219409</c:v>
                </c:pt>
                <c:pt idx="4675">
                  <c:v>562.28571428571058</c:v>
                </c:pt>
                <c:pt idx="4676">
                  <c:v>563.51648351647964</c:v>
                </c:pt>
                <c:pt idx="4677">
                  <c:v>554.90109890109511</c:v>
                </c:pt>
                <c:pt idx="4678">
                  <c:v>560.70329670329295</c:v>
                </c:pt>
                <c:pt idx="4679">
                  <c:v>562.10989010988624</c:v>
                </c:pt>
                <c:pt idx="4680">
                  <c:v>566.50549450549056</c:v>
                </c:pt>
                <c:pt idx="4681">
                  <c:v>574.94505494505108</c:v>
                </c:pt>
                <c:pt idx="4682">
                  <c:v>588.83516483516087</c:v>
                </c:pt>
                <c:pt idx="4683">
                  <c:v>594.28571428571013</c:v>
                </c:pt>
                <c:pt idx="4684">
                  <c:v>602.19780219779807</c:v>
                </c:pt>
                <c:pt idx="4685">
                  <c:v>602.37362637362219</c:v>
                </c:pt>
                <c:pt idx="4686">
                  <c:v>595.34065934065518</c:v>
                </c:pt>
                <c:pt idx="4687">
                  <c:v>589.53846153845745</c:v>
                </c:pt>
                <c:pt idx="4688">
                  <c:v>596.92307692307281</c:v>
                </c:pt>
                <c:pt idx="4689">
                  <c:v>579.34065934065529</c:v>
                </c:pt>
                <c:pt idx="4690">
                  <c:v>579.34065934065529</c:v>
                </c:pt>
                <c:pt idx="4691">
                  <c:v>586.72527472527054</c:v>
                </c:pt>
                <c:pt idx="4692">
                  <c:v>584.61538461538044</c:v>
                </c:pt>
                <c:pt idx="4693">
                  <c:v>572.30769230768817</c:v>
                </c:pt>
                <c:pt idx="4694">
                  <c:v>518.68131868131491</c:v>
                </c:pt>
                <c:pt idx="4695">
                  <c:v>516.74725274724904</c:v>
                </c:pt>
                <c:pt idx="4696">
                  <c:v>515.69230769230398</c:v>
                </c:pt>
                <c:pt idx="4697">
                  <c:v>523.42857142856769</c:v>
                </c:pt>
                <c:pt idx="4698">
                  <c:v>535.38461538461161</c:v>
                </c:pt>
                <c:pt idx="4699">
                  <c:v>540.30769230768851</c:v>
                </c:pt>
                <c:pt idx="4700">
                  <c:v>528.35164835164471</c:v>
                </c:pt>
                <c:pt idx="4701">
                  <c:v>532.39560439560069</c:v>
                </c:pt>
                <c:pt idx="4702">
                  <c:v>532.57142857142492</c:v>
                </c:pt>
                <c:pt idx="4703">
                  <c:v>535.20879120878749</c:v>
                </c:pt>
                <c:pt idx="4704">
                  <c:v>542.9450549450512</c:v>
                </c:pt>
                <c:pt idx="4705">
                  <c:v>552.79120879120501</c:v>
                </c:pt>
                <c:pt idx="4706">
                  <c:v>561.93406593406212</c:v>
                </c:pt>
                <c:pt idx="4707">
                  <c:v>561.23076923076542</c:v>
                </c:pt>
                <c:pt idx="4708">
                  <c:v>553.31868131867748</c:v>
                </c:pt>
                <c:pt idx="4709">
                  <c:v>557.36263736263356</c:v>
                </c:pt>
                <c:pt idx="4710">
                  <c:v>566.15384615384232</c:v>
                </c:pt>
                <c:pt idx="4711">
                  <c:v>568.08791208790819</c:v>
                </c:pt>
                <c:pt idx="4712">
                  <c:v>566.50549450549056</c:v>
                </c:pt>
                <c:pt idx="4713">
                  <c:v>560.17582417582025</c:v>
                </c:pt>
                <c:pt idx="4714">
                  <c:v>564.74725274724869</c:v>
                </c:pt>
                <c:pt idx="4715">
                  <c:v>573.8901098901058</c:v>
                </c:pt>
                <c:pt idx="4716">
                  <c:v>556.83516483516087</c:v>
                </c:pt>
                <c:pt idx="4717">
                  <c:v>576.70329670329249</c:v>
                </c:pt>
                <c:pt idx="4718">
                  <c:v>564.92307692307293</c:v>
                </c:pt>
                <c:pt idx="4719">
                  <c:v>570.90109890109477</c:v>
                </c:pt>
                <c:pt idx="4720">
                  <c:v>565.62637362636963</c:v>
                </c:pt>
                <c:pt idx="4721">
                  <c:v>571.25274725274323</c:v>
                </c:pt>
                <c:pt idx="4722">
                  <c:v>575.12087912087509</c:v>
                </c:pt>
                <c:pt idx="4723">
                  <c:v>578.46153846153436</c:v>
                </c:pt>
                <c:pt idx="4724">
                  <c:v>576.87912087911684</c:v>
                </c:pt>
                <c:pt idx="4725">
                  <c:v>575.82417582417179</c:v>
                </c:pt>
                <c:pt idx="4726">
                  <c:v>567.91208791208385</c:v>
                </c:pt>
                <c:pt idx="4727">
                  <c:v>555.25274725274323</c:v>
                </c:pt>
                <c:pt idx="4728">
                  <c:v>558.24175824175427</c:v>
                </c:pt>
                <c:pt idx="4729">
                  <c:v>559.64835164834767</c:v>
                </c:pt>
                <c:pt idx="4730">
                  <c:v>557.0109890109851</c:v>
                </c:pt>
                <c:pt idx="4731">
                  <c:v>552.08791208790819</c:v>
                </c:pt>
                <c:pt idx="4732">
                  <c:v>555.25274725274323</c:v>
                </c:pt>
                <c:pt idx="4733">
                  <c:v>559.99999999999602</c:v>
                </c:pt>
                <c:pt idx="4734">
                  <c:v>563.34065934065529</c:v>
                </c:pt>
                <c:pt idx="4735">
                  <c:v>554.37362637362241</c:v>
                </c:pt>
                <c:pt idx="4736">
                  <c:v>557.53846153845757</c:v>
                </c:pt>
                <c:pt idx="4737">
                  <c:v>564.04395604395199</c:v>
                </c:pt>
                <c:pt idx="4738">
                  <c:v>564.39560439560034</c:v>
                </c:pt>
                <c:pt idx="4739">
                  <c:v>571.78021978021582</c:v>
                </c:pt>
                <c:pt idx="4740">
                  <c:v>562.46153846153447</c:v>
                </c:pt>
                <c:pt idx="4741">
                  <c:v>563.16483516483129</c:v>
                </c:pt>
                <c:pt idx="4742">
                  <c:v>570.901098901095</c:v>
                </c:pt>
                <c:pt idx="4743">
                  <c:v>571.95604395604016</c:v>
                </c:pt>
                <c:pt idx="4744">
                  <c:v>567.03296703296326</c:v>
                </c:pt>
                <c:pt idx="4745">
                  <c:v>571.07692307691912</c:v>
                </c:pt>
                <c:pt idx="4746">
                  <c:v>571.25274725274346</c:v>
                </c:pt>
                <c:pt idx="4747">
                  <c:v>568.79120879120501</c:v>
                </c:pt>
                <c:pt idx="4748">
                  <c:v>560.87912087911718</c:v>
                </c:pt>
                <c:pt idx="4749">
                  <c:v>548.57142857142492</c:v>
                </c:pt>
                <c:pt idx="4750">
                  <c:v>550.85714285713914</c:v>
                </c:pt>
                <c:pt idx="4751">
                  <c:v>545.93406593406223</c:v>
                </c:pt>
                <c:pt idx="4752">
                  <c:v>550.32967032966667</c:v>
                </c:pt>
                <c:pt idx="4753">
                  <c:v>545.23076923076565</c:v>
                </c:pt>
                <c:pt idx="4754">
                  <c:v>560.70329670329295</c:v>
                </c:pt>
                <c:pt idx="4755">
                  <c:v>557.89010989010615</c:v>
                </c:pt>
                <c:pt idx="4756">
                  <c:v>560.3516483516446</c:v>
                </c:pt>
                <c:pt idx="4757">
                  <c:v>557.71428571428191</c:v>
                </c:pt>
                <c:pt idx="4758">
                  <c:v>561.23076923076553</c:v>
                </c:pt>
                <c:pt idx="4759">
                  <c:v>557.71428571428203</c:v>
                </c:pt>
                <c:pt idx="4760">
                  <c:v>554.72527472527111</c:v>
                </c:pt>
                <c:pt idx="4761">
                  <c:v>556.65934065933698</c:v>
                </c:pt>
                <c:pt idx="4762">
                  <c:v>567.73626373625996</c:v>
                </c:pt>
                <c:pt idx="4763">
                  <c:v>574.9450549450512</c:v>
                </c:pt>
                <c:pt idx="4764">
                  <c:v>581.80219780219409</c:v>
                </c:pt>
                <c:pt idx="4765">
                  <c:v>582.85714285713902</c:v>
                </c:pt>
                <c:pt idx="4766">
                  <c:v>594.28571428571036</c:v>
                </c:pt>
                <c:pt idx="4767">
                  <c:v>592.52747252746872</c:v>
                </c:pt>
                <c:pt idx="4768">
                  <c:v>603.42857142856758</c:v>
                </c:pt>
                <c:pt idx="4769">
                  <c:v>609.2307692307653</c:v>
                </c:pt>
                <c:pt idx="4770">
                  <c:v>611.16483516483117</c:v>
                </c:pt>
                <c:pt idx="4771">
                  <c:v>600.08791208790831</c:v>
                </c:pt>
                <c:pt idx="4772">
                  <c:v>599.20879120878737</c:v>
                </c:pt>
                <c:pt idx="4773">
                  <c:v>610.28571428571036</c:v>
                </c:pt>
                <c:pt idx="4774">
                  <c:v>609.40659340658942</c:v>
                </c:pt>
                <c:pt idx="4775">
                  <c:v>606.94505494505108</c:v>
                </c:pt>
                <c:pt idx="4776">
                  <c:v>603.78021978021593</c:v>
                </c:pt>
                <c:pt idx="4777">
                  <c:v>600.43956043955654</c:v>
                </c:pt>
                <c:pt idx="4778">
                  <c:v>597.80219780219397</c:v>
                </c:pt>
                <c:pt idx="4779">
                  <c:v>590.9450549450512</c:v>
                </c:pt>
                <c:pt idx="4780">
                  <c:v>591.6483516483479</c:v>
                </c:pt>
                <c:pt idx="4781">
                  <c:v>600.79120879120512</c:v>
                </c:pt>
                <c:pt idx="4782">
                  <c:v>596.39560439560069</c:v>
                </c:pt>
                <c:pt idx="4783">
                  <c:v>597.62637362636997</c:v>
                </c:pt>
                <c:pt idx="4784">
                  <c:v>595.6923076923041</c:v>
                </c:pt>
                <c:pt idx="4785">
                  <c:v>588.13186813186462</c:v>
                </c:pt>
                <c:pt idx="4786">
                  <c:v>593.40659340658976</c:v>
                </c:pt>
                <c:pt idx="4787">
                  <c:v>597.80219780219409</c:v>
                </c:pt>
                <c:pt idx="4788">
                  <c:v>604.83516483516109</c:v>
                </c:pt>
                <c:pt idx="4789">
                  <c:v>595.51648351647975</c:v>
                </c:pt>
                <c:pt idx="4790">
                  <c:v>586.90109890109522</c:v>
                </c:pt>
                <c:pt idx="4791">
                  <c:v>590.9450549450512</c:v>
                </c:pt>
                <c:pt idx="4792">
                  <c:v>601.31868131867748</c:v>
                </c:pt>
                <c:pt idx="4793">
                  <c:v>603.07692307691912</c:v>
                </c:pt>
                <c:pt idx="4794">
                  <c:v>589.01098901098521</c:v>
                </c:pt>
                <c:pt idx="4795">
                  <c:v>578.63736263735882</c:v>
                </c:pt>
                <c:pt idx="4796">
                  <c:v>583.56043956043573</c:v>
                </c:pt>
                <c:pt idx="4797">
                  <c:v>569.14285714285347</c:v>
                </c:pt>
                <c:pt idx="4798">
                  <c:v>567.73626373626007</c:v>
                </c:pt>
                <c:pt idx="4799">
                  <c:v>563.16483516483152</c:v>
                </c:pt>
                <c:pt idx="4800">
                  <c:v>567.03296703296326</c:v>
                </c:pt>
                <c:pt idx="4801">
                  <c:v>566.68131868131491</c:v>
                </c:pt>
                <c:pt idx="4802">
                  <c:v>570.90109890109511</c:v>
                </c:pt>
                <c:pt idx="4803">
                  <c:v>567.91208791208408</c:v>
                </c:pt>
                <c:pt idx="4804">
                  <c:v>570.72527472527099</c:v>
                </c:pt>
                <c:pt idx="4805">
                  <c:v>572.30769230768851</c:v>
                </c:pt>
                <c:pt idx="4806">
                  <c:v>550.5054945054909</c:v>
                </c:pt>
                <c:pt idx="4807">
                  <c:v>555.78021978021616</c:v>
                </c:pt>
                <c:pt idx="4808">
                  <c:v>563.34065934065563</c:v>
                </c:pt>
                <c:pt idx="4809">
                  <c:v>564.3956043956008</c:v>
                </c:pt>
                <c:pt idx="4810">
                  <c:v>571.78021978021627</c:v>
                </c:pt>
                <c:pt idx="4811">
                  <c:v>578.63736263735893</c:v>
                </c:pt>
                <c:pt idx="4812">
                  <c:v>570.54945054944699</c:v>
                </c:pt>
                <c:pt idx="4813">
                  <c:v>578.46153846153481</c:v>
                </c:pt>
                <c:pt idx="4814">
                  <c:v>559.82417582417224</c:v>
                </c:pt>
                <c:pt idx="4815">
                  <c:v>553.49450549450194</c:v>
                </c:pt>
                <c:pt idx="4816">
                  <c:v>542.41758241757896</c:v>
                </c:pt>
                <c:pt idx="4817">
                  <c:v>545.23076923076576</c:v>
                </c:pt>
                <c:pt idx="4818">
                  <c:v>544.87912087911741</c:v>
                </c:pt>
                <c:pt idx="4819">
                  <c:v>530.46153846153516</c:v>
                </c:pt>
                <c:pt idx="4820">
                  <c:v>534.50549450549113</c:v>
                </c:pt>
                <c:pt idx="4821">
                  <c:v>484.39560439560137</c:v>
                </c:pt>
                <c:pt idx="4822">
                  <c:v>471.73626373626075</c:v>
                </c:pt>
                <c:pt idx="4823">
                  <c:v>460.4835164835136</c:v>
                </c:pt>
                <c:pt idx="4824">
                  <c:v>457.14285714285427</c:v>
                </c:pt>
                <c:pt idx="4825">
                  <c:v>452.74725274724989</c:v>
                </c:pt>
                <c:pt idx="4826">
                  <c:v>439.56043956043681</c:v>
                </c:pt>
                <c:pt idx="4827">
                  <c:v>444.65934065933789</c:v>
                </c:pt>
                <c:pt idx="4828">
                  <c:v>446.76923076922799</c:v>
                </c:pt>
                <c:pt idx="4829">
                  <c:v>454.15384615384329</c:v>
                </c:pt>
                <c:pt idx="4830">
                  <c:v>455.03296703296417</c:v>
                </c:pt>
                <c:pt idx="4831">
                  <c:v>452.21978021977736</c:v>
                </c:pt>
                <c:pt idx="4832">
                  <c:v>452.21978021977736</c:v>
                </c:pt>
                <c:pt idx="4833">
                  <c:v>447.47252747252469</c:v>
                </c:pt>
                <c:pt idx="4834">
                  <c:v>467.34065934065643</c:v>
                </c:pt>
                <c:pt idx="4835">
                  <c:v>462.76923076922787</c:v>
                </c:pt>
                <c:pt idx="4836">
                  <c:v>464.7032967032938</c:v>
                </c:pt>
                <c:pt idx="4837">
                  <c:v>464.87912087911798</c:v>
                </c:pt>
                <c:pt idx="4838">
                  <c:v>466.46153846153555</c:v>
                </c:pt>
                <c:pt idx="4839">
                  <c:v>476.65934065933766</c:v>
                </c:pt>
                <c:pt idx="4840">
                  <c:v>472.61538461538163</c:v>
                </c:pt>
                <c:pt idx="4841">
                  <c:v>478.24175824175518</c:v>
                </c:pt>
                <c:pt idx="4842">
                  <c:v>469.978021978019</c:v>
                </c:pt>
                <c:pt idx="4843">
                  <c:v>467.69230769230472</c:v>
                </c:pt>
                <c:pt idx="4844">
                  <c:v>466.1098901098872</c:v>
                </c:pt>
                <c:pt idx="4845">
                  <c:v>471.032967032964</c:v>
                </c:pt>
                <c:pt idx="4846">
                  <c:v>469.97802197801894</c:v>
                </c:pt>
                <c:pt idx="4847">
                  <c:v>462.06593406593112</c:v>
                </c:pt>
                <c:pt idx="4848">
                  <c:v>467.16483516483214</c:v>
                </c:pt>
                <c:pt idx="4849">
                  <c:v>473.67032967032668</c:v>
                </c:pt>
                <c:pt idx="4850">
                  <c:v>469.09890109889807</c:v>
                </c:pt>
                <c:pt idx="4851">
                  <c:v>465.75824175823868</c:v>
                </c:pt>
                <c:pt idx="4852">
                  <c:v>467.16483516483208</c:v>
                </c:pt>
                <c:pt idx="4853">
                  <c:v>465.58241758241451</c:v>
                </c:pt>
                <c:pt idx="4854">
                  <c:v>464.17582417582105</c:v>
                </c:pt>
                <c:pt idx="4855">
                  <c:v>463.64835164834858</c:v>
                </c:pt>
                <c:pt idx="4856">
                  <c:v>469.09890109889801</c:v>
                </c:pt>
                <c:pt idx="4857">
                  <c:v>476.83516483516172</c:v>
                </c:pt>
                <c:pt idx="4858">
                  <c:v>490.37362637362315</c:v>
                </c:pt>
                <c:pt idx="4859">
                  <c:v>494.59340659340336</c:v>
                </c:pt>
                <c:pt idx="4860">
                  <c:v>491.07692307691985</c:v>
                </c:pt>
                <c:pt idx="4861">
                  <c:v>490.37362637362315</c:v>
                </c:pt>
                <c:pt idx="4862">
                  <c:v>485.45054945054625</c:v>
                </c:pt>
                <c:pt idx="4863">
                  <c:v>488.26373626373305</c:v>
                </c:pt>
                <c:pt idx="4864">
                  <c:v>481.05494505494192</c:v>
                </c:pt>
                <c:pt idx="4865">
                  <c:v>467.16483516483214</c:v>
                </c:pt>
                <c:pt idx="4866">
                  <c:v>466.81318681318379</c:v>
                </c:pt>
                <c:pt idx="4867">
                  <c:v>468.57142857142543</c:v>
                </c:pt>
                <c:pt idx="4868">
                  <c:v>474.02197802197486</c:v>
                </c:pt>
                <c:pt idx="4869">
                  <c:v>472.08791208790893</c:v>
                </c:pt>
                <c:pt idx="4870">
                  <c:v>470.68131868131547</c:v>
                </c:pt>
                <c:pt idx="4871">
                  <c:v>474.90109890109574</c:v>
                </c:pt>
                <c:pt idx="4872">
                  <c:v>475.78021978021656</c:v>
                </c:pt>
                <c:pt idx="4873">
                  <c:v>472.96703296702981</c:v>
                </c:pt>
                <c:pt idx="4874">
                  <c:v>480.87912087911769</c:v>
                </c:pt>
                <c:pt idx="4875">
                  <c:v>485.80219780219454</c:v>
                </c:pt>
                <c:pt idx="4876">
                  <c:v>486.15384615384289</c:v>
                </c:pt>
                <c:pt idx="4877">
                  <c:v>498.46153846153516</c:v>
                </c:pt>
                <c:pt idx="4878">
                  <c:v>499.8681318681285</c:v>
                </c:pt>
                <c:pt idx="4879">
                  <c:v>503.38461538461195</c:v>
                </c:pt>
                <c:pt idx="4880">
                  <c:v>497.23076923076587</c:v>
                </c:pt>
                <c:pt idx="4881">
                  <c:v>505.31868131867787</c:v>
                </c:pt>
                <c:pt idx="4882">
                  <c:v>494.06593406593078</c:v>
                </c:pt>
                <c:pt idx="4883">
                  <c:v>477.36263736263413</c:v>
                </c:pt>
                <c:pt idx="4884">
                  <c:v>480.35164835164511</c:v>
                </c:pt>
                <c:pt idx="4885">
                  <c:v>466.28571428571115</c:v>
                </c:pt>
                <c:pt idx="4886">
                  <c:v>469.4505494505463</c:v>
                </c:pt>
                <c:pt idx="4887">
                  <c:v>465.05494505494192</c:v>
                </c:pt>
                <c:pt idx="4888">
                  <c:v>471.38461538461223</c:v>
                </c:pt>
                <c:pt idx="4889">
                  <c:v>470.15384615384301</c:v>
                </c:pt>
                <c:pt idx="4890">
                  <c:v>466.6373626373595</c:v>
                </c:pt>
                <c:pt idx="4891">
                  <c:v>463.8241758241727</c:v>
                </c:pt>
                <c:pt idx="4892">
                  <c:v>463.99999999999687</c:v>
                </c:pt>
                <c:pt idx="4893">
                  <c:v>459.95604395604084</c:v>
                </c:pt>
                <c:pt idx="4894">
                  <c:v>452.57142857142549</c:v>
                </c:pt>
                <c:pt idx="4895">
                  <c:v>454.50549450549153</c:v>
                </c:pt>
                <c:pt idx="4896">
                  <c:v>455.032967032964</c:v>
                </c:pt>
                <c:pt idx="4897">
                  <c:v>463.99999999999693</c:v>
                </c:pt>
                <c:pt idx="4898">
                  <c:v>456.61538461538157</c:v>
                </c:pt>
                <c:pt idx="4899">
                  <c:v>454.50549450549153</c:v>
                </c:pt>
                <c:pt idx="4900">
                  <c:v>456.96703296702998</c:v>
                </c:pt>
                <c:pt idx="4901">
                  <c:v>445.71428571428282</c:v>
                </c:pt>
                <c:pt idx="4902">
                  <c:v>444.30769230768936</c:v>
                </c:pt>
                <c:pt idx="4903">
                  <c:v>443.95604395604101</c:v>
                </c:pt>
                <c:pt idx="4904">
                  <c:v>443.95604395604101</c:v>
                </c:pt>
                <c:pt idx="4905">
                  <c:v>441.84615384615091</c:v>
                </c:pt>
                <c:pt idx="4906">
                  <c:v>439.38461538461246</c:v>
                </c:pt>
                <c:pt idx="4907">
                  <c:v>440.26373626373339</c:v>
                </c:pt>
                <c:pt idx="4908">
                  <c:v>439.56043956043669</c:v>
                </c:pt>
                <c:pt idx="4909">
                  <c:v>439.56043956043669</c:v>
                </c:pt>
                <c:pt idx="4910">
                  <c:v>435.34065934065654</c:v>
                </c:pt>
                <c:pt idx="4911">
                  <c:v>426.72527472527196</c:v>
                </c:pt>
                <c:pt idx="4912">
                  <c:v>428.48351648351377</c:v>
                </c:pt>
                <c:pt idx="4913">
                  <c:v>449.58241758241473</c:v>
                </c:pt>
                <c:pt idx="4914">
                  <c:v>460.65934065933772</c:v>
                </c:pt>
                <c:pt idx="4915">
                  <c:v>456.79120879120592</c:v>
                </c:pt>
                <c:pt idx="4916">
                  <c:v>456.26373626373339</c:v>
                </c:pt>
                <c:pt idx="4917">
                  <c:v>448.35164835164557</c:v>
                </c:pt>
                <c:pt idx="4918">
                  <c:v>461.1868131868103</c:v>
                </c:pt>
                <c:pt idx="4919">
                  <c:v>448.70329670329386</c:v>
                </c:pt>
                <c:pt idx="4920">
                  <c:v>449.58241758241468</c:v>
                </c:pt>
                <c:pt idx="4921">
                  <c:v>445.71428571428288</c:v>
                </c:pt>
                <c:pt idx="4922">
                  <c:v>446.59340659340364</c:v>
                </c:pt>
                <c:pt idx="4923">
                  <c:v>446.76923076922782</c:v>
                </c:pt>
                <c:pt idx="4924">
                  <c:v>440.43956043955751</c:v>
                </c:pt>
                <c:pt idx="4925">
                  <c:v>440.79120879120586</c:v>
                </c:pt>
                <c:pt idx="4926">
                  <c:v>435.16483516483225</c:v>
                </c:pt>
                <c:pt idx="4927">
                  <c:v>444.30769230768931</c:v>
                </c:pt>
                <c:pt idx="4928">
                  <c:v>448.52747252746957</c:v>
                </c:pt>
                <c:pt idx="4929">
                  <c:v>453.80219780219477</c:v>
                </c:pt>
                <c:pt idx="4930">
                  <c:v>439.73626373626087</c:v>
                </c:pt>
                <c:pt idx="4931">
                  <c:v>437.62637362637076</c:v>
                </c:pt>
                <c:pt idx="4932">
                  <c:v>429.71428571428294</c:v>
                </c:pt>
                <c:pt idx="4933">
                  <c:v>427.78021978021695</c:v>
                </c:pt>
                <c:pt idx="4934">
                  <c:v>423.73626373626098</c:v>
                </c:pt>
                <c:pt idx="4935">
                  <c:v>407.20879120878851</c:v>
                </c:pt>
                <c:pt idx="4936">
                  <c:v>413.36263736263464</c:v>
                </c:pt>
                <c:pt idx="4937">
                  <c:v>413.18681318681041</c:v>
                </c:pt>
                <c:pt idx="4938">
                  <c:v>414.59340659340381</c:v>
                </c:pt>
                <c:pt idx="4939">
                  <c:v>411.25274725274454</c:v>
                </c:pt>
                <c:pt idx="4940">
                  <c:v>399.82417582417315</c:v>
                </c:pt>
                <c:pt idx="4941">
                  <c:v>395.60439560439301</c:v>
                </c:pt>
                <c:pt idx="4942">
                  <c:v>397.53846153845893</c:v>
                </c:pt>
                <c:pt idx="4943">
                  <c:v>402.28571428571166</c:v>
                </c:pt>
                <c:pt idx="4944">
                  <c:v>401.93406593406331</c:v>
                </c:pt>
                <c:pt idx="4945">
                  <c:v>406.85714285714022</c:v>
                </c:pt>
                <c:pt idx="4946">
                  <c:v>387.8681318681293</c:v>
                </c:pt>
                <c:pt idx="4947">
                  <c:v>390.50549450549198</c:v>
                </c:pt>
                <c:pt idx="4948">
                  <c:v>391.91208791208538</c:v>
                </c:pt>
                <c:pt idx="4949">
                  <c:v>393.14285714285461</c:v>
                </c:pt>
                <c:pt idx="4950">
                  <c:v>388.57142857142611</c:v>
                </c:pt>
                <c:pt idx="4951">
                  <c:v>385.93406593406348</c:v>
                </c:pt>
                <c:pt idx="4952">
                  <c:v>368.35164835164602</c:v>
                </c:pt>
                <c:pt idx="4953">
                  <c:v>376.9670329670306</c:v>
                </c:pt>
                <c:pt idx="4954">
                  <c:v>385.05494505494261</c:v>
                </c:pt>
                <c:pt idx="4955">
                  <c:v>380.30769230768988</c:v>
                </c:pt>
                <c:pt idx="4956">
                  <c:v>396.83516483516235</c:v>
                </c:pt>
                <c:pt idx="4957">
                  <c:v>393.49450549450302</c:v>
                </c:pt>
                <c:pt idx="4958">
                  <c:v>395.95604395604141</c:v>
                </c:pt>
                <c:pt idx="4959">
                  <c:v>398.5934065934041</c:v>
                </c:pt>
                <c:pt idx="4960">
                  <c:v>389.80219780219534</c:v>
                </c:pt>
                <c:pt idx="4961">
                  <c:v>396.83516483516229</c:v>
                </c:pt>
                <c:pt idx="4962">
                  <c:v>389.62637362637116</c:v>
                </c:pt>
                <c:pt idx="4963">
                  <c:v>392.61538461538208</c:v>
                </c:pt>
                <c:pt idx="4964">
                  <c:v>391.20879120878868</c:v>
                </c:pt>
                <c:pt idx="4965">
                  <c:v>378.37362637362395</c:v>
                </c:pt>
                <c:pt idx="4966">
                  <c:v>381.71428571428328</c:v>
                </c:pt>
                <c:pt idx="4967">
                  <c:v>383.29670329670085</c:v>
                </c:pt>
                <c:pt idx="4968">
                  <c:v>384.17582417582167</c:v>
                </c:pt>
                <c:pt idx="4969">
                  <c:v>388.21978021977765</c:v>
                </c:pt>
                <c:pt idx="4970">
                  <c:v>389.45054945054687</c:v>
                </c:pt>
                <c:pt idx="4971">
                  <c:v>422.32967032966752</c:v>
                </c:pt>
                <c:pt idx="4972">
                  <c:v>427.25274725274443</c:v>
                </c:pt>
                <c:pt idx="4973">
                  <c:v>424.61538461538174</c:v>
                </c:pt>
                <c:pt idx="4974">
                  <c:v>422.85714285714005</c:v>
                </c:pt>
                <c:pt idx="4975">
                  <c:v>421.45054945054659</c:v>
                </c:pt>
                <c:pt idx="4976">
                  <c:v>429.01098901098607</c:v>
                </c:pt>
                <c:pt idx="4977">
                  <c:v>427.78021978021684</c:v>
                </c:pt>
                <c:pt idx="4978">
                  <c:v>424.08791208790922</c:v>
                </c:pt>
                <c:pt idx="4979">
                  <c:v>436.92307692307395</c:v>
                </c:pt>
                <c:pt idx="4980">
                  <c:v>432.52747252746963</c:v>
                </c:pt>
                <c:pt idx="4981">
                  <c:v>426.37362637362349</c:v>
                </c:pt>
                <c:pt idx="4982">
                  <c:v>429.71428571428288</c:v>
                </c:pt>
                <c:pt idx="4983">
                  <c:v>431.64835164834875</c:v>
                </c:pt>
                <c:pt idx="4984">
                  <c:v>427.42857142856855</c:v>
                </c:pt>
                <c:pt idx="4985">
                  <c:v>430.59340659340364</c:v>
                </c:pt>
                <c:pt idx="4986">
                  <c:v>427.07692307692014</c:v>
                </c:pt>
                <c:pt idx="4987">
                  <c:v>423.38461538461246</c:v>
                </c:pt>
                <c:pt idx="4988">
                  <c:v>414.76923076922793</c:v>
                </c:pt>
                <c:pt idx="4989">
                  <c:v>407.38461538461263</c:v>
                </c:pt>
                <c:pt idx="4990">
                  <c:v>415.82417582417293</c:v>
                </c:pt>
                <c:pt idx="4991">
                  <c:v>408.79120879120597</c:v>
                </c:pt>
                <c:pt idx="4992">
                  <c:v>405.97802197801917</c:v>
                </c:pt>
                <c:pt idx="4993">
                  <c:v>405.0989010988983</c:v>
                </c:pt>
                <c:pt idx="4994">
                  <c:v>412.65934065933777</c:v>
                </c:pt>
                <c:pt idx="4995">
                  <c:v>413.890109890107</c:v>
                </c:pt>
                <c:pt idx="4996">
                  <c:v>411.42857142856855</c:v>
                </c:pt>
                <c:pt idx="4997">
                  <c:v>423.20879120878828</c:v>
                </c:pt>
                <c:pt idx="4998">
                  <c:v>426.54945054944761</c:v>
                </c:pt>
                <c:pt idx="4999">
                  <c:v>423.91208791208498</c:v>
                </c:pt>
                <c:pt idx="5000">
                  <c:v>428.65934065933766</c:v>
                </c:pt>
                <c:pt idx="5001">
                  <c:v>450.81318681318368</c:v>
                </c:pt>
                <c:pt idx="5002">
                  <c:v>451.69230769230455</c:v>
                </c:pt>
                <c:pt idx="5003">
                  <c:v>462.06593406593083</c:v>
                </c:pt>
                <c:pt idx="5004">
                  <c:v>448.5274725274694</c:v>
                </c:pt>
                <c:pt idx="5005">
                  <c:v>437.97802197801889</c:v>
                </c:pt>
                <c:pt idx="5006">
                  <c:v>432.70329670329363</c:v>
                </c:pt>
                <c:pt idx="5007">
                  <c:v>435.69230769230467</c:v>
                </c:pt>
                <c:pt idx="5008">
                  <c:v>434.10989010988709</c:v>
                </c:pt>
                <c:pt idx="5009">
                  <c:v>426.90109890109596</c:v>
                </c:pt>
                <c:pt idx="5010">
                  <c:v>429.18681318681018</c:v>
                </c:pt>
                <c:pt idx="5011">
                  <c:v>437.97802197801894</c:v>
                </c:pt>
                <c:pt idx="5012">
                  <c:v>444.30769230768925</c:v>
                </c:pt>
                <c:pt idx="5013">
                  <c:v>461.36263736263413</c:v>
                </c:pt>
                <c:pt idx="5014">
                  <c:v>463.64835164834847</c:v>
                </c:pt>
                <c:pt idx="5015">
                  <c:v>452.74725274724966</c:v>
                </c:pt>
                <c:pt idx="5016">
                  <c:v>441.31868131867833</c:v>
                </c:pt>
                <c:pt idx="5017">
                  <c:v>440.26373626373328</c:v>
                </c:pt>
                <c:pt idx="5018">
                  <c:v>429.53846153845865</c:v>
                </c:pt>
                <c:pt idx="5019">
                  <c:v>423.9120879120851</c:v>
                </c:pt>
                <c:pt idx="5020">
                  <c:v>426.02197802197526</c:v>
                </c:pt>
                <c:pt idx="5021">
                  <c:v>421.80219780219505</c:v>
                </c:pt>
                <c:pt idx="5022">
                  <c:v>421.27472527472258</c:v>
                </c:pt>
                <c:pt idx="5023">
                  <c:v>430.59340659340376</c:v>
                </c:pt>
                <c:pt idx="5024">
                  <c:v>431.99999999999721</c:v>
                </c:pt>
                <c:pt idx="5025">
                  <c:v>426.72527472527196</c:v>
                </c:pt>
                <c:pt idx="5026">
                  <c:v>437.80219780219494</c:v>
                </c:pt>
                <c:pt idx="5027">
                  <c:v>466.63736263735962</c:v>
                </c:pt>
                <c:pt idx="5028">
                  <c:v>464.35164835164534</c:v>
                </c:pt>
                <c:pt idx="5029">
                  <c:v>461.89010989010688</c:v>
                </c:pt>
                <c:pt idx="5030">
                  <c:v>457.14285714285415</c:v>
                </c:pt>
                <c:pt idx="5031">
                  <c:v>481.75824175823863</c:v>
                </c:pt>
                <c:pt idx="5032">
                  <c:v>493.01098901098584</c:v>
                </c:pt>
                <c:pt idx="5033">
                  <c:v>496.70329670329352</c:v>
                </c:pt>
                <c:pt idx="5034">
                  <c:v>498.10989010988692</c:v>
                </c:pt>
                <c:pt idx="5035">
                  <c:v>493.18681318681007</c:v>
                </c:pt>
                <c:pt idx="5036">
                  <c:v>488.79120879120569</c:v>
                </c:pt>
                <c:pt idx="5037">
                  <c:v>488.96703296702981</c:v>
                </c:pt>
                <c:pt idx="5038">
                  <c:v>490.90109890109579</c:v>
                </c:pt>
                <c:pt idx="5039">
                  <c:v>487.91208791208481</c:v>
                </c:pt>
                <c:pt idx="5040">
                  <c:v>489.49450549450239</c:v>
                </c:pt>
                <c:pt idx="5041">
                  <c:v>492.83516483516172</c:v>
                </c:pt>
                <c:pt idx="5042">
                  <c:v>501.62637362637048</c:v>
                </c:pt>
                <c:pt idx="5043">
                  <c:v>509.71428571428243</c:v>
                </c:pt>
                <c:pt idx="5044">
                  <c:v>497.23076923076604</c:v>
                </c:pt>
                <c:pt idx="5045">
                  <c:v>501.97802197801872</c:v>
                </c:pt>
                <c:pt idx="5046">
                  <c:v>508.13186813186479</c:v>
                </c:pt>
                <c:pt idx="5047">
                  <c:v>514.63736263735927</c:v>
                </c:pt>
                <c:pt idx="5048">
                  <c:v>522.72527472527133</c:v>
                </c:pt>
                <c:pt idx="5049">
                  <c:v>522.37362637362298</c:v>
                </c:pt>
                <c:pt idx="5050">
                  <c:v>514.98901098900762</c:v>
                </c:pt>
                <c:pt idx="5051">
                  <c:v>520.08791208790865</c:v>
                </c:pt>
                <c:pt idx="5052">
                  <c:v>518.50549450549113</c:v>
                </c:pt>
                <c:pt idx="5053">
                  <c:v>513.23076923076587</c:v>
                </c:pt>
                <c:pt idx="5054">
                  <c:v>511.47252747252412</c:v>
                </c:pt>
                <c:pt idx="5055">
                  <c:v>505.49450549450222</c:v>
                </c:pt>
                <c:pt idx="5056">
                  <c:v>509.1868131868099</c:v>
                </c:pt>
                <c:pt idx="5057">
                  <c:v>508.4835164835132</c:v>
                </c:pt>
                <c:pt idx="5058">
                  <c:v>500.04395604395279</c:v>
                </c:pt>
                <c:pt idx="5059">
                  <c:v>497.58241758241434</c:v>
                </c:pt>
                <c:pt idx="5060">
                  <c:v>495.99999999999676</c:v>
                </c:pt>
                <c:pt idx="5061">
                  <c:v>500.92307692307361</c:v>
                </c:pt>
                <c:pt idx="5062">
                  <c:v>498.63736263735939</c:v>
                </c:pt>
                <c:pt idx="5063">
                  <c:v>490.37362637362321</c:v>
                </c:pt>
                <c:pt idx="5064">
                  <c:v>486.50549450549136</c:v>
                </c:pt>
                <c:pt idx="5065">
                  <c:v>478.94505494505182</c:v>
                </c:pt>
                <c:pt idx="5066">
                  <c:v>472.96703296702987</c:v>
                </c:pt>
                <c:pt idx="5067">
                  <c:v>470.32967032966724</c:v>
                </c:pt>
                <c:pt idx="5068">
                  <c:v>469.27472527472224</c:v>
                </c:pt>
                <c:pt idx="5069">
                  <c:v>474.02197802197497</c:v>
                </c:pt>
                <c:pt idx="5070">
                  <c:v>485.27472527472213</c:v>
                </c:pt>
                <c:pt idx="5071">
                  <c:v>478.24175824175512</c:v>
                </c:pt>
                <c:pt idx="5072">
                  <c:v>483.69230769230455</c:v>
                </c:pt>
                <c:pt idx="5073">
                  <c:v>473.31868131867827</c:v>
                </c:pt>
                <c:pt idx="5074">
                  <c:v>475.07692307692002</c:v>
                </c:pt>
                <c:pt idx="5075">
                  <c:v>479.99999999999693</c:v>
                </c:pt>
                <c:pt idx="5076">
                  <c:v>479.29670329670023</c:v>
                </c:pt>
                <c:pt idx="5077">
                  <c:v>474.02197802197497</c:v>
                </c:pt>
                <c:pt idx="5078">
                  <c:v>488.6153846153814</c:v>
                </c:pt>
                <c:pt idx="5079">
                  <c:v>481.05494505494192</c:v>
                </c:pt>
                <c:pt idx="5080">
                  <c:v>480.87912087911781</c:v>
                </c:pt>
                <c:pt idx="5081">
                  <c:v>470.50549450549153</c:v>
                </c:pt>
                <c:pt idx="5082">
                  <c:v>456.61538461538169</c:v>
                </c:pt>
                <c:pt idx="5083">
                  <c:v>454.32967032966741</c:v>
                </c:pt>
                <c:pt idx="5084">
                  <c:v>448.35164835164545</c:v>
                </c:pt>
                <c:pt idx="5085">
                  <c:v>441.67032967032679</c:v>
                </c:pt>
                <c:pt idx="5086">
                  <c:v>432.52747252746974</c:v>
                </c:pt>
                <c:pt idx="5087">
                  <c:v>428.48351648351371</c:v>
                </c:pt>
                <c:pt idx="5088">
                  <c:v>427.95604395604119</c:v>
                </c:pt>
                <c:pt idx="5089">
                  <c:v>424.43956043955768</c:v>
                </c:pt>
                <c:pt idx="5090">
                  <c:v>424.6153846153818</c:v>
                </c:pt>
                <c:pt idx="5091">
                  <c:v>420.74725274725</c:v>
                </c:pt>
                <c:pt idx="5092">
                  <c:v>419.51648351648078</c:v>
                </c:pt>
                <c:pt idx="5093">
                  <c:v>412.30769230768959</c:v>
                </c:pt>
                <c:pt idx="5094">
                  <c:v>417.9340659340632</c:v>
                </c:pt>
                <c:pt idx="5095">
                  <c:v>421.62637362637088</c:v>
                </c:pt>
                <c:pt idx="5096">
                  <c:v>421.62637362637088</c:v>
                </c:pt>
                <c:pt idx="5097">
                  <c:v>438.15384615384335</c:v>
                </c:pt>
                <c:pt idx="5098">
                  <c:v>420.57142857142588</c:v>
                </c:pt>
                <c:pt idx="5099">
                  <c:v>423.91208791208516</c:v>
                </c:pt>
                <c:pt idx="5100">
                  <c:v>425.67032967032691</c:v>
                </c:pt>
                <c:pt idx="5101">
                  <c:v>424.08791208790933</c:v>
                </c:pt>
                <c:pt idx="5102">
                  <c:v>420.21978021977742</c:v>
                </c:pt>
                <c:pt idx="5103">
                  <c:v>411.07692307692031</c:v>
                </c:pt>
                <c:pt idx="5104">
                  <c:v>409.14285714285438</c:v>
                </c:pt>
                <c:pt idx="5105">
                  <c:v>414.06593406593129</c:v>
                </c:pt>
                <c:pt idx="5106">
                  <c:v>406.8571428571401</c:v>
                </c:pt>
                <c:pt idx="5107">
                  <c:v>401.05494505494227</c:v>
                </c:pt>
                <c:pt idx="5108">
                  <c:v>398.24175824175546</c:v>
                </c:pt>
                <c:pt idx="5109">
                  <c:v>402.98901098900825</c:v>
                </c:pt>
                <c:pt idx="5110">
                  <c:v>425.31868131867844</c:v>
                </c:pt>
                <c:pt idx="5111">
                  <c:v>410.90109890109613</c:v>
                </c:pt>
                <c:pt idx="5112">
                  <c:v>403.69230769230495</c:v>
                </c:pt>
                <c:pt idx="5113">
                  <c:v>405.802197802195</c:v>
                </c:pt>
                <c:pt idx="5114">
                  <c:v>404.74725274724995</c:v>
                </c:pt>
                <c:pt idx="5115">
                  <c:v>410.7252747252719</c:v>
                </c:pt>
                <c:pt idx="5116">
                  <c:v>415.29670329670051</c:v>
                </c:pt>
                <c:pt idx="5117">
                  <c:v>416.35164835164557</c:v>
                </c:pt>
                <c:pt idx="5118">
                  <c:v>406.32967032966764</c:v>
                </c:pt>
                <c:pt idx="5119">
                  <c:v>404.21978021977753</c:v>
                </c:pt>
                <c:pt idx="5120">
                  <c:v>422.85714285714005</c:v>
                </c:pt>
                <c:pt idx="5121">
                  <c:v>418.10989010988737</c:v>
                </c:pt>
                <c:pt idx="5122">
                  <c:v>417.58241758241479</c:v>
                </c:pt>
                <c:pt idx="5123">
                  <c:v>413.53846153845876</c:v>
                </c:pt>
                <c:pt idx="5124">
                  <c:v>407.73626373626104</c:v>
                </c:pt>
                <c:pt idx="5125">
                  <c:v>404.74725274725006</c:v>
                </c:pt>
                <c:pt idx="5126">
                  <c:v>407.20879120878851</c:v>
                </c:pt>
                <c:pt idx="5127">
                  <c:v>409.14285714285438</c:v>
                </c:pt>
                <c:pt idx="5128">
                  <c:v>404.39560439560171</c:v>
                </c:pt>
                <c:pt idx="5129">
                  <c:v>396.83516483516223</c:v>
                </c:pt>
                <c:pt idx="5130">
                  <c:v>385.58241758241508</c:v>
                </c:pt>
                <c:pt idx="5131">
                  <c:v>385.40659340659096</c:v>
                </c:pt>
                <c:pt idx="5132">
                  <c:v>388.2197802197777</c:v>
                </c:pt>
                <c:pt idx="5133">
                  <c:v>395.95604395604136</c:v>
                </c:pt>
                <c:pt idx="5134">
                  <c:v>383.12087912087662</c:v>
                </c:pt>
                <c:pt idx="5135">
                  <c:v>377.84615384615137</c:v>
                </c:pt>
                <c:pt idx="5136">
                  <c:v>391.91208791208533</c:v>
                </c:pt>
                <c:pt idx="5137">
                  <c:v>391.20879120878868</c:v>
                </c:pt>
                <c:pt idx="5138">
                  <c:v>392.26373626373373</c:v>
                </c:pt>
                <c:pt idx="5139">
                  <c:v>383.82417582417332</c:v>
                </c:pt>
                <c:pt idx="5140">
                  <c:v>386.46153846153601</c:v>
                </c:pt>
                <c:pt idx="5141">
                  <c:v>391.20879120878874</c:v>
                </c:pt>
                <c:pt idx="5142">
                  <c:v>337.58241758241547</c:v>
                </c:pt>
                <c:pt idx="5143">
                  <c:v>344.79120879120666</c:v>
                </c:pt>
                <c:pt idx="5144">
                  <c:v>350.41758241758026</c:v>
                </c:pt>
                <c:pt idx="5145">
                  <c:v>349.01098901098692</c:v>
                </c:pt>
                <c:pt idx="5146">
                  <c:v>338.98901098900893</c:v>
                </c:pt>
                <c:pt idx="5147">
                  <c:v>335.6483516483496</c:v>
                </c:pt>
                <c:pt idx="5148">
                  <c:v>339.34065934065728</c:v>
                </c:pt>
                <c:pt idx="5149">
                  <c:v>338.98901098900893</c:v>
                </c:pt>
                <c:pt idx="5150">
                  <c:v>340.74725274725068</c:v>
                </c:pt>
                <c:pt idx="5151">
                  <c:v>341.09890109889903</c:v>
                </c:pt>
                <c:pt idx="5152">
                  <c:v>348.30769230769016</c:v>
                </c:pt>
                <c:pt idx="5153">
                  <c:v>358.15384615384403</c:v>
                </c:pt>
                <c:pt idx="5154">
                  <c:v>364.13186813186593</c:v>
                </c:pt>
                <c:pt idx="5155">
                  <c:v>366.41758241758015</c:v>
                </c:pt>
                <c:pt idx="5156">
                  <c:v>356.21978021977804</c:v>
                </c:pt>
                <c:pt idx="5157">
                  <c:v>360.08791208790984</c:v>
                </c:pt>
                <c:pt idx="5158">
                  <c:v>354.28571428571206</c:v>
                </c:pt>
                <c:pt idx="5159">
                  <c:v>350.76923076922856</c:v>
                </c:pt>
                <c:pt idx="5160">
                  <c:v>349.53846153845933</c:v>
                </c:pt>
                <c:pt idx="5161">
                  <c:v>359.91208791208561</c:v>
                </c:pt>
                <c:pt idx="5162">
                  <c:v>362.90109890109665</c:v>
                </c:pt>
                <c:pt idx="5163">
                  <c:v>369.5824175824153</c:v>
                </c:pt>
                <c:pt idx="5164">
                  <c:v>373.97802197801968</c:v>
                </c:pt>
                <c:pt idx="5165">
                  <c:v>377.49450549450319</c:v>
                </c:pt>
                <c:pt idx="5166">
                  <c:v>370.63736263736035</c:v>
                </c:pt>
                <c:pt idx="5167">
                  <c:v>372.74725274725051</c:v>
                </c:pt>
                <c:pt idx="5168">
                  <c:v>367.64835164834949</c:v>
                </c:pt>
                <c:pt idx="5169">
                  <c:v>372.39560439560222</c:v>
                </c:pt>
                <c:pt idx="5170">
                  <c:v>376.08791208790996</c:v>
                </c:pt>
                <c:pt idx="5171">
                  <c:v>397.89010989010762</c:v>
                </c:pt>
                <c:pt idx="5172">
                  <c:v>383.12087912087696</c:v>
                </c:pt>
                <c:pt idx="5173">
                  <c:v>389.80219780219568</c:v>
                </c:pt>
                <c:pt idx="5174">
                  <c:v>390.15384615384403</c:v>
                </c:pt>
                <c:pt idx="5175">
                  <c:v>384.70329670329454</c:v>
                </c:pt>
                <c:pt idx="5176">
                  <c:v>381.53846153845939</c:v>
                </c:pt>
                <c:pt idx="5177">
                  <c:v>385.93406593406371</c:v>
                </c:pt>
                <c:pt idx="5178">
                  <c:v>381.89010989010768</c:v>
                </c:pt>
                <c:pt idx="5179">
                  <c:v>385.93406593406365</c:v>
                </c:pt>
                <c:pt idx="5180">
                  <c:v>390.15384615384386</c:v>
                </c:pt>
                <c:pt idx="5181">
                  <c:v>402.28571428571183</c:v>
                </c:pt>
                <c:pt idx="5182">
                  <c:v>396.30769230768988</c:v>
                </c:pt>
                <c:pt idx="5183">
                  <c:v>399.29670329670085</c:v>
                </c:pt>
                <c:pt idx="5184">
                  <c:v>393.84615384615142</c:v>
                </c:pt>
                <c:pt idx="5185">
                  <c:v>393.67032967032725</c:v>
                </c:pt>
                <c:pt idx="5186">
                  <c:v>389.62637362637122</c:v>
                </c:pt>
                <c:pt idx="5187">
                  <c:v>393.84615384615137</c:v>
                </c:pt>
                <c:pt idx="5188">
                  <c:v>394.90109890109647</c:v>
                </c:pt>
                <c:pt idx="5189">
                  <c:v>391.2087912087888</c:v>
                </c:pt>
                <c:pt idx="5190">
                  <c:v>395.25274725274483</c:v>
                </c:pt>
                <c:pt idx="5191">
                  <c:v>389.62637362637122</c:v>
                </c:pt>
                <c:pt idx="5192">
                  <c:v>405.80219780219528</c:v>
                </c:pt>
                <c:pt idx="5193">
                  <c:v>413.36263736263487</c:v>
                </c:pt>
                <c:pt idx="5194">
                  <c:v>403.69230769230523</c:v>
                </c:pt>
                <c:pt idx="5195">
                  <c:v>401.93406593406348</c:v>
                </c:pt>
                <c:pt idx="5196">
                  <c:v>402.98901098900853</c:v>
                </c:pt>
                <c:pt idx="5197">
                  <c:v>401.58241758241513</c:v>
                </c:pt>
                <c:pt idx="5198">
                  <c:v>402.10989010988766</c:v>
                </c:pt>
                <c:pt idx="5199">
                  <c:v>404.39560439560188</c:v>
                </c:pt>
                <c:pt idx="5200">
                  <c:v>408.08791208790956</c:v>
                </c:pt>
                <c:pt idx="5201">
                  <c:v>409.49450549450296</c:v>
                </c:pt>
                <c:pt idx="5202">
                  <c:v>418.63736263736001</c:v>
                </c:pt>
                <c:pt idx="5203">
                  <c:v>421.62637362637105</c:v>
                </c:pt>
                <c:pt idx="5204">
                  <c:v>424.7912087912062</c:v>
                </c:pt>
                <c:pt idx="5205">
                  <c:v>417.58241758241508</c:v>
                </c:pt>
                <c:pt idx="5206">
                  <c:v>429.01098901098641</c:v>
                </c:pt>
                <c:pt idx="5207">
                  <c:v>422.15384615384363</c:v>
                </c:pt>
                <c:pt idx="5208">
                  <c:v>439.73626373626115</c:v>
                </c:pt>
                <c:pt idx="5209">
                  <c:v>449.05494505494238</c:v>
                </c:pt>
                <c:pt idx="5210">
                  <c:v>453.45054945054676</c:v>
                </c:pt>
                <c:pt idx="5211">
                  <c:v>452.39560439560177</c:v>
                </c:pt>
                <c:pt idx="5212">
                  <c:v>464.70329670329403</c:v>
                </c:pt>
                <c:pt idx="5213">
                  <c:v>458.54945054944784</c:v>
                </c:pt>
                <c:pt idx="5214">
                  <c:v>466.28571428571155</c:v>
                </c:pt>
                <c:pt idx="5215">
                  <c:v>467.3406593406566</c:v>
                </c:pt>
                <c:pt idx="5216">
                  <c:v>471.56043956043686</c:v>
                </c:pt>
                <c:pt idx="5217">
                  <c:v>477.53846153845876</c:v>
                </c:pt>
                <c:pt idx="5218">
                  <c:v>472.96703296703021</c:v>
                </c:pt>
                <c:pt idx="5219">
                  <c:v>476.30769230768959</c:v>
                </c:pt>
                <c:pt idx="5220">
                  <c:v>471.03296703296434</c:v>
                </c:pt>
                <c:pt idx="5221">
                  <c:v>473.49450549450285</c:v>
                </c:pt>
                <c:pt idx="5222">
                  <c:v>475.42857142856883</c:v>
                </c:pt>
                <c:pt idx="5223">
                  <c:v>474.5494505494479</c:v>
                </c:pt>
                <c:pt idx="5224">
                  <c:v>466.10989010988754</c:v>
                </c:pt>
                <c:pt idx="5225">
                  <c:v>446.59340659340404</c:v>
                </c:pt>
                <c:pt idx="5226">
                  <c:v>461.71428571428311</c:v>
                </c:pt>
                <c:pt idx="5227">
                  <c:v>457.4945054945029</c:v>
                </c:pt>
                <c:pt idx="5228">
                  <c:v>448.35164835164579</c:v>
                </c:pt>
                <c:pt idx="5229">
                  <c:v>459.42857142856877</c:v>
                </c:pt>
                <c:pt idx="5230">
                  <c:v>460.48351648351388</c:v>
                </c:pt>
                <c:pt idx="5231">
                  <c:v>459.78021978021712</c:v>
                </c:pt>
                <c:pt idx="5232">
                  <c:v>459.95604395604136</c:v>
                </c:pt>
                <c:pt idx="5233">
                  <c:v>451.69230769230518</c:v>
                </c:pt>
                <c:pt idx="5234">
                  <c:v>455.20879120878868</c:v>
                </c:pt>
                <c:pt idx="5235">
                  <c:v>454.15384615384363</c:v>
                </c:pt>
                <c:pt idx="5236">
                  <c:v>459.42857142856894</c:v>
                </c:pt>
                <c:pt idx="5237">
                  <c:v>462.76923076922827</c:v>
                </c:pt>
                <c:pt idx="5238">
                  <c:v>463.29670329670085</c:v>
                </c:pt>
                <c:pt idx="5239">
                  <c:v>458.90109890109647</c:v>
                </c:pt>
                <c:pt idx="5240">
                  <c:v>458.7252747252723</c:v>
                </c:pt>
                <c:pt idx="5241">
                  <c:v>460.48351648351411</c:v>
                </c:pt>
                <c:pt idx="5242">
                  <c:v>453.62637362637128</c:v>
                </c:pt>
                <c:pt idx="5243">
                  <c:v>449.58241758241525</c:v>
                </c:pt>
                <c:pt idx="5244">
                  <c:v>455.73626373626138</c:v>
                </c:pt>
                <c:pt idx="5245">
                  <c:v>463.99999999999761</c:v>
                </c:pt>
                <c:pt idx="5246">
                  <c:v>453.27472527472293</c:v>
                </c:pt>
                <c:pt idx="5247">
                  <c:v>453.62637362637128</c:v>
                </c:pt>
                <c:pt idx="5248">
                  <c:v>455.5604395604372</c:v>
                </c:pt>
                <c:pt idx="5249">
                  <c:v>454.50549450549221</c:v>
                </c:pt>
                <c:pt idx="5250">
                  <c:v>450.6373626373603</c:v>
                </c:pt>
                <c:pt idx="5251">
                  <c:v>449.23076923076695</c:v>
                </c:pt>
                <c:pt idx="5252">
                  <c:v>450.63736263736035</c:v>
                </c:pt>
                <c:pt idx="5253">
                  <c:v>444.48351648351428</c:v>
                </c:pt>
                <c:pt idx="5254">
                  <c:v>445.36263736263516</c:v>
                </c:pt>
                <c:pt idx="5255">
                  <c:v>446.24175824175609</c:v>
                </c:pt>
                <c:pt idx="5256">
                  <c:v>440.61538461538248</c:v>
                </c:pt>
                <c:pt idx="5257">
                  <c:v>442.72527472527258</c:v>
                </c:pt>
                <c:pt idx="5258">
                  <c:v>432.17582417582207</c:v>
                </c:pt>
                <c:pt idx="5259">
                  <c:v>435.16483516483305</c:v>
                </c:pt>
                <c:pt idx="5260">
                  <c:v>432.52747252747048</c:v>
                </c:pt>
                <c:pt idx="5261">
                  <c:v>429.5384615384595</c:v>
                </c:pt>
                <c:pt idx="5262">
                  <c:v>434.46153846153641</c:v>
                </c:pt>
                <c:pt idx="5263">
                  <c:v>442.37362637362429</c:v>
                </c:pt>
                <c:pt idx="5264">
                  <c:v>447.64835164834955</c:v>
                </c:pt>
                <c:pt idx="5265">
                  <c:v>448.17582417582202</c:v>
                </c:pt>
                <c:pt idx="5266">
                  <c:v>448.7032967032946</c:v>
                </c:pt>
                <c:pt idx="5267">
                  <c:v>454.68131868131655</c:v>
                </c:pt>
                <c:pt idx="5268">
                  <c:v>464.17582417582202</c:v>
                </c:pt>
                <c:pt idx="5269">
                  <c:v>462.41758241758032</c:v>
                </c:pt>
                <c:pt idx="5270">
                  <c:v>461.71428571428362</c:v>
                </c:pt>
                <c:pt idx="5271">
                  <c:v>469.2747252747231</c:v>
                </c:pt>
                <c:pt idx="5272">
                  <c:v>469.2747252747231</c:v>
                </c:pt>
                <c:pt idx="5273">
                  <c:v>457.14285714285501</c:v>
                </c:pt>
                <c:pt idx="5274">
                  <c:v>446.5934065934045</c:v>
                </c:pt>
                <c:pt idx="5275">
                  <c:v>439.38461538461331</c:v>
                </c:pt>
                <c:pt idx="5276">
                  <c:v>442.7252747252727</c:v>
                </c:pt>
                <c:pt idx="5277">
                  <c:v>444.8351648351628</c:v>
                </c:pt>
                <c:pt idx="5278">
                  <c:v>450.46153846153635</c:v>
                </c:pt>
                <c:pt idx="5279">
                  <c:v>447.12087912087702</c:v>
                </c:pt>
                <c:pt idx="5280">
                  <c:v>450.81318681318476</c:v>
                </c:pt>
                <c:pt idx="5281">
                  <c:v>440.43956043955842</c:v>
                </c:pt>
                <c:pt idx="5282">
                  <c:v>439.20879120878919</c:v>
                </c:pt>
                <c:pt idx="5283">
                  <c:v>438.68131868131661</c:v>
                </c:pt>
                <c:pt idx="5284">
                  <c:v>434.63736263736058</c:v>
                </c:pt>
                <c:pt idx="5285">
                  <c:v>424.967032967031</c:v>
                </c:pt>
                <c:pt idx="5286">
                  <c:v>419.69230769230569</c:v>
                </c:pt>
                <c:pt idx="5287">
                  <c:v>423.03296703296496</c:v>
                </c:pt>
                <c:pt idx="5288">
                  <c:v>416.17582417582219</c:v>
                </c:pt>
                <c:pt idx="5289">
                  <c:v>411.4285714285694</c:v>
                </c:pt>
                <c:pt idx="5290">
                  <c:v>411.78021978021786</c:v>
                </c:pt>
                <c:pt idx="5291">
                  <c:v>408.2637362637343</c:v>
                </c:pt>
                <c:pt idx="5292">
                  <c:v>415.82417582417384</c:v>
                </c:pt>
                <c:pt idx="5293">
                  <c:v>414.06593406593208</c:v>
                </c:pt>
                <c:pt idx="5294">
                  <c:v>406.50549450549255</c:v>
                </c:pt>
                <c:pt idx="5295">
                  <c:v>400.70329670329477</c:v>
                </c:pt>
                <c:pt idx="5296">
                  <c:v>397.3626373626355</c:v>
                </c:pt>
                <c:pt idx="5297">
                  <c:v>401.5824175824157</c:v>
                </c:pt>
                <c:pt idx="5298">
                  <c:v>405.0989010988992</c:v>
                </c:pt>
                <c:pt idx="5299">
                  <c:v>407.20879120878936</c:v>
                </c:pt>
                <c:pt idx="5300">
                  <c:v>413.89010989010802</c:v>
                </c:pt>
                <c:pt idx="5301">
                  <c:v>423.20879120878931</c:v>
                </c:pt>
                <c:pt idx="5302">
                  <c:v>417.23076923076735</c:v>
                </c:pt>
                <c:pt idx="5303">
                  <c:v>414.59340659340467</c:v>
                </c:pt>
                <c:pt idx="5304">
                  <c:v>406.32967032966849</c:v>
                </c:pt>
                <c:pt idx="5305">
                  <c:v>407.20879120878936</c:v>
                </c:pt>
                <c:pt idx="5306">
                  <c:v>402.28571428571246</c:v>
                </c:pt>
                <c:pt idx="5307">
                  <c:v>397.71428571428396</c:v>
                </c:pt>
                <c:pt idx="5308">
                  <c:v>396.65934065933891</c:v>
                </c:pt>
                <c:pt idx="5309">
                  <c:v>404.74725274725091</c:v>
                </c:pt>
                <c:pt idx="5310">
                  <c:v>410.37362637362452</c:v>
                </c:pt>
                <c:pt idx="5311">
                  <c:v>412.48351648351462</c:v>
                </c:pt>
                <c:pt idx="5312">
                  <c:v>412.13186813186627</c:v>
                </c:pt>
                <c:pt idx="5313">
                  <c:v>408.26373626373436</c:v>
                </c:pt>
                <c:pt idx="5314">
                  <c:v>410.02197802197611</c:v>
                </c:pt>
                <c:pt idx="5315">
                  <c:v>409.67032967032776</c:v>
                </c:pt>
                <c:pt idx="5316">
                  <c:v>410.54945054944858</c:v>
                </c:pt>
                <c:pt idx="5317">
                  <c:v>410.54945054944858</c:v>
                </c:pt>
                <c:pt idx="5318">
                  <c:v>416.87912087911883</c:v>
                </c:pt>
                <c:pt idx="5319">
                  <c:v>420.74725274725063</c:v>
                </c:pt>
                <c:pt idx="5320">
                  <c:v>416.87912087911877</c:v>
                </c:pt>
                <c:pt idx="5321">
                  <c:v>420.39560439560228</c:v>
                </c:pt>
                <c:pt idx="5322">
                  <c:v>422.3296703296682</c:v>
                </c:pt>
                <c:pt idx="5323">
                  <c:v>419.69230769230563</c:v>
                </c:pt>
                <c:pt idx="5324">
                  <c:v>422.50549450549238</c:v>
                </c:pt>
                <c:pt idx="5325">
                  <c:v>461.18681318681081</c:v>
                </c:pt>
                <c:pt idx="5326">
                  <c:v>443.07692307692076</c:v>
                </c:pt>
                <c:pt idx="5327">
                  <c:v>443.07692307692076</c:v>
                </c:pt>
                <c:pt idx="5328">
                  <c:v>437.97802197801968</c:v>
                </c:pt>
                <c:pt idx="5329">
                  <c:v>446.59340659340421</c:v>
                </c:pt>
                <c:pt idx="5330">
                  <c:v>451.69230769230529</c:v>
                </c:pt>
                <c:pt idx="5331">
                  <c:v>456.61538461538214</c:v>
                </c:pt>
                <c:pt idx="5332">
                  <c:v>434.6373626373603</c:v>
                </c:pt>
                <c:pt idx="5333">
                  <c:v>432.35164835164602</c:v>
                </c:pt>
                <c:pt idx="5334">
                  <c:v>435.16483516483277</c:v>
                </c:pt>
                <c:pt idx="5335">
                  <c:v>431.99999999999767</c:v>
                </c:pt>
                <c:pt idx="5336">
                  <c:v>429.36263736263504</c:v>
                </c:pt>
                <c:pt idx="5337">
                  <c:v>428.65934065933828</c:v>
                </c:pt>
                <c:pt idx="5338">
                  <c:v>425.67032967032736</c:v>
                </c:pt>
                <c:pt idx="5339">
                  <c:v>422.50549450549221</c:v>
                </c:pt>
                <c:pt idx="5340">
                  <c:v>423.03296703296473</c:v>
                </c:pt>
                <c:pt idx="5341">
                  <c:v>426.37362637362412</c:v>
                </c:pt>
                <c:pt idx="5342">
                  <c:v>430.94505494505268</c:v>
                </c:pt>
                <c:pt idx="5343">
                  <c:v>440.79120879120643</c:v>
                </c:pt>
                <c:pt idx="5344">
                  <c:v>440.6153846153822</c:v>
                </c:pt>
                <c:pt idx="5345">
                  <c:v>446.76923076922839</c:v>
                </c:pt>
                <c:pt idx="5346">
                  <c:v>448.35164835164596</c:v>
                </c:pt>
                <c:pt idx="5347">
                  <c:v>446.59340659340415</c:v>
                </c:pt>
                <c:pt idx="5348">
                  <c:v>445.36263736263493</c:v>
                </c:pt>
                <c:pt idx="5349">
                  <c:v>444.48351648351411</c:v>
                </c:pt>
                <c:pt idx="5350">
                  <c:v>445.89010989010751</c:v>
                </c:pt>
                <c:pt idx="5351">
                  <c:v>457.84615384615142</c:v>
                </c:pt>
                <c:pt idx="5352">
                  <c:v>459.25274725274483</c:v>
                </c:pt>
                <c:pt idx="5353">
                  <c:v>467.34065934065683</c:v>
                </c:pt>
                <c:pt idx="5354">
                  <c:v>456.61538461538214</c:v>
                </c:pt>
                <c:pt idx="5355">
                  <c:v>460.1318681318657</c:v>
                </c:pt>
                <c:pt idx="5356">
                  <c:v>467.16483516483271</c:v>
                </c:pt>
                <c:pt idx="5357">
                  <c:v>465.93406593406348</c:v>
                </c:pt>
                <c:pt idx="5358">
                  <c:v>460.30769230768988</c:v>
                </c:pt>
                <c:pt idx="5359">
                  <c:v>475.25274725274477</c:v>
                </c:pt>
                <c:pt idx="5360">
                  <c:v>513.23076923076655</c:v>
                </c:pt>
                <c:pt idx="5361">
                  <c:v>515.34065934065666</c:v>
                </c:pt>
                <c:pt idx="5362">
                  <c:v>521.84615384615108</c:v>
                </c:pt>
                <c:pt idx="5363">
                  <c:v>518.85714285714016</c:v>
                </c:pt>
                <c:pt idx="5364">
                  <c:v>513.23076923076655</c:v>
                </c:pt>
                <c:pt idx="5365">
                  <c:v>512.52747252746985</c:v>
                </c:pt>
                <c:pt idx="5366">
                  <c:v>505.84615384615125</c:v>
                </c:pt>
                <c:pt idx="5367">
                  <c:v>497.40659340659084</c:v>
                </c:pt>
                <c:pt idx="5368">
                  <c:v>495.82417582417327</c:v>
                </c:pt>
                <c:pt idx="5369">
                  <c:v>500.571428571426</c:v>
                </c:pt>
                <c:pt idx="5370">
                  <c:v>497.23076923076673</c:v>
                </c:pt>
                <c:pt idx="5371">
                  <c:v>489.31868131867884</c:v>
                </c:pt>
                <c:pt idx="5372">
                  <c:v>494.41758241757998</c:v>
                </c:pt>
                <c:pt idx="5373">
                  <c:v>496.87912087911837</c:v>
                </c:pt>
                <c:pt idx="5374">
                  <c:v>493.1868131868107</c:v>
                </c:pt>
                <c:pt idx="5375">
                  <c:v>497.75824175823925</c:v>
                </c:pt>
                <c:pt idx="5376">
                  <c:v>500.39560439560194</c:v>
                </c:pt>
                <c:pt idx="5377">
                  <c:v>490.37362637362395</c:v>
                </c:pt>
                <c:pt idx="5378">
                  <c:v>487.9120879120855</c:v>
                </c:pt>
                <c:pt idx="5379">
                  <c:v>499.51648351648106</c:v>
                </c:pt>
                <c:pt idx="5380">
                  <c:v>502.50549450549204</c:v>
                </c:pt>
                <c:pt idx="5381">
                  <c:v>501.45054945054704</c:v>
                </c:pt>
                <c:pt idx="5382">
                  <c:v>499.69230769230529</c:v>
                </c:pt>
                <c:pt idx="5383">
                  <c:v>492.30769230768988</c:v>
                </c:pt>
                <c:pt idx="5384">
                  <c:v>496.17582417582167</c:v>
                </c:pt>
                <c:pt idx="5385">
                  <c:v>486.68131868131627</c:v>
                </c:pt>
                <c:pt idx="5386">
                  <c:v>487.91208791208555</c:v>
                </c:pt>
                <c:pt idx="5387">
                  <c:v>479.99999999999773</c:v>
                </c:pt>
                <c:pt idx="5388">
                  <c:v>477.01098901098669</c:v>
                </c:pt>
                <c:pt idx="5389">
                  <c:v>465.23076923076695</c:v>
                </c:pt>
                <c:pt idx="5390">
                  <c:v>454.68131868131644</c:v>
                </c:pt>
                <c:pt idx="5391">
                  <c:v>456.7912087912066</c:v>
                </c:pt>
                <c:pt idx="5392">
                  <c:v>443.95604395604181</c:v>
                </c:pt>
                <c:pt idx="5393">
                  <c:v>449.23076923076707</c:v>
                </c:pt>
                <c:pt idx="5394">
                  <c:v>473.49450549450324</c:v>
                </c:pt>
                <c:pt idx="5395">
                  <c:v>457.4945054945033</c:v>
                </c:pt>
                <c:pt idx="5396">
                  <c:v>466.10989010988789</c:v>
                </c:pt>
                <c:pt idx="5397">
                  <c:v>470.32967032966803</c:v>
                </c:pt>
                <c:pt idx="5398">
                  <c:v>489.84615384615148</c:v>
                </c:pt>
                <c:pt idx="5399">
                  <c:v>483.51648351648117</c:v>
                </c:pt>
                <c:pt idx="5400">
                  <c:v>482.10989010988777</c:v>
                </c:pt>
                <c:pt idx="5401">
                  <c:v>490.90109890109653</c:v>
                </c:pt>
                <c:pt idx="5402">
                  <c:v>482.28571428571189</c:v>
                </c:pt>
                <c:pt idx="5403">
                  <c:v>458.54945054944824</c:v>
                </c:pt>
                <c:pt idx="5404">
                  <c:v>457.84615384615154</c:v>
                </c:pt>
                <c:pt idx="5405">
                  <c:v>468.92307692307463</c:v>
                </c:pt>
                <c:pt idx="5406">
                  <c:v>460.30769230769005</c:v>
                </c:pt>
                <c:pt idx="5407">
                  <c:v>472.08791208790979</c:v>
                </c:pt>
                <c:pt idx="5408">
                  <c:v>482.98901098900859</c:v>
                </c:pt>
                <c:pt idx="5409">
                  <c:v>483.51648351648112</c:v>
                </c:pt>
                <c:pt idx="5410">
                  <c:v>484.57142857142611</c:v>
                </c:pt>
                <c:pt idx="5411">
                  <c:v>480.52747252747008</c:v>
                </c:pt>
                <c:pt idx="5412">
                  <c:v>462.59340659340427</c:v>
                </c:pt>
                <c:pt idx="5413">
                  <c:v>473.84615384615142</c:v>
                </c:pt>
                <c:pt idx="5414">
                  <c:v>469.45054945054704</c:v>
                </c:pt>
                <c:pt idx="5415">
                  <c:v>468.92307692307458</c:v>
                </c:pt>
                <c:pt idx="5416">
                  <c:v>491.07692307692059</c:v>
                </c:pt>
                <c:pt idx="5417">
                  <c:v>486.32967032966786</c:v>
                </c:pt>
                <c:pt idx="5418">
                  <c:v>494.24175824175569</c:v>
                </c:pt>
                <c:pt idx="5419">
                  <c:v>481.23076923076678</c:v>
                </c:pt>
                <c:pt idx="5420">
                  <c:v>468.74725274725034</c:v>
                </c:pt>
                <c:pt idx="5421">
                  <c:v>474.37362637362389</c:v>
                </c:pt>
                <c:pt idx="5422">
                  <c:v>488.96703296703043</c:v>
                </c:pt>
                <c:pt idx="5423">
                  <c:v>493.71428571428316</c:v>
                </c:pt>
                <c:pt idx="5424">
                  <c:v>490.02197802197554</c:v>
                </c:pt>
                <c:pt idx="5425">
                  <c:v>475.60439560439323</c:v>
                </c:pt>
                <c:pt idx="5426">
                  <c:v>488.26373626373373</c:v>
                </c:pt>
                <c:pt idx="5427">
                  <c:v>494.06593406593157</c:v>
                </c:pt>
                <c:pt idx="5428">
                  <c:v>486.85714285714039</c:v>
                </c:pt>
                <c:pt idx="5429">
                  <c:v>484.21978021977776</c:v>
                </c:pt>
                <c:pt idx="5430">
                  <c:v>474.54945054944812</c:v>
                </c:pt>
                <c:pt idx="5431">
                  <c:v>475.25274725274488</c:v>
                </c:pt>
                <c:pt idx="5432">
                  <c:v>473.31868131867895</c:v>
                </c:pt>
                <c:pt idx="5433">
                  <c:v>474.37362637362401</c:v>
                </c:pt>
                <c:pt idx="5434">
                  <c:v>470.50549450549221</c:v>
                </c:pt>
                <c:pt idx="5435">
                  <c:v>485.62637362637122</c:v>
                </c:pt>
                <c:pt idx="5436">
                  <c:v>487.03296703296462</c:v>
                </c:pt>
                <c:pt idx="5437">
                  <c:v>481.40659340659101</c:v>
                </c:pt>
                <c:pt idx="5438">
                  <c:v>479.12087912087679</c:v>
                </c:pt>
                <c:pt idx="5439">
                  <c:v>485.97802197801957</c:v>
                </c:pt>
                <c:pt idx="5440">
                  <c:v>478.76923076922839</c:v>
                </c:pt>
                <c:pt idx="5441">
                  <c:v>487.38461538461286</c:v>
                </c:pt>
                <c:pt idx="5442">
                  <c:v>481.05494505494255</c:v>
                </c:pt>
                <c:pt idx="5443">
                  <c:v>475.42857142856894</c:v>
                </c:pt>
                <c:pt idx="5444">
                  <c:v>500.571428571426</c:v>
                </c:pt>
                <c:pt idx="5445">
                  <c:v>509.01098901098641</c:v>
                </c:pt>
                <c:pt idx="5446">
                  <c:v>495.12087912087662</c:v>
                </c:pt>
                <c:pt idx="5447">
                  <c:v>500.04395604395353</c:v>
                </c:pt>
                <c:pt idx="5448">
                  <c:v>503.20879120878868</c:v>
                </c:pt>
                <c:pt idx="5449">
                  <c:v>485.27472527472287</c:v>
                </c:pt>
                <c:pt idx="5450">
                  <c:v>484.74725274725034</c:v>
                </c:pt>
                <c:pt idx="5451">
                  <c:v>489.31868131867884</c:v>
                </c:pt>
                <c:pt idx="5452">
                  <c:v>483.16483516483271</c:v>
                </c:pt>
                <c:pt idx="5453">
                  <c:v>481.23076923076684</c:v>
                </c:pt>
                <c:pt idx="5454">
                  <c:v>484.57142857142611</c:v>
                </c:pt>
                <c:pt idx="5455">
                  <c:v>496.87912087911843</c:v>
                </c:pt>
                <c:pt idx="5456">
                  <c:v>503.20879120878874</c:v>
                </c:pt>
                <c:pt idx="5457">
                  <c:v>503.91208791208538</c:v>
                </c:pt>
                <c:pt idx="5458">
                  <c:v>488.08791208790967</c:v>
                </c:pt>
                <c:pt idx="5459">
                  <c:v>453.62637362637139</c:v>
                </c:pt>
                <c:pt idx="5460">
                  <c:v>438.6813186813165</c:v>
                </c:pt>
                <c:pt idx="5461">
                  <c:v>443.78021978021758</c:v>
                </c:pt>
                <c:pt idx="5462">
                  <c:v>442.02197802197588</c:v>
                </c:pt>
                <c:pt idx="5463">
                  <c:v>437.80219780219562</c:v>
                </c:pt>
                <c:pt idx="5464">
                  <c:v>437.45054945054727</c:v>
                </c:pt>
                <c:pt idx="5465">
                  <c:v>429.01098901098686</c:v>
                </c:pt>
                <c:pt idx="5466">
                  <c:v>438.15384615384403</c:v>
                </c:pt>
                <c:pt idx="5467">
                  <c:v>430.06593406593197</c:v>
                </c:pt>
                <c:pt idx="5468">
                  <c:v>424.26373626373419</c:v>
                </c:pt>
                <c:pt idx="5469">
                  <c:v>413.36263736263538</c:v>
                </c:pt>
                <c:pt idx="5470">
                  <c:v>411.0769230769211</c:v>
                </c:pt>
                <c:pt idx="5471">
                  <c:v>404.21978021977827</c:v>
                </c:pt>
                <c:pt idx="5472">
                  <c:v>398.0659340659322</c:v>
                </c:pt>
                <c:pt idx="5473">
                  <c:v>407.03296703296508</c:v>
                </c:pt>
                <c:pt idx="5474">
                  <c:v>405.62637362637173</c:v>
                </c:pt>
                <c:pt idx="5475">
                  <c:v>417.75824175823982</c:v>
                </c:pt>
                <c:pt idx="5476">
                  <c:v>428.13186813186616</c:v>
                </c:pt>
                <c:pt idx="5477">
                  <c:v>420.92307692307497</c:v>
                </c:pt>
                <c:pt idx="5478">
                  <c:v>412.83516483516291</c:v>
                </c:pt>
                <c:pt idx="5479">
                  <c:v>404.04395604395415</c:v>
                </c:pt>
                <c:pt idx="5480">
                  <c:v>397.36263736263555</c:v>
                </c:pt>
                <c:pt idx="5481">
                  <c:v>398.7692307692289</c:v>
                </c:pt>
                <c:pt idx="5482">
                  <c:v>412.30769230769033</c:v>
                </c:pt>
                <c:pt idx="5483">
                  <c:v>409.14285714285518</c:v>
                </c:pt>
                <c:pt idx="5484">
                  <c:v>417.23076923076724</c:v>
                </c:pt>
                <c:pt idx="5485">
                  <c:v>398.94505494505302</c:v>
                </c:pt>
                <c:pt idx="5486">
                  <c:v>384.70329670329482</c:v>
                </c:pt>
                <c:pt idx="5487">
                  <c:v>389.80219780219591</c:v>
                </c:pt>
                <c:pt idx="5488">
                  <c:v>388.57142857142668</c:v>
                </c:pt>
                <c:pt idx="5489">
                  <c:v>383.12087912087725</c:v>
                </c:pt>
                <c:pt idx="5490">
                  <c:v>381.89010989010802</c:v>
                </c:pt>
                <c:pt idx="5491">
                  <c:v>385.75824175823993</c:v>
                </c:pt>
                <c:pt idx="5492">
                  <c:v>391.03296703296513</c:v>
                </c:pt>
                <c:pt idx="5493">
                  <c:v>395.25274725274539</c:v>
                </c:pt>
                <c:pt idx="5494">
                  <c:v>392.61538461538271</c:v>
                </c:pt>
                <c:pt idx="5495">
                  <c:v>396.48351648351462</c:v>
                </c:pt>
                <c:pt idx="5496">
                  <c:v>395.25274725274539</c:v>
                </c:pt>
                <c:pt idx="5497">
                  <c:v>388.04395604395421</c:v>
                </c:pt>
                <c:pt idx="5498">
                  <c:v>384.52747252747071</c:v>
                </c:pt>
                <c:pt idx="5499">
                  <c:v>379.25274725274545</c:v>
                </c:pt>
                <c:pt idx="5500">
                  <c:v>368.35164835164659</c:v>
                </c:pt>
                <c:pt idx="5501">
                  <c:v>347.4285714285698</c:v>
                </c:pt>
                <c:pt idx="5502">
                  <c:v>350.2417582417566</c:v>
                </c:pt>
                <c:pt idx="5503">
                  <c:v>340.04395604395438</c:v>
                </c:pt>
                <c:pt idx="5504">
                  <c:v>340.57142857142691</c:v>
                </c:pt>
                <c:pt idx="5505">
                  <c:v>343.38461538461371</c:v>
                </c:pt>
                <c:pt idx="5506">
                  <c:v>338.63736263736098</c:v>
                </c:pt>
                <c:pt idx="5507">
                  <c:v>338.81318681318515</c:v>
                </c:pt>
                <c:pt idx="5508">
                  <c:v>317.18681318681166</c:v>
                </c:pt>
                <c:pt idx="5509">
                  <c:v>328.96703296703146</c:v>
                </c:pt>
                <c:pt idx="5510">
                  <c:v>318.94505494505347</c:v>
                </c:pt>
                <c:pt idx="5511">
                  <c:v>320.1758241758227</c:v>
                </c:pt>
                <c:pt idx="5512">
                  <c:v>318.59340659340512</c:v>
                </c:pt>
                <c:pt idx="5513">
                  <c:v>333.53846153845996</c:v>
                </c:pt>
                <c:pt idx="5514">
                  <c:v>345.49450549450387</c:v>
                </c:pt>
                <c:pt idx="5515">
                  <c:v>340.39560439560279</c:v>
                </c:pt>
                <c:pt idx="5516">
                  <c:v>345.14285714285546</c:v>
                </c:pt>
                <c:pt idx="5517">
                  <c:v>359.56043956043783</c:v>
                </c:pt>
                <c:pt idx="5518">
                  <c:v>347.25274725274562</c:v>
                </c:pt>
                <c:pt idx="5519">
                  <c:v>350.24175824175666</c:v>
                </c:pt>
                <c:pt idx="5520">
                  <c:v>356.92307692307531</c:v>
                </c:pt>
                <c:pt idx="5521">
                  <c:v>347.07692307692145</c:v>
                </c:pt>
                <c:pt idx="5522">
                  <c:v>333.71428571428419</c:v>
                </c:pt>
                <c:pt idx="5523">
                  <c:v>328.08791208791058</c:v>
                </c:pt>
                <c:pt idx="5524">
                  <c:v>339.16483516483362</c:v>
                </c:pt>
                <c:pt idx="5525">
                  <c:v>336.35164835164682</c:v>
                </c:pt>
                <c:pt idx="5526">
                  <c:v>340.39560439560279</c:v>
                </c:pt>
                <c:pt idx="5527">
                  <c:v>340.04395604395444</c:v>
                </c:pt>
                <c:pt idx="5528">
                  <c:v>350.2417582417566</c:v>
                </c:pt>
                <c:pt idx="5529">
                  <c:v>340.21978021977861</c:v>
                </c:pt>
                <c:pt idx="5530">
                  <c:v>340.04395604395444</c:v>
                </c:pt>
                <c:pt idx="5531">
                  <c:v>335.12087912087753</c:v>
                </c:pt>
                <c:pt idx="5532">
                  <c:v>337.23076923076769</c:v>
                </c:pt>
                <c:pt idx="5533">
                  <c:v>324.92307692307543</c:v>
                </c:pt>
                <c:pt idx="5534">
                  <c:v>325.27472527472378</c:v>
                </c:pt>
                <c:pt idx="5535">
                  <c:v>338.46153846153692</c:v>
                </c:pt>
                <c:pt idx="5536">
                  <c:v>322.63736263736121</c:v>
                </c:pt>
                <c:pt idx="5537">
                  <c:v>317.53846153846007</c:v>
                </c:pt>
                <c:pt idx="5538">
                  <c:v>313.67032967032827</c:v>
                </c:pt>
                <c:pt idx="5539">
                  <c:v>298.5494505494492</c:v>
                </c:pt>
                <c:pt idx="5540">
                  <c:v>302.76923076922935</c:v>
                </c:pt>
                <c:pt idx="5541">
                  <c:v>307.34065934065791</c:v>
                </c:pt>
                <c:pt idx="5542">
                  <c:v>304.5274725274711</c:v>
                </c:pt>
                <c:pt idx="5543">
                  <c:v>298.19780219780085</c:v>
                </c:pt>
                <c:pt idx="5544">
                  <c:v>295.91208791208652</c:v>
                </c:pt>
                <c:pt idx="5545">
                  <c:v>295.7362637362624</c:v>
                </c:pt>
                <c:pt idx="5546">
                  <c:v>304.35164835164693</c:v>
                </c:pt>
                <c:pt idx="5547">
                  <c:v>302.94505494505358</c:v>
                </c:pt>
                <c:pt idx="5548">
                  <c:v>297.49450549450421</c:v>
                </c:pt>
                <c:pt idx="5549">
                  <c:v>305.75824175824039</c:v>
                </c:pt>
                <c:pt idx="5550">
                  <c:v>296.08791208791075</c:v>
                </c:pt>
                <c:pt idx="5551">
                  <c:v>299.78021978021843</c:v>
                </c:pt>
                <c:pt idx="5552">
                  <c:v>292.2197802197789</c:v>
                </c:pt>
                <c:pt idx="5553">
                  <c:v>293.80219780219647</c:v>
                </c:pt>
                <c:pt idx="5554">
                  <c:v>312.79120879120734</c:v>
                </c:pt>
                <c:pt idx="5555">
                  <c:v>320.1758241758227</c:v>
                </c:pt>
                <c:pt idx="5556">
                  <c:v>312.96703296703151</c:v>
                </c:pt>
                <c:pt idx="5557">
                  <c:v>309.0989010988996</c:v>
                </c:pt>
                <c:pt idx="5558">
                  <c:v>302.7692307692293</c:v>
                </c:pt>
                <c:pt idx="5559">
                  <c:v>310.68131868131718</c:v>
                </c:pt>
                <c:pt idx="5560">
                  <c:v>328.79120879120711</c:v>
                </c:pt>
                <c:pt idx="5561">
                  <c:v>327.73626373626206</c:v>
                </c:pt>
                <c:pt idx="5562">
                  <c:v>330.72527472527298</c:v>
                </c:pt>
                <c:pt idx="5563">
                  <c:v>325.97802197802025</c:v>
                </c:pt>
                <c:pt idx="5564">
                  <c:v>327.20879120878948</c:v>
                </c:pt>
                <c:pt idx="5565">
                  <c:v>326.85714285714113</c:v>
                </c:pt>
                <c:pt idx="5566">
                  <c:v>323.16483516483345</c:v>
                </c:pt>
                <c:pt idx="5567">
                  <c:v>325.45054945054773</c:v>
                </c:pt>
                <c:pt idx="5568">
                  <c:v>318.59340659340489</c:v>
                </c:pt>
                <c:pt idx="5569">
                  <c:v>316.65934065933897</c:v>
                </c:pt>
                <c:pt idx="5570">
                  <c:v>319.47252747252577</c:v>
                </c:pt>
                <c:pt idx="5571">
                  <c:v>328.61538461538282</c:v>
                </c:pt>
                <c:pt idx="5572">
                  <c:v>331.42857142856963</c:v>
                </c:pt>
                <c:pt idx="5573">
                  <c:v>342.32967032966843</c:v>
                </c:pt>
                <c:pt idx="5574">
                  <c:v>334.06593406593225</c:v>
                </c:pt>
                <c:pt idx="5575">
                  <c:v>322.28571428571252</c:v>
                </c:pt>
                <c:pt idx="5576">
                  <c:v>326.15384615384443</c:v>
                </c:pt>
                <c:pt idx="5577">
                  <c:v>327.20879120878948</c:v>
                </c:pt>
                <c:pt idx="5578">
                  <c:v>325.45054945054778</c:v>
                </c:pt>
                <c:pt idx="5579">
                  <c:v>326.15384615384443</c:v>
                </c:pt>
                <c:pt idx="5580">
                  <c:v>321.75824175824005</c:v>
                </c:pt>
                <c:pt idx="5581">
                  <c:v>314.54945054944886</c:v>
                </c:pt>
                <c:pt idx="5582">
                  <c:v>302.76923076922913</c:v>
                </c:pt>
                <c:pt idx="5583">
                  <c:v>296.61538461538305</c:v>
                </c:pt>
                <c:pt idx="5584">
                  <c:v>296.61538461538305</c:v>
                </c:pt>
                <c:pt idx="5585">
                  <c:v>302.76923076922913</c:v>
                </c:pt>
                <c:pt idx="5586">
                  <c:v>290.81318681318521</c:v>
                </c:pt>
                <c:pt idx="5587">
                  <c:v>290.98901098900944</c:v>
                </c:pt>
                <c:pt idx="5588">
                  <c:v>301.36263736263578</c:v>
                </c:pt>
                <c:pt idx="5589">
                  <c:v>299.7802197802182</c:v>
                </c:pt>
                <c:pt idx="5590">
                  <c:v>297.84615384615228</c:v>
                </c:pt>
                <c:pt idx="5591">
                  <c:v>297.6703296703281</c:v>
                </c:pt>
                <c:pt idx="5592">
                  <c:v>304.87912087911928</c:v>
                </c:pt>
                <c:pt idx="5593">
                  <c:v>301.53846153845996</c:v>
                </c:pt>
                <c:pt idx="5594">
                  <c:v>298.02197802197645</c:v>
                </c:pt>
                <c:pt idx="5595">
                  <c:v>298.54945054944898</c:v>
                </c:pt>
                <c:pt idx="5596">
                  <c:v>285.53846153846001</c:v>
                </c:pt>
                <c:pt idx="5597">
                  <c:v>277.0989010988996</c:v>
                </c:pt>
                <c:pt idx="5598">
                  <c:v>272.52747252747105</c:v>
                </c:pt>
                <c:pt idx="5599">
                  <c:v>274.10989010988862</c:v>
                </c:pt>
                <c:pt idx="5600">
                  <c:v>270.59340659340512</c:v>
                </c:pt>
                <c:pt idx="5601">
                  <c:v>272.70329670329522</c:v>
                </c:pt>
                <c:pt idx="5602">
                  <c:v>269.36263736263589</c:v>
                </c:pt>
                <c:pt idx="5603">
                  <c:v>266.54945054944909</c:v>
                </c:pt>
                <c:pt idx="5604">
                  <c:v>249.8461538461525</c:v>
                </c:pt>
                <c:pt idx="5605">
                  <c:v>255.99999999999864</c:v>
                </c:pt>
                <c:pt idx="5606">
                  <c:v>254.59340659340523</c:v>
                </c:pt>
                <c:pt idx="5607">
                  <c:v>249.84615384615253</c:v>
                </c:pt>
                <c:pt idx="5608">
                  <c:v>238.59340659340535</c:v>
                </c:pt>
                <c:pt idx="5609">
                  <c:v>236.1318681318669</c:v>
                </c:pt>
                <c:pt idx="5610">
                  <c:v>222.06593406593294</c:v>
                </c:pt>
                <c:pt idx="5611">
                  <c:v>228.04395604395489</c:v>
                </c:pt>
                <c:pt idx="5612">
                  <c:v>225.58241758241641</c:v>
                </c:pt>
                <c:pt idx="5613">
                  <c:v>232.26373626373507</c:v>
                </c:pt>
                <c:pt idx="5614">
                  <c:v>235.07692307692184</c:v>
                </c:pt>
                <c:pt idx="5615">
                  <c:v>226.98901098900981</c:v>
                </c:pt>
                <c:pt idx="5616">
                  <c:v>229.09890109889989</c:v>
                </c:pt>
                <c:pt idx="5617">
                  <c:v>218.19780219780105</c:v>
                </c:pt>
                <c:pt idx="5618">
                  <c:v>216.96703296703183</c:v>
                </c:pt>
                <c:pt idx="5619">
                  <c:v>246.68131868131735</c:v>
                </c:pt>
                <c:pt idx="5620">
                  <c:v>265.84615384615245</c:v>
                </c:pt>
                <c:pt idx="5621">
                  <c:v>259.5164835164822</c:v>
                </c:pt>
                <c:pt idx="5622">
                  <c:v>255.12087912087785</c:v>
                </c:pt>
                <c:pt idx="5623">
                  <c:v>253.71428571428444</c:v>
                </c:pt>
                <c:pt idx="5624">
                  <c:v>251.25274725274599</c:v>
                </c:pt>
                <c:pt idx="5625">
                  <c:v>243.16483516483393</c:v>
                </c:pt>
                <c:pt idx="5626">
                  <c:v>245.27472527472401</c:v>
                </c:pt>
                <c:pt idx="5627">
                  <c:v>244.21978021977898</c:v>
                </c:pt>
                <c:pt idx="5628">
                  <c:v>250.19780219780094</c:v>
                </c:pt>
                <c:pt idx="5629">
                  <c:v>236.3076923076911</c:v>
                </c:pt>
                <c:pt idx="5630">
                  <c:v>237.89010989010868</c:v>
                </c:pt>
                <c:pt idx="5631">
                  <c:v>237.36263736263615</c:v>
                </c:pt>
                <c:pt idx="5632">
                  <c:v>233.4945054945043</c:v>
                </c:pt>
                <c:pt idx="5633">
                  <c:v>232.79120879120762</c:v>
                </c:pt>
                <c:pt idx="5634">
                  <c:v>250.37362637362509</c:v>
                </c:pt>
                <c:pt idx="5635">
                  <c:v>252.13186813186684</c:v>
                </c:pt>
                <c:pt idx="5636">
                  <c:v>252.65934065933936</c:v>
                </c:pt>
                <c:pt idx="5637">
                  <c:v>251.07692307692182</c:v>
                </c:pt>
                <c:pt idx="5638">
                  <c:v>258.28571428571303</c:v>
                </c:pt>
                <c:pt idx="5639">
                  <c:v>269.18681318681189</c:v>
                </c:pt>
                <c:pt idx="5640">
                  <c:v>267.95604395604266</c:v>
                </c:pt>
                <c:pt idx="5641">
                  <c:v>270.59340659340529</c:v>
                </c:pt>
                <c:pt idx="5642">
                  <c:v>264.26373626373498</c:v>
                </c:pt>
                <c:pt idx="5643">
                  <c:v>280.61538461538328</c:v>
                </c:pt>
                <c:pt idx="5644">
                  <c:v>277.27472527472395</c:v>
                </c:pt>
                <c:pt idx="5645">
                  <c:v>257.40659340659221</c:v>
                </c:pt>
                <c:pt idx="5646">
                  <c:v>255.99999999999881</c:v>
                </c:pt>
                <c:pt idx="5647">
                  <c:v>271.47252747252622</c:v>
                </c:pt>
                <c:pt idx="5648">
                  <c:v>285.01098901098777</c:v>
                </c:pt>
                <c:pt idx="5649">
                  <c:v>290.4615384615372</c:v>
                </c:pt>
                <c:pt idx="5650">
                  <c:v>288.17582417582292</c:v>
                </c:pt>
                <c:pt idx="5651">
                  <c:v>296.79120879120745</c:v>
                </c:pt>
                <c:pt idx="5652">
                  <c:v>304.52747252747116</c:v>
                </c:pt>
                <c:pt idx="5653">
                  <c:v>298.37362637362503</c:v>
                </c:pt>
                <c:pt idx="5654">
                  <c:v>293.27472527472395</c:v>
                </c:pt>
                <c:pt idx="5655">
                  <c:v>286.06593406593277</c:v>
                </c:pt>
                <c:pt idx="5656">
                  <c:v>289.93406593406462</c:v>
                </c:pt>
                <c:pt idx="5657">
                  <c:v>284.13186813186684</c:v>
                </c:pt>
                <c:pt idx="5658">
                  <c:v>276.39560439560313</c:v>
                </c:pt>
                <c:pt idx="5659">
                  <c:v>278.68131868131741</c:v>
                </c:pt>
                <c:pt idx="5660">
                  <c:v>278.15384615384488</c:v>
                </c:pt>
                <c:pt idx="5661">
                  <c:v>286.06593406593277</c:v>
                </c:pt>
                <c:pt idx="5662">
                  <c:v>279.91208791208663</c:v>
                </c:pt>
                <c:pt idx="5663">
                  <c:v>281.49450549450427</c:v>
                </c:pt>
                <c:pt idx="5664">
                  <c:v>283.95604395604266</c:v>
                </c:pt>
                <c:pt idx="5665">
                  <c:v>288.70329670329539</c:v>
                </c:pt>
                <c:pt idx="5666">
                  <c:v>284.65934065933936</c:v>
                </c:pt>
                <c:pt idx="5667">
                  <c:v>272.17582417582292</c:v>
                </c:pt>
                <c:pt idx="5668">
                  <c:v>270.9450549450537</c:v>
                </c:pt>
                <c:pt idx="5669">
                  <c:v>259.16483516483396</c:v>
                </c:pt>
                <c:pt idx="5670">
                  <c:v>266.02197802197679</c:v>
                </c:pt>
                <c:pt idx="5671">
                  <c:v>272.52747252747122</c:v>
                </c:pt>
                <c:pt idx="5672">
                  <c:v>263.03296703296576</c:v>
                </c:pt>
                <c:pt idx="5673">
                  <c:v>265.8461538461525</c:v>
                </c:pt>
                <c:pt idx="5674">
                  <c:v>272.87912087911951</c:v>
                </c:pt>
                <c:pt idx="5675">
                  <c:v>247.56043956043831</c:v>
                </c:pt>
                <c:pt idx="5676">
                  <c:v>240.70329670329548</c:v>
                </c:pt>
                <c:pt idx="5677">
                  <c:v>240.70329670329548</c:v>
                </c:pt>
                <c:pt idx="5678">
                  <c:v>225.05494505494391</c:v>
                </c:pt>
                <c:pt idx="5679">
                  <c:v>276.92307692307554</c:v>
                </c:pt>
                <c:pt idx="5680">
                  <c:v>278.68131868131729</c:v>
                </c:pt>
                <c:pt idx="5681">
                  <c:v>258.28571428571297</c:v>
                </c:pt>
                <c:pt idx="5682">
                  <c:v>257.93406593406462</c:v>
                </c:pt>
                <c:pt idx="5683">
                  <c:v>258.46153846153715</c:v>
                </c:pt>
                <c:pt idx="5684">
                  <c:v>268.13186813186678</c:v>
                </c:pt>
                <c:pt idx="5685">
                  <c:v>264.4395604395591</c:v>
                </c:pt>
                <c:pt idx="5686">
                  <c:v>252.83516483516357</c:v>
                </c:pt>
                <c:pt idx="5687">
                  <c:v>270.41758241758106</c:v>
                </c:pt>
                <c:pt idx="5688">
                  <c:v>272.17582417582281</c:v>
                </c:pt>
                <c:pt idx="5689">
                  <c:v>263.91208791208658</c:v>
                </c:pt>
                <c:pt idx="5690">
                  <c:v>257.05494505494374</c:v>
                </c:pt>
                <c:pt idx="5691">
                  <c:v>242.28571428571306</c:v>
                </c:pt>
                <c:pt idx="5692">
                  <c:v>227.86813186813072</c:v>
                </c:pt>
                <c:pt idx="5693">
                  <c:v>231.03296703296584</c:v>
                </c:pt>
                <c:pt idx="5694">
                  <c:v>223.29670329670213</c:v>
                </c:pt>
                <c:pt idx="5695">
                  <c:v>220.65934065933953</c:v>
                </c:pt>
                <c:pt idx="5696">
                  <c:v>240.87912087911963</c:v>
                </c:pt>
                <c:pt idx="5697">
                  <c:v>233.31868131868012</c:v>
                </c:pt>
                <c:pt idx="5698">
                  <c:v>218.90109890109778</c:v>
                </c:pt>
                <c:pt idx="5699">
                  <c:v>209.58241758241653</c:v>
                </c:pt>
                <c:pt idx="5700">
                  <c:v>212.57142857142753</c:v>
                </c:pt>
                <c:pt idx="5701">
                  <c:v>224.1758241758231</c:v>
                </c:pt>
                <c:pt idx="5702">
                  <c:v>212.39560439560339</c:v>
                </c:pt>
                <c:pt idx="5703">
                  <c:v>196.74725274725182</c:v>
                </c:pt>
                <c:pt idx="5704">
                  <c:v>191.64835164835074</c:v>
                </c:pt>
                <c:pt idx="5705">
                  <c:v>183.56043956043868</c:v>
                </c:pt>
                <c:pt idx="5706">
                  <c:v>175.824175824175</c:v>
                </c:pt>
                <c:pt idx="5707">
                  <c:v>199.56043956043862</c:v>
                </c:pt>
                <c:pt idx="5708">
                  <c:v>194.9890109890101</c:v>
                </c:pt>
                <c:pt idx="5709">
                  <c:v>179.69230769230688</c:v>
                </c:pt>
                <c:pt idx="5710">
                  <c:v>161.05494505494431</c:v>
                </c:pt>
                <c:pt idx="5711">
                  <c:v>168.9670329670322</c:v>
                </c:pt>
                <c:pt idx="5712">
                  <c:v>174.24175824175745</c:v>
                </c:pt>
                <c:pt idx="5713">
                  <c:v>164.21978021977947</c:v>
                </c:pt>
                <c:pt idx="5714">
                  <c:v>148.92307692307625</c:v>
                </c:pt>
                <c:pt idx="5715">
                  <c:v>155.25274725274656</c:v>
                </c:pt>
                <c:pt idx="5716">
                  <c:v>145.9340659340653</c:v>
                </c:pt>
                <c:pt idx="5717">
                  <c:v>139.25274725274664</c:v>
                </c:pt>
                <c:pt idx="5718">
                  <c:v>129.75824175824118</c:v>
                </c:pt>
                <c:pt idx="5719">
                  <c:v>142.06593406593342</c:v>
                </c:pt>
                <c:pt idx="5720">
                  <c:v>138.72527472527409</c:v>
                </c:pt>
                <c:pt idx="5721">
                  <c:v>128.35164835164778</c:v>
                </c:pt>
                <c:pt idx="5722">
                  <c:v>137.31868131868069</c:v>
                </c:pt>
                <c:pt idx="5723">
                  <c:v>123.60439560439505</c:v>
                </c:pt>
                <c:pt idx="5724">
                  <c:v>120.26373626373572</c:v>
                </c:pt>
                <c:pt idx="5725">
                  <c:v>121.84615384615329</c:v>
                </c:pt>
                <c:pt idx="5726">
                  <c:v>131.34065934065873</c:v>
                </c:pt>
                <c:pt idx="5727">
                  <c:v>131.69230769230708</c:v>
                </c:pt>
                <c:pt idx="5728">
                  <c:v>135.56043956043891</c:v>
                </c:pt>
                <c:pt idx="5729">
                  <c:v>133.09890109890046</c:v>
                </c:pt>
                <c:pt idx="5730">
                  <c:v>124.48351648351587</c:v>
                </c:pt>
                <c:pt idx="5731">
                  <c:v>128.17582417582352</c:v>
                </c:pt>
                <c:pt idx="5732">
                  <c:v>126.41758241758178</c:v>
                </c:pt>
                <c:pt idx="5733">
                  <c:v>122.19780219780158</c:v>
                </c:pt>
                <c:pt idx="5734">
                  <c:v>127.47252747252682</c:v>
                </c:pt>
                <c:pt idx="5735">
                  <c:v>130.10989010988945</c:v>
                </c:pt>
                <c:pt idx="5736">
                  <c:v>126.59340659340594</c:v>
                </c:pt>
                <c:pt idx="5737">
                  <c:v>115.86813186813127</c:v>
                </c:pt>
                <c:pt idx="5738">
                  <c:v>110.76923076923021</c:v>
                </c:pt>
                <c:pt idx="5739">
                  <c:v>112.70329670329615</c:v>
                </c:pt>
                <c:pt idx="5740">
                  <c:v>106.7252747252742</c:v>
                </c:pt>
                <c:pt idx="5741">
                  <c:v>111.29670329670274</c:v>
                </c:pt>
                <c:pt idx="5742">
                  <c:v>110.76923076923022</c:v>
                </c:pt>
                <c:pt idx="5743">
                  <c:v>107.07692307692254</c:v>
                </c:pt>
                <c:pt idx="5744">
                  <c:v>108.48351648351594</c:v>
                </c:pt>
                <c:pt idx="5745">
                  <c:v>105.31868131868079</c:v>
                </c:pt>
                <c:pt idx="5746">
                  <c:v>107.42857142857088</c:v>
                </c:pt>
                <c:pt idx="5747">
                  <c:v>105.67032967032911</c:v>
                </c:pt>
                <c:pt idx="5748">
                  <c:v>106.90109890109834</c:v>
                </c:pt>
                <c:pt idx="5749">
                  <c:v>106.37362637362581</c:v>
                </c:pt>
                <c:pt idx="5750">
                  <c:v>111.2967032967027</c:v>
                </c:pt>
                <c:pt idx="5751">
                  <c:v>115.69230769230707</c:v>
                </c:pt>
                <c:pt idx="5752">
                  <c:v>120.79120879120815</c:v>
                </c:pt>
                <c:pt idx="5753">
                  <c:v>124.83516483516418</c:v>
                </c:pt>
                <c:pt idx="5754">
                  <c:v>130.81318681318615</c:v>
                </c:pt>
                <c:pt idx="5755">
                  <c:v>129.0549450549444</c:v>
                </c:pt>
                <c:pt idx="5756">
                  <c:v>131.69230769230703</c:v>
                </c:pt>
                <c:pt idx="5757">
                  <c:v>129.23076923076857</c:v>
                </c:pt>
                <c:pt idx="5758">
                  <c:v>128.17582417582352</c:v>
                </c:pt>
                <c:pt idx="5759">
                  <c:v>131.1648351648345</c:v>
                </c:pt>
                <c:pt idx="5760">
                  <c:v>123.42857142857079</c:v>
                </c:pt>
                <c:pt idx="5761">
                  <c:v>127.12087912087848</c:v>
                </c:pt>
                <c:pt idx="5762">
                  <c:v>127.47252747252683</c:v>
                </c:pt>
                <c:pt idx="5763">
                  <c:v>118.85714285714226</c:v>
                </c:pt>
                <c:pt idx="5764">
                  <c:v>125.36263736263675</c:v>
                </c:pt>
                <c:pt idx="5765">
                  <c:v>121.49450549450491</c:v>
                </c:pt>
                <c:pt idx="5766">
                  <c:v>115.69230769230712</c:v>
                </c:pt>
                <c:pt idx="5767">
                  <c:v>117.80219780219723</c:v>
                </c:pt>
                <c:pt idx="5768">
                  <c:v>120.96703296703237</c:v>
                </c:pt>
                <c:pt idx="5769">
                  <c:v>124.30769230769171</c:v>
                </c:pt>
                <c:pt idx="5770">
                  <c:v>87.736263736263325</c:v>
                </c:pt>
                <c:pt idx="5771">
                  <c:v>79.64835164835128</c:v>
                </c:pt>
                <c:pt idx="5772">
                  <c:v>79.120879120878755</c:v>
                </c:pt>
                <c:pt idx="5773">
                  <c:v>79.120879120878755</c:v>
                </c:pt>
                <c:pt idx="5774">
                  <c:v>73.670329670329338</c:v>
                </c:pt>
                <c:pt idx="5775">
                  <c:v>75.076923076922725</c:v>
                </c:pt>
                <c:pt idx="5776">
                  <c:v>81.054945054944682</c:v>
                </c:pt>
                <c:pt idx="5777">
                  <c:v>81.758241758241383</c:v>
                </c:pt>
                <c:pt idx="5778">
                  <c:v>71.736263736263396</c:v>
                </c:pt>
                <c:pt idx="5779">
                  <c:v>76.131868131867776</c:v>
                </c:pt>
                <c:pt idx="5780">
                  <c:v>74.021978021977674</c:v>
                </c:pt>
                <c:pt idx="5781">
                  <c:v>71.208791208790871</c:v>
                </c:pt>
                <c:pt idx="5782">
                  <c:v>69.274725274724943</c:v>
                </c:pt>
                <c:pt idx="5783">
                  <c:v>67.692307692307367</c:v>
                </c:pt>
                <c:pt idx="5784">
                  <c:v>62.769230769230468</c:v>
                </c:pt>
                <c:pt idx="5785">
                  <c:v>63.296703296702994</c:v>
                </c:pt>
                <c:pt idx="5786">
                  <c:v>58.373626373626088</c:v>
                </c:pt>
                <c:pt idx="5787">
                  <c:v>62.769230769230468</c:v>
                </c:pt>
                <c:pt idx="5788">
                  <c:v>59.076923076922796</c:v>
                </c:pt>
                <c:pt idx="5789">
                  <c:v>57.318681318681044</c:v>
                </c:pt>
                <c:pt idx="5790">
                  <c:v>56.087912087911818</c:v>
                </c:pt>
                <c:pt idx="5791">
                  <c:v>47.120879120878897</c:v>
                </c:pt>
                <c:pt idx="5792">
                  <c:v>47.47252747252724</c:v>
                </c:pt>
                <c:pt idx="5793">
                  <c:v>51.692307692307438</c:v>
                </c:pt>
                <c:pt idx="5794">
                  <c:v>43.076923076922867</c:v>
                </c:pt>
                <c:pt idx="5795">
                  <c:v>39.384615384615195</c:v>
                </c:pt>
                <c:pt idx="5796">
                  <c:v>38.153846153845969</c:v>
                </c:pt>
                <c:pt idx="5797">
                  <c:v>40.439560439560239</c:v>
                </c:pt>
                <c:pt idx="5798">
                  <c:v>40.615384615384421</c:v>
                </c:pt>
                <c:pt idx="5799">
                  <c:v>48.879120879120642</c:v>
                </c:pt>
                <c:pt idx="5800">
                  <c:v>62.94505494505465</c:v>
                </c:pt>
                <c:pt idx="5801">
                  <c:v>56.967032967032701</c:v>
                </c:pt>
                <c:pt idx="5802">
                  <c:v>59.780219780219504</c:v>
                </c:pt>
                <c:pt idx="5803">
                  <c:v>64.703296703296417</c:v>
                </c:pt>
                <c:pt idx="5804">
                  <c:v>65.934065934065643</c:v>
                </c:pt>
                <c:pt idx="5805">
                  <c:v>66.109890109889818</c:v>
                </c:pt>
                <c:pt idx="5806">
                  <c:v>70.329670329670023</c:v>
                </c:pt>
                <c:pt idx="5807">
                  <c:v>69.450549450549147</c:v>
                </c:pt>
                <c:pt idx="5808">
                  <c:v>72.791208791208462</c:v>
                </c:pt>
                <c:pt idx="5809">
                  <c:v>74.725274725274389</c:v>
                </c:pt>
                <c:pt idx="5810">
                  <c:v>73.142857142856812</c:v>
                </c:pt>
                <c:pt idx="5811">
                  <c:v>69.274725274724958</c:v>
                </c:pt>
                <c:pt idx="5812">
                  <c:v>66.813186813186505</c:v>
                </c:pt>
                <c:pt idx="5813">
                  <c:v>73.494505494505148</c:v>
                </c:pt>
                <c:pt idx="5814">
                  <c:v>77.362637362637017</c:v>
                </c:pt>
                <c:pt idx="5815">
                  <c:v>76.835164835164491</c:v>
                </c:pt>
                <c:pt idx="5816">
                  <c:v>71.912087912087586</c:v>
                </c:pt>
                <c:pt idx="5817">
                  <c:v>69.978021978021658</c:v>
                </c:pt>
                <c:pt idx="5818">
                  <c:v>68.923076923076607</c:v>
                </c:pt>
                <c:pt idx="5819">
                  <c:v>75.78021978021944</c:v>
                </c:pt>
                <c:pt idx="5820">
                  <c:v>75.956043956043629</c:v>
                </c:pt>
                <c:pt idx="5821">
                  <c:v>73.494505494505162</c:v>
                </c:pt>
                <c:pt idx="5822">
                  <c:v>74.021978021977688</c:v>
                </c:pt>
                <c:pt idx="5823">
                  <c:v>76.307692307691951</c:v>
                </c:pt>
                <c:pt idx="5824">
                  <c:v>77.186813186812813</c:v>
                </c:pt>
                <c:pt idx="5825">
                  <c:v>71.384615384615032</c:v>
                </c:pt>
                <c:pt idx="5826">
                  <c:v>73.846153846153484</c:v>
                </c:pt>
                <c:pt idx="5827">
                  <c:v>73.670329670329309</c:v>
                </c:pt>
                <c:pt idx="5828">
                  <c:v>69.450549450549104</c:v>
                </c:pt>
                <c:pt idx="5829">
                  <c:v>71.912087912087557</c:v>
                </c:pt>
                <c:pt idx="5830">
                  <c:v>69.450549450549119</c:v>
                </c:pt>
                <c:pt idx="5831">
                  <c:v>65.934065934065615</c:v>
                </c:pt>
                <c:pt idx="5832">
                  <c:v>63.999999999999687</c:v>
                </c:pt>
                <c:pt idx="5833">
                  <c:v>53.626373626373358</c:v>
                </c:pt>
                <c:pt idx="5834">
                  <c:v>49.758241758241518</c:v>
                </c:pt>
                <c:pt idx="5835">
                  <c:v>54.329670329670066</c:v>
                </c:pt>
                <c:pt idx="5836">
                  <c:v>55.384615384615117</c:v>
                </c:pt>
                <c:pt idx="5837">
                  <c:v>56.791208791208525</c:v>
                </c:pt>
                <c:pt idx="5838">
                  <c:v>53.098901098900853</c:v>
                </c:pt>
                <c:pt idx="5839">
                  <c:v>54.857142857142598</c:v>
                </c:pt>
                <c:pt idx="5840">
                  <c:v>52.395604395604146</c:v>
                </c:pt>
                <c:pt idx="5841">
                  <c:v>50.109890109889868</c:v>
                </c:pt>
                <c:pt idx="5842">
                  <c:v>45.538461538461313</c:v>
                </c:pt>
                <c:pt idx="5843">
                  <c:v>45.890109890109663</c:v>
                </c:pt>
                <c:pt idx="5844">
                  <c:v>43.428571428571217</c:v>
                </c:pt>
                <c:pt idx="5845">
                  <c:v>48.527472527472284</c:v>
                </c:pt>
                <c:pt idx="5846">
                  <c:v>49.758241758241518</c:v>
                </c:pt>
                <c:pt idx="5847">
                  <c:v>50.109890109889868</c:v>
                </c:pt>
                <c:pt idx="5848">
                  <c:v>48.879120879120642</c:v>
                </c:pt>
                <c:pt idx="5849">
                  <c:v>46.945054945054721</c:v>
                </c:pt>
                <c:pt idx="5850">
                  <c:v>46.945054945054721</c:v>
                </c:pt>
                <c:pt idx="5851">
                  <c:v>45.362637362637145</c:v>
                </c:pt>
                <c:pt idx="5852">
                  <c:v>44.483516483516262</c:v>
                </c:pt>
                <c:pt idx="5853">
                  <c:v>45.890109890109663</c:v>
                </c:pt>
                <c:pt idx="5854">
                  <c:v>47.47252747252724</c:v>
                </c:pt>
                <c:pt idx="5855">
                  <c:v>47.824175824175583</c:v>
                </c:pt>
                <c:pt idx="5856">
                  <c:v>45.714285714285481</c:v>
                </c:pt>
                <c:pt idx="5857">
                  <c:v>47.648351648351401</c:v>
                </c:pt>
                <c:pt idx="5858">
                  <c:v>49.406593406593146</c:v>
                </c:pt>
                <c:pt idx="5859">
                  <c:v>49.758241758241496</c:v>
                </c:pt>
                <c:pt idx="5860">
                  <c:v>50.81318681318654</c:v>
                </c:pt>
                <c:pt idx="5861">
                  <c:v>50.81318681318654</c:v>
                </c:pt>
                <c:pt idx="5862">
                  <c:v>50.637362637362365</c:v>
                </c:pt>
                <c:pt idx="5863">
                  <c:v>51.868131868131591</c:v>
                </c:pt>
                <c:pt idx="5864">
                  <c:v>49.054945054944788</c:v>
                </c:pt>
                <c:pt idx="5865">
                  <c:v>47.824175824175569</c:v>
                </c:pt>
                <c:pt idx="5866">
                  <c:v>45.186813186812941</c:v>
                </c:pt>
                <c:pt idx="5867">
                  <c:v>46.065934065933824</c:v>
                </c:pt>
                <c:pt idx="5868">
                  <c:v>50.109890109889847</c:v>
                </c:pt>
                <c:pt idx="5869">
                  <c:v>46.065934065933824</c:v>
                </c:pt>
                <c:pt idx="5870">
                  <c:v>46.593406593406343</c:v>
                </c:pt>
                <c:pt idx="5871">
                  <c:v>45.362637362637116</c:v>
                </c:pt>
                <c:pt idx="5872">
                  <c:v>45.362637362637116</c:v>
                </c:pt>
                <c:pt idx="5873">
                  <c:v>51.868131868131584</c:v>
                </c:pt>
                <c:pt idx="5874">
                  <c:v>52.747252747252453</c:v>
                </c:pt>
                <c:pt idx="5875">
                  <c:v>52.043956043955752</c:v>
                </c:pt>
                <c:pt idx="5876">
                  <c:v>51.340659340659052</c:v>
                </c:pt>
                <c:pt idx="5877">
                  <c:v>47.472527472527204</c:v>
                </c:pt>
                <c:pt idx="5878">
                  <c:v>50.461538461538176</c:v>
                </c:pt>
                <c:pt idx="5879">
                  <c:v>47.296703296703029</c:v>
                </c:pt>
                <c:pt idx="5880">
                  <c:v>48.527472527472248</c:v>
                </c:pt>
                <c:pt idx="5881">
                  <c:v>48.703296703296424</c:v>
                </c:pt>
                <c:pt idx="5882">
                  <c:v>49.934065934065643</c:v>
                </c:pt>
                <c:pt idx="5883">
                  <c:v>51.340659340659037</c:v>
                </c:pt>
                <c:pt idx="5884">
                  <c:v>53.802197802197483</c:v>
                </c:pt>
                <c:pt idx="5885">
                  <c:v>56.263736263735936</c:v>
                </c:pt>
                <c:pt idx="5886">
                  <c:v>56.791208791208454</c:v>
                </c:pt>
                <c:pt idx="5887">
                  <c:v>55.560439560439235</c:v>
                </c:pt>
                <c:pt idx="5888">
                  <c:v>56.791208791208454</c:v>
                </c:pt>
                <c:pt idx="5889">
                  <c:v>54.857142857142534</c:v>
                </c:pt>
                <c:pt idx="5890">
                  <c:v>53.098901098900789</c:v>
                </c:pt>
                <c:pt idx="5891">
                  <c:v>55.560439560439235</c:v>
                </c:pt>
                <c:pt idx="5892">
                  <c:v>56.087912087911747</c:v>
                </c:pt>
                <c:pt idx="5893">
                  <c:v>56.263736263735929</c:v>
                </c:pt>
                <c:pt idx="5894">
                  <c:v>58.549450549450199</c:v>
                </c:pt>
                <c:pt idx="5895">
                  <c:v>57.670329670329316</c:v>
                </c:pt>
                <c:pt idx="5896">
                  <c:v>51.692307692307374</c:v>
                </c:pt>
                <c:pt idx="5897">
                  <c:v>52.219780219779906</c:v>
                </c:pt>
                <c:pt idx="5898">
                  <c:v>57.318681318680966</c:v>
                </c:pt>
                <c:pt idx="5899">
                  <c:v>71.03296703296661</c:v>
                </c:pt>
                <c:pt idx="5900">
                  <c:v>67.340659340658931</c:v>
                </c:pt>
                <c:pt idx="5901">
                  <c:v>67.692307692307281</c:v>
                </c:pt>
                <c:pt idx="5902">
                  <c:v>75.252747252746801</c:v>
                </c:pt>
                <c:pt idx="5903">
                  <c:v>74.5494505494501</c:v>
                </c:pt>
                <c:pt idx="5904">
                  <c:v>70.329670329669895</c:v>
                </c:pt>
                <c:pt idx="5905">
                  <c:v>73.846153846153399</c:v>
                </c:pt>
                <c:pt idx="5906">
                  <c:v>77.8901098901094</c:v>
                </c:pt>
                <c:pt idx="5907">
                  <c:v>76.659340659340188</c:v>
                </c:pt>
                <c:pt idx="5908">
                  <c:v>73.846153846153399</c:v>
                </c:pt>
                <c:pt idx="5909">
                  <c:v>77.714285714285253</c:v>
                </c:pt>
                <c:pt idx="5910">
                  <c:v>75.428571428570976</c:v>
                </c:pt>
                <c:pt idx="5911">
                  <c:v>75.428571428570976</c:v>
                </c:pt>
                <c:pt idx="5912">
                  <c:v>76.307692307691852</c:v>
                </c:pt>
                <c:pt idx="5913">
                  <c:v>75.956043956043516</c:v>
                </c:pt>
                <c:pt idx="5914">
                  <c:v>80.175824175823692</c:v>
                </c:pt>
                <c:pt idx="5915">
                  <c:v>96.879120879120308</c:v>
                </c:pt>
                <c:pt idx="5916">
                  <c:v>90.021978021977503</c:v>
                </c:pt>
                <c:pt idx="5917">
                  <c:v>90.901098901098379</c:v>
                </c:pt>
                <c:pt idx="5918">
                  <c:v>93.538461538461007</c:v>
                </c:pt>
                <c:pt idx="5919">
                  <c:v>95.824175824175271</c:v>
                </c:pt>
                <c:pt idx="5920">
                  <c:v>91.60439560439508</c:v>
                </c:pt>
                <c:pt idx="5921">
                  <c:v>90.901098901098379</c:v>
                </c:pt>
                <c:pt idx="5922">
                  <c:v>93.010989010988482</c:v>
                </c:pt>
                <c:pt idx="5923">
                  <c:v>96.879120879120322</c:v>
                </c:pt>
                <c:pt idx="5924">
                  <c:v>96.703296703296147</c:v>
                </c:pt>
                <c:pt idx="5925">
                  <c:v>107.42857142857082</c:v>
                </c:pt>
                <c:pt idx="5926">
                  <c:v>108.48351648351587</c:v>
                </c:pt>
                <c:pt idx="5927">
                  <c:v>111.29670329670267</c:v>
                </c:pt>
                <c:pt idx="5928">
                  <c:v>112.35164835164771</c:v>
                </c:pt>
                <c:pt idx="5929">
                  <c:v>117.45054945054878</c:v>
                </c:pt>
                <c:pt idx="5930">
                  <c:v>104.26373626373567</c:v>
                </c:pt>
                <c:pt idx="5931">
                  <c:v>97.406593406592847</c:v>
                </c:pt>
                <c:pt idx="5932">
                  <c:v>94.241758241757708</c:v>
                </c:pt>
                <c:pt idx="5933">
                  <c:v>97.054945054944497</c:v>
                </c:pt>
                <c:pt idx="5934">
                  <c:v>91.076923076922554</c:v>
                </c:pt>
                <c:pt idx="5935">
                  <c:v>84.571428571428072</c:v>
                </c:pt>
                <c:pt idx="5936">
                  <c:v>84.923076923076437</c:v>
                </c:pt>
                <c:pt idx="5937">
                  <c:v>86.857142857142364</c:v>
                </c:pt>
                <c:pt idx="5938">
                  <c:v>87.032967032966525</c:v>
                </c:pt>
                <c:pt idx="5939">
                  <c:v>84.043956043955546</c:v>
                </c:pt>
                <c:pt idx="5940">
                  <c:v>76.307692307691852</c:v>
                </c:pt>
                <c:pt idx="5941">
                  <c:v>74.725274725274275</c:v>
                </c:pt>
                <c:pt idx="5942">
                  <c:v>79.472527472526991</c:v>
                </c:pt>
                <c:pt idx="5943">
                  <c:v>81.054945054944568</c:v>
                </c:pt>
                <c:pt idx="5944">
                  <c:v>79.296703296702816</c:v>
                </c:pt>
                <c:pt idx="5945">
                  <c:v>79.824175824175342</c:v>
                </c:pt>
                <c:pt idx="5946">
                  <c:v>80.527472527472042</c:v>
                </c:pt>
                <c:pt idx="5947">
                  <c:v>79.999999999999517</c:v>
                </c:pt>
                <c:pt idx="5948">
                  <c:v>78.417582417581954</c:v>
                </c:pt>
                <c:pt idx="5949">
                  <c:v>79.296703296702816</c:v>
                </c:pt>
                <c:pt idx="5950">
                  <c:v>77.538461538461078</c:v>
                </c:pt>
                <c:pt idx="5951">
                  <c:v>75.076923076922625</c:v>
                </c:pt>
                <c:pt idx="5952">
                  <c:v>73.846153846153413</c:v>
                </c:pt>
                <c:pt idx="5953">
                  <c:v>71.736263736263311</c:v>
                </c:pt>
                <c:pt idx="5954">
                  <c:v>72.087912087911661</c:v>
                </c:pt>
                <c:pt idx="5955">
                  <c:v>73.142857142856712</c:v>
                </c:pt>
                <c:pt idx="5956">
                  <c:v>68.571428571428171</c:v>
                </c:pt>
                <c:pt idx="5957">
                  <c:v>65.230769230768857</c:v>
                </c:pt>
                <c:pt idx="5958">
                  <c:v>65.054945054944682</c:v>
                </c:pt>
                <c:pt idx="5959">
                  <c:v>61.010989010988659</c:v>
                </c:pt>
                <c:pt idx="5960">
                  <c:v>61.010989010988659</c:v>
                </c:pt>
                <c:pt idx="5961">
                  <c:v>65.934065934065544</c:v>
                </c:pt>
                <c:pt idx="5962">
                  <c:v>64.703296703296317</c:v>
                </c:pt>
                <c:pt idx="5963">
                  <c:v>64.175824175823792</c:v>
                </c:pt>
                <c:pt idx="5964">
                  <c:v>65.230769230768843</c:v>
                </c:pt>
                <c:pt idx="5965">
                  <c:v>73.670329670329238</c:v>
                </c:pt>
                <c:pt idx="5966">
                  <c:v>74.373626373625939</c:v>
                </c:pt>
                <c:pt idx="5967">
                  <c:v>75.604395604395151</c:v>
                </c:pt>
                <c:pt idx="5968">
                  <c:v>73.846153846153413</c:v>
                </c:pt>
                <c:pt idx="5969">
                  <c:v>75.428571428570976</c:v>
                </c:pt>
                <c:pt idx="5970">
                  <c:v>70.681318681318245</c:v>
                </c:pt>
                <c:pt idx="5971">
                  <c:v>71.032967032966596</c:v>
                </c:pt>
                <c:pt idx="5972">
                  <c:v>73.494505494505049</c:v>
                </c:pt>
                <c:pt idx="5973">
                  <c:v>75.076923076922611</c:v>
                </c:pt>
                <c:pt idx="5974">
                  <c:v>72.615384615384173</c:v>
                </c:pt>
                <c:pt idx="5975">
                  <c:v>72.615384615384173</c:v>
                </c:pt>
                <c:pt idx="5976">
                  <c:v>70.50549450549407</c:v>
                </c:pt>
                <c:pt idx="5977">
                  <c:v>72.263736263735836</c:v>
                </c:pt>
                <c:pt idx="5978">
                  <c:v>70.857142857142435</c:v>
                </c:pt>
                <c:pt idx="5979">
                  <c:v>73.494505494505049</c:v>
                </c:pt>
                <c:pt idx="5980">
                  <c:v>71.736263736263311</c:v>
                </c:pt>
                <c:pt idx="5981">
                  <c:v>71.208791208790785</c:v>
                </c:pt>
                <c:pt idx="5982">
                  <c:v>72.967032967032537</c:v>
                </c:pt>
                <c:pt idx="5983">
                  <c:v>73.670329670329238</c:v>
                </c:pt>
                <c:pt idx="5984">
                  <c:v>73.494505494505049</c:v>
                </c:pt>
                <c:pt idx="5985">
                  <c:v>78.417582417581954</c:v>
                </c:pt>
                <c:pt idx="5986">
                  <c:v>79.472527472526991</c:v>
                </c:pt>
                <c:pt idx="5987">
                  <c:v>76.835164835164377</c:v>
                </c:pt>
                <c:pt idx="5988">
                  <c:v>76.659340659340202</c:v>
                </c:pt>
                <c:pt idx="5989">
                  <c:v>76.835164835164377</c:v>
                </c:pt>
                <c:pt idx="5990">
                  <c:v>77.362637362636903</c:v>
                </c:pt>
                <c:pt idx="5991">
                  <c:v>77.538461538461078</c:v>
                </c:pt>
                <c:pt idx="5992">
                  <c:v>73.318681318680873</c:v>
                </c:pt>
                <c:pt idx="5993">
                  <c:v>71.560439560439136</c:v>
                </c:pt>
                <c:pt idx="5994">
                  <c:v>69.978021978021559</c:v>
                </c:pt>
                <c:pt idx="5995">
                  <c:v>72.263736263735836</c:v>
                </c:pt>
                <c:pt idx="5996">
                  <c:v>75.780219780219312</c:v>
                </c:pt>
                <c:pt idx="5997">
                  <c:v>75.956043956043501</c:v>
                </c:pt>
                <c:pt idx="5998">
                  <c:v>76.483516483516013</c:v>
                </c:pt>
                <c:pt idx="5999">
                  <c:v>74.90109890109845</c:v>
                </c:pt>
                <c:pt idx="6000">
                  <c:v>75.604395604395137</c:v>
                </c:pt>
                <c:pt idx="6001">
                  <c:v>75.780219780219312</c:v>
                </c:pt>
                <c:pt idx="6002">
                  <c:v>76.307692307691838</c:v>
                </c:pt>
                <c:pt idx="6003">
                  <c:v>74.197802197801735</c:v>
                </c:pt>
                <c:pt idx="6004">
                  <c:v>75.428571428570962</c:v>
                </c:pt>
                <c:pt idx="6005">
                  <c:v>81.406593406592904</c:v>
                </c:pt>
                <c:pt idx="6006">
                  <c:v>81.230769230768743</c:v>
                </c:pt>
                <c:pt idx="6007">
                  <c:v>83.692307692307182</c:v>
                </c:pt>
                <c:pt idx="6008">
                  <c:v>82.109890109889619</c:v>
                </c:pt>
                <c:pt idx="6009">
                  <c:v>79.648351648351181</c:v>
                </c:pt>
                <c:pt idx="6010">
                  <c:v>77.186813186812728</c:v>
                </c:pt>
                <c:pt idx="6011">
                  <c:v>86.681318681318174</c:v>
                </c:pt>
                <c:pt idx="6012">
                  <c:v>89.142857142856627</c:v>
                </c:pt>
                <c:pt idx="6013">
                  <c:v>87.736263736263226</c:v>
                </c:pt>
                <c:pt idx="6014">
                  <c:v>87.736263736263226</c:v>
                </c:pt>
                <c:pt idx="6015">
                  <c:v>85.802197802197298</c:v>
                </c:pt>
                <c:pt idx="6016">
                  <c:v>79.999999999999531</c:v>
                </c:pt>
                <c:pt idx="6017">
                  <c:v>76.659340659340216</c:v>
                </c:pt>
                <c:pt idx="6018">
                  <c:v>77.538461538461078</c:v>
                </c:pt>
                <c:pt idx="6019">
                  <c:v>79.120879120878655</c:v>
                </c:pt>
                <c:pt idx="6020">
                  <c:v>83.516483516483021</c:v>
                </c:pt>
                <c:pt idx="6021">
                  <c:v>104.08791208791148</c:v>
                </c:pt>
                <c:pt idx="6022">
                  <c:v>106.37362637362574</c:v>
                </c:pt>
                <c:pt idx="6023">
                  <c:v>106.90109890109827</c:v>
                </c:pt>
                <c:pt idx="6024">
                  <c:v>120.6153846153839</c:v>
                </c:pt>
                <c:pt idx="6025">
                  <c:v>120.08791208791138</c:v>
                </c:pt>
                <c:pt idx="6026">
                  <c:v>106.37362637362574</c:v>
                </c:pt>
                <c:pt idx="6027">
                  <c:v>106.90109890109827</c:v>
                </c:pt>
                <c:pt idx="6028">
                  <c:v>102.68131868131807</c:v>
                </c:pt>
                <c:pt idx="6029">
                  <c:v>105.49450549450488</c:v>
                </c:pt>
                <c:pt idx="6030">
                  <c:v>104.43956043955984</c:v>
                </c:pt>
                <c:pt idx="6031">
                  <c:v>105.14285714285654</c:v>
                </c:pt>
                <c:pt idx="6032">
                  <c:v>103.56043956043895</c:v>
                </c:pt>
                <c:pt idx="6033">
                  <c:v>107.07692307692245</c:v>
                </c:pt>
                <c:pt idx="6034">
                  <c:v>106.37362637362575</c:v>
                </c:pt>
                <c:pt idx="6035">
                  <c:v>105.49450549450488</c:v>
                </c:pt>
                <c:pt idx="6036">
                  <c:v>105.31868131868072</c:v>
                </c:pt>
                <c:pt idx="6037">
                  <c:v>104.08791208791149</c:v>
                </c:pt>
                <c:pt idx="6038">
                  <c:v>98.461538461537899</c:v>
                </c:pt>
                <c:pt idx="6039">
                  <c:v>100.92307692307637</c:v>
                </c:pt>
                <c:pt idx="6040">
                  <c:v>101.45054945054888</c:v>
                </c:pt>
                <c:pt idx="6041">
                  <c:v>104.43956043955987</c:v>
                </c:pt>
                <c:pt idx="6042">
                  <c:v>104.96703296703238</c:v>
                </c:pt>
                <c:pt idx="6043">
                  <c:v>104.0879120879115</c:v>
                </c:pt>
                <c:pt idx="6044">
                  <c:v>105.49450549450491</c:v>
                </c:pt>
                <c:pt idx="6045">
                  <c:v>104.61538461538403</c:v>
                </c:pt>
                <c:pt idx="6046">
                  <c:v>105.49450549450491</c:v>
                </c:pt>
                <c:pt idx="6047">
                  <c:v>104.61538461538403</c:v>
                </c:pt>
                <c:pt idx="6048">
                  <c:v>105.49450549450491</c:v>
                </c:pt>
                <c:pt idx="6049">
                  <c:v>105.14285714285656</c:v>
                </c:pt>
                <c:pt idx="6050">
                  <c:v>104.96703296703237</c:v>
                </c:pt>
                <c:pt idx="6051">
                  <c:v>103.56043956043897</c:v>
                </c:pt>
                <c:pt idx="6052">
                  <c:v>107.60439560439499</c:v>
                </c:pt>
                <c:pt idx="6053">
                  <c:v>104.61538461538402</c:v>
                </c:pt>
                <c:pt idx="6054">
                  <c:v>105.49450549450489</c:v>
                </c:pt>
                <c:pt idx="6055">
                  <c:v>105.31868131868073</c:v>
                </c:pt>
                <c:pt idx="6056">
                  <c:v>103.03296703296645</c:v>
                </c:pt>
                <c:pt idx="6057">
                  <c:v>104.08791208791149</c:v>
                </c:pt>
                <c:pt idx="6058">
                  <c:v>106.37362637362575</c:v>
                </c:pt>
                <c:pt idx="6059">
                  <c:v>106.19780219780158</c:v>
                </c:pt>
                <c:pt idx="6060">
                  <c:v>103.56043956043895</c:v>
                </c:pt>
                <c:pt idx="6061">
                  <c:v>104.96703296703234</c:v>
                </c:pt>
                <c:pt idx="6062">
                  <c:v>105.49450549450488</c:v>
                </c:pt>
                <c:pt idx="6063">
                  <c:v>103.56043956043895</c:v>
                </c:pt>
                <c:pt idx="6064">
                  <c:v>101.80219780219721</c:v>
                </c:pt>
                <c:pt idx="6065">
                  <c:v>105.31868131868072</c:v>
                </c:pt>
                <c:pt idx="6066">
                  <c:v>119.20879120879052</c:v>
                </c:pt>
                <c:pt idx="6067">
                  <c:v>118.15384615384545</c:v>
                </c:pt>
                <c:pt idx="6068">
                  <c:v>116.21978021977954</c:v>
                </c:pt>
                <c:pt idx="6069">
                  <c:v>134.85714285714207</c:v>
                </c:pt>
                <c:pt idx="6070">
                  <c:v>129.93406593406516</c:v>
                </c:pt>
                <c:pt idx="6071">
                  <c:v>131.86813186813109</c:v>
                </c:pt>
                <c:pt idx="6072">
                  <c:v>134.50549450549371</c:v>
                </c:pt>
                <c:pt idx="6073">
                  <c:v>137.31868131868049</c:v>
                </c:pt>
                <c:pt idx="6074">
                  <c:v>135.20879120879042</c:v>
                </c:pt>
                <c:pt idx="6075">
                  <c:v>129.93406593406516</c:v>
                </c:pt>
                <c:pt idx="6076">
                  <c:v>130.10989010988934</c:v>
                </c:pt>
                <c:pt idx="6077">
                  <c:v>131.51648351648274</c:v>
                </c:pt>
                <c:pt idx="6078">
                  <c:v>131.86813186813109</c:v>
                </c:pt>
                <c:pt idx="6079">
                  <c:v>138.02197802197719</c:v>
                </c:pt>
                <c:pt idx="6080">
                  <c:v>140.65934065933982</c:v>
                </c:pt>
                <c:pt idx="6081">
                  <c:v>156.48351648351556</c:v>
                </c:pt>
                <c:pt idx="6082">
                  <c:v>146.63736263736175</c:v>
                </c:pt>
                <c:pt idx="6083">
                  <c:v>146.81318681318592</c:v>
                </c:pt>
                <c:pt idx="6084">
                  <c:v>122.02197802197729</c:v>
                </c:pt>
                <c:pt idx="6085">
                  <c:v>107.78021978021913</c:v>
                </c:pt>
                <c:pt idx="6086">
                  <c:v>109.01098901098835</c:v>
                </c:pt>
                <c:pt idx="6087">
                  <c:v>101.62637362637301</c:v>
                </c:pt>
                <c:pt idx="6088">
                  <c:v>108.83516483516418</c:v>
                </c:pt>
                <c:pt idx="6089">
                  <c:v>99.340659340658746</c:v>
                </c:pt>
                <c:pt idx="6090">
                  <c:v>95.648351648351081</c:v>
                </c:pt>
                <c:pt idx="6091">
                  <c:v>103.38461538461476</c:v>
                </c:pt>
                <c:pt idx="6092">
                  <c:v>100.92307692307632</c:v>
                </c:pt>
                <c:pt idx="6093">
                  <c:v>110.59340659340593</c:v>
                </c:pt>
                <c:pt idx="6094">
                  <c:v>105.14285714285651</c:v>
                </c:pt>
                <c:pt idx="6095">
                  <c:v>102.85714285714224</c:v>
                </c:pt>
                <c:pt idx="6096">
                  <c:v>102.15384615384554</c:v>
                </c:pt>
                <c:pt idx="6097">
                  <c:v>99.516483516482921</c:v>
                </c:pt>
                <c:pt idx="6098">
                  <c:v>98.46153846153787</c:v>
                </c:pt>
                <c:pt idx="6099">
                  <c:v>92.659340659340103</c:v>
                </c:pt>
                <c:pt idx="6100">
                  <c:v>93.890109890109343</c:v>
                </c:pt>
                <c:pt idx="6101">
                  <c:v>92.131868131867606</c:v>
                </c:pt>
                <c:pt idx="6102">
                  <c:v>92.307692307691767</c:v>
                </c:pt>
                <c:pt idx="6103">
                  <c:v>96.879120879120308</c:v>
                </c:pt>
                <c:pt idx="6104">
                  <c:v>103.56043956043894</c:v>
                </c:pt>
                <c:pt idx="6105">
                  <c:v>99.164835164834571</c:v>
                </c:pt>
                <c:pt idx="6106">
                  <c:v>93.890109890109329</c:v>
                </c:pt>
                <c:pt idx="6107">
                  <c:v>95.648351648351081</c:v>
                </c:pt>
                <c:pt idx="6108">
                  <c:v>95.824175824175242</c:v>
                </c:pt>
                <c:pt idx="6109">
                  <c:v>89.670329670329124</c:v>
                </c:pt>
                <c:pt idx="6110">
                  <c:v>83.868131868131357</c:v>
                </c:pt>
                <c:pt idx="6111">
                  <c:v>83.340659340658846</c:v>
                </c:pt>
                <c:pt idx="6112">
                  <c:v>83.868131868131357</c:v>
                </c:pt>
                <c:pt idx="6113">
                  <c:v>88.967032967032424</c:v>
                </c:pt>
                <c:pt idx="6114">
                  <c:v>89.846153846153314</c:v>
                </c:pt>
                <c:pt idx="6115">
                  <c:v>90.373626373625825</c:v>
                </c:pt>
                <c:pt idx="6116">
                  <c:v>93.010989010988453</c:v>
                </c:pt>
                <c:pt idx="6117">
                  <c:v>91.428571428570891</c:v>
                </c:pt>
                <c:pt idx="6118">
                  <c:v>91.604395604395066</c:v>
                </c:pt>
                <c:pt idx="6119">
                  <c:v>94.065934065933504</c:v>
                </c:pt>
                <c:pt idx="6120">
                  <c:v>90.549450549450015</c:v>
                </c:pt>
                <c:pt idx="6121">
                  <c:v>87.56043956043905</c:v>
                </c:pt>
                <c:pt idx="6122">
                  <c:v>88.439560439559912</c:v>
                </c:pt>
                <c:pt idx="6123">
                  <c:v>86.857142857142335</c:v>
                </c:pt>
                <c:pt idx="6124">
                  <c:v>86.153846153845635</c:v>
                </c:pt>
                <c:pt idx="6125">
                  <c:v>84.571428571428058</c:v>
                </c:pt>
                <c:pt idx="6126">
                  <c:v>78.41758241758194</c:v>
                </c:pt>
                <c:pt idx="6127">
                  <c:v>76.307692307691838</c:v>
                </c:pt>
                <c:pt idx="6128">
                  <c:v>76.835164835164363</c:v>
                </c:pt>
                <c:pt idx="6129">
                  <c:v>75.604395604395137</c:v>
                </c:pt>
                <c:pt idx="6130">
                  <c:v>72.439560439559997</c:v>
                </c:pt>
                <c:pt idx="6131">
                  <c:v>73.318681318680859</c:v>
                </c:pt>
                <c:pt idx="6132">
                  <c:v>77.8901098901094</c:v>
                </c:pt>
                <c:pt idx="6133">
                  <c:v>79.999999999999503</c:v>
                </c:pt>
                <c:pt idx="6134">
                  <c:v>78.06593406593359</c:v>
                </c:pt>
                <c:pt idx="6135">
                  <c:v>82.989010989010467</c:v>
                </c:pt>
                <c:pt idx="6136">
                  <c:v>82.813186813186292</c:v>
                </c:pt>
                <c:pt idx="6137">
                  <c:v>83.164835164834642</c:v>
                </c:pt>
                <c:pt idx="6138">
                  <c:v>77.362637362636875</c:v>
                </c:pt>
                <c:pt idx="6139">
                  <c:v>76.483516483515984</c:v>
                </c:pt>
                <c:pt idx="6140">
                  <c:v>75.604395604395108</c:v>
                </c:pt>
                <c:pt idx="6141">
                  <c:v>77.714285714285197</c:v>
                </c:pt>
                <c:pt idx="6142">
                  <c:v>82.637362637362088</c:v>
                </c:pt>
                <c:pt idx="6143">
                  <c:v>85.274725274724702</c:v>
                </c:pt>
                <c:pt idx="6144">
                  <c:v>88.967032967032381</c:v>
                </c:pt>
                <c:pt idx="6145">
                  <c:v>86.681318681318118</c:v>
                </c:pt>
                <c:pt idx="6146">
                  <c:v>73.49450549450502</c:v>
                </c:pt>
                <c:pt idx="6147">
                  <c:v>70.857142857142406</c:v>
                </c:pt>
                <c:pt idx="6148">
                  <c:v>69.802197802197355</c:v>
                </c:pt>
                <c:pt idx="6149">
                  <c:v>71.736263736263282</c:v>
                </c:pt>
                <c:pt idx="6150">
                  <c:v>70.681318681318217</c:v>
                </c:pt>
                <c:pt idx="6151">
                  <c:v>71.208791208790757</c:v>
                </c:pt>
                <c:pt idx="6152">
                  <c:v>70.15384615384572</c:v>
                </c:pt>
                <c:pt idx="6153">
                  <c:v>68.395604395603968</c:v>
                </c:pt>
                <c:pt idx="6154">
                  <c:v>71.208791208790757</c:v>
                </c:pt>
                <c:pt idx="6155">
                  <c:v>70.15384615384572</c:v>
                </c:pt>
                <c:pt idx="6156">
                  <c:v>66.461538461538041</c:v>
                </c:pt>
                <c:pt idx="6157">
                  <c:v>65.758241758241354</c:v>
                </c:pt>
                <c:pt idx="6158">
                  <c:v>65.054945054944653</c:v>
                </c:pt>
                <c:pt idx="6159">
                  <c:v>67.164835164834741</c:v>
                </c:pt>
                <c:pt idx="6160">
                  <c:v>67.516483516483092</c:v>
                </c:pt>
                <c:pt idx="6161">
                  <c:v>67.340659340658917</c:v>
                </c:pt>
                <c:pt idx="6162">
                  <c:v>65.934065934065515</c:v>
                </c:pt>
                <c:pt idx="6163">
                  <c:v>66.285714285713865</c:v>
                </c:pt>
                <c:pt idx="6164">
                  <c:v>65.054945054944639</c:v>
                </c:pt>
                <c:pt idx="6165">
                  <c:v>63.472527472527062</c:v>
                </c:pt>
                <c:pt idx="6166">
                  <c:v>65.406593406592989</c:v>
                </c:pt>
                <c:pt idx="6167">
                  <c:v>63.824175824175413</c:v>
                </c:pt>
                <c:pt idx="6168">
                  <c:v>64.879120879120464</c:v>
                </c:pt>
                <c:pt idx="6169">
                  <c:v>63.120879120878712</c:v>
                </c:pt>
                <c:pt idx="6170">
                  <c:v>61.538461538461142</c:v>
                </c:pt>
                <c:pt idx="6171">
                  <c:v>66.461538461538026</c:v>
                </c:pt>
                <c:pt idx="6172">
                  <c:v>70.329670329669881</c:v>
                </c:pt>
                <c:pt idx="6173">
                  <c:v>70.505494505494056</c:v>
                </c:pt>
                <c:pt idx="6174">
                  <c:v>66.637362637362216</c:v>
                </c:pt>
                <c:pt idx="6175">
                  <c:v>65.75824175824134</c:v>
                </c:pt>
                <c:pt idx="6176">
                  <c:v>65.75824175824134</c:v>
                </c:pt>
                <c:pt idx="6177">
                  <c:v>68.043956043955603</c:v>
                </c:pt>
                <c:pt idx="6178">
                  <c:v>70.505494505494042</c:v>
                </c:pt>
                <c:pt idx="6179">
                  <c:v>67.692307692307253</c:v>
                </c:pt>
                <c:pt idx="6180">
                  <c:v>66.813186813186377</c:v>
                </c:pt>
                <c:pt idx="6181">
                  <c:v>68.571428571428129</c:v>
                </c:pt>
                <c:pt idx="6182">
                  <c:v>68.395604395603954</c:v>
                </c:pt>
                <c:pt idx="6183">
                  <c:v>70.153846153845706</c:v>
                </c:pt>
                <c:pt idx="6184">
                  <c:v>69.97802197802153</c:v>
                </c:pt>
                <c:pt idx="6185">
                  <c:v>68.043956043955617</c:v>
                </c:pt>
                <c:pt idx="6186">
                  <c:v>67.340659340658917</c:v>
                </c:pt>
                <c:pt idx="6187">
                  <c:v>70.329670329669881</c:v>
                </c:pt>
                <c:pt idx="6188">
                  <c:v>72.615384615384144</c:v>
                </c:pt>
                <c:pt idx="6189">
                  <c:v>74.901098901098408</c:v>
                </c:pt>
                <c:pt idx="6190">
                  <c:v>74.373626373625896</c:v>
                </c:pt>
                <c:pt idx="6191">
                  <c:v>73.846153846153371</c:v>
                </c:pt>
                <c:pt idx="6192">
                  <c:v>72.087912087911619</c:v>
                </c:pt>
                <c:pt idx="6193">
                  <c:v>69.62637362637318</c:v>
                </c:pt>
                <c:pt idx="6194">
                  <c:v>72.791208791208319</c:v>
                </c:pt>
                <c:pt idx="6195">
                  <c:v>72.087912087911619</c:v>
                </c:pt>
                <c:pt idx="6196">
                  <c:v>73.49450549450502</c:v>
                </c:pt>
                <c:pt idx="6197">
                  <c:v>75.956043956043473</c:v>
                </c:pt>
                <c:pt idx="6198">
                  <c:v>74.197802197801721</c:v>
                </c:pt>
                <c:pt idx="6199">
                  <c:v>74.901098901098422</c:v>
                </c:pt>
                <c:pt idx="6200">
                  <c:v>74.021978021977546</c:v>
                </c:pt>
                <c:pt idx="6201">
                  <c:v>72.615384615384144</c:v>
                </c:pt>
                <c:pt idx="6202">
                  <c:v>71.560439560439107</c:v>
                </c:pt>
                <c:pt idx="6203">
                  <c:v>73.318681318680845</c:v>
                </c:pt>
                <c:pt idx="6204">
                  <c:v>69.62637362637318</c:v>
                </c:pt>
                <c:pt idx="6205">
                  <c:v>70.329670329669881</c:v>
                </c:pt>
                <c:pt idx="6206">
                  <c:v>68.219780219779778</c:v>
                </c:pt>
                <c:pt idx="6207">
                  <c:v>69.098901098900669</c:v>
                </c:pt>
                <c:pt idx="6208">
                  <c:v>69.274725274724844</c:v>
                </c:pt>
                <c:pt idx="6209">
                  <c:v>68.747252747252318</c:v>
                </c:pt>
                <c:pt idx="6210">
                  <c:v>69.802197802197369</c:v>
                </c:pt>
                <c:pt idx="6211">
                  <c:v>80.527472527472028</c:v>
                </c:pt>
                <c:pt idx="6212">
                  <c:v>82.68131868131816</c:v>
                </c:pt>
                <c:pt idx="6213">
                  <c:v>79.472527472526977</c:v>
                </c:pt>
                <c:pt idx="6214">
                  <c:v>83.076923076922569</c:v>
                </c:pt>
                <c:pt idx="6215">
                  <c:v>83.16483516483467</c:v>
                </c:pt>
                <c:pt idx="6216">
                  <c:v>85.274725274724759</c:v>
                </c:pt>
                <c:pt idx="6217">
                  <c:v>84.923076923076422</c:v>
                </c:pt>
                <c:pt idx="6218">
                  <c:v>85.802197802197298</c:v>
                </c:pt>
                <c:pt idx="6219">
                  <c:v>82.637362637362159</c:v>
                </c:pt>
                <c:pt idx="6220">
                  <c:v>84.219780219779722</c:v>
                </c:pt>
                <c:pt idx="6221">
                  <c:v>84.219780219779722</c:v>
                </c:pt>
                <c:pt idx="6222">
                  <c:v>81.406593406592918</c:v>
                </c:pt>
                <c:pt idx="6223">
                  <c:v>84.219780219779707</c:v>
                </c:pt>
                <c:pt idx="6224">
                  <c:v>82.637362637362145</c:v>
                </c:pt>
                <c:pt idx="6225">
                  <c:v>83.340659340658846</c:v>
                </c:pt>
                <c:pt idx="6226">
                  <c:v>83.868131868131357</c:v>
                </c:pt>
                <c:pt idx="6227">
                  <c:v>84.571428571428044</c:v>
                </c:pt>
                <c:pt idx="6228">
                  <c:v>83.868131868131343</c:v>
                </c:pt>
                <c:pt idx="6229">
                  <c:v>82.109890109889605</c:v>
                </c:pt>
                <c:pt idx="6230">
                  <c:v>85.098901098900583</c:v>
                </c:pt>
                <c:pt idx="6231">
                  <c:v>82.109890109889619</c:v>
                </c:pt>
                <c:pt idx="6232">
                  <c:v>85.098901098900598</c:v>
                </c:pt>
                <c:pt idx="6233">
                  <c:v>82.813186813186334</c:v>
                </c:pt>
                <c:pt idx="6234">
                  <c:v>82.637362637362159</c:v>
                </c:pt>
                <c:pt idx="6235">
                  <c:v>83.34065934065886</c:v>
                </c:pt>
                <c:pt idx="6236">
                  <c:v>83.164835164834685</c:v>
                </c:pt>
                <c:pt idx="6237">
                  <c:v>82.109890109889619</c:v>
                </c:pt>
                <c:pt idx="6238">
                  <c:v>81.230769230768743</c:v>
                </c:pt>
                <c:pt idx="6239">
                  <c:v>83.868131868131357</c:v>
                </c:pt>
                <c:pt idx="6240">
                  <c:v>93.362637362636789</c:v>
                </c:pt>
                <c:pt idx="6241">
                  <c:v>90.021978021977475</c:v>
                </c:pt>
                <c:pt idx="6242">
                  <c:v>88.791208791208248</c:v>
                </c:pt>
                <c:pt idx="6243">
                  <c:v>91.780219780219227</c:v>
                </c:pt>
                <c:pt idx="6244">
                  <c:v>93.186813186812614</c:v>
                </c:pt>
                <c:pt idx="6245">
                  <c:v>94.065934065933476</c:v>
                </c:pt>
                <c:pt idx="6246">
                  <c:v>97.230769230768644</c:v>
                </c:pt>
                <c:pt idx="6247">
                  <c:v>102.50549450549387</c:v>
                </c:pt>
                <c:pt idx="6248">
                  <c:v>99.692307692307068</c:v>
                </c:pt>
                <c:pt idx="6249">
                  <c:v>104.08791208791143</c:v>
                </c:pt>
                <c:pt idx="6250">
                  <c:v>98.813186813186192</c:v>
                </c:pt>
                <c:pt idx="6251">
                  <c:v>98.813186813186192</c:v>
                </c:pt>
                <c:pt idx="6252">
                  <c:v>98.637362637362017</c:v>
                </c:pt>
                <c:pt idx="6253">
                  <c:v>96.70329670329609</c:v>
                </c:pt>
                <c:pt idx="6254">
                  <c:v>97.05494505494444</c:v>
                </c:pt>
                <c:pt idx="6255">
                  <c:v>94.241758241757651</c:v>
                </c:pt>
                <c:pt idx="6256">
                  <c:v>99.164835164834528</c:v>
                </c:pt>
                <c:pt idx="6257">
                  <c:v>97.582417582416952</c:v>
                </c:pt>
                <c:pt idx="6258">
                  <c:v>100.92307692307628</c:v>
                </c:pt>
                <c:pt idx="6259">
                  <c:v>99.340659340658704</c:v>
                </c:pt>
                <c:pt idx="6260">
                  <c:v>97.758241758241113</c:v>
                </c:pt>
                <c:pt idx="6261">
                  <c:v>98.813186813186178</c:v>
                </c:pt>
                <c:pt idx="6262">
                  <c:v>98.637362637362003</c:v>
                </c:pt>
                <c:pt idx="6263">
                  <c:v>98.461538461537813</c:v>
                </c:pt>
                <c:pt idx="6264">
                  <c:v>96.879120879120251</c:v>
                </c:pt>
                <c:pt idx="6265">
                  <c:v>97.406593406592791</c:v>
                </c:pt>
                <c:pt idx="6266">
                  <c:v>95.472527472526863</c:v>
                </c:pt>
                <c:pt idx="6267">
                  <c:v>91.956043956043374</c:v>
                </c:pt>
                <c:pt idx="6268">
                  <c:v>92.307692307691724</c:v>
                </c:pt>
                <c:pt idx="6269">
                  <c:v>90.549450549449986</c:v>
                </c:pt>
                <c:pt idx="6270">
                  <c:v>91.780219780219198</c:v>
                </c:pt>
                <c:pt idx="6271">
                  <c:v>79.472527472526963</c:v>
                </c:pt>
                <c:pt idx="6272">
                  <c:v>65.230769230768814</c:v>
                </c:pt>
                <c:pt idx="6273">
                  <c:v>66.989010989010566</c:v>
                </c:pt>
                <c:pt idx="6274">
                  <c:v>63.999999999999602</c:v>
                </c:pt>
                <c:pt idx="6275">
                  <c:v>64.351648351647952</c:v>
                </c:pt>
                <c:pt idx="6276">
                  <c:v>66.461538461538041</c:v>
                </c:pt>
                <c:pt idx="6277">
                  <c:v>64.351648351647952</c:v>
                </c:pt>
                <c:pt idx="6278">
                  <c:v>63.120879120878719</c:v>
                </c:pt>
                <c:pt idx="6279">
                  <c:v>63.999999999999595</c:v>
                </c:pt>
                <c:pt idx="6280">
                  <c:v>64.527472527472113</c:v>
                </c:pt>
                <c:pt idx="6281">
                  <c:v>65.934065934065515</c:v>
                </c:pt>
                <c:pt idx="6282">
                  <c:v>65.054945054944639</c:v>
                </c:pt>
                <c:pt idx="6283">
                  <c:v>64.175824175823763</c:v>
                </c:pt>
                <c:pt idx="6284">
                  <c:v>63.824175824175413</c:v>
                </c:pt>
                <c:pt idx="6285">
                  <c:v>62.769230769230361</c:v>
                </c:pt>
                <c:pt idx="6286">
                  <c:v>63.120879120878712</c:v>
                </c:pt>
                <c:pt idx="6287">
                  <c:v>64.351648351647938</c:v>
                </c:pt>
                <c:pt idx="6288">
                  <c:v>65.406593406592989</c:v>
                </c:pt>
                <c:pt idx="6289">
                  <c:v>65.230769230768814</c:v>
                </c:pt>
                <c:pt idx="6290">
                  <c:v>63.472527472527062</c:v>
                </c:pt>
                <c:pt idx="6291">
                  <c:v>62.769230769230361</c:v>
                </c:pt>
                <c:pt idx="6292">
                  <c:v>63.999999999999595</c:v>
                </c:pt>
                <c:pt idx="6293">
                  <c:v>61.010989010988631</c:v>
                </c:pt>
                <c:pt idx="6294">
                  <c:v>59.780219780219397</c:v>
                </c:pt>
                <c:pt idx="6295">
                  <c:v>56.615384615384258</c:v>
                </c:pt>
                <c:pt idx="6296">
                  <c:v>56.087912087911732</c:v>
                </c:pt>
                <c:pt idx="6297">
                  <c:v>56.439560439560083</c:v>
                </c:pt>
                <c:pt idx="6298">
                  <c:v>56.087912087911732</c:v>
                </c:pt>
                <c:pt idx="6299">
                  <c:v>55.384615384615032</c:v>
                </c:pt>
                <c:pt idx="6300">
                  <c:v>55.912087912087564</c:v>
                </c:pt>
                <c:pt idx="6301">
                  <c:v>59.252747252746879</c:v>
                </c:pt>
                <c:pt idx="6302">
                  <c:v>56.615384615384258</c:v>
                </c:pt>
                <c:pt idx="6303">
                  <c:v>54.857142857142506</c:v>
                </c:pt>
                <c:pt idx="6304">
                  <c:v>53.97802197802163</c:v>
                </c:pt>
                <c:pt idx="6305">
                  <c:v>52.571428571428235</c:v>
                </c:pt>
                <c:pt idx="6306">
                  <c:v>52.043956043955703</c:v>
                </c:pt>
                <c:pt idx="6307">
                  <c:v>53.274725274724929</c:v>
                </c:pt>
                <c:pt idx="6308">
                  <c:v>57.846153846153477</c:v>
                </c:pt>
                <c:pt idx="6309">
                  <c:v>57.494505494505127</c:v>
                </c:pt>
                <c:pt idx="6310">
                  <c:v>56.967032967032608</c:v>
                </c:pt>
                <c:pt idx="6311">
                  <c:v>53.098901098900761</c:v>
                </c:pt>
                <c:pt idx="6312">
                  <c:v>55.032967032966674</c:v>
                </c:pt>
                <c:pt idx="6313">
                  <c:v>59.780219780219383</c:v>
                </c:pt>
                <c:pt idx="6314">
                  <c:v>62.94505494505453</c:v>
                </c:pt>
                <c:pt idx="6315">
                  <c:v>59.780219780219383</c:v>
                </c:pt>
                <c:pt idx="6316">
                  <c:v>61.010989010988617</c:v>
                </c:pt>
                <c:pt idx="6317">
                  <c:v>56.791208791208419</c:v>
                </c:pt>
                <c:pt idx="6318">
                  <c:v>58.021978021977645</c:v>
                </c:pt>
                <c:pt idx="6319">
                  <c:v>58.901098901098521</c:v>
                </c:pt>
                <c:pt idx="6320">
                  <c:v>59.780219780219397</c:v>
                </c:pt>
                <c:pt idx="6321">
                  <c:v>60.65934065934028</c:v>
                </c:pt>
                <c:pt idx="6322">
                  <c:v>60.30769230769193</c:v>
                </c:pt>
                <c:pt idx="6323">
                  <c:v>60.30769230769193</c:v>
                </c:pt>
                <c:pt idx="6324">
                  <c:v>58.021978021977652</c:v>
                </c:pt>
                <c:pt idx="6325">
                  <c:v>58.021978021977652</c:v>
                </c:pt>
                <c:pt idx="6326">
                  <c:v>58.373626373626003</c:v>
                </c:pt>
                <c:pt idx="6327">
                  <c:v>56.967032967032615</c:v>
                </c:pt>
                <c:pt idx="6328">
                  <c:v>59.252747252746886</c:v>
                </c:pt>
                <c:pt idx="6329">
                  <c:v>58.725274725274353</c:v>
                </c:pt>
                <c:pt idx="6330">
                  <c:v>58.197802197801835</c:v>
                </c:pt>
                <c:pt idx="6331">
                  <c:v>57.846153846153484</c:v>
                </c:pt>
                <c:pt idx="6332">
                  <c:v>56.615384615384265</c:v>
                </c:pt>
                <c:pt idx="6333">
                  <c:v>57.670329670329309</c:v>
                </c:pt>
                <c:pt idx="6334">
                  <c:v>55.560439560439214</c:v>
                </c:pt>
                <c:pt idx="6335">
                  <c:v>55.736263736263389</c:v>
                </c:pt>
                <c:pt idx="6336">
                  <c:v>50.109890109889804</c:v>
                </c:pt>
                <c:pt idx="6337">
                  <c:v>48.879120879120578</c:v>
                </c:pt>
                <c:pt idx="6338">
                  <c:v>48.879120879120578</c:v>
                </c:pt>
                <c:pt idx="6339">
                  <c:v>50.637362637362322</c:v>
                </c:pt>
                <c:pt idx="6340">
                  <c:v>49.406593406593103</c:v>
                </c:pt>
                <c:pt idx="6341">
                  <c:v>50.109890109889797</c:v>
                </c:pt>
                <c:pt idx="6342">
                  <c:v>50.637362637362322</c:v>
                </c:pt>
                <c:pt idx="6343">
                  <c:v>49.934065934065622</c:v>
                </c:pt>
                <c:pt idx="6344">
                  <c:v>50.813186813186498</c:v>
                </c:pt>
                <c:pt idx="6345">
                  <c:v>49.582417582417264</c:v>
                </c:pt>
                <c:pt idx="6346">
                  <c:v>50.10989010988979</c:v>
                </c:pt>
                <c:pt idx="6347">
                  <c:v>52.747252747252411</c:v>
                </c:pt>
                <c:pt idx="6348">
                  <c:v>54.329670329669987</c:v>
                </c:pt>
                <c:pt idx="6349">
                  <c:v>54.857142857142513</c:v>
                </c:pt>
                <c:pt idx="6350">
                  <c:v>63.296703296702894</c:v>
                </c:pt>
                <c:pt idx="6351">
                  <c:v>64.703296703296289</c:v>
                </c:pt>
                <c:pt idx="6352">
                  <c:v>65.054945054944639</c:v>
                </c:pt>
                <c:pt idx="6353">
                  <c:v>63.999999999999588</c:v>
                </c:pt>
                <c:pt idx="6354">
                  <c:v>62.769230769230361</c:v>
                </c:pt>
                <c:pt idx="6355">
                  <c:v>63.999999999999595</c:v>
                </c:pt>
                <c:pt idx="6356">
                  <c:v>62.769230769230369</c:v>
                </c:pt>
                <c:pt idx="6357">
                  <c:v>59.780219780219404</c:v>
                </c:pt>
                <c:pt idx="6358">
                  <c:v>58.725274725274353</c:v>
                </c:pt>
                <c:pt idx="6359">
                  <c:v>57.318681318680952</c:v>
                </c:pt>
                <c:pt idx="6360">
                  <c:v>57.318681318680952</c:v>
                </c:pt>
                <c:pt idx="6361">
                  <c:v>56.615384615384258</c:v>
                </c:pt>
                <c:pt idx="6362">
                  <c:v>55.384615384615032</c:v>
                </c:pt>
                <c:pt idx="6363">
                  <c:v>55.208791208790863</c:v>
                </c:pt>
                <c:pt idx="6364">
                  <c:v>54.505494505494163</c:v>
                </c:pt>
                <c:pt idx="6365">
                  <c:v>55.736263736263382</c:v>
                </c:pt>
                <c:pt idx="6366">
                  <c:v>57.846153846153477</c:v>
                </c:pt>
                <c:pt idx="6367">
                  <c:v>56.615384615384258</c:v>
                </c:pt>
                <c:pt idx="6368">
                  <c:v>59.076923076922704</c:v>
                </c:pt>
                <c:pt idx="6369">
                  <c:v>58.901098901098528</c:v>
                </c:pt>
                <c:pt idx="6370">
                  <c:v>58.549450549450185</c:v>
                </c:pt>
                <c:pt idx="6371">
                  <c:v>59.252747252746879</c:v>
                </c:pt>
                <c:pt idx="6372">
                  <c:v>59.252747252746879</c:v>
                </c:pt>
                <c:pt idx="6373">
                  <c:v>60.483516483516098</c:v>
                </c:pt>
                <c:pt idx="6374">
                  <c:v>61.538461538461149</c:v>
                </c:pt>
                <c:pt idx="6375">
                  <c:v>62.769230769230376</c:v>
                </c:pt>
                <c:pt idx="6376">
                  <c:v>60.131868131867755</c:v>
                </c:pt>
                <c:pt idx="6377">
                  <c:v>60.307692307691937</c:v>
                </c:pt>
                <c:pt idx="6378">
                  <c:v>60.483516483516105</c:v>
                </c:pt>
                <c:pt idx="6379">
                  <c:v>63.120879120878733</c:v>
                </c:pt>
                <c:pt idx="6380">
                  <c:v>62.945054945054558</c:v>
                </c:pt>
                <c:pt idx="6381">
                  <c:v>53.978021978021644</c:v>
                </c:pt>
                <c:pt idx="6382">
                  <c:v>51.516483516483206</c:v>
                </c:pt>
                <c:pt idx="6383">
                  <c:v>49.582417582417278</c:v>
                </c:pt>
                <c:pt idx="6384">
                  <c:v>50.109890109889804</c:v>
                </c:pt>
                <c:pt idx="6385">
                  <c:v>49.758241758241454</c:v>
                </c:pt>
                <c:pt idx="6386">
                  <c:v>47.824175824175533</c:v>
                </c:pt>
                <c:pt idx="6387">
                  <c:v>48.527472527472227</c:v>
                </c:pt>
                <c:pt idx="6388">
                  <c:v>49.054945054944753</c:v>
                </c:pt>
                <c:pt idx="6389">
                  <c:v>48.52747252747222</c:v>
                </c:pt>
                <c:pt idx="6390">
                  <c:v>48.175824175823877</c:v>
                </c:pt>
                <c:pt idx="6391">
                  <c:v>44.307692307692029</c:v>
                </c:pt>
                <c:pt idx="6392">
                  <c:v>40.615384615384357</c:v>
                </c:pt>
                <c:pt idx="6393">
                  <c:v>41.142857142856876</c:v>
                </c:pt>
                <c:pt idx="6394">
                  <c:v>43.956043956043672</c:v>
                </c:pt>
                <c:pt idx="6395">
                  <c:v>43.956043956043672</c:v>
                </c:pt>
                <c:pt idx="6396">
                  <c:v>40.967032967032708</c:v>
                </c:pt>
                <c:pt idx="6397">
                  <c:v>42.021978021977759</c:v>
                </c:pt>
                <c:pt idx="6398">
                  <c:v>42.549450549450277</c:v>
                </c:pt>
                <c:pt idx="6399">
                  <c:v>44.307692307692029</c:v>
                </c:pt>
                <c:pt idx="6400">
                  <c:v>42.197802197801927</c:v>
                </c:pt>
                <c:pt idx="6401">
                  <c:v>41.670329670329401</c:v>
                </c:pt>
                <c:pt idx="6402">
                  <c:v>39.736263736263474</c:v>
                </c:pt>
                <c:pt idx="6403">
                  <c:v>43.428571428571153</c:v>
                </c:pt>
                <c:pt idx="6404">
                  <c:v>43.780219780219504</c:v>
                </c:pt>
                <c:pt idx="6405">
                  <c:v>40.087912087911825</c:v>
                </c:pt>
                <c:pt idx="6406">
                  <c:v>32.703296703296495</c:v>
                </c:pt>
                <c:pt idx="6407">
                  <c:v>34.46153846153824</c:v>
                </c:pt>
                <c:pt idx="6408">
                  <c:v>31.120879120878921</c:v>
                </c:pt>
                <c:pt idx="6409">
                  <c:v>34.989010989010765</c:v>
                </c:pt>
                <c:pt idx="6410">
                  <c:v>36.39560439560416</c:v>
                </c:pt>
                <c:pt idx="6411">
                  <c:v>37.802197802197554</c:v>
                </c:pt>
                <c:pt idx="6412">
                  <c:v>37.626373626373386</c:v>
                </c:pt>
                <c:pt idx="6413">
                  <c:v>47.296703296702994</c:v>
                </c:pt>
                <c:pt idx="6414">
                  <c:v>53.62637362637328</c:v>
                </c:pt>
                <c:pt idx="6415">
                  <c:v>53.450549450549104</c:v>
                </c:pt>
                <c:pt idx="6416">
                  <c:v>48.879120879120556</c:v>
                </c:pt>
                <c:pt idx="6417">
                  <c:v>46.065934065933767</c:v>
                </c:pt>
                <c:pt idx="6418">
                  <c:v>45.362637362637066</c:v>
                </c:pt>
                <c:pt idx="6419">
                  <c:v>46.945054945054629</c:v>
                </c:pt>
                <c:pt idx="6420">
                  <c:v>50.461538461538119</c:v>
                </c:pt>
                <c:pt idx="6421">
                  <c:v>53.450549450549083</c:v>
                </c:pt>
                <c:pt idx="6422">
                  <c:v>59.780219780219369</c:v>
                </c:pt>
                <c:pt idx="6423">
                  <c:v>55.912087912087536</c:v>
                </c:pt>
                <c:pt idx="6424">
                  <c:v>55.736263736263354</c:v>
                </c:pt>
                <c:pt idx="6425">
                  <c:v>56.96703296703258</c:v>
                </c:pt>
                <c:pt idx="6426">
                  <c:v>56.087912087911704</c:v>
                </c:pt>
                <c:pt idx="6427">
                  <c:v>54.857142857142485</c:v>
                </c:pt>
                <c:pt idx="6428">
                  <c:v>52.571428571428214</c:v>
                </c:pt>
                <c:pt idx="6429">
                  <c:v>50.461538461538112</c:v>
                </c:pt>
                <c:pt idx="6430">
                  <c:v>53.626373626373251</c:v>
                </c:pt>
                <c:pt idx="6431">
                  <c:v>49.582417582417236</c:v>
                </c:pt>
                <c:pt idx="6432">
                  <c:v>50.63736263736228</c:v>
                </c:pt>
                <c:pt idx="6433">
                  <c:v>49.934065934065579</c:v>
                </c:pt>
                <c:pt idx="6434">
                  <c:v>48.70329670329636</c:v>
                </c:pt>
                <c:pt idx="6435">
                  <c:v>47.296703296702958</c:v>
                </c:pt>
                <c:pt idx="6436">
                  <c:v>45.890109890109564</c:v>
                </c:pt>
                <c:pt idx="6437">
                  <c:v>44.83516483516452</c:v>
                </c:pt>
                <c:pt idx="6438">
                  <c:v>41.494505494505205</c:v>
                </c:pt>
                <c:pt idx="6439">
                  <c:v>41.846153846153555</c:v>
                </c:pt>
                <c:pt idx="6440">
                  <c:v>30.593406593406385</c:v>
                </c:pt>
                <c:pt idx="6441">
                  <c:v>31.99999999999978</c:v>
                </c:pt>
                <c:pt idx="6442">
                  <c:v>27.252747252747064</c:v>
                </c:pt>
                <c:pt idx="6443">
                  <c:v>29.714285714285509</c:v>
                </c:pt>
                <c:pt idx="6444">
                  <c:v>13.716043956043862</c:v>
                </c:pt>
                <c:pt idx="6445">
                  <c:v>23.560439560439402</c:v>
                </c:pt>
                <c:pt idx="6446">
                  <c:v>19.692307692307562</c:v>
                </c:pt>
                <c:pt idx="6447">
                  <c:v>21.450549450549307</c:v>
                </c:pt>
                <c:pt idx="6448">
                  <c:v>25.494505494505326</c:v>
                </c:pt>
                <c:pt idx="6449">
                  <c:v>24.439560439560275</c:v>
                </c:pt>
                <c:pt idx="6450">
                  <c:v>24.791208791208621</c:v>
                </c:pt>
                <c:pt idx="6451">
                  <c:v>24.791208791208621</c:v>
                </c:pt>
                <c:pt idx="6452">
                  <c:v>21.802197802197654</c:v>
                </c:pt>
                <c:pt idx="6453">
                  <c:v>22.505494505494351</c:v>
                </c:pt>
                <c:pt idx="6454">
                  <c:v>21.802197802197654</c:v>
                </c:pt>
                <c:pt idx="6455">
                  <c:v>22.857142857142701</c:v>
                </c:pt>
                <c:pt idx="6456">
                  <c:v>23.032967032966877</c:v>
                </c:pt>
                <c:pt idx="6457">
                  <c:v>22.329670329670176</c:v>
                </c:pt>
                <c:pt idx="6458">
                  <c:v>21.80219780219765</c:v>
                </c:pt>
                <c:pt idx="6459">
                  <c:v>23.208791208791052</c:v>
                </c:pt>
                <c:pt idx="6460">
                  <c:v>22.505494505494354</c:v>
                </c:pt>
                <c:pt idx="6461">
                  <c:v>21.978021978021829</c:v>
                </c:pt>
                <c:pt idx="6462">
                  <c:v>21.626373626373478</c:v>
                </c:pt>
                <c:pt idx="6463">
                  <c:v>21.450549450549303</c:v>
                </c:pt>
                <c:pt idx="6464">
                  <c:v>21.626373626373475</c:v>
                </c:pt>
                <c:pt idx="6465">
                  <c:v>19.516483516483383</c:v>
                </c:pt>
                <c:pt idx="6466">
                  <c:v>20.395604395604252</c:v>
                </c:pt>
                <c:pt idx="6467">
                  <c:v>21.098901098900953</c:v>
                </c:pt>
                <c:pt idx="6468">
                  <c:v>19.692307692307558</c:v>
                </c:pt>
                <c:pt idx="6469">
                  <c:v>20.395604395604256</c:v>
                </c:pt>
                <c:pt idx="6470">
                  <c:v>20.923076923076781</c:v>
                </c:pt>
                <c:pt idx="6471">
                  <c:v>20.043956043955905</c:v>
                </c:pt>
                <c:pt idx="6472">
                  <c:v>19.516483516483383</c:v>
                </c:pt>
                <c:pt idx="6473">
                  <c:v>20.043956043955902</c:v>
                </c:pt>
                <c:pt idx="6474">
                  <c:v>19.692307692307555</c:v>
                </c:pt>
                <c:pt idx="6475">
                  <c:v>19.340659340659204</c:v>
                </c:pt>
                <c:pt idx="6476">
                  <c:v>20.395604395604249</c:v>
                </c:pt>
                <c:pt idx="6477">
                  <c:v>22.329670329670169</c:v>
                </c:pt>
                <c:pt idx="6478">
                  <c:v>20.923076923076771</c:v>
                </c:pt>
                <c:pt idx="6479">
                  <c:v>21.274725274725117</c:v>
                </c:pt>
                <c:pt idx="6480">
                  <c:v>19.340659340659201</c:v>
                </c:pt>
                <c:pt idx="6481">
                  <c:v>20.395604395604245</c:v>
                </c:pt>
                <c:pt idx="6482">
                  <c:v>20.21978021978007</c:v>
                </c:pt>
                <c:pt idx="6483">
                  <c:v>19.340659340659201</c:v>
                </c:pt>
                <c:pt idx="6484">
                  <c:v>20.043956043955895</c:v>
                </c:pt>
                <c:pt idx="6485">
                  <c:v>19.340659340659197</c:v>
                </c:pt>
                <c:pt idx="6486">
                  <c:v>18.989010989010847</c:v>
                </c:pt>
                <c:pt idx="6487">
                  <c:v>18.6373626373625</c:v>
                </c:pt>
                <c:pt idx="6488">
                  <c:v>17.934065934065803</c:v>
                </c:pt>
                <c:pt idx="6489">
                  <c:v>18.461538461538328</c:v>
                </c:pt>
                <c:pt idx="6490">
                  <c:v>19.516483516483376</c:v>
                </c:pt>
                <c:pt idx="6491">
                  <c:v>18.109890109889978</c:v>
                </c:pt>
                <c:pt idx="6492">
                  <c:v>16.69098901098889</c:v>
                </c:pt>
                <c:pt idx="6493">
                  <c:v>15.5709890109889</c:v>
                </c:pt>
                <c:pt idx="6494">
                  <c:v>14.769230769230663</c:v>
                </c:pt>
                <c:pt idx="6495">
                  <c:v>14.065934065933966</c:v>
                </c:pt>
                <c:pt idx="6496">
                  <c:v>14.445714285714182</c:v>
                </c:pt>
                <c:pt idx="6497">
                  <c:v>14.544175824175722</c:v>
                </c:pt>
                <c:pt idx="6498">
                  <c:v>14.593406593406492</c:v>
                </c:pt>
                <c:pt idx="6499">
                  <c:v>11.692307692307612</c:v>
                </c:pt>
                <c:pt idx="6500">
                  <c:v>11.876923076922994</c:v>
                </c:pt>
                <c:pt idx="6501">
                  <c:v>10.989010989010913</c:v>
                </c:pt>
                <c:pt idx="6502">
                  <c:v>11.076923076923</c:v>
                </c:pt>
                <c:pt idx="6503">
                  <c:v>12.131868131868046</c:v>
                </c:pt>
                <c:pt idx="6504">
                  <c:v>12.131868131868046</c:v>
                </c:pt>
                <c:pt idx="6505">
                  <c:v>11.52175824175816</c:v>
                </c:pt>
                <c:pt idx="6506">
                  <c:v>11.428571428571347</c:v>
                </c:pt>
                <c:pt idx="6507">
                  <c:v>11.419780219780137</c:v>
                </c:pt>
                <c:pt idx="6508">
                  <c:v>11.507692307692224</c:v>
                </c:pt>
                <c:pt idx="6509">
                  <c:v>8.2637362637362024</c:v>
                </c:pt>
                <c:pt idx="6510">
                  <c:v>7.38461538461533</c:v>
                </c:pt>
                <c:pt idx="6511">
                  <c:v>6.5424175824175341</c:v>
                </c:pt>
                <c:pt idx="6512">
                  <c:v>7.0347252747252238</c:v>
                </c:pt>
                <c:pt idx="6513">
                  <c:v>10.549450549450473</c:v>
                </c:pt>
                <c:pt idx="6514">
                  <c:v>14.329670329670225</c:v>
                </c:pt>
                <c:pt idx="6515">
                  <c:v>11.815384615384531</c:v>
                </c:pt>
                <c:pt idx="6516">
                  <c:v>9.1235164835164184</c:v>
                </c:pt>
                <c:pt idx="6517">
                  <c:v>9.3380219780219118</c:v>
                </c:pt>
                <c:pt idx="6518">
                  <c:v>9.7529670329669624</c:v>
                </c:pt>
                <c:pt idx="6519">
                  <c:v>5.2747252747252364</c:v>
                </c:pt>
                <c:pt idx="6520">
                  <c:v>5.5032967032966642</c:v>
                </c:pt>
                <c:pt idx="6521">
                  <c:v>6.1186813186812756</c:v>
                </c:pt>
                <c:pt idx="6522">
                  <c:v>6.2769230769230333</c:v>
                </c:pt>
                <c:pt idx="6523">
                  <c:v>6.2593406593406158</c:v>
                </c:pt>
                <c:pt idx="6524">
                  <c:v>5.9780219780219372</c:v>
                </c:pt>
                <c:pt idx="6525">
                  <c:v>5.6439560439560053</c:v>
                </c:pt>
                <c:pt idx="6526">
                  <c:v>6.1714285714285291</c:v>
                </c:pt>
                <c:pt idx="6527">
                  <c:v>6.3472527472527034</c:v>
                </c:pt>
                <c:pt idx="6528">
                  <c:v>6.8571428571428106</c:v>
                </c:pt>
                <c:pt idx="6529">
                  <c:v>7.2087912087911583</c:v>
                </c:pt>
                <c:pt idx="6530">
                  <c:v>8.6417582417581809</c:v>
                </c:pt>
                <c:pt idx="6531">
                  <c:v>9.2993406593405936</c:v>
                </c:pt>
                <c:pt idx="6532">
                  <c:v>7.5604395604395069</c:v>
                </c:pt>
                <c:pt idx="6533">
                  <c:v>7.4725274725274193</c:v>
                </c:pt>
                <c:pt idx="6534">
                  <c:v>7.1243956043955539</c:v>
                </c:pt>
                <c:pt idx="6535">
                  <c:v>7.1032967032966532</c:v>
                </c:pt>
                <c:pt idx="6536">
                  <c:v>7.2967032967032441</c:v>
                </c:pt>
                <c:pt idx="6537">
                  <c:v>7.3142857142856625</c:v>
                </c:pt>
                <c:pt idx="6538">
                  <c:v>7.032967032966984</c:v>
                </c:pt>
                <c:pt idx="6539">
                  <c:v>6.5934065934065478</c:v>
                </c:pt>
                <c:pt idx="6540">
                  <c:v>6.6285714285713828</c:v>
                </c:pt>
                <c:pt idx="6541">
                  <c:v>6.3999999999999551</c:v>
                </c:pt>
                <c:pt idx="6542">
                  <c:v>6.4879120879120418</c:v>
                </c:pt>
                <c:pt idx="6543">
                  <c:v>6.1538461538461098</c:v>
                </c:pt>
                <c:pt idx="6544">
                  <c:v>5.9604395604395188</c:v>
                </c:pt>
                <c:pt idx="6545">
                  <c:v>5.731868131868092</c:v>
                </c:pt>
                <c:pt idx="6546">
                  <c:v>6.2241758241757807</c:v>
                </c:pt>
                <c:pt idx="6547">
                  <c:v>5.9780219780219372</c:v>
                </c:pt>
                <c:pt idx="6548">
                  <c:v>5.5736263736263352</c:v>
                </c:pt>
                <c:pt idx="6549">
                  <c:v>5.7142857142856753</c:v>
                </c:pt>
                <c:pt idx="6550">
                  <c:v>5.4329670329669959</c:v>
                </c:pt>
                <c:pt idx="6551">
                  <c:v>5.4153846153845784</c:v>
                </c:pt>
                <c:pt idx="6552">
                  <c:v>5.1973626373626018</c:v>
                </c:pt>
                <c:pt idx="6553">
                  <c:v>5.134065934065899</c:v>
                </c:pt>
                <c:pt idx="6554">
                  <c:v>4.940659340659308</c:v>
                </c:pt>
                <c:pt idx="6555">
                  <c:v>4.9934065934065597</c:v>
                </c:pt>
                <c:pt idx="6556">
                  <c:v>4.7472527472527162</c:v>
                </c:pt>
                <c:pt idx="6557">
                  <c:v>3.9999999999999738</c:v>
                </c:pt>
                <c:pt idx="6558">
                  <c:v>5.4505494505494152</c:v>
                </c:pt>
                <c:pt idx="6559">
                  <c:v>5.4153846153845802</c:v>
                </c:pt>
                <c:pt idx="6560">
                  <c:v>5.0215384615384293</c:v>
                </c:pt>
                <c:pt idx="6561">
                  <c:v>5.27472527472524</c:v>
                </c:pt>
                <c:pt idx="6562">
                  <c:v>5.3714285714285364</c:v>
                </c:pt>
                <c:pt idx="6563">
                  <c:v>5.4505494505494152</c:v>
                </c:pt>
                <c:pt idx="6564">
                  <c:v>5.5208791208790853</c:v>
                </c:pt>
                <c:pt idx="6565">
                  <c:v>5.6439560439560079</c:v>
                </c:pt>
                <c:pt idx="6566">
                  <c:v>5.5912087912087554</c:v>
                </c:pt>
                <c:pt idx="6567">
                  <c:v>5.6967032967032605</c:v>
                </c:pt>
                <c:pt idx="6568">
                  <c:v>5.6263736263735904</c:v>
                </c:pt>
                <c:pt idx="6569">
                  <c:v>5.6087912087911729</c:v>
                </c:pt>
                <c:pt idx="6570">
                  <c:v>5.4857142857142502</c:v>
                </c:pt>
                <c:pt idx="6571">
                  <c:v>5.27472527472524</c:v>
                </c:pt>
                <c:pt idx="6572">
                  <c:v>5.0989010989010657</c:v>
                </c:pt>
                <c:pt idx="6573">
                  <c:v>4.7999999999999696</c:v>
                </c:pt>
                <c:pt idx="6574">
                  <c:v>5.0989010989010657</c:v>
                </c:pt>
                <c:pt idx="6575">
                  <c:v>4.9230769230768914</c:v>
                </c:pt>
                <c:pt idx="6576">
                  <c:v>4.8351648351648038</c:v>
                </c:pt>
                <c:pt idx="6577">
                  <c:v>4.7032967032966724</c:v>
                </c:pt>
                <c:pt idx="6578">
                  <c:v>4.8351648351648038</c:v>
                </c:pt>
                <c:pt idx="6579">
                  <c:v>4.7824175824175512</c:v>
                </c:pt>
                <c:pt idx="6580">
                  <c:v>5.0971428571428232</c:v>
                </c:pt>
                <c:pt idx="6581">
                  <c:v>5.0989010989010639</c:v>
                </c:pt>
                <c:pt idx="6582">
                  <c:v>5.0637362637362289</c:v>
                </c:pt>
                <c:pt idx="6583">
                  <c:v>4.7120879120878802</c:v>
                </c:pt>
                <c:pt idx="6584">
                  <c:v>4.5890109890109576</c:v>
                </c:pt>
                <c:pt idx="6585">
                  <c:v>4.6259340659340342</c:v>
                </c:pt>
                <c:pt idx="6586">
                  <c:v>5.1516483516483165</c:v>
                </c:pt>
                <c:pt idx="6587">
                  <c:v>4.9230769230768905</c:v>
                </c:pt>
                <c:pt idx="6588">
                  <c:v>5.0109890109889763</c:v>
                </c:pt>
                <c:pt idx="6589">
                  <c:v>4.9934065934065588</c:v>
                </c:pt>
                <c:pt idx="6590">
                  <c:v>4.6769230769230452</c:v>
                </c:pt>
                <c:pt idx="6591">
                  <c:v>4.870329670329637</c:v>
                </c:pt>
                <c:pt idx="6592">
                  <c:v>4.6610989010988693</c:v>
                </c:pt>
                <c:pt idx="6593">
                  <c:v>4.6417582417582102</c:v>
                </c:pt>
                <c:pt idx="6594">
                  <c:v>4.5714285714285401</c:v>
                </c:pt>
                <c:pt idx="6595">
                  <c:v>4.5186813186812875</c:v>
                </c:pt>
                <c:pt idx="6596">
                  <c:v>4.536263736263705</c:v>
                </c:pt>
                <c:pt idx="6597">
                  <c:v>4.4835164835164525</c:v>
                </c:pt>
                <c:pt idx="6598">
                  <c:v>4.536263736263705</c:v>
                </c:pt>
                <c:pt idx="6599">
                  <c:v>4.465934065934035</c:v>
                </c:pt>
                <c:pt idx="6600">
                  <c:v>4.536263736263705</c:v>
                </c:pt>
                <c:pt idx="6601">
                  <c:v>4.7472527472527153</c:v>
                </c:pt>
                <c:pt idx="6602">
                  <c:v>4.8351648351648029</c:v>
                </c:pt>
                <c:pt idx="6603">
                  <c:v>4.6769230769230461</c:v>
                </c:pt>
                <c:pt idx="6604">
                  <c:v>3.4285714285714057</c:v>
                </c:pt>
                <c:pt idx="6605">
                  <c:v>3.0593406593406387</c:v>
                </c:pt>
                <c:pt idx="6606">
                  <c:v>3.1595604395604187</c:v>
                </c:pt>
                <c:pt idx="6607">
                  <c:v>3.2351648351648139</c:v>
                </c:pt>
                <c:pt idx="6608">
                  <c:v>3.0769230769230567</c:v>
                </c:pt>
                <c:pt idx="6609">
                  <c:v>3.1630769230769022</c:v>
                </c:pt>
                <c:pt idx="6610">
                  <c:v>3.006593406593387</c:v>
                </c:pt>
                <c:pt idx="6611">
                  <c:v>2.8307692307692123</c:v>
                </c:pt>
                <c:pt idx="6612">
                  <c:v>2.7956043956043772</c:v>
                </c:pt>
                <c:pt idx="6613">
                  <c:v>2.7252747252747076</c:v>
                </c:pt>
                <c:pt idx="6614">
                  <c:v>2.6549450549450375</c:v>
                </c:pt>
                <c:pt idx="6615">
                  <c:v>2.7780219780219597</c:v>
                </c:pt>
                <c:pt idx="6616">
                  <c:v>2.9538461538461349</c:v>
                </c:pt>
                <c:pt idx="6617">
                  <c:v>2.9362637362637174</c:v>
                </c:pt>
                <c:pt idx="6618">
                  <c:v>2.7604395604395426</c:v>
                </c:pt>
                <c:pt idx="6619">
                  <c:v>2.9010989010988824</c:v>
                </c:pt>
                <c:pt idx="6620">
                  <c:v>2.7252747252747076</c:v>
                </c:pt>
                <c:pt idx="6621">
                  <c:v>2.7076923076922901</c:v>
                </c:pt>
                <c:pt idx="6622">
                  <c:v>2.7780219780219602</c:v>
                </c:pt>
                <c:pt idx="6623">
                  <c:v>2.7956043956043777</c:v>
                </c:pt>
                <c:pt idx="6624">
                  <c:v>3.2879120879120669</c:v>
                </c:pt>
                <c:pt idx="6625">
                  <c:v>3.0417582417582221</c:v>
                </c:pt>
                <c:pt idx="6626">
                  <c:v>3.1648351648351447</c:v>
                </c:pt>
                <c:pt idx="6627">
                  <c:v>3.2967032967032761</c:v>
                </c:pt>
                <c:pt idx="6628">
                  <c:v>3.1472527472527276</c:v>
                </c:pt>
                <c:pt idx="6629">
                  <c:v>3.243956043956024</c:v>
                </c:pt>
                <c:pt idx="6630">
                  <c:v>3.695824175824153</c:v>
                </c:pt>
                <c:pt idx="6631">
                  <c:v>3.7978021978021745</c:v>
                </c:pt>
                <c:pt idx="6632">
                  <c:v>3.9208791208790972</c:v>
                </c:pt>
                <c:pt idx="6633">
                  <c:v>4.1318681318681065</c:v>
                </c:pt>
                <c:pt idx="6634">
                  <c:v>4.3076923076922817</c:v>
                </c:pt>
                <c:pt idx="6635">
                  <c:v>4.3956043956043693</c:v>
                </c:pt>
                <c:pt idx="6636">
                  <c:v>4.5010989010988744</c:v>
                </c:pt>
                <c:pt idx="6637">
                  <c:v>5.0725274725274421</c:v>
                </c:pt>
                <c:pt idx="6638">
                  <c:v>4.7472527472527188</c:v>
                </c:pt>
                <c:pt idx="6639">
                  <c:v>4.8158241758241465</c:v>
                </c:pt>
                <c:pt idx="6640">
                  <c:v>4.6945054945054663</c:v>
                </c:pt>
                <c:pt idx="6641">
                  <c:v>4.6593406593406312</c:v>
                </c:pt>
                <c:pt idx="6642">
                  <c:v>4.7472527472527188</c:v>
                </c:pt>
                <c:pt idx="6643">
                  <c:v>4.6417582417582137</c:v>
                </c:pt>
                <c:pt idx="6644">
                  <c:v>4.6153846153845874</c:v>
                </c:pt>
                <c:pt idx="6645">
                  <c:v>4.5714285714285436</c:v>
                </c:pt>
                <c:pt idx="6646">
                  <c:v>4.5010989010988736</c:v>
                </c:pt>
                <c:pt idx="6647">
                  <c:v>4.1846153846153582</c:v>
                </c:pt>
                <c:pt idx="6648">
                  <c:v>4.2004395604395341</c:v>
                </c:pt>
                <c:pt idx="6649">
                  <c:v>4.342857142857115</c:v>
                </c:pt>
                <c:pt idx="6650">
                  <c:v>4.6593406593406295</c:v>
                </c:pt>
                <c:pt idx="6651">
                  <c:v>4.8351648351648038</c:v>
                </c:pt>
                <c:pt idx="6652">
                  <c:v>5.8725274725274348</c:v>
                </c:pt>
                <c:pt idx="6653">
                  <c:v>5.8021978021977647</c:v>
                </c:pt>
                <c:pt idx="6654">
                  <c:v>7.0329670329669876</c:v>
                </c:pt>
                <c:pt idx="6655">
                  <c:v>8.9670329670329085</c:v>
                </c:pt>
                <c:pt idx="6656">
                  <c:v>9.7582417582416952</c:v>
                </c:pt>
                <c:pt idx="6657">
                  <c:v>10.162637362637295</c:v>
                </c:pt>
                <c:pt idx="6658">
                  <c:v>6.8571428571428124</c:v>
                </c:pt>
                <c:pt idx="6659">
                  <c:v>6.0659340659340257</c:v>
                </c:pt>
                <c:pt idx="6660">
                  <c:v>5.978021978021939</c:v>
                </c:pt>
                <c:pt idx="6661">
                  <c:v>5.6210989010988639</c:v>
                </c:pt>
                <c:pt idx="6662">
                  <c:v>3.6905494505494265</c:v>
                </c:pt>
                <c:pt idx="6663">
                  <c:v>4.2021978021977748</c:v>
                </c:pt>
                <c:pt idx="6664">
                  <c:v>4.1670329670329398</c:v>
                </c:pt>
                <c:pt idx="6665">
                  <c:v>3.7626373626373382</c:v>
                </c:pt>
                <c:pt idx="6666">
                  <c:v>3.4285714285714066</c:v>
                </c:pt>
                <c:pt idx="6667">
                  <c:v>4.2197802197801924</c:v>
                </c:pt>
                <c:pt idx="6668">
                  <c:v>4.3956043956043676</c:v>
                </c:pt>
                <c:pt idx="6669">
                  <c:v>4.3604395604395325</c:v>
                </c:pt>
                <c:pt idx="6670">
                  <c:v>4.30769230769228</c:v>
                </c:pt>
                <c:pt idx="6671">
                  <c:v>4.5714285714285419</c:v>
                </c:pt>
                <c:pt idx="6672">
                  <c:v>4.5538461538461243</c:v>
                </c:pt>
                <c:pt idx="6673">
                  <c:v>4.3956043956043667</c:v>
                </c:pt>
                <c:pt idx="6674">
                  <c:v>4.3956043956043667</c:v>
                </c:pt>
                <c:pt idx="6675">
                  <c:v>4.2197802197801915</c:v>
                </c:pt>
                <c:pt idx="6676">
                  <c:v>4.28835164835162</c:v>
                </c:pt>
                <c:pt idx="6677">
                  <c:v>4.1846153846153564</c:v>
                </c:pt>
                <c:pt idx="6678">
                  <c:v>4.1775824175823901</c:v>
                </c:pt>
                <c:pt idx="6679">
                  <c:v>4.1846153846153564</c:v>
                </c:pt>
                <c:pt idx="6680">
                  <c:v>4.1846153846153564</c:v>
                </c:pt>
                <c:pt idx="6681">
                  <c:v>3.6835164835164584</c:v>
                </c:pt>
                <c:pt idx="6682">
                  <c:v>3.850549450549424</c:v>
                </c:pt>
                <c:pt idx="6683">
                  <c:v>3.7802197802197544</c:v>
                </c:pt>
                <c:pt idx="6684">
                  <c:v>3.8153846153845894</c:v>
                </c:pt>
                <c:pt idx="6685">
                  <c:v>3.5516483516483279</c:v>
                </c:pt>
                <c:pt idx="6686">
                  <c:v>3.4778021978021747</c:v>
                </c:pt>
                <c:pt idx="6687">
                  <c:v>3.4373626373626145</c:v>
                </c:pt>
                <c:pt idx="6688">
                  <c:v>3.4285714285714057</c:v>
                </c:pt>
                <c:pt idx="6689">
                  <c:v>3.3775824175823947</c:v>
                </c:pt>
                <c:pt idx="6690">
                  <c:v>3.4813186813186583</c:v>
                </c:pt>
                <c:pt idx="6691">
                  <c:v>3.3758241758241536</c:v>
                </c:pt>
                <c:pt idx="6692">
                  <c:v>3.2439560439560227</c:v>
                </c:pt>
                <c:pt idx="6693">
                  <c:v>3.2351648351648139</c:v>
                </c:pt>
                <c:pt idx="6694">
                  <c:v>3.2791208791208581</c:v>
                </c:pt>
                <c:pt idx="6695">
                  <c:v>3.2703296703296494</c:v>
                </c:pt>
                <c:pt idx="6696">
                  <c:v>3.6131868131867897</c:v>
                </c:pt>
                <c:pt idx="6697">
                  <c:v>3.8681318681318433</c:v>
                </c:pt>
                <c:pt idx="6698">
                  <c:v>4.1318681318681048</c:v>
                </c:pt>
                <c:pt idx="6699">
                  <c:v>4.1318681318681048</c:v>
                </c:pt>
                <c:pt idx="6700">
                  <c:v>4.1846153846153564</c:v>
                </c:pt>
                <c:pt idx="6701">
                  <c:v>4.1318681318681039</c:v>
                </c:pt>
                <c:pt idx="6702">
                  <c:v>4.0439560439560172</c:v>
                </c:pt>
                <c:pt idx="6703">
                  <c:v>3.5076923076922846</c:v>
                </c:pt>
                <c:pt idx="6704">
                  <c:v>3.5182417582417349</c:v>
                </c:pt>
                <c:pt idx="6705">
                  <c:v>3.7802197802197552</c:v>
                </c:pt>
                <c:pt idx="6706">
                  <c:v>4.4817582417582118</c:v>
                </c:pt>
                <c:pt idx="6707">
                  <c:v>4.2197802197801915</c:v>
                </c:pt>
                <c:pt idx="6708">
                  <c:v>4.0087912087911821</c:v>
                </c:pt>
                <c:pt idx="6709">
                  <c:v>4.0087912087911821</c:v>
                </c:pt>
                <c:pt idx="6710">
                  <c:v>3.9296703296703033</c:v>
                </c:pt>
                <c:pt idx="6711">
                  <c:v>4.0087912087911821</c:v>
                </c:pt>
                <c:pt idx="6712">
                  <c:v>3.8681318681318424</c:v>
                </c:pt>
                <c:pt idx="6713">
                  <c:v>3.7274725274725027</c:v>
                </c:pt>
                <c:pt idx="6714">
                  <c:v>3.8312087912087662</c:v>
                </c:pt>
                <c:pt idx="6715">
                  <c:v>3.7696703296703049</c:v>
                </c:pt>
                <c:pt idx="6716">
                  <c:v>3.8681318681318428</c:v>
                </c:pt>
                <c:pt idx="6717">
                  <c:v>3.7626373626373377</c:v>
                </c:pt>
                <c:pt idx="6718">
                  <c:v>3.657142857142833</c:v>
                </c:pt>
                <c:pt idx="6719">
                  <c:v>3.5604395604395371</c:v>
                </c:pt>
                <c:pt idx="6720">
                  <c:v>3.5428571428571196</c:v>
                </c:pt>
                <c:pt idx="6721">
                  <c:v>3.5164835164834938</c:v>
                </c:pt>
                <c:pt idx="6722">
                  <c:v>3.621978021977998</c:v>
                </c:pt>
                <c:pt idx="6723">
                  <c:v>3.5164835164834938</c:v>
                </c:pt>
                <c:pt idx="6724">
                  <c:v>3.657142857142833</c:v>
                </c:pt>
                <c:pt idx="6725">
                  <c:v>3.8681318681318428</c:v>
                </c:pt>
                <c:pt idx="6726">
                  <c:v>3.7802197802197557</c:v>
                </c:pt>
                <c:pt idx="6727">
                  <c:v>3.4989010989010767</c:v>
                </c:pt>
                <c:pt idx="6728">
                  <c:v>3.4989010989010767</c:v>
                </c:pt>
                <c:pt idx="6729">
                  <c:v>3.5182417582417362</c:v>
                </c:pt>
                <c:pt idx="6730">
                  <c:v>3.4109890109889895</c:v>
                </c:pt>
                <c:pt idx="6731">
                  <c:v>3.4813186813186592</c:v>
                </c:pt>
                <c:pt idx="6732">
                  <c:v>3.7098901098900861</c:v>
                </c:pt>
                <c:pt idx="6733">
                  <c:v>3.5129670329670106</c:v>
                </c:pt>
                <c:pt idx="6734">
                  <c:v>3.4989010989010767</c:v>
                </c:pt>
                <c:pt idx="6735">
                  <c:v>3.5164835164834938</c:v>
                </c:pt>
                <c:pt idx="6736">
                  <c:v>3.4637362637362412</c:v>
                </c:pt>
                <c:pt idx="6737">
                  <c:v>3.5164835164834933</c:v>
                </c:pt>
                <c:pt idx="6738">
                  <c:v>3.5164835164834933</c:v>
                </c:pt>
                <c:pt idx="6739">
                  <c:v>3.2791208791208577</c:v>
                </c:pt>
                <c:pt idx="6740">
                  <c:v>3.3916483516483291</c:v>
                </c:pt>
                <c:pt idx="6741">
                  <c:v>3.5868131868131625</c:v>
                </c:pt>
                <c:pt idx="6742">
                  <c:v>3.60439560439558</c:v>
                </c:pt>
                <c:pt idx="6743">
                  <c:v>4.4483516483516183</c:v>
                </c:pt>
                <c:pt idx="6744">
                  <c:v>4.3076923076922782</c:v>
                </c:pt>
                <c:pt idx="6745">
                  <c:v>3.818901098901073</c:v>
                </c:pt>
                <c:pt idx="6746">
                  <c:v>3.6571428571428317</c:v>
                </c:pt>
                <c:pt idx="6747">
                  <c:v>3.7292307692307434</c:v>
                </c:pt>
                <c:pt idx="6748">
                  <c:v>3.7450549450549193</c:v>
                </c:pt>
                <c:pt idx="6749">
                  <c:v>3.6923076923076672</c:v>
                </c:pt>
                <c:pt idx="6750">
                  <c:v>3.3054945054944831</c:v>
                </c:pt>
                <c:pt idx="6751">
                  <c:v>3.3406593406593181</c:v>
                </c:pt>
                <c:pt idx="6752">
                  <c:v>3.3582417582417357</c:v>
                </c:pt>
                <c:pt idx="6753">
                  <c:v>3.3406593406593186</c:v>
                </c:pt>
                <c:pt idx="6754">
                  <c:v>3.2527472527472314</c:v>
                </c:pt>
                <c:pt idx="6755">
                  <c:v>3.2175824175823964</c:v>
                </c:pt>
                <c:pt idx="6756">
                  <c:v>3.1472527472527263</c:v>
                </c:pt>
                <c:pt idx="6757">
                  <c:v>3.1472527472527263</c:v>
                </c:pt>
                <c:pt idx="6758">
                  <c:v>3.2351648351648139</c:v>
                </c:pt>
                <c:pt idx="6759">
                  <c:v>3.1736263736263526</c:v>
                </c:pt>
                <c:pt idx="6760">
                  <c:v>3.2175824175823964</c:v>
                </c:pt>
                <c:pt idx="6761">
                  <c:v>3.2175824175823964</c:v>
                </c:pt>
                <c:pt idx="6762">
                  <c:v>3.1999999999999789</c:v>
                </c:pt>
                <c:pt idx="6763">
                  <c:v>3.2703296703296485</c:v>
                </c:pt>
                <c:pt idx="6764">
                  <c:v>3.252747252747231</c:v>
                </c:pt>
                <c:pt idx="6765">
                  <c:v>3.2509890109889894</c:v>
                </c:pt>
                <c:pt idx="6766">
                  <c:v>3.2351648351648135</c:v>
                </c:pt>
                <c:pt idx="6767">
                  <c:v>3.1648351648351438</c:v>
                </c:pt>
                <c:pt idx="6768">
                  <c:v>3.1824175824175613</c:v>
                </c:pt>
                <c:pt idx="6769">
                  <c:v>3.1472527472527263</c:v>
                </c:pt>
                <c:pt idx="6770">
                  <c:v>3.1472527472527263</c:v>
                </c:pt>
                <c:pt idx="6771">
                  <c:v>3.1384615384615175</c:v>
                </c:pt>
                <c:pt idx="6772">
                  <c:v>3.3582417582417357</c:v>
                </c:pt>
                <c:pt idx="6773">
                  <c:v>3.6395604395604146</c:v>
                </c:pt>
                <c:pt idx="6774">
                  <c:v>3.7450549450549198</c:v>
                </c:pt>
                <c:pt idx="6775">
                  <c:v>3.95604395604393</c:v>
                </c:pt>
                <c:pt idx="6776">
                  <c:v>3.60439560439558</c:v>
                </c:pt>
                <c:pt idx="6777">
                  <c:v>3.6923076923076676</c:v>
                </c:pt>
                <c:pt idx="6778">
                  <c:v>3.7978021978021728</c:v>
                </c:pt>
                <c:pt idx="6779">
                  <c:v>3.6923076923076681</c:v>
                </c:pt>
                <c:pt idx="6780">
                  <c:v>3.5164835164834938</c:v>
                </c:pt>
                <c:pt idx="6781">
                  <c:v>3.4637362637362412</c:v>
                </c:pt>
                <c:pt idx="6782">
                  <c:v>3.5340659340659113</c:v>
                </c:pt>
                <c:pt idx="6783">
                  <c:v>3.5674725274725039</c:v>
                </c:pt>
                <c:pt idx="6784">
                  <c:v>3.5692307692307459</c:v>
                </c:pt>
                <c:pt idx="6785">
                  <c:v>3.5850549450549214</c:v>
                </c:pt>
                <c:pt idx="6786">
                  <c:v>3.6131868131867892</c:v>
                </c:pt>
                <c:pt idx="6787">
                  <c:v>3.5164835164834938</c:v>
                </c:pt>
                <c:pt idx="6788">
                  <c:v>3.5516483516483288</c:v>
                </c:pt>
                <c:pt idx="6789">
                  <c:v>3.5516483516483288</c:v>
                </c:pt>
                <c:pt idx="6790">
                  <c:v>3.5164835164834938</c:v>
                </c:pt>
                <c:pt idx="6791">
                  <c:v>3.62373626373624</c:v>
                </c:pt>
                <c:pt idx="6792">
                  <c:v>3.5340659340659109</c:v>
                </c:pt>
                <c:pt idx="6793">
                  <c:v>3.5516483516483288</c:v>
                </c:pt>
                <c:pt idx="6794">
                  <c:v>3.5164835164834938</c:v>
                </c:pt>
                <c:pt idx="6795">
                  <c:v>3.6043956043955809</c:v>
                </c:pt>
                <c:pt idx="6796">
                  <c:v>3.6219780219779985</c:v>
                </c:pt>
                <c:pt idx="6797">
                  <c:v>3.5164835164834942</c:v>
                </c:pt>
                <c:pt idx="6798">
                  <c:v>3.5516483516483293</c:v>
                </c:pt>
                <c:pt idx="6799">
                  <c:v>3.7098901098900861</c:v>
                </c:pt>
                <c:pt idx="6800">
                  <c:v>3.5709890109889879</c:v>
                </c:pt>
                <c:pt idx="6801">
                  <c:v>3.5780219780219547</c:v>
                </c:pt>
                <c:pt idx="6802">
                  <c:v>3.5164835164834942</c:v>
                </c:pt>
                <c:pt idx="6803">
                  <c:v>3.4989010989010767</c:v>
                </c:pt>
                <c:pt idx="6804">
                  <c:v>3.5516483516483288</c:v>
                </c:pt>
                <c:pt idx="6805">
                  <c:v>3.6782417582417337</c:v>
                </c:pt>
                <c:pt idx="6806">
                  <c:v>4.3868131868131579</c:v>
                </c:pt>
                <c:pt idx="6807">
                  <c:v>4.8527472527472204</c:v>
                </c:pt>
                <c:pt idx="6808">
                  <c:v>5.1868131868131515</c:v>
                </c:pt>
                <c:pt idx="6809">
                  <c:v>6.0307692307691898</c:v>
                </c:pt>
                <c:pt idx="6810">
                  <c:v>7.8945054945054407</c:v>
                </c:pt>
                <c:pt idx="6811">
                  <c:v>5.9780219780219372</c:v>
                </c:pt>
                <c:pt idx="6812">
                  <c:v>5.8021978021977629</c:v>
                </c:pt>
                <c:pt idx="6813">
                  <c:v>5.6087912087911711</c:v>
                </c:pt>
                <c:pt idx="6814">
                  <c:v>5.0109890109889763</c:v>
                </c:pt>
                <c:pt idx="6815">
                  <c:v>4.3973626373626074</c:v>
                </c:pt>
                <c:pt idx="6816">
                  <c:v>4.2901098901098607</c:v>
                </c:pt>
                <c:pt idx="6817">
                  <c:v>5.2747252747252382</c:v>
                </c:pt>
                <c:pt idx="6818">
                  <c:v>5.8021978021977629</c:v>
                </c:pt>
                <c:pt idx="6819">
                  <c:v>5.9780219780219372</c:v>
                </c:pt>
                <c:pt idx="6820">
                  <c:v>5.4857142857142485</c:v>
                </c:pt>
                <c:pt idx="6821">
                  <c:v>5.3116483516483148</c:v>
                </c:pt>
                <c:pt idx="6822">
                  <c:v>5.4505494505494125</c:v>
                </c:pt>
                <c:pt idx="6823">
                  <c:v>5.3626373626373249</c:v>
                </c:pt>
                <c:pt idx="6824">
                  <c:v>5.1340659340658981</c:v>
                </c:pt>
                <c:pt idx="6825">
                  <c:v>5.2571428571428198</c:v>
                </c:pt>
                <c:pt idx="6826">
                  <c:v>5.1868131868131497</c:v>
                </c:pt>
                <c:pt idx="6827">
                  <c:v>5.2923076923076549</c:v>
                </c:pt>
                <c:pt idx="6828">
                  <c:v>5.2571428571428198</c:v>
                </c:pt>
                <c:pt idx="6829">
                  <c:v>5.802197802197762</c:v>
                </c:pt>
                <c:pt idx="6830">
                  <c:v>5.4857142857142476</c:v>
                </c:pt>
                <c:pt idx="6831">
                  <c:v>5.6087912087911693</c:v>
                </c:pt>
                <c:pt idx="6832">
                  <c:v>5.5384615384614992</c:v>
                </c:pt>
                <c:pt idx="6833">
                  <c:v>5.4505494505494116</c:v>
                </c:pt>
                <c:pt idx="6834">
                  <c:v>5.4153846153845766</c:v>
                </c:pt>
                <c:pt idx="6835">
                  <c:v>5.3978021978021591</c:v>
                </c:pt>
                <c:pt idx="6836">
                  <c:v>5.362637362637324</c:v>
                </c:pt>
                <c:pt idx="6837">
                  <c:v>5.362637362637324</c:v>
                </c:pt>
                <c:pt idx="6838">
                  <c:v>6.997802197802149</c:v>
                </c:pt>
                <c:pt idx="6839">
                  <c:v>6.5054945054944593</c:v>
                </c:pt>
                <c:pt idx="6840">
                  <c:v>1.5806593406593292</c:v>
                </c:pt>
                <c:pt idx="6841">
                  <c:v>2.6356043956043766</c:v>
                </c:pt>
                <c:pt idx="6842">
                  <c:v>2.6197802197802007</c:v>
                </c:pt>
                <c:pt idx="6843">
                  <c:v>2.8659340659340451</c:v>
                </c:pt>
                <c:pt idx="6844">
                  <c:v>2.6813186813186616</c:v>
                </c:pt>
                <c:pt idx="6845">
                  <c:v>2.5494505494505306</c:v>
                </c:pt>
                <c:pt idx="6846">
                  <c:v>2.7780219780219579</c:v>
                </c:pt>
                <c:pt idx="6847">
                  <c:v>2.7076923076922879</c:v>
                </c:pt>
                <c:pt idx="6848">
                  <c:v>2.5512087912087726</c:v>
                </c:pt>
                <c:pt idx="6849">
                  <c:v>2.3736263736263563</c:v>
                </c:pt>
                <c:pt idx="6850">
                  <c:v>2.4105494505494329</c:v>
                </c:pt>
                <c:pt idx="6851">
                  <c:v>2.5142857142856956</c:v>
                </c:pt>
                <c:pt idx="6852">
                  <c:v>2.4791208791208605</c:v>
                </c:pt>
                <c:pt idx="6853">
                  <c:v>2.4439560439560259</c:v>
                </c:pt>
                <c:pt idx="6854">
                  <c:v>2.2558241758241588</c:v>
                </c:pt>
                <c:pt idx="6855">
                  <c:v>2.3560439560439383</c:v>
                </c:pt>
                <c:pt idx="6856">
                  <c:v>2.4984615384615192</c:v>
                </c:pt>
                <c:pt idx="6857">
                  <c:v>2.5494505494505293</c:v>
                </c:pt>
                <c:pt idx="6858">
                  <c:v>2.5125274725274527</c:v>
                </c:pt>
                <c:pt idx="6859">
                  <c:v>2.5652747252747052</c:v>
                </c:pt>
                <c:pt idx="6860">
                  <c:v>2.4527472527472338</c:v>
                </c:pt>
                <c:pt idx="6861">
                  <c:v>2.3736263736263554</c:v>
                </c:pt>
                <c:pt idx="6862">
                  <c:v>2.4439560439560255</c:v>
                </c:pt>
                <c:pt idx="6863">
                  <c:v>2.4334065934065747</c:v>
                </c:pt>
                <c:pt idx="6864">
                  <c:v>2.3912087912087729</c:v>
                </c:pt>
                <c:pt idx="6865">
                  <c:v>2.4035164835164644</c:v>
                </c:pt>
                <c:pt idx="6866">
                  <c:v>2.322637362637344</c:v>
                </c:pt>
                <c:pt idx="6867">
                  <c:v>2.2997802197802013</c:v>
                </c:pt>
                <c:pt idx="6868">
                  <c:v>2.373626373626355</c:v>
                </c:pt>
                <c:pt idx="6869">
                  <c:v>2.3912087912087721</c:v>
                </c:pt>
                <c:pt idx="6870">
                  <c:v>2.3314285714285523</c:v>
                </c:pt>
                <c:pt idx="6871">
                  <c:v>2.2329670329670148</c:v>
                </c:pt>
                <c:pt idx="6872">
                  <c:v>2.1028571428571259</c:v>
                </c:pt>
                <c:pt idx="6873">
                  <c:v>1.8637362637362487</c:v>
                </c:pt>
                <c:pt idx="6874">
                  <c:v>1.724835164835151</c:v>
                </c:pt>
                <c:pt idx="6875">
                  <c:v>2.7252747252747032</c:v>
                </c:pt>
                <c:pt idx="6876">
                  <c:v>2.2505494505494323</c:v>
                </c:pt>
                <c:pt idx="6877">
                  <c:v>2.1098901098900926</c:v>
                </c:pt>
                <c:pt idx="6878">
                  <c:v>2.0219780219780055</c:v>
                </c:pt>
                <c:pt idx="6879">
                  <c:v>2.320879120879102</c:v>
                </c:pt>
                <c:pt idx="6880">
                  <c:v>2.2505494505494323</c:v>
                </c:pt>
                <c:pt idx="6881">
                  <c:v>2.2347252747252564</c:v>
                </c:pt>
                <c:pt idx="6882">
                  <c:v>2.2153846153845973</c:v>
                </c:pt>
                <c:pt idx="6883">
                  <c:v>2.2751648351648166</c:v>
                </c:pt>
                <c:pt idx="6884">
                  <c:v>2.2857142857142674</c:v>
                </c:pt>
                <c:pt idx="6885">
                  <c:v>2.3032967032966849</c:v>
                </c:pt>
                <c:pt idx="6886">
                  <c:v>2.2153846153845977</c:v>
                </c:pt>
                <c:pt idx="6887">
                  <c:v>2.2241758241758065</c:v>
                </c:pt>
                <c:pt idx="6888">
                  <c:v>2.2857142857142678</c:v>
                </c:pt>
                <c:pt idx="6889">
                  <c:v>2.2575824175823995</c:v>
                </c:pt>
                <c:pt idx="6890">
                  <c:v>2.2329670329670153</c:v>
                </c:pt>
                <c:pt idx="6891">
                  <c:v>2.2945054945054761</c:v>
                </c:pt>
                <c:pt idx="6892">
                  <c:v>2.287472527472509</c:v>
                </c:pt>
                <c:pt idx="6893">
                  <c:v>2.2857142857142674</c:v>
                </c:pt>
                <c:pt idx="6894">
                  <c:v>2.1978021978021798</c:v>
                </c:pt>
                <c:pt idx="6895">
                  <c:v>2.2171428571428389</c:v>
                </c:pt>
                <c:pt idx="6896">
                  <c:v>2.2083516483516301</c:v>
                </c:pt>
                <c:pt idx="6897">
                  <c:v>2.1837362637362463</c:v>
                </c:pt>
                <c:pt idx="6898">
                  <c:v>2.1468131868131697</c:v>
                </c:pt>
                <c:pt idx="6899">
                  <c:v>2.1362637362637193</c:v>
                </c:pt>
                <c:pt idx="6900">
                  <c:v>2.0589010989010825</c:v>
                </c:pt>
                <c:pt idx="6901">
                  <c:v>2.0307692307692147</c:v>
                </c:pt>
                <c:pt idx="6902">
                  <c:v>1.9903296703296545</c:v>
                </c:pt>
                <c:pt idx="6903">
                  <c:v>2.0553846153845989</c:v>
                </c:pt>
                <c:pt idx="6904">
                  <c:v>2.0395604395604234</c:v>
                </c:pt>
                <c:pt idx="6905">
                  <c:v>2.0923076923076755</c:v>
                </c:pt>
                <c:pt idx="6906">
                  <c:v>2.0237362637362475</c:v>
                </c:pt>
                <c:pt idx="6907">
                  <c:v>1.8461538461538314</c:v>
                </c:pt>
                <c:pt idx="6908">
                  <c:v>1.8901098901098747</c:v>
                </c:pt>
                <c:pt idx="6909">
                  <c:v>2.2505494505494323</c:v>
                </c:pt>
                <c:pt idx="6910">
                  <c:v>2.320879120879102</c:v>
                </c:pt>
                <c:pt idx="6911">
                  <c:v>2.2505494505494323</c:v>
                </c:pt>
                <c:pt idx="6912">
                  <c:v>2.1010989010988839</c:v>
                </c:pt>
                <c:pt idx="6913">
                  <c:v>2.1116483516483346</c:v>
                </c:pt>
                <c:pt idx="6914">
                  <c:v>1.7758241758241617</c:v>
                </c:pt>
                <c:pt idx="6915">
                  <c:v>1.5226373626373504</c:v>
                </c:pt>
                <c:pt idx="6916">
                  <c:v>1.353846153846143</c:v>
                </c:pt>
                <c:pt idx="6917">
                  <c:v>0.97758241758240982</c:v>
                </c:pt>
                <c:pt idx="6918">
                  <c:v>2.3015384615384429</c:v>
                </c:pt>
                <c:pt idx="6919">
                  <c:v>1.8109890109889963</c:v>
                </c:pt>
                <c:pt idx="6920">
                  <c:v>1.5349450549450427</c:v>
                </c:pt>
                <c:pt idx="6921">
                  <c:v>1.0180219780219699</c:v>
                </c:pt>
                <c:pt idx="6922">
                  <c:v>1.1393406593406503</c:v>
                </c:pt>
                <c:pt idx="6923">
                  <c:v>1.2342857142857044</c:v>
                </c:pt>
                <c:pt idx="6924">
                  <c:v>1.0391208791208708</c:v>
                </c:pt>
                <c:pt idx="6925">
                  <c:v>0.96703296703295927</c:v>
                </c:pt>
              </c:numCache>
            </c:numRef>
          </c:val>
          <c:extLst>
            <c:ext xmlns:c16="http://schemas.microsoft.com/office/drawing/2014/chart" uri="{C3380CC4-5D6E-409C-BE32-E72D297353CC}">
              <c16:uniqueId val="{00000000-32A5-5E41-B2F0-53273C4D0D9E}"/>
            </c:ext>
          </c:extLst>
        </c:ser>
        <c:dLbls>
          <c:showLegendKey val="0"/>
          <c:showVal val="0"/>
          <c:showCatName val="0"/>
          <c:showSerName val="0"/>
          <c:showPercent val="0"/>
          <c:showBubbleSize val="0"/>
        </c:dLbls>
        <c:axId val="718015103"/>
        <c:axId val="720099359"/>
      </c:areaChart>
      <c:dateAx>
        <c:axId val="718015103"/>
        <c:scaling>
          <c:orientation val="minMax"/>
          <c:max val="45566"/>
        </c:scaling>
        <c:delete val="0"/>
        <c:axPos val="b"/>
        <c:numFmt formatCode="[$-409]yyyy;@"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2"/>
                </a:solidFill>
                <a:latin typeface="+mn-lt"/>
                <a:ea typeface="+mn-ea"/>
                <a:cs typeface="+mn-cs"/>
              </a:defRPr>
            </a:pPr>
            <a:endParaRPr lang="en-US"/>
          </a:p>
        </c:txPr>
        <c:crossAx val="720099359"/>
        <c:crosses val="autoZero"/>
        <c:auto val="1"/>
        <c:lblOffset val="100"/>
        <c:baseTimeUnit val="months"/>
        <c:majorUnit val="24"/>
        <c:majorTimeUnit val="months"/>
      </c:dateAx>
      <c:valAx>
        <c:axId val="720099359"/>
        <c:scaling>
          <c:orientation val="minMax"/>
        </c:scaling>
        <c:delete val="1"/>
        <c:axPos val="l"/>
        <c:majorGridlines>
          <c:spPr>
            <a:ln w="9525" cap="flat" cmpd="sng" algn="ctr">
              <a:solidFill>
                <a:schemeClr val="bg2">
                  <a:lumMod val="75000"/>
                </a:schemeClr>
              </a:solidFill>
              <a:round/>
            </a:ln>
            <a:effectLst/>
          </c:spPr>
        </c:majorGridlines>
        <c:numFmt formatCode="&quot;$&quot;#,##0_);\(&quot;$&quot;#,##0\)" sourceLinked="0"/>
        <c:majorTickMark val="out"/>
        <c:minorTickMark val="none"/>
        <c:tickLblPos val="nextTo"/>
        <c:crossAx val="718015103"/>
        <c:crosses val="autoZero"/>
        <c:crossBetween val="midCat"/>
        <c:majorUnit val="40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30BAF15-9A5E-4C51-8B89-60232A5BDA3C}"/>
              </a:ext>
            </a:extLst>
          </p:cNvPr>
          <p:cNvSpPr>
            <a:spLocks noGrp="1"/>
          </p:cNvSpPr>
          <p:nvPr>
            <p:ph type="hdr" sz="quarter"/>
          </p:nvPr>
        </p:nvSpPr>
        <p:spPr>
          <a:xfrm>
            <a:off x="0" y="0"/>
            <a:ext cx="3170255" cy="482041"/>
          </a:xfrm>
          <a:prstGeom prst="rect">
            <a:avLst/>
          </a:prstGeom>
        </p:spPr>
        <p:txBody>
          <a:bodyPr vert="horz" lIns="95674" tIns="47837" rIns="95674" bIns="47837" rtlCol="0"/>
          <a:lstStyle>
            <a:lvl1pPr algn="l">
              <a:defRPr sz="1300"/>
            </a:lvl1pPr>
          </a:lstStyle>
          <a:p>
            <a:endParaRPr lang="en-US" dirty="0"/>
          </a:p>
        </p:txBody>
      </p:sp>
      <p:sp>
        <p:nvSpPr>
          <p:cNvPr id="3" name="Date Placeholder 2">
            <a:extLst>
              <a:ext uri="{FF2B5EF4-FFF2-40B4-BE49-F238E27FC236}">
                <a16:creationId xmlns:a16="http://schemas.microsoft.com/office/drawing/2014/main" id="{3AF21DEE-BF21-487D-A450-FFF6EFE3229B}"/>
              </a:ext>
            </a:extLst>
          </p:cNvPr>
          <p:cNvSpPr>
            <a:spLocks noGrp="1"/>
          </p:cNvSpPr>
          <p:nvPr>
            <p:ph type="dt" sz="quarter" idx="1"/>
          </p:nvPr>
        </p:nvSpPr>
        <p:spPr>
          <a:xfrm>
            <a:off x="4143271" y="0"/>
            <a:ext cx="3170255" cy="482041"/>
          </a:xfrm>
          <a:prstGeom prst="rect">
            <a:avLst/>
          </a:prstGeom>
        </p:spPr>
        <p:txBody>
          <a:bodyPr vert="horz" lIns="95674" tIns="47837" rIns="95674" bIns="47837" rtlCol="0"/>
          <a:lstStyle>
            <a:lvl1pPr algn="r">
              <a:defRPr sz="1300"/>
            </a:lvl1pPr>
          </a:lstStyle>
          <a:p>
            <a:fld id="{7CB21309-5326-44C6-A140-CF8CC1729AAE}" type="datetimeFigureOut">
              <a:rPr lang="en-US" smtClean="0"/>
              <a:t>06/18/2024</a:t>
            </a:fld>
            <a:endParaRPr lang="en-US" dirty="0"/>
          </a:p>
        </p:txBody>
      </p:sp>
      <p:sp>
        <p:nvSpPr>
          <p:cNvPr id="4" name="Footer Placeholder 3">
            <a:extLst>
              <a:ext uri="{FF2B5EF4-FFF2-40B4-BE49-F238E27FC236}">
                <a16:creationId xmlns:a16="http://schemas.microsoft.com/office/drawing/2014/main" id="{748CB3F3-83F9-4A21-91BC-F3C92AA90868}"/>
              </a:ext>
            </a:extLst>
          </p:cNvPr>
          <p:cNvSpPr>
            <a:spLocks noGrp="1"/>
          </p:cNvSpPr>
          <p:nvPr>
            <p:ph type="ftr" sz="quarter" idx="2"/>
          </p:nvPr>
        </p:nvSpPr>
        <p:spPr>
          <a:xfrm>
            <a:off x="0" y="9119159"/>
            <a:ext cx="3170255" cy="482041"/>
          </a:xfrm>
          <a:prstGeom prst="rect">
            <a:avLst/>
          </a:prstGeom>
        </p:spPr>
        <p:txBody>
          <a:bodyPr vert="horz" lIns="95674" tIns="47837" rIns="95674" bIns="47837" rtlCol="0" anchor="b"/>
          <a:lstStyle>
            <a:lvl1pPr algn="l">
              <a:defRPr sz="1300"/>
            </a:lvl1pPr>
          </a:lstStyle>
          <a:p>
            <a:endParaRPr lang="en-US" dirty="0"/>
          </a:p>
        </p:txBody>
      </p:sp>
      <p:sp>
        <p:nvSpPr>
          <p:cNvPr id="5" name="Slide Number Placeholder 4">
            <a:extLst>
              <a:ext uri="{FF2B5EF4-FFF2-40B4-BE49-F238E27FC236}">
                <a16:creationId xmlns:a16="http://schemas.microsoft.com/office/drawing/2014/main" id="{0A421CBC-333D-4BDB-9F41-7F2208E564B0}"/>
              </a:ext>
            </a:extLst>
          </p:cNvPr>
          <p:cNvSpPr>
            <a:spLocks noGrp="1"/>
          </p:cNvSpPr>
          <p:nvPr>
            <p:ph type="sldNum" sz="quarter" idx="3"/>
          </p:nvPr>
        </p:nvSpPr>
        <p:spPr>
          <a:xfrm>
            <a:off x="4143271" y="9119159"/>
            <a:ext cx="3170255" cy="482041"/>
          </a:xfrm>
          <a:prstGeom prst="rect">
            <a:avLst/>
          </a:prstGeom>
        </p:spPr>
        <p:txBody>
          <a:bodyPr vert="horz" lIns="95674" tIns="47837" rIns="95674" bIns="47837" rtlCol="0" anchor="b"/>
          <a:lstStyle>
            <a:lvl1pPr algn="r">
              <a:defRPr sz="1300"/>
            </a:lvl1pPr>
          </a:lstStyle>
          <a:p>
            <a:fld id="{75C24113-2710-4130-8BC6-F7CF879AC554}" type="slidenum">
              <a:rPr lang="en-US" smtClean="0"/>
              <a:t>‹#›</a:t>
            </a:fld>
            <a:endParaRPr lang="en-US" dirty="0"/>
          </a:p>
        </p:txBody>
      </p:sp>
    </p:spTree>
    <p:extLst>
      <p:ext uri="{BB962C8B-B14F-4D97-AF65-F5344CB8AC3E}">
        <p14:creationId xmlns:p14="http://schemas.microsoft.com/office/powerpoint/2010/main" val="35769300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6DE066F8-C899-4300-B34D-577E8AF4E0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7315199" cy="9601199"/>
          </a:xfrm>
          <a:prstGeom prst="rect">
            <a:avLst/>
          </a:prstGeom>
        </p:spPr>
      </p:pic>
      <p:sp>
        <p:nvSpPr>
          <p:cNvPr id="4" name="Slide Image Placeholder 3"/>
          <p:cNvSpPr>
            <a:spLocks noGrp="1" noRot="1" noChangeAspect="1"/>
          </p:cNvSpPr>
          <p:nvPr>
            <p:ph type="sldImg" idx="2"/>
          </p:nvPr>
        </p:nvSpPr>
        <p:spPr>
          <a:xfrm>
            <a:off x="777875" y="771525"/>
            <a:ext cx="5759450" cy="3240088"/>
          </a:xfrm>
          <a:prstGeom prst="rect">
            <a:avLst/>
          </a:prstGeom>
          <a:noFill/>
          <a:ln w="12700">
            <a:solidFill>
              <a:prstClr val="black"/>
            </a:solidFill>
          </a:ln>
        </p:spPr>
        <p:txBody>
          <a:bodyPr vert="horz" lIns="95674" tIns="47837" rIns="95674" bIns="47837" rtlCol="0" anchor="ctr"/>
          <a:lstStyle/>
          <a:p>
            <a:endParaRPr lang="en-US" dirty="0"/>
          </a:p>
        </p:txBody>
      </p:sp>
      <p:sp>
        <p:nvSpPr>
          <p:cNvPr id="5" name="Notes Placeholder 4"/>
          <p:cNvSpPr>
            <a:spLocks noGrp="1"/>
          </p:cNvSpPr>
          <p:nvPr>
            <p:ph type="body" sz="quarter" idx="3"/>
          </p:nvPr>
        </p:nvSpPr>
        <p:spPr>
          <a:xfrm>
            <a:off x="777874" y="4192036"/>
            <a:ext cx="5759451" cy="4572000"/>
          </a:xfrm>
          <a:prstGeom prst="rect">
            <a:avLst/>
          </a:prstGeom>
        </p:spPr>
        <p:txBody>
          <a:bodyPr vert="horz" lIns="0" tIns="0" rIns="0" bIns="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p:cNvSpPr>
            <a:spLocks noGrp="1"/>
          </p:cNvSpPr>
          <p:nvPr>
            <p:ph type="sldNum" sz="quarter" idx="5"/>
          </p:nvPr>
        </p:nvSpPr>
        <p:spPr>
          <a:xfrm>
            <a:off x="6239435" y="9263528"/>
            <a:ext cx="388472" cy="208017"/>
          </a:xfrm>
          <a:prstGeom prst="rect">
            <a:avLst/>
          </a:prstGeom>
        </p:spPr>
        <p:txBody>
          <a:bodyPr vert="horz" lIns="0" tIns="0" rIns="0" bIns="0" rtlCol="0" anchor="ctr"/>
          <a:lstStyle>
            <a:lvl1pPr algn="ctr">
              <a:defRPr sz="900">
                <a:solidFill>
                  <a:srgbClr val="054C70"/>
                </a:solidFill>
                <a:latin typeface="+mj-lt"/>
              </a:defRPr>
            </a:lvl1pPr>
          </a:lstStyle>
          <a:p>
            <a:fld id="{CFA5BF29-3A85-45E8-9EC2-6FCFBE5E0498}" type="slidenum">
              <a:rPr lang="en-US" smtClean="0"/>
              <a:pPr/>
              <a:t>‹#›</a:t>
            </a:fld>
            <a:endParaRPr lang="en-US" dirty="0"/>
          </a:p>
        </p:txBody>
      </p:sp>
    </p:spTree>
    <p:extLst>
      <p:ext uri="{BB962C8B-B14F-4D97-AF65-F5344CB8AC3E}">
        <p14:creationId xmlns:p14="http://schemas.microsoft.com/office/powerpoint/2010/main" val="1556429729"/>
      </p:ext>
    </p:extLst>
  </p:cSld>
  <p:clrMap bg1="lt1" tx1="dk1" bg2="lt2" tx2="dk2" accent1="accent1" accent2="accent2" accent3="accent3" accent4="accent4" accent5="accent5" accent6="accent6" hlink="hlink" folHlink="folHlink"/>
  <p:notesStyle>
    <a:lvl1pPr marL="0" algn="l" defTabSz="1088473" rtl="0" eaLnBrk="1" latinLnBrk="0" hangingPunct="1">
      <a:defRPr sz="1000" kern="1200">
        <a:solidFill>
          <a:schemeClr val="tx1"/>
        </a:solidFill>
        <a:latin typeface="+mn-lt"/>
        <a:ea typeface="+mn-ea"/>
        <a:cs typeface="+mn-cs"/>
      </a:defRPr>
    </a:lvl1pPr>
    <a:lvl2pPr marL="544237" algn="l" defTabSz="1088473" rtl="0" eaLnBrk="1" latinLnBrk="0" hangingPunct="1">
      <a:defRPr sz="1000" kern="1200">
        <a:solidFill>
          <a:schemeClr val="tx1"/>
        </a:solidFill>
        <a:latin typeface="+mn-lt"/>
        <a:ea typeface="+mn-ea"/>
        <a:cs typeface="+mn-cs"/>
      </a:defRPr>
    </a:lvl2pPr>
    <a:lvl3pPr marL="1088473" algn="l" defTabSz="1088473" rtl="0" eaLnBrk="1" latinLnBrk="0" hangingPunct="1">
      <a:defRPr sz="1000" kern="1200">
        <a:solidFill>
          <a:schemeClr val="tx1"/>
        </a:solidFill>
        <a:latin typeface="+mn-lt"/>
        <a:ea typeface="+mn-ea"/>
        <a:cs typeface="+mn-cs"/>
      </a:defRPr>
    </a:lvl3pPr>
    <a:lvl4pPr marL="1632711" algn="l" defTabSz="1088473" rtl="0" eaLnBrk="1" latinLnBrk="0" hangingPunct="1">
      <a:defRPr sz="1000" kern="1200">
        <a:solidFill>
          <a:schemeClr val="tx1"/>
        </a:solidFill>
        <a:latin typeface="+mn-lt"/>
        <a:ea typeface="+mn-ea"/>
        <a:cs typeface="+mn-cs"/>
      </a:defRPr>
    </a:lvl4pPr>
    <a:lvl5pPr marL="2176947" algn="l" defTabSz="1088473" rtl="0" eaLnBrk="1" latinLnBrk="0" hangingPunct="1">
      <a:defRPr sz="1000" kern="1200">
        <a:solidFill>
          <a:schemeClr val="tx1"/>
        </a:solidFill>
        <a:latin typeface="+mn-lt"/>
        <a:ea typeface="+mn-ea"/>
        <a:cs typeface="+mn-cs"/>
      </a:defRPr>
    </a:lvl5pPr>
    <a:lvl6pPr marL="2721184" algn="l" defTabSz="1088473" rtl="0" eaLnBrk="1" latinLnBrk="0" hangingPunct="1">
      <a:defRPr sz="1417" kern="1200">
        <a:solidFill>
          <a:schemeClr val="tx1"/>
        </a:solidFill>
        <a:latin typeface="+mn-lt"/>
        <a:ea typeface="+mn-ea"/>
        <a:cs typeface="+mn-cs"/>
      </a:defRPr>
    </a:lvl6pPr>
    <a:lvl7pPr marL="3265420" algn="l" defTabSz="1088473" rtl="0" eaLnBrk="1" latinLnBrk="0" hangingPunct="1">
      <a:defRPr sz="1417" kern="1200">
        <a:solidFill>
          <a:schemeClr val="tx1"/>
        </a:solidFill>
        <a:latin typeface="+mn-lt"/>
        <a:ea typeface="+mn-ea"/>
        <a:cs typeface="+mn-cs"/>
      </a:defRPr>
    </a:lvl7pPr>
    <a:lvl8pPr marL="3809657" algn="l" defTabSz="1088473" rtl="0" eaLnBrk="1" latinLnBrk="0" hangingPunct="1">
      <a:defRPr sz="1417" kern="1200">
        <a:solidFill>
          <a:schemeClr val="tx1"/>
        </a:solidFill>
        <a:latin typeface="+mn-lt"/>
        <a:ea typeface="+mn-ea"/>
        <a:cs typeface="+mn-cs"/>
      </a:defRPr>
    </a:lvl8pPr>
    <a:lvl9pPr marL="4353894" algn="l" defTabSz="1088473" rtl="0" eaLnBrk="1" latinLnBrk="0" hangingPunct="1">
      <a:defRPr sz="141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en-US" dirty="0"/>
              <a:t>[</a:t>
            </a:r>
            <a:r>
              <a:rPr lang="en-GB" dirty="0"/>
              <a:t>Presenter: Perhaps provide a memory about money or a childhood experience that has shaped the way you approach finances today.</a:t>
            </a:r>
            <a:r>
              <a:rPr lang="en-US" dirty="0"/>
              <a:t>]</a:t>
            </a:r>
          </a:p>
          <a:p>
            <a:pPr defTabSz="1159659">
              <a:defRPr/>
            </a:pPr>
            <a:endParaRPr lang="en-US" dirty="0"/>
          </a:p>
          <a:p>
            <a:pPr defTabSz="1159659">
              <a:defRPr/>
            </a:pPr>
            <a:r>
              <a:rPr lang="en-GB" dirty="0"/>
              <a:t>When I was growing up, my family didn't talk about investing. I didn't really learn much about personal investing during my education. I just started to learn, almost by chance—when I got my first job out of college at an investment management firm. </a:t>
            </a:r>
          </a:p>
          <a:p>
            <a:pPr defTabSz="1159659">
              <a:defRPr/>
            </a:pPr>
            <a:endParaRPr lang="en-GB" dirty="0"/>
          </a:p>
          <a:p>
            <a:pPr defTabSz="1159659">
              <a:defRPr/>
            </a:pPr>
            <a:r>
              <a:rPr lang="en-GB" dirty="0"/>
              <a:t>I've learned so much over the years and I realize how important, and how personally valuable it would have been, if I had more conversations about investing when I was in school, or just getting started. </a:t>
            </a:r>
          </a:p>
          <a:p>
            <a:pPr defTabSz="1159659">
              <a:defRPr/>
            </a:pPr>
            <a:endParaRPr lang="en-GB" dirty="0"/>
          </a:p>
          <a:p>
            <a:pPr defTabSz="1159659">
              <a:defRPr/>
            </a:pPr>
            <a:r>
              <a:rPr lang="en-GB" dirty="0"/>
              <a:t>Today I am really excited to share with you six ideas—especially the unique advantage that any young investor has over any investor older than them—the gift of time. </a:t>
            </a:r>
          </a:p>
          <a:p>
            <a:pPr defTabSz="1159659">
              <a:defRPr/>
            </a:pPr>
            <a:endParaRPr lang="en-GB" dirty="0"/>
          </a:p>
          <a:p>
            <a:pPr defTabSz="1159659">
              <a:defRPr/>
            </a:pPr>
            <a:r>
              <a:rPr lang="en-GB" dirty="0"/>
              <a:t>So let's dive in. </a:t>
            </a:r>
          </a:p>
          <a:p>
            <a:endParaRPr lang="en-US" dirty="0"/>
          </a:p>
        </p:txBody>
      </p:sp>
      <p:sp>
        <p:nvSpPr>
          <p:cNvPr id="4" name="Slide Number Placeholder 3"/>
          <p:cNvSpPr>
            <a:spLocks noGrp="1"/>
          </p:cNvSpPr>
          <p:nvPr>
            <p:ph type="sldNum" sz="quarter" idx="5"/>
          </p:nvPr>
        </p:nvSpPr>
        <p:spPr/>
        <p:txBody>
          <a:bodyPr/>
          <a:lstStyle/>
          <a:p>
            <a:fld id="{CFA5BF29-3A85-45E8-9EC2-6FCFBE5E0498}" type="slidenum">
              <a:rPr lang="en-US" smtClean="0"/>
              <a:pPr/>
              <a:t>1</a:t>
            </a:fld>
            <a:endParaRPr lang="en-US" dirty="0"/>
          </a:p>
        </p:txBody>
      </p:sp>
    </p:spTree>
    <p:extLst>
      <p:ext uri="{BB962C8B-B14F-4D97-AF65-F5344CB8AC3E}">
        <p14:creationId xmlns:p14="http://schemas.microsoft.com/office/powerpoint/2010/main" val="41629359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4663" y="717550"/>
            <a:ext cx="6154737" cy="3462338"/>
          </a:xfrm>
        </p:spPr>
      </p:sp>
      <p:sp>
        <p:nvSpPr>
          <p:cNvPr id="3" name="Notes Placeholder 2"/>
          <p:cNvSpPr>
            <a:spLocks noGrp="1"/>
          </p:cNvSpPr>
          <p:nvPr>
            <p:ph type="body" idx="1"/>
          </p:nvPr>
        </p:nvSpPr>
        <p:spPr>
          <a:xfrm>
            <a:off x="477837" y="4479754"/>
            <a:ext cx="6148388" cy="5241018"/>
          </a:xfrm>
        </p:spPr>
        <p:txBody>
          <a:bodyPr/>
          <a:lstStyle/>
          <a:p>
            <a:pPr defTabSz="1159659">
              <a:defRPr/>
            </a:pPr>
            <a:r>
              <a:rPr lang="en-US" dirty="0"/>
              <a:t>The one advantage you do have over older generations is time. Investing early and consistently can help you reach your goals. If your investments accumulate earnings and the earnings are put back into your accounts, your earnings also have the opportunity to grow. We call that compounding. It’s how time and money work together—the longer and sooner you invest, the more compounding can work for </a:t>
            </a:r>
            <a:r>
              <a:rPr lang="en-US" dirty="0" err="1"/>
              <a:t>you.Consider</a:t>
            </a:r>
            <a:r>
              <a:rPr lang="en-US" dirty="0"/>
              <a:t> this example of compounding that assumes a 10% annual rate of return. The illustration shows how investing at different times may yield different results. In the example, Gladys saves $200 a month for 10 years, from age 20-30. Then she stops and doesn’t contribute another thing. Greg starts 10 years later, contributes $200 a month for 35 years. Who has more money at age 65? Gladys! Starting early pays off. If you can’t afford $200, start with $50. And have it automatically deducted from your paycheck (like a subscription) so you don’t even have to think about it.</a:t>
            </a:r>
          </a:p>
          <a:p>
            <a:endParaRPr lang="en-US" dirty="0"/>
          </a:p>
          <a:p>
            <a:endParaRPr lang="en-US" dirty="0"/>
          </a:p>
        </p:txBody>
      </p:sp>
      <p:sp>
        <p:nvSpPr>
          <p:cNvPr id="4" name="Slide Number Placeholder 3"/>
          <p:cNvSpPr>
            <a:spLocks noGrp="1"/>
          </p:cNvSpPr>
          <p:nvPr>
            <p:ph type="sldNum" sz="quarter" idx="5"/>
          </p:nvPr>
        </p:nvSpPr>
        <p:spPr/>
        <p:txBody>
          <a:bodyPr/>
          <a:lstStyle/>
          <a:p>
            <a:fld id="{CFA5BF29-3A85-45E8-9EC2-6FCFBE5E0498}" type="slidenum">
              <a:rPr lang="en-US" smtClean="0"/>
              <a:t>10</a:t>
            </a:fld>
            <a:endParaRPr lang="en-US" dirty="0"/>
          </a:p>
        </p:txBody>
      </p:sp>
    </p:spTree>
    <p:extLst>
      <p:ext uri="{BB962C8B-B14F-4D97-AF65-F5344CB8AC3E}">
        <p14:creationId xmlns:p14="http://schemas.microsoft.com/office/powerpoint/2010/main" val="33998910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9900" y="717550"/>
            <a:ext cx="6159500" cy="3465513"/>
          </a:xfrm>
        </p:spPr>
      </p:sp>
      <p:sp>
        <p:nvSpPr>
          <p:cNvPr id="3" name="Notes Placeholder 2"/>
          <p:cNvSpPr>
            <a:spLocks noGrp="1"/>
          </p:cNvSpPr>
          <p:nvPr>
            <p:ph type="body" idx="1"/>
          </p:nvPr>
        </p:nvSpPr>
        <p:spPr>
          <a:xfrm>
            <a:off x="477837" y="4479754"/>
            <a:ext cx="6148388" cy="5241018"/>
          </a:xfrm>
        </p:spPr>
        <p:txBody>
          <a:bodyPr/>
          <a:lstStyle/>
          <a:p>
            <a:r>
              <a:rPr lang="en-US" dirty="0"/>
              <a:t>When you get your first job (or a job this summer) </a:t>
            </a:r>
          </a:p>
          <a:p>
            <a:endParaRPr lang="en-US" dirty="0"/>
          </a:p>
          <a:p>
            <a:pPr marL="389681" lvl="1" indent="-194840" defTabSz="1159659">
              <a:buClr>
                <a:schemeClr val="tx1"/>
              </a:buClr>
              <a:buFont typeface="+mj-lt"/>
              <a:buAutoNum type="arabicPeriod"/>
              <a:defRPr/>
            </a:pPr>
            <a:r>
              <a:rPr lang="en-US" dirty="0"/>
              <a:t>Find out if you can contribute to a retirement plan, often called a 401(k). Ask you boss if you can enroll. If you can’t save that much.</a:t>
            </a:r>
          </a:p>
          <a:p>
            <a:pPr marL="389681" lvl="1" indent="-194840" defTabSz="1159659">
              <a:buClr>
                <a:schemeClr val="tx1"/>
              </a:buClr>
              <a:buFont typeface="+mj-lt"/>
              <a:buAutoNum type="arabicPeriod"/>
              <a:defRPr/>
            </a:pPr>
            <a:endParaRPr lang="en-US" dirty="0"/>
          </a:p>
          <a:p>
            <a:pPr marL="389681" lvl="1" indent="-194840" defTabSz="1159659">
              <a:buClr>
                <a:schemeClr val="tx1"/>
              </a:buClr>
              <a:buFont typeface="+mj-lt"/>
              <a:buAutoNum type="arabicPeriod"/>
              <a:defRPr/>
            </a:pPr>
            <a:r>
              <a:rPr lang="en-US" dirty="0"/>
              <a:t>Consider saving 15% of your salary as Roth contributions. If you can’t save that much right away, start with what you can and gradually increase the amount each year.</a:t>
            </a:r>
          </a:p>
          <a:p>
            <a:pPr marL="389681" lvl="1" indent="-194840">
              <a:buClr>
                <a:schemeClr val="tx1"/>
              </a:buClr>
              <a:buFont typeface="+mj-lt"/>
              <a:buAutoNum type="arabicPeriod"/>
            </a:pPr>
            <a:endParaRPr lang="en-US" dirty="0"/>
          </a:p>
          <a:p>
            <a:pPr marL="389681" lvl="1" indent="-194840">
              <a:buClr>
                <a:schemeClr val="tx1"/>
              </a:buClr>
              <a:buFont typeface="+mj-lt"/>
              <a:buAutoNum type="arabicPeriod"/>
            </a:pPr>
            <a:r>
              <a:rPr lang="en-US" dirty="0"/>
              <a:t>Your employer may even match your contributions—let’s say your employer matches the first 3%, so you only have to contribute 12% to get to 15% total. </a:t>
            </a:r>
          </a:p>
          <a:p>
            <a:pPr marL="389681" lvl="1" indent="-194840" defTabSz="1159659">
              <a:buClr>
                <a:schemeClr val="tx1"/>
              </a:buClr>
              <a:buFont typeface="+mj-lt"/>
              <a:buAutoNum type="arabicPeriod"/>
              <a:defRPr/>
            </a:pPr>
            <a:endParaRPr lang="en-US" dirty="0"/>
          </a:p>
          <a:p>
            <a:pPr marL="389681" lvl="1" indent="-194840" defTabSz="1159659">
              <a:buClr>
                <a:schemeClr val="tx1"/>
              </a:buClr>
              <a:buFont typeface="+mj-lt"/>
              <a:buAutoNum type="arabicPeriod"/>
              <a:defRPr/>
            </a:pPr>
            <a:r>
              <a:rPr lang="en-US" dirty="0"/>
              <a:t>If you don’t have a 401(k), consider opening a Roth IRA (individual retirement account). Ask your parents for help if you don’t know where to start. </a:t>
            </a:r>
          </a:p>
          <a:p>
            <a:pPr marL="730651" lvl="1" indent="-365326">
              <a:buFont typeface="+mj-lt"/>
              <a:buAutoNum type="arabicPeriod"/>
            </a:pPr>
            <a:endParaRPr lang="en-US" dirty="0"/>
          </a:p>
          <a:p>
            <a:pPr defTabSz="1159659">
              <a:defRPr/>
            </a:pPr>
            <a:r>
              <a:rPr lang="en-US" dirty="0"/>
              <a:t>The key is starting early. You can start small. And make sure to prioritize other goals as well, like paying off debt, buying a car or going on a trip. But if you start saving for retirement now, you may not have to save as much as if you delayed starting—even just 10 years. Start small now. </a:t>
            </a:r>
          </a:p>
          <a:p>
            <a:endParaRPr lang="en-US" dirty="0"/>
          </a:p>
        </p:txBody>
      </p:sp>
      <p:sp>
        <p:nvSpPr>
          <p:cNvPr id="4" name="Slide Number Placeholder 3"/>
          <p:cNvSpPr>
            <a:spLocks noGrp="1"/>
          </p:cNvSpPr>
          <p:nvPr>
            <p:ph type="sldNum" sz="quarter" idx="5"/>
          </p:nvPr>
        </p:nvSpPr>
        <p:spPr/>
        <p:txBody>
          <a:bodyPr/>
          <a:lstStyle/>
          <a:p>
            <a:fld id="{CFA5BF29-3A85-45E8-9EC2-6FCFBE5E0498}" type="slidenum">
              <a:rPr lang="en-US" smtClean="0"/>
              <a:t>11</a:t>
            </a:fld>
            <a:endParaRPr lang="en-US" dirty="0"/>
          </a:p>
        </p:txBody>
      </p:sp>
    </p:spTree>
    <p:extLst>
      <p:ext uri="{BB962C8B-B14F-4D97-AF65-F5344CB8AC3E}">
        <p14:creationId xmlns:p14="http://schemas.microsoft.com/office/powerpoint/2010/main" val="19305094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9425" y="717550"/>
            <a:ext cx="6148388" cy="3459163"/>
          </a:xfrm>
        </p:spPr>
      </p:sp>
      <p:sp>
        <p:nvSpPr>
          <p:cNvPr id="3" name="Notes Placeholder 2"/>
          <p:cNvSpPr>
            <a:spLocks noGrp="1"/>
          </p:cNvSpPr>
          <p:nvPr>
            <p:ph type="body" idx="1"/>
          </p:nvPr>
        </p:nvSpPr>
        <p:spPr>
          <a:xfrm>
            <a:off x="477837" y="4479754"/>
            <a:ext cx="6148388" cy="5241018"/>
          </a:xfrm>
        </p:spPr>
        <p:txBody>
          <a:bodyPr/>
          <a:lstStyle/>
          <a:p>
            <a:endParaRPr lang="en-US" dirty="0"/>
          </a:p>
        </p:txBody>
      </p:sp>
      <p:sp>
        <p:nvSpPr>
          <p:cNvPr id="4" name="Slide Number Placeholder 3"/>
          <p:cNvSpPr>
            <a:spLocks noGrp="1"/>
          </p:cNvSpPr>
          <p:nvPr>
            <p:ph type="sldNum" sz="quarter" idx="5"/>
          </p:nvPr>
        </p:nvSpPr>
        <p:spPr/>
        <p:txBody>
          <a:bodyPr/>
          <a:lstStyle/>
          <a:p>
            <a:fld id="{CFA5BF29-3A85-45E8-9EC2-6FCFBE5E0498}" type="slidenum">
              <a:rPr lang="en-US" smtClean="0"/>
              <a:t>12</a:t>
            </a:fld>
            <a:endParaRPr lang="en-US" dirty="0"/>
          </a:p>
        </p:txBody>
      </p:sp>
    </p:spTree>
    <p:extLst>
      <p:ext uri="{BB962C8B-B14F-4D97-AF65-F5344CB8AC3E}">
        <p14:creationId xmlns:p14="http://schemas.microsoft.com/office/powerpoint/2010/main" val="26955190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9425" y="717550"/>
            <a:ext cx="6148388" cy="3459163"/>
          </a:xfrm>
        </p:spPr>
      </p:sp>
      <p:sp>
        <p:nvSpPr>
          <p:cNvPr id="3" name="Notes Placeholder 2"/>
          <p:cNvSpPr>
            <a:spLocks noGrp="1"/>
          </p:cNvSpPr>
          <p:nvPr>
            <p:ph type="body" idx="1"/>
          </p:nvPr>
        </p:nvSpPr>
        <p:spPr>
          <a:xfrm>
            <a:off x="477837" y="4479754"/>
            <a:ext cx="6148388" cy="5241018"/>
          </a:xfrm>
        </p:spPr>
        <p:txBody>
          <a:bodyPr/>
          <a:lstStyle/>
          <a:p>
            <a:r>
              <a:rPr lang="en-US" dirty="0"/>
              <a:t>Thank you</a:t>
            </a:r>
          </a:p>
        </p:txBody>
      </p:sp>
      <p:sp>
        <p:nvSpPr>
          <p:cNvPr id="4" name="Slide Number Placeholder 3"/>
          <p:cNvSpPr>
            <a:spLocks noGrp="1"/>
          </p:cNvSpPr>
          <p:nvPr>
            <p:ph type="sldNum" sz="quarter" idx="5"/>
          </p:nvPr>
        </p:nvSpPr>
        <p:spPr>
          <a:xfrm>
            <a:off x="4020988" y="9720771"/>
            <a:ext cx="3076688" cy="513842"/>
          </a:xfrm>
          <a:prstGeom prst="rect">
            <a:avLst/>
          </a:prstGeom>
        </p:spPr>
        <p:txBody>
          <a:bodyPr anchor="b"/>
          <a:lstStyle/>
          <a:p>
            <a:pPr algn="r"/>
            <a:fld id="{CFA5BF29-3A85-45E8-9EC2-6FCFBE5E0498}" type="slidenum">
              <a:rPr lang="en-US"/>
              <a:pPr algn="r"/>
              <a:t>13</a:t>
            </a:fld>
            <a:endParaRPr lang="en-US" dirty="0"/>
          </a:p>
        </p:txBody>
      </p:sp>
    </p:spTree>
    <p:extLst>
      <p:ext uri="{BB962C8B-B14F-4D97-AF65-F5344CB8AC3E}">
        <p14:creationId xmlns:p14="http://schemas.microsoft.com/office/powerpoint/2010/main" val="697448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9425" y="717550"/>
            <a:ext cx="6140450" cy="3454400"/>
          </a:xfrm>
        </p:spPr>
      </p:sp>
      <p:sp>
        <p:nvSpPr>
          <p:cNvPr id="3" name="Notes Placeholder 2"/>
          <p:cNvSpPr>
            <a:spLocks noGrp="1"/>
          </p:cNvSpPr>
          <p:nvPr>
            <p:ph type="body" idx="1"/>
          </p:nvPr>
        </p:nvSpPr>
        <p:spPr>
          <a:xfrm>
            <a:off x="477837" y="4479754"/>
            <a:ext cx="6148388" cy="5241018"/>
          </a:xfrm>
        </p:spPr>
        <p:txBody>
          <a:bodyPr/>
          <a:lstStyle/>
          <a:p>
            <a:pPr defTabSz="1159659">
              <a:defRPr/>
            </a:pPr>
            <a:r>
              <a:rPr lang="en-US" dirty="0"/>
              <a:t>Today I am going to share with you, what we are calling the 6 Gs of Money. The first G is around what is. Money is simply a tool to help you achieve what you want out of life. I am going to share with you an example of how success and passion are linked. I am going to talk about how important it is to understand your relationship with money—which will help you make better informed choices. We are going to talk about how prices usually go up over time, including frozen drinks, but not all investments get rewarded. I am going to share with you one idea to help you potentially minimize the amount of taxes you pay over your lifetime, and then the last thing I will share is that you may not actually need a lot of money to accumulate wealth—if you have a lot of time. And that is one thing that each one of you has—a lot of time. </a:t>
            </a:r>
          </a:p>
          <a:p>
            <a:endParaRPr lang="en-US" dirty="0"/>
          </a:p>
        </p:txBody>
      </p:sp>
      <p:sp>
        <p:nvSpPr>
          <p:cNvPr id="4" name="Slide Number Placeholder 3"/>
          <p:cNvSpPr>
            <a:spLocks noGrp="1"/>
          </p:cNvSpPr>
          <p:nvPr>
            <p:ph type="sldNum" sz="quarter" idx="5"/>
          </p:nvPr>
        </p:nvSpPr>
        <p:spPr/>
        <p:txBody>
          <a:bodyPr/>
          <a:lstStyle/>
          <a:p>
            <a:fld id="{CFA5BF29-3A85-45E8-9EC2-6FCFBE5E0498}" type="slidenum">
              <a:rPr lang="en-US" smtClean="0"/>
              <a:t>2</a:t>
            </a:fld>
            <a:endParaRPr lang="en-US" dirty="0"/>
          </a:p>
        </p:txBody>
      </p:sp>
    </p:spTree>
    <p:extLst>
      <p:ext uri="{BB962C8B-B14F-4D97-AF65-F5344CB8AC3E}">
        <p14:creationId xmlns:p14="http://schemas.microsoft.com/office/powerpoint/2010/main" val="20854227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9425" y="704850"/>
            <a:ext cx="6140450" cy="3454400"/>
          </a:xfrm>
        </p:spPr>
      </p:sp>
      <p:sp>
        <p:nvSpPr>
          <p:cNvPr id="3" name="Notes Placeholder 2"/>
          <p:cNvSpPr>
            <a:spLocks noGrp="1"/>
          </p:cNvSpPr>
          <p:nvPr>
            <p:ph type="body" idx="1"/>
          </p:nvPr>
        </p:nvSpPr>
        <p:spPr>
          <a:xfrm>
            <a:off x="477837" y="4479754"/>
            <a:ext cx="6148388" cy="5241018"/>
          </a:xfrm>
        </p:spPr>
        <p:txBody>
          <a:bodyPr/>
          <a:lstStyle/>
          <a:p>
            <a:pPr defTabSz="1159659">
              <a:defRPr/>
            </a:pPr>
            <a:r>
              <a:rPr lang="en-US" dirty="0"/>
              <a:t>When I was in college, I wasn’t sure what I thought about money. There was a big corporation that had a huge impact on America in the 80s and 90s when I was in school, and that was Microsoft. Whatever perception you have about Microsoft—Bill and Melinda gave a huge amount of wealth they gained from the growth of Microsoft and founded the Bill and Melinda Gates foundation, a $50+ billion dollar foundation focused on enhancing healthcare and reducing extreme poverty, throughout the entire world. </a:t>
            </a:r>
          </a:p>
          <a:p>
            <a:pPr defTabSz="1159659">
              <a:defRPr/>
            </a:pPr>
            <a:endParaRPr lang="en-US" dirty="0"/>
          </a:p>
          <a:p>
            <a:pPr defTabSz="1159659">
              <a:defRPr/>
            </a:pPr>
            <a:r>
              <a:rPr lang="en-US" dirty="0"/>
              <a:t>Money is a tool to solve the problems that are important to you. Think of money like you think of Microsoft word. Money is not inherently good or evil. You could write a hate-filled diatribe or a great novel using Microsoft Word. If you don’t know how to use Microsoft Word, you will have a harder time getting things done—then if you do know. You don’t have to be an expert, you can accomplish a lot by knowing the basics. The more you learn, the easier it gets. So think of money as tool to accomplish the things you want to achieve in life. </a:t>
            </a:r>
          </a:p>
        </p:txBody>
      </p:sp>
      <p:sp>
        <p:nvSpPr>
          <p:cNvPr id="4" name="Slide Number Placeholder 3"/>
          <p:cNvSpPr>
            <a:spLocks noGrp="1"/>
          </p:cNvSpPr>
          <p:nvPr>
            <p:ph type="sldNum" sz="quarter" idx="5"/>
          </p:nvPr>
        </p:nvSpPr>
        <p:spPr/>
        <p:txBody>
          <a:bodyPr/>
          <a:lstStyle/>
          <a:p>
            <a:fld id="{CFA5BF29-3A85-45E8-9EC2-6FCFBE5E0498}" type="slidenum">
              <a:rPr lang="en-US" smtClean="0"/>
              <a:t>3</a:t>
            </a:fld>
            <a:endParaRPr lang="en-US" dirty="0"/>
          </a:p>
        </p:txBody>
      </p:sp>
    </p:spTree>
    <p:extLst>
      <p:ext uri="{BB962C8B-B14F-4D97-AF65-F5344CB8AC3E}">
        <p14:creationId xmlns:p14="http://schemas.microsoft.com/office/powerpoint/2010/main" val="23605402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9425" y="717550"/>
            <a:ext cx="6140450" cy="3454400"/>
          </a:xfrm>
        </p:spPr>
      </p:sp>
      <p:sp>
        <p:nvSpPr>
          <p:cNvPr id="3" name="Notes Placeholder 2"/>
          <p:cNvSpPr>
            <a:spLocks noGrp="1"/>
          </p:cNvSpPr>
          <p:nvPr>
            <p:ph type="body" idx="1"/>
          </p:nvPr>
        </p:nvSpPr>
        <p:spPr>
          <a:xfrm>
            <a:off x="477837" y="4479753"/>
            <a:ext cx="6148388" cy="5525637"/>
          </a:xfrm>
        </p:spPr>
        <p:txBody>
          <a:bodyPr/>
          <a:lstStyle/>
          <a:p>
            <a:pPr>
              <a:lnSpc>
                <a:spcPct val="95000"/>
              </a:lnSpc>
            </a:pPr>
            <a:r>
              <a:rPr lang="en-US" dirty="0"/>
              <a:t>I’m sure many of you have been getting the dreaded question: “So what do you want to do for a career”? Some of you will be able to answer that question immediately, and for others—the answer may not be there yet. And the question itself is misleading, because you are likely going to do many different things in your career. And you don’t have to know where you are going to end up, when you begin. </a:t>
            </a:r>
          </a:p>
          <a:p>
            <a:pPr>
              <a:lnSpc>
                <a:spcPct val="95000"/>
              </a:lnSpc>
            </a:pPr>
            <a:endParaRPr lang="en-US" dirty="0"/>
          </a:p>
          <a:p>
            <a:pPr>
              <a:lnSpc>
                <a:spcPct val="95000"/>
              </a:lnSpc>
            </a:pPr>
            <a:r>
              <a:rPr lang="en-US" dirty="0"/>
              <a:t>Have you ever heard of Gary </a:t>
            </a:r>
            <a:r>
              <a:rPr lang="en-US" dirty="0" err="1"/>
              <a:t>Vaynerchuk</a:t>
            </a:r>
            <a:r>
              <a:rPr lang="en-US" dirty="0"/>
              <a:t>—better known as Gary V?</a:t>
            </a:r>
          </a:p>
          <a:p>
            <a:pPr>
              <a:lnSpc>
                <a:spcPct val="95000"/>
              </a:lnSpc>
            </a:pPr>
            <a:endParaRPr lang="en-US" dirty="0"/>
          </a:p>
          <a:p>
            <a:pPr marL="304438" indent="-304438" defTabSz="1159659">
              <a:lnSpc>
                <a:spcPct val="95000"/>
              </a:lnSpc>
              <a:buClr>
                <a:srgbClr val="00B0F0"/>
              </a:buClr>
              <a:buFont typeface="Wingdings" pitchFamily="2" charset="2"/>
              <a:buChar char="§"/>
              <a:defRPr/>
            </a:pPr>
            <a:r>
              <a:rPr lang="en-US" dirty="0"/>
              <a:t>Gary came from very humble beginnings, but has become a very successful entrepreneur. Gary’s parents were immigrants </a:t>
            </a:r>
          </a:p>
          <a:p>
            <a:pPr marL="304438" indent="-304438">
              <a:lnSpc>
                <a:spcPct val="95000"/>
              </a:lnSpc>
              <a:buClr>
                <a:srgbClr val="00B0F0"/>
              </a:buClr>
              <a:buFont typeface="Wingdings" pitchFamily="2" charset="2"/>
              <a:buChar char="§"/>
            </a:pPr>
            <a:endParaRPr lang="en-US" dirty="0"/>
          </a:p>
          <a:p>
            <a:pPr marL="304438" indent="-304438">
              <a:lnSpc>
                <a:spcPct val="95000"/>
              </a:lnSpc>
              <a:buClr>
                <a:srgbClr val="00B0F0"/>
              </a:buClr>
              <a:buFont typeface="Wingdings" pitchFamily="2" charset="2"/>
              <a:buChar char="§"/>
            </a:pPr>
            <a:r>
              <a:rPr lang="en-US" dirty="0"/>
              <a:t>His father worked hard to create a small business a liquor store.</a:t>
            </a:r>
          </a:p>
          <a:p>
            <a:pPr marL="304438" indent="-304438">
              <a:lnSpc>
                <a:spcPct val="95000"/>
              </a:lnSpc>
              <a:buClr>
                <a:srgbClr val="00B0F0"/>
              </a:buClr>
              <a:buFont typeface="Wingdings" pitchFamily="2" charset="2"/>
              <a:buChar char="§"/>
            </a:pPr>
            <a:endParaRPr lang="en-US" dirty="0"/>
          </a:p>
          <a:p>
            <a:pPr marL="304438" indent="-304438" defTabSz="1159659">
              <a:lnSpc>
                <a:spcPct val="95000"/>
              </a:lnSpc>
              <a:buClr>
                <a:srgbClr val="00B0F0"/>
              </a:buClr>
              <a:buFont typeface="Wingdings" pitchFamily="2" charset="2"/>
              <a:buChar char="§"/>
              <a:defRPr/>
            </a:pPr>
            <a:r>
              <a:rPr lang="en-US" dirty="0"/>
              <a:t>Gary paid for his own college education by selling baseball cards, but his dad wanted him to join the family business and come work at the liquor store. Working at a liquor store wasn’t Gary’s dream job, but he turned that opportunity into something he was passionate about—developing internet content </a:t>
            </a:r>
          </a:p>
          <a:p>
            <a:pPr marL="304438" indent="-304438">
              <a:lnSpc>
                <a:spcPct val="95000"/>
              </a:lnSpc>
              <a:buClr>
                <a:srgbClr val="00B0F0"/>
              </a:buClr>
              <a:buFont typeface="Wingdings" pitchFamily="2" charset="2"/>
              <a:buChar char="§"/>
            </a:pPr>
            <a:endParaRPr lang="en-US" dirty="0"/>
          </a:p>
          <a:p>
            <a:pPr marL="304438" indent="-304438" defTabSz="1159659">
              <a:lnSpc>
                <a:spcPct val="95000"/>
              </a:lnSpc>
              <a:buClr>
                <a:srgbClr val="00B0F0"/>
              </a:buClr>
              <a:buFont typeface="Wingdings" pitchFamily="2" charset="2"/>
              <a:buChar char="§"/>
              <a:defRPr/>
            </a:pPr>
            <a:r>
              <a:rPr lang="en-US" dirty="0"/>
              <a:t>He decided to talk about something he loved—grapes! </a:t>
            </a:r>
            <a:r>
              <a:rPr lang="en-GB" dirty="0"/>
              <a:t>In the early 2000s Gary </a:t>
            </a:r>
            <a:r>
              <a:rPr lang="en-US" dirty="0"/>
              <a:t>developed a series of videos about wines he loved. He was passionate and energetic. When he started his videos, it was a new thing to buy wine (or anything ) on the internet. Gary grew his father’s company—as a result of his video’s.</a:t>
            </a:r>
          </a:p>
          <a:p>
            <a:pPr marL="304438" indent="-304438">
              <a:lnSpc>
                <a:spcPct val="95000"/>
              </a:lnSpc>
              <a:buClr>
                <a:srgbClr val="00B0F0"/>
              </a:buClr>
              <a:buFont typeface="Wingdings" pitchFamily="2" charset="2"/>
              <a:buChar char="§"/>
            </a:pPr>
            <a:endParaRPr lang="en-US" dirty="0"/>
          </a:p>
          <a:p>
            <a:pPr marL="304438" indent="-304438">
              <a:lnSpc>
                <a:spcPct val="95000"/>
              </a:lnSpc>
              <a:buClr>
                <a:srgbClr val="00B0F0"/>
              </a:buClr>
              <a:buFont typeface="Wingdings" pitchFamily="2" charset="2"/>
              <a:buChar char="§"/>
            </a:pPr>
            <a:r>
              <a:rPr lang="en-US" dirty="0"/>
              <a:t>And then Gary started his own company, which had nothing to do with alcohol, but founded two companies, one in media and communications and one an advertising agency. </a:t>
            </a:r>
          </a:p>
          <a:p>
            <a:pPr marL="304438" indent="-304438">
              <a:lnSpc>
                <a:spcPct val="95000"/>
              </a:lnSpc>
              <a:buClr>
                <a:srgbClr val="00B0F0"/>
              </a:buClr>
              <a:buFont typeface="Wingdings" pitchFamily="2" charset="2"/>
              <a:buChar char="§"/>
            </a:pPr>
            <a:endParaRPr lang="en-US" dirty="0"/>
          </a:p>
          <a:p>
            <a:pPr marL="304438" indent="-304438">
              <a:lnSpc>
                <a:spcPct val="95000"/>
              </a:lnSpc>
              <a:buClr>
                <a:srgbClr val="00B0F0"/>
              </a:buClr>
              <a:buFont typeface="Wingdings" pitchFamily="2" charset="2"/>
              <a:buChar char="§"/>
            </a:pPr>
            <a:r>
              <a:rPr lang="en-US" dirty="0"/>
              <a:t>Gary advocates that doing something you are passionate about is how you achieve financial success. Persistence is key, and you don’t have to have your entire career mapped out right now. </a:t>
            </a:r>
          </a:p>
        </p:txBody>
      </p:sp>
      <p:sp>
        <p:nvSpPr>
          <p:cNvPr id="4" name="Slide Number Placeholder 3"/>
          <p:cNvSpPr>
            <a:spLocks noGrp="1"/>
          </p:cNvSpPr>
          <p:nvPr>
            <p:ph type="sldNum" sz="quarter" idx="5"/>
          </p:nvPr>
        </p:nvSpPr>
        <p:spPr/>
        <p:txBody>
          <a:bodyPr/>
          <a:lstStyle/>
          <a:p>
            <a:fld id="{CFA5BF29-3A85-45E8-9EC2-6FCFBE5E0498}" type="slidenum">
              <a:rPr lang="en-US" smtClean="0"/>
              <a:t>4</a:t>
            </a:fld>
            <a:endParaRPr lang="en-US" dirty="0"/>
          </a:p>
        </p:txBody>
      </p:sp>
    </p:spTree>
    <p:extLst>
      <p:ext uri="{BB962C8B-B14F-4D97-AF65-F5344CB8AC3E}">
        <p14:creationId xmlns:p14="http://schemas.microsoft.com/office/powerpoint/2010/main" val="79633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9425" y="717550"/>
            <a:ext cx="6140450" cy="3454400"/>
          </a:xfrm>
        </p:spPr>
      </p:sp>
      <p:sp>
        <p:nvSpPr>
          <p:cNvPr id="3" name="Notes Placeholder 2"/>
          <p:cNvSpPr>
            <a:spLocks noGrp="1"/>
          </p:cNvSpPr>
          <p:nvPr>
            <p:ph type="body" idx="1"/>
          </p:nvPr>
        </p:nvSpPr>
        <p:spPr>
          <a:xfrm>
            <a:off x="477837" y="4479754"/>
            <a:ext cx="6148388" cy="5241018"/>
          </a:xfrm>
        </p:spPr>
        <p:txBody>
          <a:bodyPr/>
          <a:lstStyle/>
          <a:p>
            <a:r>
              <a:rPr lang="en-US" dirty="0"/>
              <a:t>Mr. Krabs from SpongeBob SquarePants is obsessed with money, and is kind of greedy. Contrast that to Bill and Melinda Gates. It is important to realize that every individual has their own unique attitudes and beliefs about money </a:t>
            </a:r>
            <a:r>
              <a:rPr lang="en-GB" dirty="0">
                <a:solidFill>
                  <a:srgbClr val="000000"/>
                </a:solidFill>
              </a:rPr>
              <a:t>which is </a:t>
            </a:r>
            <a:r>
              <a:rPr lang="en-US" dirty="0"/>
              <a:t>often influenced by early childhood experiences. Your parents, your siblings and your friends all may have different attitudes than you do. The earlier you can realize your tendencies—the better choices you can make, and the better you can understand and communicate with your family about money. Because it is an emotional issue! </a:t>
            </a:r>
          </a:p>
          <a:p>
            <a:endParaRPr lang="en-US" dirty="0"/>
          </a:p>
          <a:p>
            <a:r>
              <a:rPr lang="en-US" dirty="0"/>
              <a:t>So take a minute to think about the following questions:</a:t>
            </a:r>
          </a:p>
          <a:p>
            <a:endParaRPr lang="en-US" dirty="0"/>
          </a:p>
          <a:p>
            <a:r>
              <a:rPr lang="en-US" dirty="0"/>
              <a:t>Are you a saver or a spender? Savers enjoy seeing their balances go up—spenders enjoy making purchases. I lean more toward the spender side, so I have a 24 hour rule when making big purchases. If there is something I see that I like that is above a certain dollar amount , I wait 24 hours. If I am still thinking about it 24 hours later—I know I really want it (versus an impulse buy). And savers—its important to think about a goal for the money you are saving. </a:t>
            </a:r>
          </a:p>
          <a:p>
            <a:endParaRPr lang="en-US" dirty="0"/>
          </a:p>
          <a:p>
            <a:r>
              <a:rPr lang="en-US" dirty="0"/>
              <a:t>Have you already been following the stock market—or did your parents have to convince you to attend this event today? And think about how your experiences may have impacted your views. And even what we are going through right now may have a big impact on you for the rest of your life. The more aware you are of your attitudes—the more informed choices you can make about money. Think about these questions—and share your answers with your family tonight. </a:t>
            </a:r>
          </a:p>
        </p:txBody>
      </p:sp>
      <p:sp>
        <p:nvSpPr>
          <p:cNvPr id="4" name="Slide Number Placeholder 3"/>
          <p:cNvSpPr>
            <a:spLocks noGrp="1"/>
          </p:cNvSpPr>
          <p:nvPr>
            <p:ph type="sldNum" sz="quarter" idx="5"/>
          </p:nvPr>
        </p:nvSpPr>
        <p:spPr/>
        <p:txBody>
          <a:bodyPr/>
          <a:lstStyle/>
          <a:p>
            <a:fld id="{CFA5BF29-3A85-45E8-9EC2-6FCFBE5E0498}" type="slidenum">
              <a:rPr lang="en-US" smtClean="0"/>
              <a:t>5</a:t>
            </a:fld>
            <a:endParaRPr lang="en-US" dirty="0"/>
          </a:p>
        </p:txBody>
      </p:sp>
      <p:sp>
        <p:nvSpPr>
          <p:cNvPr id="5" name="Rectangle 4">
            <a:extLst>
              <a:ext uri="{FF2B5EF4-FFF2-40B4-BE49-F238E27FC236}">
                <a16:creationId xmlns:a16="http://schemas.microsoft.com/office/drawing/2014/main" id="{DE2CC747-629C-4561-9F81-1BFFF97F25BC}"/>
              </a:ext>
            </a:extLst>
          </p:cNvPr>
          <p:cNvSpPr/>
          <p:nvPr/>
        </p:nvSpPr>
        <p:spPr>
          <a:xfrm>
            <a:off x="1774825" y="4252088"/>
            <a:ext cx="3549650" cy="431861"/>
          </a:xfrm>
          <a:prstGeom prst="rect">
            <a:avLst/>
          </a:prstGeom>
        </p:spPr>
        <p:txBody>
          <a:bodyPr lIns="97420" tIns="48710" rIns="97420" bIns="48710">
            <a:spAutoFit/>
          </a:bodyPr>
          <a:lstStyle/>
          <a:p>
            <a:endParaRPr lang="en-US" dirty="0"/>
          </a:p>
        </p:txBody>
      </p:sp>
    </p:spTree>
    <p:extLst>
      <p:ext uri="{BB962C8B-B14F-4D97-AF65-F5344CB8AC3E}">
        <p14:creationId xmlns:p14="http://schemas.microsoft.com/office/powerpoint/2010/main" val="22210748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9425" y="717550"/>
            <a:ext cx="6140450" cy="3454400"/>
          </a:xfrm>
        </p:spPr>
      </p:sp>
      <p:sp>
        <p:nvSpPr>
          <p:cNvPr id="3" name="Notes Placeholder 2"/>
          <p:cNvSpPr>
            <a:spLocks noGrp="1"/>
          </p:cNvSpPr>
          <p:nvPr>
            <p:ph type="body" idx="1"/>
          </p:nvPr>
        </p:nvSpPr>
        <p:spPr>
          <a:xfrm>
            <a:off x="477837" y="4479754"/>
            <a:ext cx="6148388" cy="5241018"/>
          </a:xfrm>
        </p:spPr>
        <p:txBody>
          <a:bodyPr/>
          <a:lstStyle/>
          <a:p>
            <a:r>
              <a:rPr lang="en-US" dirty="0"/>
              <a:t>Given everything that is happening—why would want to invest your money in the first place? </a:t>
            </a:r>
          </a:p>
          <a:p>
            <a:endParaRPr lang="en-US" dirty="0"/>
          </a:p>
          <a:p>
            <a:pPr defTabSz="1159659">
              <a:defRPr/>
            </a:pPr>
            <a:r>
              <a:rPr lang="en-US" dirty="0"/>
              <a:t>Right now, you may think the safest place to put your paycheck is under your mattress. But one thing to keep in mind is that the cost of a </a:t>
            </a:r>
            <a:r>
              <a:rPr lang="en-US" dirty="0" err="1"/>
              <a:t>grande</a:t>
            </a:r>
            <a:r>
              <a:rPr lang="en-US" dirty="0"/>
              <a:t> frozen drink (and other quality goods and services you use) usually goes up over time. So you have $100, now you can buy 18 frozen drink’s. So 25 years from now, if the price of a frozen drink keeps going up at the same rate it did over the last 25 years due to inflation. You will only be able to buy 10 frozen drinks, as the price will be around $9.44 for a grande. So rather than keeping your money safe, putting your money under your mattress means you will be able to buy less frozen drinks (or anything else) in the future. </a:t>
            </a:r>
          </a:p>
          <a:p>
            <a:endParaRPr lang="en-US" dirty="0"/>
          </a:p>
          <a:p>
            <a:r>
              <a:rPr lang="en-US" dirty="0"/>
              <a:t>There are lots of ways to invest your money. You may invest in specific companies, or invest in real estate or a business. Your investments might go up and down in the short-term, but in the long-term, the goal is your money grows over time—so you can keep up with rising costs. And, financial professionals can help clients like your family to develop a long-term financial strategy designed to achieve your long-term goals. </a:t>
            </a:r>
          </a:p>
        </p:txBody>
      </p:sp>
      <p:sp>
        <p:nvSpPr>
          <p:cNvPr id="4" name="Slide Number Placeholder 3"/>
          <p:cNvSpPr>
            <a:spLocks noGrp="1"/>
          </p:cNvSpPr>
          <p:nvPr>
            <p:ph type="sldNum" sz="quarter" idx="5"/>
          </p:nvPr>
        </p:nvSpPr>
        <p:spPr/>
        <p:txBody>
          <a:bodyPr/>
          <a:lstStyle/>
          <a:p>
            <a:fld id="{CFA5BF29-3A85-45E8-9EC2-6FCFBE5E0498}" type="slidenum">
              <a:rPr lang="en-US" smtClean="0"/>
              <a:t>6</a:t>
            </a:fld>
            <a:endParaRPr lang="en-US" dirty="0"/>
          </a:p>
        </p:txBody>
      </p:sp>
    </p:spTree>
    <p:extLst>
      <p:ext uri="{BB962C8B-B14F-4D97-AF65-F5344CB8AC3E}">
        <p14:creationId xmlns:p14="http://schemas.microsoft.com/office/powerpoint/2010/main" val="33302050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9425" y="717550"/>
            <a:ext cx="6140450" cy="3454400"/>
          </a:xfrm>
        </p:spPr>
      </p:sp>
      <p:sp>
        <p:nvSpPr>
          <p:cNvPr id="3" name="Notes Placeholder 2"/>
          <p:cNvSpPr>
            <a:spLocks noGrp="1"/>
          </p:cNvSpPr>
          <p:nvPr>
            <p:ph type="body" idx="1"/>
          </p:nvPr>
        </p:nvSpPr>
        <p:spPr>
          <a:xfrm>
            <a:off x="477837" y="4479754"/>
            <a:ext cx="6148388" cy="5241018"/>
          </a:xfrm>
        </p:spPr>
        <p:txBody>
          <a:bodyPr/>
          <a:lstStyle/>
          <a:p>
            <a:pPr marL="0" marR="0" lvl="0" indent="0" algn="l" defTabSz="1088473" rtl="0" eaLnBrk="1" fontAlgn="auto" latinLnBrk="0" hangingPunct="1">
              <a:lnSpc>
                <a:spcPct val="100000"/>
              </a:lnSpc>
              <a:spcBef>
                <a:spcPts val="0"/>
              </a:spcBef>
              <a:spcAft>
                <a:spcPts val="0"/>
              </a:spcAft>
              <a:buClrTx/>
              <a:buSzTx/>
              <a:buFontTx/>
              <a:buNone/>
              <a:tabLst/>
              <a:defRPr/>
            </a:pPr>
            <a:r>
              <a:rPr lang="en-US" dirty="0"/>
              <a:t>Microsoft has evolved over time—Microsoft actually owns a lot of different companies, including Xbox, LinkedIn, Skype and 13 game studios, did you know Microsoft owns Minecraft? March 13, 1986, was the first day anyone could buy Microsoft stock. An investment of $1000 in Microsoft on that day, would increase to a little </a:t>
            </a:r>
            <a:r>
              <a:rPr lang="en-GB" dirty="0">
                <a:solidFill>
                  <a:srgbClr val="000000"/>
                </a:solidFill>
                <a:effectLst/>
                <a:latin typeface="Helvetica" pitchFamily="2" charset="0"/>
              </a:rPr>
              <a:t>under $7.0 </a:t>
            </a:r>
            <a:r>
              <a:rPr lang="en-US" dirty="0"/>
              <a:t>million dollars as of 03/31/2024—38 years later. It is important to point out that Microsoft didn’t go straight up, you can see a big drop in the early 2000s as well as after 2008, due to the tech bubble burst and the global financial crises. Even strong quality companies can be negatively impacted by market conditions. I recognize this is longer than most of you have been alive, but if you are 21 today, you’ll be 59 years old 38 years from now. Now I’m not suggesting you find one company and put all your money in it, that is the value of working with a financial professional.</a:t>
            </a:r>
          </a:p>
        </p:txBody>
      </p:sp>
      <p:sp>
        <p:nvSpPr>
          <p:cNvPr id="4" name="Slide Number Placeholder 3"/>
          <p:cNvSpPr>
            <a:spLocks noGrp="1"/>
          </p:cNvSpPr>
          <p:nvPr>
            <p:ph type="sldNum" sz="quarter" idx="5"/>
          </p:nvPr>
        </p:nvSpPr>
        <p:spPr/>
        <p:txBody>
          <a:bodyPr/>
          <a:lstStyle/>
          <a:p>
            <a:fld id="{CFA5BF29-3A85-45E8-9EC2-6FCFBE5E0498}" type="slidenum">
              <a:rPr lang="en-US" smtClean="0"/>
              <a:t>7</a:t>
            </a:fld>
            <a:endParaRPr lang="en-US" dirty="0"/>
          </a:p>
        </p:txBody>
      </p:sp>
    </p:spTree>
    <p:extLst>
      <p:ext uri="{BB962C8B-B14F-4D97-AF65-F5344CB8AC3E}">
        <p14:creationId xmlns:p14="http://schemas.microsoft.com/office/powerpoint/2010/main" val="26946374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79425" y="717550"/>
            <a:ext cx="6140450" cy="3454400"/>
          </a:xfrm>
        </p:spPr>
      </p:sp>
      <p:sp>
        <p:nvSpPr>
          <p:cNvPr id="3" name="Notes Placeholder 2"/>
          <p:cNvSpPr>
            <a:spLocks noGrp="1"/>
          </p:cNvSpPr>
          <p:nvPr>
            <p:ph type="body" idx="1"/>
          </p:nvPr>
        </p:nvSpPr>
        <p:spPr>
          <a:xfrm>
            <a:off x="477837" y="4479754"/>
            <a:ext cx="6148388" cy="5241018"/>
          </a:xfrm>
        </p:spPr>
        <p:txBody>
          <a:bodyPr/>
          <a:lstStyle/>
          <a:p>
            <a:r>
              <a:rPr lang="en-US" dirty="0"/>
              <a:t>In fact, I went and looked at the top 15 most traded stocks in 1986, and almost half went bankrupt, and in fact 4, of the 15 went bankrupt—like if you had invested all your money in Kodak—which was on the of the 15 companies that went bankrupt. There is a value to diversifying your investments so your fate isn’t tied to one company or industry.</a:t>
            </a:r>
          </a:p>
          <a:p>
            <a:endParaRPr lang="en-US" dirty="0"/>
          </a:p>
          <a:p>
            <a:r>
              <a:rPr lang="en-US" dirty="0"/>
              <a:t>Kodak originally launched on the Dow Jones Industrial Average in 1930, and was at times an innovator and leader with cameras and film. A Kodak engineer invented the digital camera on the late 19 the company failed to adapt to increasing use of digital cameras by consumers, and ultimately filed for bankruptcy. </a:t>
            </a:r>
          </a:p>
          <a:p>
            <a:endParaRPr lang="en-US" dirty="0"/>
          </a:p>
        </p:txBody>
      </p:sp>
      <p:sp>
        <p:nvSpPr>
          <p:cNvPr id="4" name="Slide Number Placeholder 3"/>
          <p:cNvSpPr>
            <a:spLocks noGrp="1"/>
          </p:cNvSpPr>
          <p:nvPr>
            <p:ph type="sldNum" sz="quarter" idx="5"/>
          </p:nvPr>
        </p:nvSpPr>
        <p:spPr/>
        <p:txBody>
          <a:bodyPr/>
          <a:lstStyle/>
          <a:p>
            <a:fld id="{CFA5BF29-3A85-45E8-9EC2-6FCFBE5E0498}" type="slidenum">
              <a:rPr lang="en-US" smtClean="0"/>
              <a:t>8</a:t>
            </a:fld>
            <a:endParaRPr lang="en-US" dirty="0"/>
          </a:p>
        </p:txBody>
      </p:sp>
    </p:spTree>
    <p:extLst>
      <p:ext uri="{BB962C8B-B14F-4D97-AF65-F5344CB8AC3E}">
        <p14:creationId xmlns:p14="http://schemas.microsoft.com/office/powerpoint/2010/main" val="629134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69900" y="717550"/>
            <a:ext cx="6159500" cy="3465513"/>
          </a:xfrm>
        </p:spPr>
      </p:sp>
      <p:sp>
        <p:nvSpPr>
          <p:cNvPr id="3" name="Notes Placeholder 2"/>
          <p:cNvSpPr>
            <a:spLocks noGrp="1"/>
          </p:cNvSpPr>
          <p:nvPr>
            <p:ph type="body" idx="1"/>
          </p:nvPr>
        </p:nvSpPr>
        <p:spPr>
          <a:xfrm>
            <a:off x="477837" y="4479754"/>
            <a:ext cx="6148388" cy="5241018"/>
          </a:xfrm>
        </p:spPr>
        <p:txBody>
          <a:bodyPr/>
          <a:lstStyle/>
          <a:p>
            <a:r>
              <a:rPr lang="en-US" dirty="0"/>
              <a:t>But investments is just one part of financial process. There are so many things to consider, like insurance, estate planning and taxes. Some of you have probably experienced getting a first paycheck from a part-time job. You calculate how much you are going to get—and then the number is actually much lower than you expect. </a:t>
            </a:r>
          </a:p>
          <a:p>
            <a:endParaRPr lang="en-US" dirty="0"/>
          </a:p>
          <a:p>
            <a:pPr marL="304438" indent="-304438">
              <a:buClr>
                <a:srgbClr val="00B0F0"/>
              </a:buClr>
              <a:buFont typeface="Wingdings" pitchFamily="2" charset="2"/>
              <a:buChar char="§"/>
            </a:pPr>
            <a:r>
              <a:rPr lang="en-US" dirty="0"/>
              <a:t>Taxes are very complicated, and this isn’t intended as tax advice. But one thing a tax professional can help clients with are strategies to minimize taxes. And one thing for you to consider is a Roth IRA. </a:t>
            </a:r>
          </a:p>
          <a:p>
            <a:pPr marL="304438" indent="-304438">
              <a:buClr>
                <a:srgbClr val="00B0F0"/>
              </a:buClr>
              <a:buFont typeface="Wingdings" pitchFamily="2" charset="2"/>
              <a:buChar char="§"/>
            </a:pPr>
            <a:endParaRPr lang="en-US" dirty="0"/>
          </a:p>
          <a:p>
            <a:pPr marL="304438" indent="-304438" defTabSz="1159659">
              <a:buClr>
                <a:srgbClr val="00B0F0"/>
              </a:buClr>
              <a:buFont typeface="Wingdings" pitchFamily="2" charset="2"/>
              <a:buChar char="§"/>
              <a:defRPr/>
            </a:pPr>
            <a:r>
              <a:rPr lang="en-US" dirty="0"/>
              <a:t>Roth IRA contributions are made with after-tax dollars. </a:t>
            </a:r>
          </a:p>
          <a:p>
            <a:pPr marL="182663" indent="-182663">
              <a:buClr>
                <a:srgbClr val="00B0F0"/>
              </a:buClr>
              <a:buFont typeface="Wingdings" pitchFamily="2" charset="2"/>
              <a:buChar char="§"/>
            </a:pPr>
            <a:endParaRPr lang="en-US" dirty="0"/>
          </a:p>
          <a:p>
            <a:pPr marL="304438" indent="-304438">
              <a:buClr>
                <a:srgbClr val="00B0F0"/>
              </a:buClr>
              <a:buFont typeface="Wingdings" pitchFamily="2" charset="2"/>
              <a:buChar char="§"/>
            </a:pPr>
            <a:r>
              <a:rPr lang="en-US" dirty="0"/>
              <a:t>A Roth IRA is intended for retirement. If you wait until retirement to take out money from your Roth IRA, you likely won’t have to pay taxes on anything you earn. For young people that have a long time until retirement, this can be a significant number that you can take out—tax free.</a:t>
            </a:r>
          </a:p>
        </p:txBody>
      </p:sp>
      <p:sp>
        <p:nvSpPr>
          <p:cNvPr id="4" name="Slide Number Placeholder 3"/>
          <p:cNvSpPr>
            <a:spLocks noGrp="1"/>
          </p:cNvSpPr>
          <p:nvPr>
            <p:ph type="sldNum" sz="quarter" idx="5"/>
          </p:nvPr>
        </p:nvSpPr>
        <p:spPr/>
        <p:txBody>
          <a:bodyPr/>
          <a:lstStyle/>
          <a:p>
            <a:fld id="{CFA5BF29-3A85-45E8-9EC2-6FCFBE5E0498}" type="slidenum">
              <a:rPr lang="en-US" smtClean="0"/>
              <a:t>9</a:t>
            </a:fld>
            <a:endParaRPr lang="en-US" dirty="0"/>
          </a:p>
        </p:txBody>
      </p:sp>
    </p:spTree>
    <p:extLst>
      <p:ext uri="{BB962C8B-B14F-4D97-AF65-F5344CB8AC3E}">
        <p14:creationId xmlns:p14="http://schemas.microsoft.com/office/powerpoint/2010/main" val="31781061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_White Photo">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ED0270E9-E0C6-450D-9691-A8F7B542E29F}"/>
              </a:ext>
            </a:extLst>
          </p:cNvPr>
          <p:cNvSpPr>
            <a:spLocks noGrp="1"/>
          </p:cNvSpPr>
          <p:nvPr>
            <p:ph type="body" sz="quarter" idx="16" hasCustomPrompt="1"/>
          </p:nvPr>
        </p:nvSpPr>
        <p:spPr>
          <a:xfrm>
            <a:off x="4369698" y="6380958"/>
            <a:ext cx="5379580" cy="165616"/>
          </a:xfrm>
        </p:spPr>
        <p:txBody>
          <a:bodyPr/>
          <a:lstStyle>
            <a:lvl1pPr marL="0" indent="0" algn="l">
              <a:lnSpc>
                <a:spcPts val="1400"/>
              </a:lnSpc>
              <a:spcBef>
                <a:spcPts val="0"/>
              </a:spcBef>
              <a:buNone/>
              <a:defRPr sz="1200" b="1" cap="all" baseline="0">
                <a:solidFill>
                  <a:schemeClr val="tx1"/>
                </a:solidFill>
                <a:latin typeface="+mn-lt"/>
              </a:defRPr>
            </a:lvl1pPr>
          </a:lstStyle>
          <a:p>
            <a:pPr lvl="0"/>
            <a:r>
              <a:rPr lang="en-US" dirty="0"/>
              <a:t>Insert “for internal use only” or other text here if needed</a:t>
            </a:r>
          </a:p>
        </p:txBody>
      </p:sp>
      <p:sp>
        <p:nvSpPr>
          <p:cNvPr id="7" name="Picture Placeholder 6">
            <a:extLst>
              <a:ext uri="{FF2B5EF4-FFF2-40B4-BE49-F238E27FC236}">
                <a16:creationId xmlns:a16="http://schemas.microsoft.com/office/drawing/2014/main" id="{D36C937F-793C-4C9A-36F1-6E619E33BA61}"/>
              </a:ext>
            </a:extLst>
          </p:cNvPr>
          <p:cNvSpPr>
            <a:spLocks noGrp="1"/>
          </p:cNvSpPr>
          <p:nvPr>
            <p:ph type="pic" sz="quarter" idx="18"/>
          </p:nvPr>
        </p:nvSpPr>
        <p:spPr>
          <a:xfrm>
            <a:off x="0" y="0"/>
            <a:ext cx="3852863" cy="6858000"/>
          </a:xfrm>
        </p:spPr>
        <p:txBody>
          <a:bodyPr/>
          <a:lstStyle/>
          <a:p>
            <a:r>
              <a:rPr lang="en-GB"/>
              <a:t>Click icon to add picture</a:t>
            </a:r>
            <a:endParaRPr lang="en-US" dirty="0"/>
          </a:p>
        </p:txBody>
      </p:sp>
      <p:sp>
        <p:nvSpPr>
          <p:cNvPr id="4" name="Text Placeholder 13">
            <a:extLst>
              <a:ext uri="{FF2B5EF4-FFF2-40B4-BE49-F238E27FC236}">
                <a16:creationId xmlns:a16="http://schemas.microsoft.com/office/drawing/2014/main" id="{30E2B7E8-5BFF-124E-ED2F-16863E9A951A}"/>
              </a:ext>
            </a:extLst>
          </p:cNvPr>
          <p:cNvSpPr>
            <a:spLocks noGrp="1"/>
          </p:cNvSpPr>
          <p:nvPr>
            <p:ph type="body" sz="quarter" idx="14" hasCustomPrompt="1"/>
          </p:nvPr>
        </p:nvSpPr>
        <p:spPr>
          <a:xfrm>
            <a:off x="4377608" y="5034538"/>
            <a:ext cx="6833372" cy="958055"/>
          </a:xfrm>
        </p:spPr>
        <p:txBody>
          <a:bodyPr>
            <a:noAutofit/>
          </a:bodyPr>
          <a:lstStyle>
            <a:lvl1pPr marL="0" indent="0">
              <a:spcBef>
                <a:spcPts val="0"/>
              </a:spcBef>
              <a:buNone/>
              <a:defRPr sz="1600">
                <a:solidFill>
                  <a:srgbClr val="061937"/>
                </a:solidFill>
              </a:defRPr>
            </a:lvl1pPr>
          </a:lstStyle>
          <a:p>
            <a:r>
              <a:rPr lang="en-US" b="1" dirty="0"/>
              <a:t>PresenterName Bolded </a:t>
            </a:r>
            <a:r>
              <a:rPr lang="en-US" dirty="0" err="1"/>
              <a:t>CompanyName</a:t>
            </a:r>
            <a:r>
              <a:rPr lang="en-US" dirty="0"/>
              <a:t> Not Bolded</a:t>
            </a:r>
          </a:p>
          <a:p>
            <a:r>
              <a:rPr lang="en-US" dirty="0"/>
              <a:t>Conference or Meeting Name </a:t>
            </a:r>
          </a:p>
          <a:p>
            <a:r>
              <a:rPr lang="en-US" dirty="0"/>
              <a:t>Date</a:t>
            </a:r>
          </a:p>
        </p:txBody>
      </p:sp>
      <p:sp>
        <p:nvSpPr>
          <p:cNvPr id="15" name="Text Placeholder 2">
            <a:extLst>
              <a:ext uri="{FF2B5EF4-FFF2-40B4-BE49-F238E27FC236}">
                <a16:creationId xmlns:a16="http://schemas.microsoft.com/office/drawing/2014/main" id="{63FBA425-3A6D-3000-1F2E-AA8A703D163D}"/>
              </a:ext>
            </a:extLst>
          </p:cNvPr>
          <p:cNvSpPr>
            <a:spLocks noGrp="1"/>
          </p:cNvSpPr>
          <p:nvPr>
            <p:ph type="body" sz="quarter" idx="21" hasCustomPrompt="1"/>
          </p:nvPr>
        </p:nvSpPr>
        <p:spPr>
          <a:xfrm>
            <a:off x="7634834" y="6305132"/>
            <a:ext cx="4023765" cy="431800"/>
          </a:xfrm>
        </p:spPr>
        <p:txBody>
          <a:bodyPr anchor="t"/>
          <a:lstStyle>
            <a:lvl1pPr marL="0" indent="0" algn="r">
              <a:buNone/>
              <a:defRPr sz="1800" b="1">
                <a:solidFill>
                  <a:srgbClr val="004C85"/>
                </a:solidFill>
              </a:defRPr>
            </a:lvl1pPr>
            <a:lvl2pPr marL="457200" indent="0">
              <a:buNone/>
              <a:defRPr>
                <a:solidFill>
                  <a:srgbClr val="054C70"/>
                </a:solidFill>
              </a:defRPr>
            </a:lvl2pPr>
            <a:lvl3pPr marL="914400" indent="0">
              <a:buNone/>
              <a:defRPr>
                <a:solidFill>
                  <a:srgbClr val="054C70"/>
                </a:solidFill>
              </a:defRPr>
            </a:lvl3pPr>
            <a:lvl4pPr marL="1371600" indent="0">
              <a:buNone/>
              <a:defRPr>
                <a:solidFill>
                  <a:srgbClr val="054C70"/>
                </a:solidFill>
              </a:defRPr>
            </a:lvl4pPr>
            <a:lvl5pPr marL="1828800" indent="0">
              <a:buFont typeface="Arial" panose="020B0604020202020204" pitchFamily="34" charset="0"/>
              <a:buNone/>
              <a:defRPr>
                <a:solidFill>
                  <a:srgbClr val="054C70"/>
                </a:solidFill>
              </a:defRPr>
            </a:lvl5pPr>
          </a:lstStyle>
          <a:p>
            <a:pPr lvl="0"/>
            <a:r>
              <a:rPr lang="en-US" dirty="0"/>
              <a:t>trp.meet.ps/XXXX</a:t>
            </a:r>
          </a:p>
        </p:txBody>
      </p:sp>
      <p:pic>
        <p:nvPicPr>
          <p:cNvPr id="21" name="Picture 20">
            <a:extLst>
              <a:ext uri="{FF2B5EF4-FFF2-40B4-BE49-F238E27FC236}">
                <a16:creationId xmlns:a16="http://schemas.microsoft.com/office/drawing/2014/main" id="{9CB50400-83B7-BBE8-C0FC-75683E1ED75A}"/>
              </a:ext>
            </a:extLst>
          </p:cNvPr>
          <p:cNvPicPr>
            <a:picLocks noChangeAspect="1"/>
          </p:cNvPicPr>
          <p:nvPr userDrawn="1"/>
        </p:nvPicPr>
        <p:blipFill>
          <a:blip r:embed="rId2"/>
          <a:stretch>
            <a:fillRect/>
          </a:stretch>
        </p:blipFill>
        <p:spPr>
          <a:xfrm>
            <a:off x="4369698" y="533399"/>
            <a:ext cx="2305049" cy="457200"/>
          </a:xfrm>
          <a:prstGeom prst="rect">
            <a:avLst/>
          </a:prstGeom>
        </p:spPr>
      </p:pic>
      <p:sp>
        <p:nvSpPr>
          <p:cNvPr id="25" name="Text Placeholder 11">
            <a:extLst>
              <a:ext uri="{FF2B5EF4-FFF2-40B4-BE49-F238E27FC236}">
                <a16:creationId xmlns:a16="http://schemas.microsoft.com/office/drawing/2014/main" id="{B4C4ABBB-029C-78DB-0142-920DCBB86B0E}"/>
              </a:ext>
            </a:extLst>
          </p:cNvPr>
          <p:cNvSpPr>
            <a:spLocks noGrp="1"/>
          </p:cNvSpPr>
          <p:nvPr>
            <p:ph type="body" sz="quarter" idx="13" hasCustomPrompt="1"/>
          </p:nvPr>
        </p:nvSpPr>
        <p:spPr>
          <a:xfrm>
            <a:off x="4369698" y="3089829"/>
            <a:ext cx="6841282" cy="1632170"/>
          </a:xfrm>
        </p:spPr>
        <p:txBody>
          <a:bodyPr anchor="t" anchorCtr="0">
            <a:noAutofit/>
          </a:bodyPr>
          <a:lstStyle>
            <a:lvl1pPr marL="0" indent="0">
              <a:lnSpc>
                <a:spcPct val="90000"/>
              </a:lnSpc>
              <a:spcBef>
                <a:spcPts val="0"/>
              </a:spcBef>
              <a:buNone/>
              <a:defRPr sz="5400" b="1" i="0" cap="none" baseline="0">
                <a:solidFill>
                  <a:schemeClr val="tx2"/>
                </a:solidFill>
                <a:latin typeface="Times New Roman" panose="02020603050405020304" pitchFamily="18" charset="0"/>
                <a:cs typeface="Times New Roman" panose="02020603050405020304" pitchFamily="18" charset="0"/>
              </a:defRPr>
            </a:lvl1pPr>
            <a:lvl2pPr marL="457200" indent="0">
              <a:buNone/>
              <a:defRPr/>
            </a:lvl2pPr>
            <a:lvl3pPr marL="914400" indent="0">
              <a:buNone/>
              <a:defRPr/>
            </a:lvl3pPr>
            <a:lvl4pPr marL="1371600" indent="0">
              <a:buNone/>
              <a:defRPr/>
            </a:lvl4pPr>
            <a:lvl5pPr marL="1828800" indent="0">
              <a:buFont typeface="Arial" panose="020B0604020202020204" pitchFamily="34" charset="0"/>
              <a:buNone/>
              <a:defRPr/>
            </a:lvl5pPr>
          </a:lstStyle>
          <a:p>
            <a:r>
              <a:rPr lang="en-US" dirty="0"/>
              <a:t>Title goes here and could be two lines</a:t>
            </a:r>
          </a:p>
        </p:txBody>
      </p:sp>
      <p:sp>
        <p:nvSpPr>
          <p:cNvPr id="26" name="Text Placeholder 4">
            <a:extLst>
              <a:ext uri="{FF2B5EF4-FFF2-40B4-BE49-F238E27FC236}">
                <a16:creationId xmlns:a16="http://schemas.microsoft.com/office/drawing/2014/main" id="{1ADCD759-1440-5C6A-BF31-32A9DF7A1194}"/>
              </a:ext>
            </a:extLst>
          </p:cNvPr>
          <p:cNvSpPr>
            <a:spLocks noGrp="1"/>
          </p:cNvSpPr>
          <p:nvPr>
            <p:ph type="body" sz="quarter" idx="12" hasCustomPrompt="1"/>
          </p:nvPr>
        </p:nvSpPr>
        <p:spPr>
          <a:xfrm>
            <a:off x="4369698" y="2563890"/>
            <a:ext cx="6841282" cy="353860"/>
          </a:xfrm>
          <a:noFill/>
        </p:spPr>
        <p:txBody>
          <a:bodyPr lIns="0" tIns="0" rIns="0" bIns="0" anchor="b">
            <a:noAutofit/>
          </a:bodyPr>
          <a:lstStyle>
            <a:lvl1pPr marL="0" marR="0" indent="0" algn="l" defTabSz="914400" rtl="0" eaLnBrk="1" fontAlgn="auto" latinLnBrk="0" hangingPunct="1">
              <a:lnSpc>
                <a:spcPct val="105000"/>
              </a:lnSpc>
              <a:spcBef>
                <a:spcPts val="1800"/>
              </a:spcBef>
              <a:spcAft>
                <a:spcPts val="0"/>
              </a:spcAft>
              <a:buClr>
                <a:srgbClr val="05C3DE"/>
              </a:buClr>
              <a:buSzTx/>
              <a:buFont typeface="Wingdings" panose="05000000000000000000" pitchFamily="2" charset="2"/>
              <a:buNone/>
              <a:tabLst/>
              <a:defRPr sz="2000" b="0">
                <a:solidFill>
                  <a:schemeClr val="tx2"/>
                </a:solidFill>
              </a:defRPr>
            </a:lvl1pPr>
          </a:lstStyle>
          <a:p>
            <a:pPr lvl="0"/>
            <a:r>
              <a:rPr lang="en-US" dirty="0"/>
              <a:t>Optional first line title</a:t>
            </a:r>
          </a:p>
        </p:txBody>
      </p:sp>
    </p:spTree>
    <p:extLst>
      <p:ext uri="{BB962C8B-B14F-4D97-AF65-F5344CB8AC3E}">
        <p14:creationId xmlns:p14="http://schemas.microsoft.com/office/powerpoint/2010/main" val="2494833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btitle Slide Light Image">
    <p:bg>
      <p:bgPr>
        <a:solidFill>
          <a:schemeClr val="bg1"/>
        </a:solidFill>
        <a:effectLst/>
      </p:bgPr>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8A30BC43-B95E-5A5E-EB64-44D5904A42B5}"/>
              </a:ext>
            </a:extLst>
          </p:cNvPr>
          <p:cNvSpPr>
            <a:spLocks noGrp="1"/>
          </p:cNvSpPr>
          <p:nvPr>
            <p:ph type="pic" sz="quarter" idx="15" hasCustomPrompt="1"/>
          </p:nvPr>
        </p:nvSpPr>
        <p:spPr>
          <a:xfrm>
            <a:off x="0" y="1219008"/>
            <a:ext cx="12192000" cy="5403776"/>
          </a:xfrm>
        </p:spPr>
        <p:txBody>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600">
                <a:solidFill>
                  <a:schemeClr val="tx1"/>
                </a:solidFill>
              </a:defRPr>
            </a:lvl1pPr>
          </a:lstStyle>
          <a:p>
            <a:pPr marL="342900" marR="0" lvl="0" indent="-34290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Char char="§"/>
              <a:tabLst/>
              <a:defRPr/>
            </a:pPr>
            <a:r>
              <a:rPr lang="en-US" dirty="0"/>
              <a:t>This placeholder box is intended to include an image. To place an image here: (1) Copy selected image from Imagery Assets file. (2) Select this placeholder box and Paste image into box. (3) Go to Home &gt; Slides &gt; Reset to move image behind text. (Also, see “Tips for Working with Images” slide.)</a:t>
            </a:r>
          </a:p>
        </p:txBody>
      </p:sp>
      <p:sp>
        <p:nvSpPr>
          <p:cNvPr id="8" name="Text Placeholder 7">
            <a:extLst>
              <a:ext uri="{FF2B5EF4-FFF2-40B4-BE49-F238E27FC236}">
                <a16:creationId xmlns:a16="http://schemas.microsoft.com/office/drawing/2014/main" id="{C1240CCD-B8BA-4558-BCDB-D4BE8E9F01FF}"/>
              </a:ext>
            </a:extLst>
          </p:cNvPr>
          <p:cNvSpPr>
            <a:spLocks noGrp="1"/>
          </p:cNvSpPr>
          <p:nvPr>
            <p:ph type="body" sz="quarter" idx="16"/>
          </p:nvPr>
        </p:nvSpPr>
        <p:spPr>
          <a:xfrm>
            <a:off x="6553199" y="1883569"/>
            <a:ext cx="5105400" cy="3657600"/>
          </a:xfrm>
          <a:solidFill>
            <a:srgbClr val="061937"/>
          </a:solidFill>
        </p:spPr>
        <p:txBody>
          <a:bodyPr lIns="365760" tIns="365760" rIns="365760" bIns="365760"/>
          <a:lstStyle>
            <a:lvl1pPr marL="0" indent="0">
              <a:buNone/>
              <a:defRPr sz="1600" b="1" cap="all" baseline="0">
                <a:solidFill>
                  <a:srgbClr val="00CFEC"/>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p:txBody>
      </p:sp>
      <p:sp>
        <p:nvSpPr>
          <p:cNvPr id="11" name="Text Placeholder 10">
            <a:extLst>
              <a:ext uri="{FF2B5EF4-FFF2-40B4-BE49-F238E27FC236}">
                <a16:creationId xmlns:a16="http://schemas.microsoft.com/office/drawing/2014/main" id="{26D5E09B-88C1-42BC-BCF4-7AFEF5D75640}"/>
              </a:ext>
            </a:extLst>
          </p:cNvPr>
          <p:cNvSpPr>
            <a:spLocks noGrp="1"/>
          </p:cNvSpPr>
          <p:nvPr>
            <p:ph type="body" sz="quarter" idx="17"/>
          </p:nvPr>
        </p:nvSpPr>
        <p:spPr>
          <a:xfrm>
            <a:off x="6931024" y="2624837"/>
            <a:ext cx="4372851" cy="256727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Text Placeholder 4">
            <a:extLst>
              <a:ext uri="{FF2B5EF4-FFF2-40B4-BE49-F238E27FC236}">
                <a16:creationId xmlns:a16="http://schemas.microsoft.com/office/drawing/2014/main" id="{DE7DFD0E-D950-7123-284C-DAB3BF29E44E}"/>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7" name="Title Placeholder 1">
            <a:extLst>
              <a:ext uri="{FF2B5EF4-FFF2-40B4-BE49-F238E27FC236}">
                <a16:creationId xmlns:a16="http://schemas.microsoft.com/office/drawing/2014/main" id="{FE45A179-7376-6400-D524-C96FEF6887E0}"/>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17" name="Text Placeholder 7">
            <a:extLst>
              <a:ext uri="{FF2B5EF4-FFF2-40B4-BE49-F238E27FC236}">
                <a16:creationId xmlns:a16="http://schemas.microsoft.com/office/drawing/2014/main" id="{606BC9E8-FE14-B17C-B2DD-BC7A29AB5749}"/>
              </a:ext>
            </a:extLst>
          </p:cNvPr>
          <p:cNvSpPr>
            <a:spLocks noGrp="1"/>
          </p:cNvSpPr>
          <p:nvPr>
            <p:ph type="body" sz="quarter" idx="21"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19" name="Text Placeholder 6">
            <a:extLst>
              <a:ext uri="{FF2B5EF4-FFF2-40B4-BE49-F238E27FC236}">
                <a16:creationId xmlns:a16="http://schemas.microsoft.com/office/drawing/2014/main" id="{FA2BB8F7-8A39-9CED-8A19-89354CAB73E3}"/>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2332215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15" name="Content Placeholder 14">
            <a:extLst>
              <a:ext uri="{FF2B5EF4-FFF2-40B4-BE49-F238E27FC236}">
                <a16:creationId xmlns:a16="http://schemas.microsoft.com/office/drawing/2014/main" id="{933FF1EB-76C3-9C40-B7DD-25FFCC705412}"/>
              </a:ext>
            </a:extLst>
          </p:cNvPr>
          <p:cNvSpPr>
            <a:spLocks noGrp="1"/>
          </p:cNvSpPr>
          <p:nvPr>
            <p:ph sz="quarter" idx="20"/>
          </p:nvPr>
        </p:nvSpPr>
        <p:spPr>
          <a:xfrm>
            <a:off x="533401" y="1234106"/>
            <a:ext cx="11125198" cy="4663774"/>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2" name="Text Placeholder 7">
            <a:extLst>
              <a:ext uri="{FF2B5EF4-FFF2-40B4-BE49-F238E27FC236}">
                <a16:creationId xmlns:a16="http://schemas.microsoft.com/office/drawing/2014/main" id="{2F624396-6D06-2A66-6013-28745AF562D1}"/>
              </a:ext>
            </a:extLst>
          </p:cNvPr>
          <p:cNvSpPr>
            <a:spLocks noGrp="1"/>
          </p:cNvSpPr>
          <p:nvPr>
            <p:ph type="body" sz="quarter" idx="21"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3" name="Text Placeholder 4">
            <a:extLst>
              <a:ext uri="{FF2B5EF4-FFF2-40B4-BE49-F238E27FC236}">
                <a16:creationId xmlns:a16="http://schemas.microsoft.com/office/drawing/2014/main" id="{96E5DA2B-2F4E-CE13-05D7-077A168BEF43}"/>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4" name="Title Placeholder 1">
            <a:extLst>
              <a:ext uri="{FF2B5EF4-FFF2-40B4-BE49-F238E27FC236}">
                <a16:creationId xmlns:a16="http://schemas.microsoft.com/office/drawing/2014/main" id="{1E345CBF-E119-565B-36D4-D6A666D4E875}"/>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5" name="Text Placeholder 6">
            <a:extLst>
              <a:ext uri="{FF2B5EF4-FFF2-40B4-BE49-F238E27FC236}">
                <a16:creationId xmlns:a16="http://schemas.microsoft.com/office/drawing/2014/main" id="{82076CCA-D8EE-EF69-6C92-32B52F6993C3}"/>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4065794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768" userDrawn="1">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w/Sub">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667489"/>
            <a:ext cx="11125198" cy="4230391"/>
          </a:xfrm>
        </p:spPr>
        <p:txBody>
          <a:bodyPr>
            <a:noAutofit/>
          </a:bodyPr>
          <a:lstStyle>
            <a:lvl1pPr marL="342900" indent="-342900">
              <a:lnSpc>
                <a:spcPct val="110000"/>
              </a:lnSpc>
              <a:buClr>
                <a:schemeClr val="accent2"/>
              </a:buClr>
              <a:defRPr lang="en-US" sz="2000" kern="1200" dirty="0" smtClean="0">
                <a:solidFill>
                  <a:schemeClr val="tx1"/>
                </a:solidFill>
                <a:latin typeface="+mn-lt"/>
                <a:ea typeface="+mn-ea"/>
                <a:cs typeface="+mn-cs"/>
              </a:defRPr>
            </a:lvl1pPr>
            <a:lvl2pPr marL="621792" indent="-288925">
              <a:lnSpc>
                <a:spcPct val="110000"/>
              </a:lnSpc>
              <a:buClr>
                <a:schemeClr val="accent4"/>
              </a:buClr>
              <a:defRPr sz="1800"/>
            </a:lvl2pPr>
            <a:lvl3pPr marL="859536" indent="-228600">
              <a:lnSpc>
                <a:spcPct val="110000"/>
              </a:lnSpc>
              <a:buClr>
                <a:schemeClr val="accent4"/>
              </a:buClr>
              <a:defRPr sz="1400"/>
            </a:lvl3pPr>
            <a:lvl4pPr marL="1133856" indent="-228600">
              <a:lnSpc>
                <a:spcPct val="110000"/>
              </a:lnSpc>
              <a:buClr>
                <a:schemeClr val="accent4"/>
              </a:buClr>
              <a:defRPr sz="1400"/>
            </a:lvl4pPr>
            <a:lvl5pPr marL="1353312" indent="0">
              <a:lnSpc>
                <a:spcPct val="110000"/>
              </a:lnSpc>
              <a:buClr>
                <a:schemeClr val="accent4"/>
              </a:buClr>
              <a:defRPr sz="14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15" hasCustomPrompt="1"/>
          </p:nvPr>
        </p:nvSpPr>
        <p:spPr>
          <a:xfrm>
            <a:off x="533400" y="1257914"/>
            <a:ext cx="11125198" cy="409575"/>
          </a:xfrm>
        </p:spPr>
        <p:txBody>
          <a:bodyPr>
            <a:noAutofit/>
          </a:bodyPr>
          <a:lstStyle>
            <a:lvl1pPr marL="0" indent="0">
              <a:buNone/>
              <a:defRPr sz="2000" b="1" cap="none" baseline="0">
                <a:solidFill>
                  <a:schemeClr val="tx2"/>
                </a:solidFill>
                <a:latin typeface="+mn-lt"/>
              </a:defRPr>
            </a:lvl1pPr>
          </a:lstStyle>
          <a:p>
            <a:pPr lvl="0"/>
            <a:r>
              <a:rPr lang="en-US" dirty="0"/>
              <a:t>Subhead</a:t>
            </a:r>
          </a:p>
        </p:txBody>
      </p:sp>
      <p:sp>
        <p:nvSpPr>
          <p:cNvPr id="13" name="Text Placeholder 7">
            <a:extLst>
              <a:ext uri="{FF2B5EF4-FFF2-40B4-BE49-F238E27FC236}">
                <a16:creationId xmlns:a16="http://schemas.microsoft.com/office/drawing/2014/main" id="{D978E902-1FC9-B0B5-4EA9-EDC4B0366DB5}"/>
              </a:ext>
            </a:extLst>
          </p:cNvPr>
          <p:cNvSpPr>
            <a:spLocks noGrp="1"/>
          </p:cNvSpPr>
          <p:nvPr>
            <p:ph type="body" sz="quarter" idx="21"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4" name="Text Placeholder 4">
            <a:extLst>
              <a:ext uri="{FF2B5EF4-FFF2-40B4-BE49-F238E27FC236}">
                <a16:creationId xmlns:a16="http://schemas.microsoft.com/office/drawing/2014/main" id="{B52ECCB1-A2AD-9502-FA86-C8316DF501D2}"/>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6" name="Title Placeholder 1">
            <a:extLst>
              <a:ext uri="{FF2B5EF4-FFF2-40B4-BE49-F238E27FC236}">
                <a16:creationId xmlns:a16="http://schemas.microsoft.com/office/drawing/2014/main" id="{25FE3780-C788-AD2B-B651-C93EF0F87BCF}"/>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7" name="Text Placeholder 6">
            <a:extLst>
              <a:ext uri="{FF2B5EF4-FFF2-40B4-BE49-F238E27FC236}">
                <a16:creationId xmlns:a16="http://schemas.microsoft.com/office/drawing/2014/main" id="{026D8743-0282-5512-F3D4-811456AA4E2D}"/>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2078437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768" userDrawn="1">
          <p15:clr>
            <a:srgbClr val="A4A3A4"/>
          </p15:clr>
        </p15:guide>
        <p15:guide id="2" orient="horz" pos="1056" userDrawn="1">
          <p15:clr>
            <a:srgbClr val="A4A3A4"/>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Vertical">
    <p:spTree>
      <p:nvGrpSpPr>
        <p:cNvPr id="1" name=""/>
        <p:cNvGrpSpPr/>
        <p:nvPr/>
      </p:nvGrpSpPr>
      <p:grpSpPr>
        <a:xfrm>
          <a:off x="0" y="0"/>
          <a:ext cx="0" cy="0"/>
          <a:chOff x="0" y="0"/>
          <a:chExt cx="0" cy="0"/>
        </a:xfrm>
      </p:grpSpPr>
      <p:sp>
        <p:nvSpPr>
          <p:cNvPr id="11" name="Content Placeholder 14">
            <a:extLst>
              <a:ext uri="{FF2B5EF4-FFF2-40B4-BE49-F238E27FC236}">
                <a16:creationId xmlns:a16="http://schemas.microsoft.com/office/drawing/2014/main" id="{846E2622-EA47-CD49-B9FA-6593B58F4C7F}"/>
              </a:ext>
            </a:extLst>
          </p:cNvPr>
          <p:cNvSpPr>
            <a:spLocks noGrp="1"/>
          </p:cNvSpPr>
          <p:nvPr>
            <p:ph sz="quarter" idx="20"/>
          </p:nvPr>
        </p:nvSpPr>
        <p:spPr>
          <a:xfrm>
            <a:off x="533401" y="1234107"/>
            <a:ext cx="5325034" cy="466377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2" name="Content Placeholder 14">
            <a:extLst>
              <a:ext uri="{FF2B5EF4-FFF2-40B4-BE49-F238E27FC236}">
                <a16:creationId xmlns:a16="http://schemas.microsoft.com/office/drawing/2014/main" id="{8CC511C3-BE0F-EB41-81AF-C2BE03097891}"/>
              </a:ext>
            </a:extLst>
          </p:cNvPr>
          <p:cNvSpPr>
            <a:spLocks noGrp="1"/>
          </p:cNvSpPr>
          <p:nvPr>
            <p:ph sz="quarter" idx="21"/>
          </p:nvPr>
        </p:nvSpPr>
        <p:spPr>
          <a:xfrm>
            <a:off x="6333371" y="1234107"/>
            <a:ext cx="5325229" cy="466377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4" name="Text Placeholder 7">
            <a:extLst>
              <a:ext uri="{FF2B5EF4-FFF2-40B4-BE49-F238E27FC236}">
                <a16:creationId xmlns:a16="http://schemas.microsoft.com/office/drawing/2014/main" id="{921E32BB-8C1F-EEB3-09D9-7428B9033132}"/>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3" name="Text Placeholder 4">
            <a:extLst>
              <a:ext uri="{FF2B5EF4-FFF2-40B4-BE49-F238E27FC236}">
                <a16:creationId xmlns:a16="http://schemas.microsoft.com/office/drawing/2014/main" id="{06758363-7B82-D179-2A77-3B2B85CB4771}"/>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4" name="Title Placeholder 1">
            <a:extLst>
              <a:ext uri="{FF2B5EF4-FFF2-40B4-BE49-F238E27FC236}">
                <a16:creationId xmlns:a16="http://schemas.microsoft.com/office/drawing/2014/main" id="{000B49DC-36BB-5732-EDDC-D8291B5F2087}"/>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5" name="Text Placeholder 6">
            <a:extLst>
              <a:ext uri="{FF2B5EF4-FFF2-40B4-BE49-F238E27FC236}">
                <a16:creationId xmlns:a16="http://schemas.microsoft.com/office/drawing/2014/main" id="{D1368CBC-847C-31D4-5A00-9BDEA0D81BA2}"/>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3897357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768" userDrawn="1">
          <p15:clr>
            <a:srgbClr val="A4A3A4"/>
          </p15:clr>
        </p15:guide>
        <p15:guide id="2" pos="3696" userDrawn="1">
          <p15:clr>
            <a:srgbClr val="A4A3A4"/>
          </p15:clr>
        </p15:guide>
        <p15:guide id="3" pos="3984" userDrawn="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Vertical w/Sub">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26DEA31-FE56-47BB-83C2-CA322F956C07}"/>
              </a:ext>
            </a:extLst>
          </p:cNvPr>
          <p:cNvSpPr>
            <a:spLocks noGrp="1"/>
          </p:cNvSpPr>
          <p:nvPr>
            <p:ph type="body" sz="quarter" idx="16" hasCustomPrompt="1"/>
          </p:nvPr>
        </p:nvSpPr>
        <p:spPr>
          <a:xfrm>
            <a:off x="533095" y="1255572"/>
            <a:ext cx="5331130"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dirty="0"/>
              <a:t>Subhead</a:t>
            </a:r>
          </a:p>
        </p:txBody>
      </p:sp>
      <p:sp>
        <p:nvSpPr>
          <p:cNvPr id="10" name="Text Placeholder 3">
            <a:extLst>
              <a:ext uri="{FF2B5EF4-FFF2-40B4-BE49-F238E27FC236}">
                <a16:creationId xmlns:a16="http://schemas.microsoft.com/office/drawing/2014/main" id="{15321B46-FC75-4BFD-8F12-C22C90293D9E}"/>
              </a:ext>
            </a:extLst>
          </p:cNvPr>
          <p:cNvSpPr>
            <a:spLocks noGrp="1"/>
          </p:cNvSpPr>
          <p:nvPr>
            <p:ph type="body" sz="quarter" idx="17" hasCustomPrompt="1"/>
          </p:nvPr>
        </p:nvSpPr>
        <p:spPr>
          <a:xfrm>
            <a:off x="6336601" y="1255572"/>
            <a:ext cx="5321829"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dirty="0"/>
              <a:t>Subhead</a:t>
            </a:r>
          </a:p>
        </p:txBody>
      </p:sp>
      <p:sp>
        <p:nvSpPr>
          <p:cNvPr id="11" name="Content Placeholder 14">
            <a:extLst>
              <a:ext uri="{FF2B5EF4-FFF2-40B4-BE49-F238E27FC236}">
                <a16:creationId xmlns:a16="http://schemas.microsoft.com/office/drawing/2014/main" id="{F737D239-7515-2940-AB87-E2D7A747A673}"/>
              </a:ext>
            </a:extLst>
          </p:cNvPr>
          <p:cNvSpPr>
            <a:spLocks noGrp="1"/>
          </p:cNvSpPr>
          <p:nvPr>
            <p:ph sz="quarter" idx="21"/>
          </p:nvPr>
        </p:nvSpPr>
        <p:spPr>
          <a:xfrm>
            <a:off x="533401" y="1676400"/>
            <a:ext cx="5325034" cy="4221480"/>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2" name="Content Placeholder 14">
            <a:extLst>
              <a:ext uri="{FF2B5EF4-FFF2-40B4-BE49-F238E27FC236}">
                <a16:creationId xmlns:a16="http://schemas.microsoft.com/office/drawing/2014/main" id="{49638672-8785-4F4D-8808-2BB0BF6682A8}"/>
              </a:ext>
            </a:extLst>
          </p:cNvPr>
          <p:cNvSpPr>
            <a:spLocks noGrp="1"/>
          </p:cNvSpPr>
          <p:nvPr>
            <p:ph sz="quarter" idx="22"/>
          </p:nvPr>
        </p:nvSpPr>
        <p:spPr>
          <a:xfrm>
            <a:off x="6333371" y="1676400"/>
            <a:ext cx="5325229" cy="4221480"/>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8" name="Text Placeholder 7">
            <a:extLst>
              <a:ext uri="{FF2B5EF4-FFF2-40B4-BE49-F238E27FC236}">
                <a16:creationId xmlns:a16="http://schemas.microsoft.com/office/drawing/2014/main" id="{9381D98A-4142-319C-2B0A-632BBD87ABCA}"/>
              </a:ext>
            </a:extLst>
          </p:cNvPr>
          <p:cNvSpPr>
            <a:spLocks noGrp="1"/>
          </p:cNvSpPr>
          <p:nvPr>
            <p:ph type="body" sz="quarter" idx="23"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3" name="Text Placeholder 4">
            <a:extLst>
              <a:ext uri="{FF2B5EF4-FFF2-40B4-BE49-F238E27FC236}">
                <a16:creationId xmlns:a16="http://schemas.microsoft.com/office/drawing/2014/main" id="{A1B7F830-439A-BBDC-902A-96F12607DEDC}"/>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5" name="Title Placeholder 1">
            <a:extLst>
              <a:ext uri="{FF2B5EF4-FFF2-40B4-BE49-F238E27FC236}">
                <a16:creationId xmlns:a16="http://schemas.microsoft.com/office/drawing/2014/main" id="{EE51351F-D249-8F05-B7AD-14651970FAF1}"/>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6" name="Text Placeholder 6">
            <a:extLst>
              <a:ext uri="{FF2B5EF4-FFF2-40B4-BE49-F238E27FC236}">
                <a16:creationId xmlns:a16="http://schemas.microsoft.com/office/drawing/2014/main" id="{CBF23DD3-79B7-8A16-7C2E-C4B730682738}"/>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112993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056" userDrawn="1">
          <p15:clr>
            <a:srgbClr val="A4A3A4"/>
          </p15:clr>
        </p15:guide>
        <p15:guide id="2" pos="3696" userDrawn="1">
          <p15:clr>
            <a:srgbClr val="A4A3A4"/>
          </p15:clr>
        </p15:guide>
        <p15:guide id="3" pos="3984" userDrawn="1">
          <p15:clr>
            <a:srgbClr val="A4A3A4"/>
          </p15:clr>
        </p15:guide>
        <p15:guide id="4" orient="horz" pos="768" userDrawn="1">
          <p15:clr>
            <a:srgbClr val="A4A3A4"/>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Hori">
    <p:spTree>
      <p:nvGrpSpPr>
        <p:cNvPr id="1" name=""/>
        <p:cNvGrpSpPr/>
        <p:nvPr/>
      </p:nvGrpSpPr>
      <p:grpSpPr>
        <a:xfrm>
          <a:off x="0" y="0"/>
          <a:ext cx="0" cy="0"/>
          <a:chOff x="0" y="0"/>
          <a:chExt cx="0" cy="0"/>
        </a:xfrm>
      </p:grpSpPr>
      <p:sp>
        <p:nvSpPr>
          <p:cNvPr id="26" name="Content Placeholder 14">
            <a:extLst>
              <a:ext uri="{FF2B5EF4-FFF2-40B4-BE49-F238E27FC236}">
                <a16:creationId xmlns:a16="http://schemas.microsoft.com/office/drawing/2014/main" id="{FF961F7A-E7DF-96CC-AF17-14EE8709B279}"/>
              </a:ext>
            </a:extLst>
          </p:cNvPr>
          <p:cNvSpPr>
            <a:spLocks noGrp="1"/>
          </p:cNvSpPr>
          <p:nvPr>
            <p:ph sz="quarter" idx="20"/>
          </p:nvPr>
        </p:nvSpPr>
        <p:spPr>
          <a:xfrm>
            <a:off x="533401" y="1234107"/>
            <a:ext cx="11125198"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8" name="Text Placeholder 7">
            <a:extLst>
              <a:ext uri="{FF2B5EF4-FFF2-40B4-BE49-F238E27FC236}">
                <a16:creationId xmlns:a16="http://schemas.microsoft.com/office/drawing/2014/main" id="{D4AE97BC-9547-3F2B-D4B7-C0834714F495}"/>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31" name="Content Placeholder 14">
            <a:extLst>
              <a:ext uri="{FF2B5EF4-FFF2-40B4-BE49-F238E27FC236}">
                <a16:creationId xmlns:a16="http://schemas.microsoft.com/office/drawing/2014/main" id="{7BDB8470-F859-9F91-179C-4783CF179928}"/>
              </a:ext>
            </a:extLst>
          </p:cNvPr>
          <p:cNvSpPr>
            <a:spLocks noGrp="1"/>
          </p:cNvSpPr>
          <p:nvPr>
            <p:ph sz="quarter" idx="24"/>
          </p:nvPr>
        </p:nvSpPr>
        <p:spPr>
          <a:xfrm>
            <a:off x="533401" y="3702987"/>
            <a:ext cx="11125198"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Text Placeholder 4">
            <a:extLst>
              <a:ext uri="{FF2B5EF4-FFF2-40B4-BE49-F238E27FC236}">
                <a16:creationId xmlns:a16="http://schemas.microsoft.com/office/drawing/2014/main" id="{56657835-4487-6FC1-C623-608B8D457E54}"/>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4" name="Title Placeholder 1">
            <a:extLst>
              <a:ext uri="{FF2B5EF4-FFF2-40B4-BE49-F238E27FC236}">
                <a16:creationId xmlns:a16="http://schemas.microsoft.com/office/drawing/2014/main" id="{D875F234-A93C-6916-DD1B-202F84D20495}"/>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5" name="Text Placeholder 6">
            <a:extLst>
              <a:ext uri="{FF2B5EF4-FFF2-40B4-BE49-F238E27FC236}">
                <a16:creationId xmlns:a16="http://schemas.microsoft.com/office/drawing/2014/main" id="{A47B3CD4-1E07-2D6E-325F-3D00B6D882B2}"/>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2033685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328" userDrawn="1">
          <p15:clr>
            <a:srgbClr val="A4A3A4"/>
          </p15:clr>
        </p15:guide>
        <p15:guide id="2" orient="horz" pos="816" userDrawn="1">
          <p15:clr>
            <a:srgbClr val="A4A3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Hori w/Sub">
    <p:spTree>
      <p:nvGrpSpPr>
        <p:cNvPr id="1" name=""/>
        <p:cNvGrpSpPr/>
        <p:nvPr/>
      </p:nvGrpSpPr>
      <p:grpSpPr>
        <a:xfrm>
          <a:off x="0" y="0"/>
          <a:ext cx="0" cy="0"/>
          <a:chOff x="0" y="0"/>
          <a:chExt cx="0" cy="0"/>
        </a:xfrm>
      </p:grpSpPr>
      <p:sp>
        <p:nvSpPr>
          <p:cNvPr id="10" name="Text Placeholder 5">
            <a:extLst>
              <a:ext uri="{FF2B5EF4-FFF2-40B4-BE49-F238E27FC236}">
                <a16:creationId xmlns:a16="http://schemas.microsoft.com/office/drawing/2014/main" id="{477FCCFF-4B45-4E65-8C04-CF88296CF2A2}"/>
              </a:ext>
            </a:extLst>
          </p:cNvPr>
          <p:cNvSpPr>
            <a:spLocks noGrp="1"/>
          </p:cNvSpPr>
          <p:nvPr>
            <p:ph type="body" sz="quarter" idx="18" hasCustomPrompt="1"/>
          </p:nvPr>
        </p:nvSpPr>
        <p:spPr>
          <a:xfrm>
            <a:off x="533095" y="3749040"/>
            <a:ext cx="11137934" cy="252000"/>
          </a:xfrm>
        </p:spPr>
        <p:txBody>
          <a:bodyPr/>
          <a:lstStyle>
            <a:lvl1pPr marL="0" indent="0">
              <a:buNone/>
              <a:defRPr sz="2000" b="1" cap="none" baseline="0">
                <a:solidFill>
                  <a:schemeClr val="tx2"/>
                </a:solidFill>
                <a:latin typeface="+mn-lt"/>
              </a:defRPr>
            </a:lvl1pPr>
          </a:lstStyle>
          <a:p>
            <a:r>
              <a:rPr lang="en-GB" dirty="0"/>
              <a:t>Subhead</a:t>
            </a:r>
          </a:p>
        </p:txBody>
      </p:sp>
      <p:sp>
        <p:nvSpPr>
          <p:cNvPr id="17" name="Content Placeholder 14">
            <a:extLst>
              <a:ext uri="{FF2B5EF4-FFF2-40B4-BE49-F238E27FC236}">
                <a16:creationId xmlns:a16="http://schemas.microsoft.com/office/drawing/2014/main" id="{85E5E503-2A99-B341-AA93-3CCE7FB7510B}"/>
              </a:ext>
            </a:extLst>
          </p:cNvPr>
          <p:cNvSpPr>
            <a:spLocks noGrp="1"/>
          </p:cNvSpPr>
          <p:nvPr>
            <p:ph sz="quarter" idx="22"/>
          </p:nvPr>
        </p:nvSpPr>
        <p:spPr>
          <a:xfrm>
            <a:off x="533095" y="4152900"/>
            <a:ext cx="11137934" cy="1744980"/>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0" name="Text Placeholder 6">
            <a:extLst>
              <a:ext uri="{FF2B5EF4-FFF2-40B4-BE49-F238E27FC236}">
                <a16:creationId xmlns:a16="http://schemas.microsoft.com/office/drawing/2014/main" id="{C9D24CC2-F019-A94B-9408-69F05A7CD7AC}"/>
              </a:ext>
            </a:extLst>
          </p:cNvPr>
          <p:cNvSpPr>
            <a:spLocks noGrp="1"/>
          </p:cNvSpPr>
          <p:nvPr>
            <p:ph type="body" sz="quarter" idx="24"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
        <p:nvSpPr>
          <p:cNvPr id="11" name="Text Placeholder 3">
            <a:extLst>
              <a:ext uri="{FF2B5EF4-FFF2-40B4-BE49-F238E27FC236}">
                <a16:creationId xmlns:a16="http://schemas.microsoft.com/office/drawing/2014/main" id="{11F104B5-9840-A8DF-3A44-506E7381CEE4}"/>
              </a:ext>
            </a:extLst>
          </p:cNvPr>
          <p:cNvSpPr>
            <a:spLocks noGrp="1"/>
          </p:cNvSpPr>
          <p:nvPr>
            <p:ph type="body" sz="quarter" idx="16" hasCustomPrompt="1"/>
          </p:nvPr>
        </p:nvSpPr>
        <p:spPr>
          <a:xfrm>
            <a:off x="533095" y="1255572"/>
            <a:ext cx="11137934"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dirty="0"/>
              <a:t>Subhead</a:t>
            </a:r>
          </a:p>
        </p:txBody>
      </p:sp>
      <p:sp>
        <p:nvSpPr>
          <p:cNvPr id="12" name="Content Placeholder 14">
            <a:extLst>
              <a:ext uri="{FF2B5EF4-FFF2-40B4-BE49-F238E27FC236}">
                <a16:creationId xmlns:a16="http://schemas.microsoft.com/office/drawing/2014/main" id="{9101FA0B-A7BA-1FE4-CD9D-62D07A1A28A4}"/>
              </a:ext>
            </a:extLst>
          </p:cNvPr>
          <p:cNvSpPr>
            <a:spLocks noGrp="1"/>
          </p:cNvSpPr>
          <p:nvPr>
            <p:ph sz="quarter" idx="21"/>
          </p:nvPr>
        </p:nvSpPr>
        <p:spPr>
          <a:xfrm>
            <a:off x="533401" y="1676400"/>
            <a:ext cx="11125198" cy="1752600"/>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1" name="Text Placeholder 7">
            <a:extLst>
              <a:ext uri="{FF2B5EF4-FFF2-40B4-BE49-F238E27FC236}">
                <a16:creationId xmlns:a16="http://schemas.microsoft.com/office/drawing/2014/main" id="{76719CF7-AAC0-CBEB-2AEC-DA2671EFD2CD}"/>
              </a:ext>
            </a:extLst>
          </p:cNvPr>
          <p:cNvSpPr>
            <a:spLocks noGrp="1"/>
          </p:cNvSpPr>
          <p:nvPr>
            <p:ph type="body" sz="quarter" idx="23"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3" name="Text Placeholder 4">
            <a:extLst>
              <a:ext uri="{FF2B5EF4-FFF2-40B4-BE49-F238E27FC236}">
                <a16:creationId xmlns:a16="http://schemas.microsoft.com/office/drawing/2014/main" id="{E8F4CC8F-9607-F1DB-A042-0E5ED8ABEE36}"/>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4" name="Title Placeholder 1">
            <a:extLst>
              <a:ext uri="{FF2B5EF4-FFF2-40B4-BE49-F238E27FC236}">
                <a16:creationId xmlns:a16="http://schemas.microsoft.com/office/drawing/2014/main" id="{3A62354E-356A-9F76-20E4-FF77FE597CEF}"/>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Tree>
    <p:extLst>
      <p:ext uri="{BB962C8B-B14F-4D97-AF65-F5344CB8AC3E}">
        <p14:creationId xmlns:p14="http://schemas.microsoft.com/office/powerpoint/2010/main" val="2946617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A4A3A4"/>
          </p15:clr>
        </p15:guide>
        <p15:guide id="2" orient="horz" pos="2376" userDrawn="1">
          <p15:clr>
            <a:srgbClr val="A4A3A4"/>
          </p15:clr>
        </p15:guide>
        <p15:guide id="3" orient="horz" pos="2616" userDrawn="1">
          <p15:clr>
            <a:srgbClr val="A4A3A4"/>
          </p15:clr>
        </p15:guide>
        <p15:guide id="4" orient="horz" pos="816" userDrawn="1">
          <p15:clr>
            <a:srgbClr val="A4A3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Vertical">
    <p:spTree>
      <p:nvGrpSpPr>
        <p:cNvPr id="1" name=""/>
        <p:cNvGrpSpPr/>
        <p:nvPr/>
      </p:nvGrpSpPr>
      <p:grpSpPr>
        <a:xfrm>
          <a:off x="0" y="0"/>
          <a:ext cx="0" cy="0"/>
          <a:chOff x="0" y="0"/>
          <a:chExt cx="0" cy="0"/>
        </a:xfrm>
      </p:grpSpPr>
      <p:sp>
        <p:nvSpPr>
          <p:cNvPr id="14" name="Text Placeholder 7">
            <a:extLst>
              <a:ext uri="{FF2B5EF4-FFF2-40B4-BE49-F238E27FC236}">
                <a16:creationId xmlns:a16="http://schemas.microsoft.com/office/drawing/2014/main" id="{9DC548D3-AC3F-85AB-1AA0-4DDCC292B052}"/>
              </a:ext>
            </a:extLst>
          </p:cNvPr>
          <p:cNvSpPr>
            <a:spLocks noGrp="1"/>
          </p:cNvSpPr>
          <p:nvPr>
            <p:ph type="body" sz="quarter" idx="23"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20" name="Content Placeholder 14">
            <a:extLst>
              <a:ext uri="{FF2B5EF4-FFF2-40B4-BE49-F238E27FC236}">
                <a16:creationId xmlns:a16="http://schemas.microsoft.com/office/drawing/2014/main" id="{E170151E-B65F-426A-E5CD-6CF8106A6E64}"/>
              </a:ext>
            </a:extLst>
          </p:cNvPr>
          <p:cNvSpPr>
            <a:spLocks noGrp="1"/>
          </p:cNvSpPr>
          <p:nvPr>
            <p:ph sz="quarter" idx="24"/>
          </p:nvPr>
        </p:nvSpPr>
        <p:spPr>
          <a:xfrm>
            <a:off x="4355368" y="1234107"/>
            <a:ext cx="3481263" cy="466377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1" name="Content Placeholder 14">
            <a:extLst>
              <a:ext uri="{FF2B5EF4-FFF2-40B4-BE49-F238E27FC236}">
                <a16:creationId xmlns:a16="http://schemas.microsoft.com/office/drawing/2014/main" id="{4FCFFEF8-C4BB-BA60-750B-A8D66473DB04}"/>
              </a:ext>
            </a:extLst>
          </p:cNvPr>
          <p:cNvSpPr>
            <a:spLocks noGrp="1"/>
          </p:cNvSpPr>
          <p:nvPr>
            <p:ph sz="quarter" idx="28"/>
          </p:nvPr>
        </p:nvSpPr>
        <p:spPr>
          <a:xfrm>
            <a:off x="8139519" y="1234107"/>
            <a:ext cx="3519080" cy="4663773"/>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2" name="Content Placeholder 2">
            <a:extLst>
              <a:ext uri="{FF2B5EF4-FFF2-40B4-BE49-F238E27FC236}">
                <a16:creationId xmlns:a16="http://schemas.microsoft.com/office/drawing/2014/main" id="{9DC02D73-FDF0-1E5E-B0A8-8085B82D9924}"/>
              </a:ext>
            </a:extLst>
          </p:cNvPr>
          <p:cNvSpPr>
            <a:spLocks noGrp="1"/>
          </p:cNvSpPr>
          <p:nvPr>
            <p:ph idx="1"/>
          </p:nvPr>
        </p:nvSpPr>
        <p:spPr>
          <a:xfrm>
            <a:off x="533400" y="1234107"/>
            <a:ext cx="3519080" cy="4663773"/>
          </a:xfrm>
        </p:spPr>
        <p:txBody>
          <a:bodyPr>
            <a:noAutofit/>
          </a:bodyPr>
          <a:lstStyle>
            <a:lvl1pPr marL="274320" indent="-274320">
              <a:lnSpc>
                <a:spcPct val="110000"/>
              </a:lnSpc>
              <a:buClr>
                <a:schemeClr val="accent2"/>
              </a:buClr>
              <a:defRPr lang="en-US" sz="2000" kern="1200" dirty="0" smtClean="0">
                <a:solidFill>
                  <a:schemeClr val="tx1"/>
                </a:solidFill>
                <a:latin typeface="+mn-lt"/>
                <a:ea typeface="+mn-ea"/>
                <a:cs typeface="+mn-cs"/>
              </a:defRPr>
            </a:lvl1pPr>
            <a:lvl2pPr marL="621792" indent="-288925">
              <a:lnSpc>
                <a:spcPct val="110000"/>
              </a:lnSpc>
              <a:buClr>
                <a:schemeClr val="accent4"/>
              </a:buClr>
              <a:defRPr sz="1800"/>
            </a:lvl2pPr>
            <a:lvl3pPr marL="859536" indent="-228600">
              <a:lnSpc>
                <a:spcPct val="110000"/>
              </a:lnSpc>
              <a:buClr>
                <a:schemeClr val="accent4"/>
              </a:buClr>
              <a:defRPr sz="1400"/>
            </a:lvl3pPr>
            <a:lvl4pPr marL="1133856" indent="-228600">
              <a:lnSpc>
                <a:spcPct val="110000"/>
              </a:lnSpc>
              <a:buClr>
                <a:schemeClr val="accent4"/>
              </a:buClr>
              <a:defRPr sz="1400"/>
            </a:lvl4pPr>
            <a:lvl5pPr marL="1353312" indent="0">
              <a:lnSpc>
                <a:spcPct val="110000"/>
              </a:lnSpc>
              <a:buClr>
                <a:schemeClr val="accent4"/>
              </a:buClr>
              <a:defRPr sz="14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Text Placeholder 4">
            <a:extLst>
              <a:ext uri="{FF2B5EF4-FFF2-40B4-BE49-F238E27FC236}">
                <a16:creationId xmlns:a16="http://schemas.microsoft.com/office/drawing/2014/main" id="{665459EC-187B-F4A5-DFF0-B0EB206158E8}"/>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4" name="Title Placeholder 1">
            <a:extLst>
              <a:ext uri="{FF2B5EF4-FFF2-40B4-BE49-F238E27FC236}">
                <a16:creationId xmlns:a16="http://schemas.microsoft.com/office/drawing/2014/main" id="{65B0C507-84C5-BBA3-D7AE-FD0A8E5BB787}"/>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5" name="Text Placeholder 6">
            <a:extLst>
              <a:ext uri="{FF2B5EF4-FFF2-40B4-BE49-F238E27FC236}">
                <a16:creationId xmlns:a16="http://schemas.microsoft.com/office/drawing/2014/main" id="{6B0BC10E-9AE5-6AEC-25D1-E294902C5095}"/>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4102044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pos="2544" userDrawn="1">
          <p15:clr>
            <a:srgbClr val="A4A3A4"/>
          </p15:clr>
        </p15:guide>
        <p15:guide id="2" pos="2832" userDrawn="1">
          <p15:clr>
            <a:srgbClr val="A4A3A4"/>
          </p15:clr>
        </p15:guide>
        <p15:guide id="3" pos="4848" userDrawn="1">
          <p15:clr>
            <a:srgbClr val="A4A3A4"/>
          </p15:clr>
        </p15:guide>
        <p15:guide id="4" pos="5136" userDrawn="1">
          <p15:clr>
            <a:srgbClr val="A4A3A4"/>
          </p15:clr>
        </p15:guide>
        <p15:guide id="5" orient="horz" pos="2160" userDrawn="1">
          <p15:clr>
            <a:srgbClr val="A4A3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Content Vertical w/Sub">
    <p:spTree>
      <p:nvGrpSpPr>
        <p:cNvPr id="1" name=""/>
        <p:cNvGrpSpPr/>
        <p:nvPr/>
      </p:nvGrpSpPr>
      <p:grpSpPr>
        <a:xfrm>
          <a:off x="0" y="0"/>
          <a:ext cx="0" cy="0"/>
          <a:chOff x="0" y="0"/>
          <a:chExt cx="0" cy="0"/>
        </a:xfrm>
      </p:grpSpPr>
      <p:sp>
        <p:nvSpPr>
          <p:cNvPr id="14" name="Text Placeholder 9">
            <a:extLst>
              <a:ext uri="{FF2B5EF4-FFF2-40B4-BE49-F238E27FC236}">
                <a16:creationId xmlns:a16="http://schemas.microsoft.com/office/drawing/2014/main" id="{71B429D7-C775-4173-B500-DBBA005BA8E5}"/>
              </a:ext>
            </a:extLst>
          </p:cNvPr>
          <p:cNvSpPr>
            <a:spLocks noGrp="1"/>
          </p:cNvSpPr>
          <p:nvPr>
            <p:ph type="body" sz="quarter" idx="17" hasCustomPrompt="1"/>
          </p:nvPr>
        </p:nvSpPr>
        <p:spPr>
          <a:xfrm>
            <a:off x="4358644" y="1256961"/>
            <a:ext cx="3474710" cy="411480"/>
          </a:xfrm>
        </p:spPr>
        <p:txBody>
          <a:bodyPr/>
          <a:lstStyle>
            <a:lvl1pPr marL="0" indent="0">
              <a:buNone/>
              <a:defRPr sz="2000" b="1" cap="none" spc="0" baseline="0">
                <a:solidFill>
                  <a:schemeClr val="tx2"/>
                </a:solidFill>
                <a:latin typeface="+mn-lt"/>
              </a:defRPr>
            </a:lvl1pPr>
            <a:lvl2pPr marL="457200" indent="0">
              <a:buNone/>
              <a:defRPr/>
            </a:lvl2pPr>
          </a:lstStyle>
          <a:p>
            <a:pPr lvl="0"/>
            <a:r>
              <a:rPr lang="en-US" dirty="0"/>
              <a:t>Subhead</a:t>
            </a:r>
          </a:p>
        </p:txBody>
      </p:sp>
      <p:sp>
        <p:nvSpPr>
          <p:cNvPr id="15" name="Text Placeholder 9">
            <a:extLst>
              <a:ext uri="{FF2B5EF4-FFF2-40B4-BE49-F238E27FC236}">
                <a16:creationId xmlns:a16="http://schemas.microsoft.com/office/drawing/2014/main" id="{C0BC72E6-A0EA-48B1-A3F9-32CDB9AD93F7}"/>
              </a:ext>
            </a:extLst>
          </p:cNvPr>
          <p:cNvSpPr>
            <a:spLocks noGrp="1"/>
          </p:cNvSpPr>
          <p:nvPr>
            <p:ph type="body" sz="quarter" idx="22" hasCustomPrompt="1"/>
          </p:nvPr>
        </p:nvSpPr>
        <p:spPr>
          <a:xfrm>
            <a:off x="8139519" y="1256961"/>
            <a:ext cx="3519080" cy="411480"/>
          </a:xfrm>
        </p:spPr>
        <p:txBody>
          <a:bodyPr/>
          <a:lstStyle>
            <a:lvl1pPr marL="0" indent="0">
              <a:buNone/>
              <a:defRPr sz="2000" b="1" cap="none" spc="0" baseline="0">
                <a:solidFill>
                  <a:schemeClr val="tx2"/>
                </a:solidFill>
                <a:latin typeface="+mn-lt"/>
              </a:defRPr>
            </a:lvl1pPr>
            <a:lvl2pPr marL="457200" indent="0">
              <a:buNone/>
              <a:defRPr/>
            </a:lvl2pPr>
          </a:lstStyle>
          <a:p>
            <a:pPr lvl="0"/>
            <a:r>
              <a:rPr lang="en-US" dirty="0"/>
              <a:t>Subhead</a:t>
            </a:r>
          </a:p>
        </p:txBody>
      </p:sp>
      <p:sp>
        <p:nvSpPr>
          <p:cNvPr id="18" name="Content Placeholder 14">
            <a:extLst>
              <a:ext uri="{FF2B5EF4-FFF2-40B4-BE49-F238E27FC236}">
                <a16:creationId xmlns:a16="http://schemas.microsoft.com/office/drawing/2014/main" id="{B0F7B0D2-4CD2-1C42-8534-93305A75529D}"/>
              </a:ext>
            </a:extLst>
          </p:cNvPr>
          <p:cNvSpPr>
            <a:spLocks noGrp="1"/>
          </p:cNvSpPr>
          <p:nvPr>
            <p:ph sz="quarter" idx="24"/>
          </p:nvPr>
        </p:nvSpPr>
        <p:spPr>
          <a:xfrm>
            <a:off x="4355368" y="1667489"/>
            <a:ext cx="3481263" cy="423039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3" name="Content Placeholder 14">
            <a:extLst>
              <a:ext uri="{FF2B5EF4-FFF2-40B4-BE49-F238E27FC236}">
                <a16:creationId xmlns:a16="http://schemas.microsoft.com/office/drawing/2014/main" id="{09B52948-E898-5C48-A1C3-5E8962E2ECFB}"/>
              </a:ext>
            </a:extLst>
          </p:cNvPr>
          <p:cNvSpPr>
            <a:spLocks noGrp="1"/>
          </p:cNvSpPr>
          <p:nvPr>
            <p:ph sz="quarter" idx="27"/>
          </p:nvPr>
        </p:nvSpPr>
        <p:spPr>
          <a:xfrm>
            <a:off x="8139519" y="1667489"/>
            <a:ext cx="3519080" cy="423039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3" name="Content Placeholder 2">
            <a:extLst>
              <a:ext uri="{FF2B5EF4-FFF2-40B4-BE49-F238E27FC236}">
                <a16:creationId xmlns:a16="http://schemas.microsoft.com/office/drawing/2014/main" id="{0EBACC9E-1D9B-B6C8-CF0F-CD9DA0668FAB}"/>
              </a:ext>
            </a:extLst>
          </p:cNvPr>
          <p:cNvSpPr>
            <a:spLocks noGrp="1"/>
          </p:cNvSpPr>
          <p:nvPr>
            <p:ph idx="1"/>
          </p:nvPr>
        </p:nvSpPr>
        <p:spPr>
          <a:xfrm>
            <a:off x="533400" y="1667489"/>
            <a:ext cx="3519080" cy="4230391"/>
          </a:xfrm>
        </p:spPr>
        <p:txBody>
          <a:bodyPr>
            <a:noAutofit/>
          </a:bodyPr>
          <a:lstStyle>
            <a:lvl1pPr marL="274320" indent="-274320">
              <a:lnSpc>
                <a:spcPct val="110000"/>
              </a:lnSpc>
              <a:buClr>
                <a:schemeClr val="accent2"/>
              </a:buClr>
              <a:defRPr lang="en-US" sz="2000" kern="1200" dirty="0" smtClean="0">
                <a:solidFill>
                  <a:schemeClr val="tx1"/>
                </a:solidFill>
                <a:latin typeface="+mn-lt"/>
                <a:ea typeface="+mn-ea"/>
                <a:cs typeface="+mn-cs"/>
              </a:defRPr>
            </a:lvl1pPr>
            <a:lvl2pPr marL="621792" indent="-288925">
              <a:lnSpc>
                <a:spcPct val="110000"/>
              </a:lnSpc>
              <a:buClr>
                <a:schemeClr val="accent4"/>
              </a:buClr>
              <a:defRPr sz="1800"/>
            </a:lvl2pPr>
            <a:lvl3pPr marL="859536" indent="-228600">
              <a:lnSpc>
                <a:spcPct val="110000"/>
              </a:lnSpc>
              <a:buClr>
                <a:schemeClr val="accent4"/>
              </a:buClr>
              <a:defRPr sz="1400"/>
            </a:lvl3pPr>
            <a:lvl4pPr marL="1133856" indent="-228600">
              <a:lnSpc>
                <a:spcPct val="110000"/>
              </a:lnSpc>
              <a:buClr>
                <a:schemeClr val="accent4"/>
              </a:buClr>
              <a:defRPr sz="1400"/>
            </a:lvl4pPr>
            <a:lvl5pPr marL="1353312" indent="0">
              <a:lnSpc>
                <a:spcPct val="110000"/>
              </a:lnSpc>
              <a:buClr>
                <a:schemeClr val="accent4"/>
              </a:buClr>
              <a:defRPr sz="14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1" name="Text Placeholder 4">
            <a:extLst>
              <a:ext uri="{FF2B5EF4-FFF2-40B4-BE49-F238E27FC236}">
                <a16:creationId xmlns:a16="http://schemas.microsoft.com/office/drawing/2014/main" id="{B1491243-527A-FA99-02C9-E35D82A0546E}"/>
              </a:ext>
            </a:extLst>
          </p:cNvPr>
          <p:cNvSpPr>
            <a:spLocks noGrp="1"/>
          </p:cNvSpPr>
          <p:nvPr>
            <p:ph type="body" sz="quarter" idx="15" hasCustomPrompt="1"/>
          </p:nvPr>
        </p:nvSpPr>
        <p:spPr>
          <a:xfrm>
            <a:off x="533400" y="1257914"/>
            <a:ext cx="3519080" cy="409575"/>
          </a:xfrm>
        </p:spPr>
        <p:txBody>
          <a:bodyPr>
            <a:noAutofit/>
          </a:bodyPr>
          <a:lstStyle>
            <a:lvl1pPr marL="0" indent="0">
              <a:buNone/>
              <a:defRPr sz="2000" b="1" cap="none" baseline="0">
                <a:solidFill>
                  <a:schemeClr val="tx2"/>
                </a:solidFill>
                <a:latin typeface="+mn-lt"/>
              </a:defRPr>
            </a:lvl1pPr>
          </a:lstStyle>
          <a:p>
            <a:pPr lvl="0"/>
            <a:r>
              <a:rPr lang="en-US" dirty="0"/>
              <a:t>Subhead</a:t>
            </a:r>
          </a:p>
        </p:txBody>
      </p:sp>
      <p:sp>
        <p:nvSpPr>
          <p:cNvPr id="25" name="Text Placeholder 7">
            <a:extLst>
              <a:ext uri="{FF2B5EF4-FFF2-40B4-BE49-F238E27FC236}">
                <a16:creationId xmlns:a16="http://schemas.microsoft.com/office/drawing/2014/main" id="{146E5363-B6BF-A1DE-98F7-453C58BDBC92}"/>
              </a:ext>
            </a:extLst>
          </p:cNvPr>
          <p:cNvSpPr>
            <a:spLocks noGrp="1"/>
          </p:cNvSpPr>
          <p:nvPr>
            <p:ph type="body" sz="quarter" idx="21"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3" name="Text Placeholder 4">
            <a:extLst>
              <a:ext uri="{FF2B5EF4-FFF2-40B4-BE49-F238E27FC236}">
                <a16:creationId xmlns:a16="http://schemas.microsoft.com/office/drawing/2014/main" id="{F3C22DC8-6C48-AC0B-1282-487663317632}"/>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4" name="Title Placeholder 1">
            <a:extLst>
              <a:ext uri="{FF2B5EF4-FFF2-40B4-BE49-F238E27FC236}">
                <a16:creationId xmlns:a16="http://schemas.microsoft.com/office/drawing/2014/main" id="{EA7846A8-29A7-6D7B-9581-4FADCBD904B5}"/>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5" name="Text Placeholder 6">
            <a:extLst>
              <a:ext uri="{FF2B5EF4-FFF2-40B4-BE49-F238E27FC236}">
                <a16:creationId xmlns:a16="http://schemas.microsoft.com/office/drawing/2014/main" id="{CF75BFE0-57A2-F7AD-695B-1F766EEB2CF8}"/>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1346486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2" pos="2544" userDrawn="1">
          <p15:clr>
            <a:srgbClr val="A4A3A4"/>
          </p15:clr>
        </p15:guide>
        <p15:guide id="3" pos="2832" userDrawn="1">
          <p15:clr>
            <a:srgbClr val="A4A3A4"/>
          </p15:clr>
        </p15:guide>
        <p15:guide id="4" pos="4848" userDrawn="1">
          <p15:clr>
            <a:srgbClr val="A4A3A4"/>
          </p15:clr>
        </p15:guide>
        <p15:guide id="5" pos="5136" userDrawn="1">
          <p15:clr>
            <a:srgbClr val="A4A3A4"/>
          </p15:clr>
        </p15:guide>
        <p15:guide id="6" orient="horz" pos="2160" userDrawn="1">
          <p15:clr>
            <a:srgbClr val="A4A3A4"/>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ree Content Hori Top/Vert Bottom">
    <p:spTree>
      <p:nvGrpSpPr>
        <p:cNvPr id="1" name=""/>
        <p:cNvGrpSpPr/>
        <p:nvPr/>
      </p:nvGrpSpPr>
      <p:grpSpPr>
        <a:xfrm>
          <a:off x="0" y="0"/>
          <a:ext cx="0" cy="0"/>
          <a:chOff x="0" y="0"/>
          <a:chExt cx="0" cy="0"/>
        </a:xfrm>
      </p:grpSpPr>
      <p:sp>
        <p:nvSpPr>
          <p:cNvPr id="10" name="Content Placeholder 14">
            <a:extLst>
              <a:ext uri="{FF2B5EF4-FFF2-40B4-BE49-F238E27FC236}">
                <a16:creationId xmlns:a16="http://schemas.microsoft.com/office/drawing/2014/main" id="{4D83D27D-7952-E3E0-47F2-782711FF697D}"/>
              </a:ext>
            </a:extLst>
          </p:cNvPr>
          <p:cNvSpPr>
            <a:spLocks noGrp="1"/>
          </p:cNvSpPr>
          <p:nvPr>
            <p:ph sz="quarter" idx="20"/>
          </p:nvPr>
        </p:nvSpPr>
        <p:spPr>
          <a:xfrm>
            <a:off x="533401" y="1234107"/>
            <a:ext cx="11125198"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6" name="Text Placeholder 7">
            <a:extLst>
              <a:ext uri="{FF2B5EF4-FFF2-40B4-BE49-F238E27FC236}">
                <a16:creationId xmlns:a16="http://schemas.microsoft.com/office/drawing/2014/main" id="{CED4C23C-F2FD-2585-B38B-89C1232F2CDB}"/>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26" name="Content Placeholder 14">
            <a:extLst>
              <a:ext uri="{FF2B5EF4-FFF2-40B4-BE49-F238E27FC236}">
                <a16:creationId xmlns:a16="http://schemas.microsoft.com/office/drawing/2014/main" id="{5A994CA7-1EAA-8981-2849-FFE5AEC049AE}"/>
              </a:ext>
            </a:extLst>
          </p:cNvPr>
          <p:cNvSpPr>
            <a:spLocks noGrp="1"/>
          </p:cNvSpPr>
          <p:nvPr>
            <p:ph sz="quarter" idx="24"/>
          </p:nvPr>
        </p:nvSpPr>
        <p:spPr>
          <a:xfrm>
            <a:off x="533401" y="3702987"/>
            <a:ext cx="5325034"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7" name="Content Placeholder 14">
            <a:extLst>
              <a:ext uri="{FF2B5EF4-FFF2-40B4-BE49-F238E27FC236}">
                <a16:creationId xmlns:a16="http://schemas.microsoft.com/office/drawing/2014/main" id="{4F7F83FA-AC7A-1CC7-27A5-DA0EDB09B8E8}"/>
              </a:ext>
            </a:extLst>
          </p:cNvPr>
          <p:cNvSpPr>
            <a:spLocks noGrp="1"/>
          </p:cNvSpPr>
          <p:nvPr>
            <p:ph sz="quarter" idx="36"/>
          </p:nvPr>
        </p:nvSpPr>
        <p:spPr>
          <a:xfrm>
            <a:off x="6333371" y="3702987"/>
            <a:ext cx="5325034"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Text Placeholder 4">
            <a:extLst>
              <a:ext uri="{FF2B5EF4-FFF2-40B4-BE49-F238E27FC236}">
                <a16:creationId xmlns:a16="http://schemas.microsoft.com/office/drawing/2014/main" id="{B738FAA2-DACC-5669-43F9-66E546388BC2}"/>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4" name="Title Placeholder 1">
            <a:extLst>
              <a:ext uri="{FF2B5EF4-FFF2-40B4-BE49-F238E27FC236}">
                <a16:creationId xmlns:a16="http://schemas.microsoft.com/office/drawing/2014/main" id="{485185C0-7B8E-AAA1-C569-0C22E2410241}"/>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5" name="Text Placeholder 6">
            <a:extLst>
              <a:ext uri="{FF2B5EF4-FFF2-40B4-BE49-F238E27FC236}">
                <a16:creationId xmlns:a16="http://schemas.microsoft.com/office/drawing/2014/main" id="{014EC0B2-FCB4-14FF-240F-80A5C27E530D}"/>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2980778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352" userDrawn="1">
          <p15:clr>
            <a:srgbClr val="A4A3A4"/>
          </p15:clr>
        </p15:guide>
        <p15:guide id="2" orient="horz" pos="816" userDrawn="1">
          <p15:clr>
            <a:srgbClr val="A4A3A4"/>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_Blue Photo">
    <p:bg>
      <p:bgPr>
        <a:solidFill>
          <a:schemeClr val="accent1"/>
        </a:solidFill>
        <a:effectLst/>
      </p:bgPr>
    </p:bg>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ED0270E9-E0C6-450D-9691-A8F7B542E29F}"/>
              </a:ext>
            </a:extLst>
          </p:cNvPr>
          <p:cNvSpPr>
            <a:spLocks noGrp="1"/>
          </p:cNvSpPr>
          <p:nvPr>
            <p:ph type="body" sz="quarter" idx="16" hasCustomPrompt="1"/>
          </p:nvPr>
        </p:nvSpPr>
        <p:spPr>
          <a:xfrm>
            <a:off x="4369698" y="6380958"/>
            <a:ext cx="5379580" cy="165616"/>
          </a:xfrm>
        </p:spPr>
        <p:txBody>
          <a:bodyPr/>
          <a:lstStyle>
            <a:lvl1pPr marL="0" indent="0" algn="l">
              <a:lnSpc>
                <a:spcPts val="1400"/>
              </a:lnSpc>
              <a:spcBef>
                <a:spcPts val="0"/>
              </a:spcBef>
              <a:buNone/>
              <a:defRPr sz="1200" b="1" cap="all" baseline="0">
                <a:solidFill>
                  <a:schemeClr val="bg1"/>
                </a:solidFill>
                <a:latin typeface="+mn-lt"/>
              </a:defRPr>
            </a:lvl1pPr>
          </a:lstStyle>
          <a:p>
            <a:pPr lvl="0"/>
            <a:r>
              <a:rPr lang="en-US" dirty="0"/>
              <a:t>Insert “for internal use only” or other text here if needed</a:t>
            </a:r>
          </a:p>
        </p:txBody>
      </p:sp>
      <p:sp>
        <p:nvSpPr>
          <p:cNvPr id="7" name="Picture Placeholder 6">
            <a:extLst>
              <a:ext uri="{FF2B5EF4-FFF2-40B4-BE49-F238E27FC236}">
                <a16:creationId xmlns:a16="http://schemas.microsoft.com/office/drawing/2014/main" id="{D36C937F-793C-4C9A-36F1-6E619E33BA61}"/>
              </a:ext>
            </a:extLst>
          </p:cNvPr>
          <p:cNvSpPr>
            <a:spLocks noGrp="1"/>
          </p:cNvSpPr>
          <p:nvPr>
            <p:ph type="pic" sz="quarter" idx="18"/>
          </p:nvPr>
        </p:nvSpPr>
        <p:spPr>
          <a:xfrm>
            <a:off x="0" y="0"/>
            <a:ext cx="3852863" cy="6858000"/>
          </a:xfrm>
        </p:spPr>
        <p:txBody>
          <a:bodyPr/>
          <a:lstStyle>
            <a:lvl1pPr>
              <a:defRPr>
                <a:solidFill>
                  <a:schemeClr val="bg1"/>
                </a:solidFill>
              </a:defRPr>
            </a:lvl1pPr>
          </a:lstStyle>
          <a:p>
            <a:r>
              <a:rPr lang="en-GB"/>
              <a:t>Click icon to add picture</a:t>
            </a:r>
            <a:endParaRPr lang="en-US" dirty="0"/>
          </a:p>
        </p:txBody>
      </p:sp>
      <p:sp>
        <p:nvSpPr>
          <p:cNvPr id="4" name="Text Placeholder 13">
            <a:extLst>
              <a:ext uri="{FF2B5EF4-FFF2-40B4-BE49-F238E27FC236}">
                <a16:creationId xmlns:a16="http://schemas.microsoft.com/office/drawing/2014/main" id="{210FE0F6-ECE6-3390-83E6-E46BDD8DB661}"/>
              </a:ext>
            </a:extLst>
          </p:cNvPr>
          <p:cNvSpPr>
            <a:spLocks noGrp="1"/>
          </p:cNvSpPr>
          <p:nvPr>
            <p:ph type="body" sz="quarter" idx="14" hasCustomPrompt="1"/>
          </p:nvPr>
        </p:nvSpPr>
        <p:spPr>
          <a:xfrm>
            <a:off x="4377608" y="5034538"/>
            <a:ext cx="6833372" cy="958055"/>
          </a:xfrm>
        </p:spPr>
        <p:txBody>
          <a:bodyPr>
            <a:noAutofit/>
          </a:bodyPr>
          <a:lstStyle>
            <a:lvl1pPr marL="0" indent="0">
              <a:spcBef>
                <a:spcPts val="0"/>
              </a:spcBef>
              <a:buNone/>
              <a:defRPr sz="1600">
                <a:solidFill>
                  <a:schemeClr val="bg1"/>
                </a:solidFill>
              </a:defRPr>
            </a:lvl1pPr>
          </a:lstStyle>
          <a:p>
            <a:r>
              <a:rPr lang="en-US" b="1" dirty="0"/>
              <a:t>PresenterName Bolded </a:t>
            </a:r>
            <a:r>
              <a:rPr lang="en-US" dirty="0" err="1"/>
              <a:t>CompanyName</a:t>
            </a:r>
            <a:r>
              <a:rPr lang="en-US" dirty="0"/>
              <a:t> Not Bolded</a:t>
            </a:r>
          </a:p>
          <a:p>
            <a:r>
              <a:rPr lang="en-US" dirty="0"/>
              <a:t>Conference or Meeting Name </a:t>
            </a:r>
          </a:p>
          <a:p>
            <a:r>
              <a:rPr lang="en-US" dirty="0"/>
              <a:t>Date</a:t>
            </a:r>
          </a:p>
        </p:txBody>
      </p:sp>
      <p:sp>
        <p:nvSpPr>
          <p:cNvPr id="9" name="Text Placeholder 2">
            <a:extLst>
              <a:ext uri="{FF2B5EF4-FFF2-40B4-BE49-F238E27FC236}">
                <a16:creationId xmlns:a16="http://schemas.microsoft.com/office/drawing/2014/main" id="{1DC18D18-347B-39DF-E7B5-B8F4EADE0FF3}"/>
              </a:ext>
            </a:extLst>
          </p:cNvPr>
          <p:cNvSpPr>
            <a:spLocks noGrp="1"/>
          </p:cNvSpPr>
          <p:nvPr>
            <p:ph type="body" sz="quarter" idx="21" hasCustomPrompt="1"/>
          </p:nvPr>
        </p:nvSpPr>
        <p:spPr>
          <a:xfrm>
            <a:off x="7634834" y="6305132"/>
            <a:ext cx="4023765" cy="431800"/>
          </a:xfrm>
        </p:spPr>
        <p:txBody>
          <a:bodyPr anchor="t"/>
          <a:lstStyle>
            <a:lvl1pPr marL="0" indent="0" algn="r">
              <a:buNone/>
              <a:defRPr sz="1800" b="1">
                <a:solidFill>
                  <a:schemeClr val="bg1"/>
                </a:solidFill>
              </a:defRPr>
            </a:lvl1pPr>
            <a:lvl2pPr marL="457200" indent="0">
              <a:buNone/>
              <a:defRPr>
                <a:solidFill>
                  <a:srgbClr val="054C70"/>
                </a:solidFill>
              </a:defRPr>
            </a:lvl2pPr>
            <a:lvl3pPr marL="914400" indent="0">
              <a:buNone/>
              <a:defRPr>
                <a:solidFill>
                  <a:srgbClr val="054C70"/>
                </a:solidFill>
              </a:defRPr>
            </a:lvl3pPr>
            <a:lvl4pPr marL="1371600" indent="0">
              <a:buNone/>
              <a:defRPr>
                <a:solidFill>
                  <a:srgbClr val="054C70"/>
                </a:solidFill>
              </a:defRPr>
            </a:lvl4pPr>
            <a:lvl5pPr marL="1828800" indent="0">
              <a:buFont typeface="Arial" panose="020B0604020202020204" pitchFamily="34" charset="0"/>
              <a:buNone/>
              <a:defRPr>
                <a:solidFill>
                  <a:srgbClr val="054C70"/>
                </a:solidFill>
              </a:defRPr>
            </a:lvl5pPr>
          </a:lstStyle>
          <a:p>
            <a:pPr lvl="0"/>
            <a:r>
              <a:rPr lang="en-US" dirty="0"/>
              <a:t>trp.meet.ps/XXXX</a:t>
            </a:r>
          </a:p>
        </p:txBody>
      </p:sp>
      <p:pic>
        <p:nvPicPr>
          <p:cNvPr id="21" name="Picture 20">
            <a:extLst>
              <a:ext uri="{FF2B5EF4-FFF2-40B4-BE49-F238E27FC236}">
                <a16:creationId xmlns:a16="http://schemas.microsoft.com/office/drawing/2014/main" id="{FD41FC20-E820-BF6D-AB74-4895F31038A5}"/>
              </a:ext>
            </a:extLst>
          </p:cNvPr>
          <p:cNvPicPr>
            <a:picLocks noChangeAspect="1"/>
          </p:cNvPicPr>
          <p:nvPr userDrawn="1"/>
        </p:nvPicPr>
        <p:blipFill>
          <a:blip r:embed="rId2"/>
          <a:stretch>
            <a:fillRect/>
          </a:stretch>
        </p:blipFill>
        <p:spPr>
          <a:xfrm>
            <a:off x="4370078" y="533399"/>
            <a:ext cx="2304288" cy="457049"/>
          </a:xfrm>
          <a:prstGeom prst="rect">
            <a:avLst/>
          </a:prstGeom>
        </p:spPr>
      </p:pic>
      <p:sp>
        <p:nvSpPr>
          <p:cNvPr id="22" name="Text Placeholder 11">
            <a:extLst>
              <a:ext uri="{FF2B5EF4-FFF2-40B4-BE49-F238E27FC236}">
                <a16:creationId xmlns:a16="http://schemas.microsoft.com/office/drawing/2014/main" id="{CF39E125-73CF-475C-A614-21FF36E8AEE7}"/>
              </a:ext>
            </a:extLst>
          </p:cNvPr>
          <p:cNvSpPr>
            <a:spLocks noGrp="1"/>
          </p:cNvSpPr>
          <p:nvPr>
            <p:ph type="body" sz="quarter" idx="13" hasCustomPrompt="1"/>
          </p:nvPr>
        </p:nvSpPr>
        <p:spPr>
          <a:xfrm>
            <a:off x="4369698" y="3089829"/>
            <a:ext cx="6841282" cy="1632170"/>
          </a:xfrm>
        </p:spPr>
        <p:txBody>
          <a:bodyPr anchor="t" anchorCtr="0">
            <a:noAutofit/>
          </a:bodyPr>
          <a:lstStyle>
            <a:lvl1pPr marL="0" indent="0">
              <a:lnSpc>
                <a:spcPct val="90000"/>
              </a:lnSpc>
              <a:spcBef>
                <a:spcPts val="0"/>
              </a:spcBef>
              <a:buNone/>
              <a:defRPr sz="5400" b="1" i="0" cap="none" baseline="0">
                <a:solidFill>
                  <a:schemeClr val="accent2"/>
                </a:solidFill>
                <a:latin typeface="Times New Roman" panose="02020603050405020304" pitchFamily="18" charset="0"/>
                <a:cs typeface="Times New Roman" panose="02020603050405020304" pitchFamily="18" charset="0"/>
              </a:defRPr>
            </a:lvl1pPr>
            <a:lvl2pPr marL="457200" indent="0">
              <a:buNone/>
              <a:defRPr/>
            </a:lvl2pPr>
            <a:lvl3pPr marL="914400" indent="0">
              <a:buNone/>
              <a:defRPr/>
            </a:lvl3pPr>
            <a:lvl4pPr marL="1371600" indent="0">
              <a:buNone/>
              <a:defRPr/>
            </a:lvl4pPr>
            <a:lvl5pPr marL="1828800" indent="0">
              <a:buFont typeface="Arial" panose="020B0604020202020204" pitchFamily="34" charset="0"/>
              <a:buNone/>
              <a:defRPr/>
            </a:lvl5pPr>
          </a:lstStyle>
          <a:p>
            <a:r>
              <a:rPr lang="en-US" dirty="0"/>
              <a:t>Title goes here and could be two lines</a:t>
            </a:r>
          </a:p>
        </p:txBody>
      </p:sp>
      <p:sp>
        <p:nvSpPr>
          <p:cNvPr id="23" name="Text Placeholder 4">
            <a:extLst>
              <a:ext uri="{FF2B5EF4-FFF2-40B4-BE49-F238E27FC236}">
                <a16:creationId xmlns:a16="http://schemas.microsoft.com/office/drawing/2014/main" id="{B6ADD707-F99C-FA75-F8BA-C788B11FB378}"/>
              </a:ext>
            </a:extLst>
          </p:cNvPr>
          <p:cNvSpPr>
            <a:spLocks noGrp="1"/>
          </p:cNvSpPr>
          <p:nvPr>
            <p:ph type="body" sz="quarter" idx="12" hasCustomPrompt="1"/>
          </p:nvPr>
        </p:nvSpPr>
        <p:spPr>
          <a:xfrm>
            <a:off x="4369698" y="2563890"/>
            <a:ext cx="6841282" cy="353860"/>
          </a:xfrm>
          <a:noFill/>
        </p:spPr>
        <p:txBody>
          <a:bodyPr lIns="0" tIns="0" rIns="0" bIns="0" anchor="b">
            <a:noAutofit/>
          </a:bodyPr>
          <a:lstStyle>
            <a:lvl1pPr marL="0" marR="0" indent="0" algn="l" defTabSz="914400" rtl="0" eaLnBrk="1" fontAlgn="auto" latinLnBrk="0" hangingPunct="1">
              <a:lnSpc>
                <a:spcPct val="105000"/>
              </a:lnSpc>
              <a:spcBef>
                <a:spcPts val="1800"/>
              </a:spcBef>
              <a:spcAft>
                <a:spcPts val="0"/>
              </a:spcAft>
              <a:buClr>
                <a:srgbClr val="05C3DE"/>
              </a:buClr>
              <a:buSzTx/>
              <a:buFont typeface="Wingdings" panose="05000000000000000000" pitchFamily="2" charset="2"/>
              <a:buNone/>
              <a:tabLst/>
              <a:defRPr sz="2000" b="0">
                <a:solidFill>
                  <a:schemeClr val="bg1"/>
                </a:solidFill>
              </a:defRPr>
            </a:lvl1pPr>
          </a:lstStyle>
          <a:p>
            <a:pPr lvl="0"/>
            <a:r>
              <a:rPr lang="en-US" dirty="0"/>
              <a:t>Optional first line title</a:t>
            </a:r>
          </a:p>
        </p:txBody>
      </p:sp>
    </p:spTree>
    <p:extLst>
      <p:ext uri="{BB962C8B-B14F-4D97-AF65-F5344CB8AC3E}">
        <p14:creationId xmlns:p14="http://schemas.microsoft.com/office/powerpoint/2010/main" val="207027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ree Content Hori Top/Vertical Bottom w/Sub">
    <p:spTree>
      <p:nvGrpSpPr>
        <p:cNvPr id="1" name=""/>
        <p:cNvGrpSpPr/>
        <p:nvPr/>
      </p:nvGrpSpPr>
      <p:grpSpPr>
        <a:xfrm>
          <a:off x="0" y="0"/>
          <a:ext cx="0" cy="0"/>
          <a:chOff x="0" y="0"/>
          <a:chExt cx="0" cy="0"/>
        </a:xfrm>
      </p:grpSpPr>
      <p:sp>
        <p:nvSpPr>
          <p:cNvPr id="16" name="Text Placeholder 5">
            <a:extLst>
              <a:ext uri="{FF2B5EF4-FFF2-40B4-BE49-F238E27FC236}">
                <a16:creationId xmlns:a16="http://schemas.microsoft.com/office/drawing/2014/main" id="{48C5CE00-60DC-A9EA-5E75-F8FF6420FF7A}"/>
              </a:ext>
            </a:extLst>
          </p:cNvPr>
          <p:cNvSpPr>
            <a:spLocks noGrp="1"/>
          </p:cNvSpPr>
          <p:nvPr>
            <p:ph type="body" sz="quarter" idx="18" hasCustomPrompt="1"/>
          </p:nvPr>
        </p:nvSpPr>
        <p:spPr>
          <a:xfrm>
            <a:off x="533095" y="3749040"/>
            <a:ext cx="5325034" cy="252000"/>
          </a:xfrm>
        </p:spPr>
        <p:txBody>
          <a:bodyPr/>
          <a:lstStyle>
            <a:lvl1pPr marL="0" indent="0">
              <a:buNone/>
              <a:defRPr sz="2000" b="1" cap="none" baseline="0">
                <a:solidFill>
                  <a:schemeClr val="tx2"/>
                </a:solidFill>
                <a:latin typeface="+mn-lt"/>
              </a:defRPr>
            </a:lvl1pPr>
          </a:lstStyle>
          <a:p>
            <a:r>
              <a:rPr lang="en-GB" dirty="0"/>
              <a:t>Subhead</a:t>
            </a:r>
          </a:p>
        </p:txBody>
      </p:sp>
      <p:sp>
        <p:nvSpPr>
          <p:cNvPr id="17" name="Content Placeholder 14">
            <a:extLst>
              <a:ext uri="{FF2B5EF4-FFF2-40B4-BE49-F238E27FC236}">
                <a16:creationId xmlns:a16="http://schemas.microsoft.com/office/drawing/2014/main" id="{89F4A3E2-577C-0981-1F8C-280A8F4131DF}"/>
              </a:ext>
            </a:extLst>
          </p:cNvPr>
          <p:cNvSpPr>
            <a:spLocks noGrp="1"/>
          </p:cNvSpPr>
          <p:nvPr>
            <p:ph sz="quarter" idx="22"/>
          </p:nvPr>
        </p:nvSpPr>
        <p:spPr>
          <a:xfrm>
            <a:off x="533095" y="4152900"/>
            <a:ext cx="5325034" cy="1744980"/>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8" name="Text Placeholder 3">
            <a:extLst>
              <a:ext uri="{FF2B5EF4-FFF2-40B4-BE49-F238E27FC236}">
                <a16:creationId xmlns:a16="http://schemas.microsoft.com/office/drawing/2014/main" id="{2D907AF4-2726-6064-6BDD-E26A978FA05F}"/>
              </a:ext>
            </a:extLst>
          </p:cNvPr>
          <p:cNvSpPr>
            <a:spLocks noGrp="1"/>
          </p:cNvSpPr>
          <p:nvPr>
            <p:ph type="body" sz="quarter" idx="16" hasCustomPrompt="1"/>
          </p:nvPr>
        </p:nvSpPr>
        <p:spPr>
          <a:xfrm>
            <a:off x="533095" y="1255572"/>
            <a:ext cx="11137934"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dirty="0"/>
              <a:t>Subhead</a:t>
            </a:r>
          </a:p>
        </p:txBody>
      </p:sp>
      <p:sp>
        <p:nvSpPr>
          <p:cNvPr id="20" name="Content Placeholder 14">
            <a:extLst>
              <a:ext uri="{FF2B5EF4-FFF2-40B4-BE49-F238E27FC236}">
                <a16:creationId xmlns:a16="http://schemas.microsoft.com/office/drawing/2014/main" id="{2FDDD85A-742B-445E-CADA-D75549041388}"/>
              </a:ext>
            </a:extLst>
          </p:cNvPr>
          <p:cNvSpPr>
            <a:spLocks noGrp="1"/>
          </p:cNvSpPr>
          <p:nvPr>
            <p:ph sz="quarter" idx="21"/>
          </p:nvPr>
        </p:nvSpPr>
        <p:spPr>
          <a:xfrm>
            <a:off x="533401" y="1676400"/>
            <a:ext cx="11125198" cy="1752600"/>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2" name="Text Placeholder 7">
            <a:extLst>
              <a:ext uri="{FF2B5EF4-FFF2-40B4-BE49-F238E27FC236}">
                <a16:creationId xmlns:a16="http://schemas.microsoft.com/office/drawing/2014/main" id="{45362D9E-92A3-B111-2EDC-00A6EED8F0B2}"/>
              </a:ext>
            </a:extLst>
          </p:cNvPr>
          <p:cNvSpPr>
            <a:spLocks noGrp="1"/>
          </p:cNvSpPr>
          <p:nvPr>
            <p:ph type="body" sz="quarter" idx="23"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26" name="Text Placeholder 5">
            <a:extLst>
              <a:ext uri="{FF2B5EF4-FFF2-40B4-BE49-F238E27FC236}">
                <a16:creationId xmlns:a16="http://schemas.microsoft.com/office/drawing/2014/main" id="{A7B92726-0806-ADFA-D4EE-DF66D4A75254}"/>
              </a:ext>
            </a:extLst>
          </p:cNvPr>
          <p:cNvSpPr>
            <a:spLocks noGrp="1"/>
          </p:cNvSpPr>
          <p:nvPr>
            <p:ph type="body" sz="quarter" idx="38" hasCustomPrompt="1"/>
          </p:nvPr>
        </p:nvSpPr>
        <p:spPr>
          <a:xfrm>
            <a:off x="6333565" y="3749040"/>
            <a:ext cx="5325034" cy="252000"/>
          </a:xfrm>
        </p:spPr>
        <p:txBody>
          <a:bodyPr/>
          <a:lstStyle>
            <a:lvl1pPr marL="0" indent="0">
              <a:buNone/>
              <a:defRPr sz="2000" b="1" cap="none" baseline="0">
                <a:solidFill>
                  <a:schemeClr val="tx2"/>
                </a:solidFill>
                <a:latin typeface="+mn-lt"/>
              </a:defRPr>
            </a:lvl1pPr>
          </a:lstStyle>
          <a:p>
            <a:r>
              <a:rPr lang="en-GB" dirty="0"/>
              <a:t>Subhead</a:t>
            </a:r>
          </a:p>
        </p:txBody>
      </p:sp>
      <p:sp>
        <p:nvSpPr>
          <p:cNvPr id="27" name="Content Placeholder 14">
            <a:extLst>
              <a:ext uri="{FF2B5EF4-FFF2-40B4-BE49-F238E27FC236}">
                <a16:creationId xmlns:a16="http://schemas.microsoft.com/office/drawing/2014/main" id="{26A4BB55-5290-98E4-67FF-95FBF86E0C39}"/>
              </a:ext>
            </a:extLst>
          </p:cNvPr>
          <p:cNvSpPr>
            <a:spLocks noGrp="1"/>
          </p:cNvSpPr>
          <p:nvPr>
            <p:ph sz="quarter" idx="39"/>
          </p:nvPr>
        </p:nvSpPr>
        <p:spPr>
          <a:xfrm>
            <a:off x="6333565" y="4152900"/>
            <a:ext cx="5325034" cy="1744980"/>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Text Placeholder 4">
            <a:extLst>
              <a:ext uri="{FF2B5EF4-FFF2-40B4-BE49-F238E27FC236}">
                <a16:creationId xmlns:a16="http://schemas.microsoft.com/office/drawing/2014/main" id="{FBF96D91-2E7F-E451-DB02-49AC61FD278E}"/>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4" name="Title Placeholder 1">
            <a:extLst>
              <a:ext uri="{FF2B5EF4-FFF2-40B4-BE49-F238E27FC236}">
                <a16:creationId xmlns:a16="http://schemas.microsoft.com/office/drawing/2014/main" id="{8A7F24AF-EF88-B6A7-180B-9E6E0AE1D7F2}"/>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5" name="Text Placeholder 6">
            <a:extLst>
              <a:ext uri="{FF2B5EF4-FFF2-40B4-BE49-F238E27FC236}">
                <a16:creationId xmlns:a16="http://schemas.microsoft.com/office/drawing/2014/main" id="{2F9090B2-6708-C638-A143-14E5D70200C4}"/>
              </a:ext>
            </a:extLst>
          </p:cNvPr>
          <p:cNvSpPr>
            <a:spLocks noGrp="1"/>
          </p:cNvSpPr>
          <p:nvPr>
            <p:ph type="body" sz="quarter" idx="41"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16678589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104" userDrawn="1">
          <p15:clr>
            <a:srgbClr val="A4A3A4"/>
          </p15:clr>
        </p15:guide>
        <p15:guide id="2" orient="horz" pos="2352" userDrawn="1">
          <p15:clr>
            <a:srgbClr val="A4A3A4"/>
          </p15:clr>
        </p15:guide>
        <p15:guide id="3" orient="horz" pos="2592" userDrawn="1">
          <p15:clr>
            <a:srgbClr val="A4A3A4"/>
          </p15:clr>
        </p15:guide>
        <p15:guide id="4" orient="horz" pos="816" userDrawn="1">
          <p15:clr>
            <a:srgbClr val="A4A3A4"/>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ntent Vert Top/Hori Bottom">
    <p:spTree>
      <p:nvGrpSpPr>
        <p:cNvPr id="1" name=""/>
        <p:cNvGrpSpPr/>
        <p:nvPr/>
      </p:nvGrpSpPr>
      <p:grpSpPr>
        <a:xfrm>
          <a:off x="0" y="0"/>
          <a:ext cx="0" cy="0"/>
          <a:chOff x="0" y="0"/>
          <a:chExt cx="0" cy="0"/>
        </a:xfrm>
      </p:grpSpPr>
      <p:sp>
        <p:nvSpPr>
          <p:cNvPr id="10" name="Content Placeholder 14">
            <a:extLst>
              <a:ext uri="{FF2B5EF4-FFF2-40B4-BE49-F238E27FC236}">
                <a16:creationId xmlns:a16="http://schemas.microsoft.com/office/drawing/2014/main" id="{4BEA73AB-DF03-7BCB-066D-27D926287BB0}"/>
              </a:ext>
            </a:extLst>
          </p:cNvPr>
          <p:cNvSpPr>
            <a:spLocks noGrp="1"/>
          </p:cNvSpPr>
          <p:nvPr>
            <p:ph sz="quarter" idx="20"/>
          </p:nvPr>
        </p:nvSpPr>
        <p:spPr>
          <a:xfrm>
            <a:off x="533401" y="1234107"/>
            <a:ext cx="5325034"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3" name="Text Placeholder 7">
            <a:extLst>
              <a:ext uri="{FF2B5EF4-FFF2-40B4-BE49-F238E27FC236}">
                <a16:creationId xmlns:a16="http://schemas.microsoft.com/office/drawing/2014/main" id="{C50A4E98-E987-54A1-4952-691F63A49B13}"/>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18" name="Content Placeholder 14">
            <a:extLst>
              <a:ext uri="{FF2B5EF4-FFF2-40B4-BE49-F238E27FC236}">
                <a16:creationId xmlns:a16="http://schemas.microsoft.com/office/drawing/2014/main" id="{C9BFDA30-5AF3-1186-75FD-6B4C1587467C}"/>
              </a:ext>
            </a:extLst>
          </p:cNvPr>
          <p:cNvSpPr>
            <a:spLocks noGrp="1"/>
          </p:cNvSpPr>
          <p:nvPr>
            <p:ph sz="quarter" idx="24"/>
          </p:nvPr>
        </p:nvSpPr>
        <p:spPr>
          <a:xfrm>
            <a:off x="533400" y="3702987"/>
            <a:ext cx="11125199"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9" name="Content Placeholder 14">
            <a:extLst>
              <a:ext uri="{FF2B5EF4-FFF2-40B4-BE49-F238E27FC236}">
                <a16:creationId xmlns:a16="http://schemas.microsoft.com/office/drawing/2014/main" id="{621A89AA-1830-C780-1512-3607F530CC32}"/>
              </a:ext>
            </a:extLst>
          </p:cNvPr>
          <p:cNvSpPr>
            <a:spLocks noGrp="1"/>
          </p:cNvSpPr>
          <p:nvPr>
            <p:ph sz="quarter" idx="25"/>
          </p:nvPr>
        </p:nvSpPr>
        <p:spPr>
          <a:xfrm>
            <a:off x="6333565" y="1234107"/>
            <a:ext cx="5325034"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Text Placeholder 4">
            <a:extLst>
              <a:ext uri="{FF2B5EF4-FFF2-40B4-BE49-F238E27FC236}">
                <a16:creationId xmlns:a16="http://schemas.microsoft.com/office/drawing/2014/main" id="{09C5A549-579C-277C-DCD4-6CD63D010C39}"/>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4" name="Title Placeholder 1">
            <a:extLst>
              <a:ext uri="{FF2B5EF4-FFF2-40B4-BE49-F238E27FC236}">
                <a16:creationId xmlns:a16="http://schemas.microsoft.com/office/drawing/2014/main" id="{D620E095-8AE6-0962-68B1-3268DF225AA4}"/>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5" name="Text Placeholder 6">
            <a:extLst>
              <a:ext uri="{FF2B5EF4-FFF2-40B4-BE49-F238E27FC236}">
                <a16:creationId xmlns:a16="http://schemas.microsoft.com/office/drawing/2014/main" id="{F7033AFE-3BA7-D23E-5374-4EAE5FD97D56}"/>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2199907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592" userDrawn="1">
          <p15:clr>
            <a:srgbClr val="A4A3A4"/>
          </p15:clr>
        </p15:guide>
        <p15:guide id="2" orient="horz" pos="816" userDrawn="1">
          <p15:clr>
            <a:srgbClr val="A4A3A4"/>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ree Content Vert Top/Hori Bottom w/Sub">
    <p:spTree>
      <p:nvGrpSpPr>
        <p:cNvPr id="1" name=""/>
        <p:cNvGrpSpPr/>
        <p:nvPr/>
      </p:nvGrpSpPr>
      <p:grpSpPr>
        <a:xfrm>
          <a:off x="0" y="0"/>
          <a:ext cx="0" cy="0"/>
          <a:chOff x="0" y="0"/>
          <a:chExt cx="0" cy="0"/>
        </a:xfrm>
      </p:grpSpPr>
      <p:sp>
        <p:nvSpPr>
          <p:cNvPr id="16" name="Text Placeholder 5">
            <a:extLst>
              <a:ext uri="{FF2B5EF4-FFF2-40B4-BE49-F238E27FC236}">
                <a16:creationId xmlns:a16="http://schemas.microsoft.com/office/drawing/2014/main" id="{8FF8A4E3-FAA6-FD02-4B67-A4915111DFA6}"/>
              </a:ext>
            </a:extLst>
          </p:cNvPr>
          <p:cNvSpPr>
            <a:spLocks noGrp="1"/>
          </p:cNvSpPr>
          <p:nvPr>
            <p:ph type="body" sz="quarter" idx="19" hasCustomPrompt="1"/>
          </p:nvPr>
        </p:nvSpPr>
        <p:spPr>
          <a:xfrm>
            <a:off x="533094" y="3749040"/>
            <a:ext cx="11125199" cy="252000"/>
          </a:xfrm>
        </p:spPr>
        <p:txBody>
          <a:bodyPr/>
          <a:lstStyle>
            <a:lvl1pPr marL="0" indent="0">
              <a:buNone/>
              <a:defRPr sz="2000" b="1" cap="none" baseline="0">
                <a:solidFill>
                  <a:schemeClr val="tx2"/>
                </a:solidFill>
                <a:latin typeface="+mn-lt"/>
              </a:defRPr>
            </a:lvl1pPr>
          </a:lstStyle>
          <a:p>
            <a:r>
              <a:rPr lang="en-GB" dirty="0"/>
              <a:t>Subhead</a:t>
            </a:r>
          </a:p>
        </p:txBody>
      </p:sp>
      <p:sp>
        <p:nvSpPr>
          <p:cNvPr id="19" name="Content Placeholder 14">
            <a:extLst>
              <a:ext uri="{FF2B5EF4-FFF2-40B4-BE49-F238E27FC236}">
                <a16:creationId xmlns:a16="http://schemas.microsoft.com/office/drawing/2014/main" id="{F4DEC849-7E30-2CCA-330E-D83C71A0EE62}"/>
              </a:ext>
            </a:extLst>
          </p:cNvPr>
          <p:cNvSpPr>
            <a:spLocks noGrp="1"/>
          </p:cNvSpPr>
          <p:nvPr>
            <p:ph sz="quarter" idx="22"/>
          </p:nvPr>
        </p:nvSpPr>
        <p:spPr>
          <a:xfrm>
            <a:off x="533094" y="4152900"/>
            <a:ext cx="11125199" cy="1744980"/>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0" name="Text Placeholder 3">
            <a:extLst>
              <a:ext uri="{FF2B5EF4-FFF2-40B4-BE49-F238E27FC236}">
                <a16:creationId xmlns:a16="http://schemas.microsoft.com/office/drawing/2014/main" id="{EE6CCBB2-DC97-C7DE-202A-382CD55D63B0}"/>
              </a:ext>
            </a:extLst>
          </p:cNvPr>
          <p:cNvSpPr>
            <a:spLocks noGrp="1"/>
          </p:cNvSpPr>
          <p:nvPr>
            <p:ph type="body" sz="quarter" idx="16" hasCustomPrompt="1"/>
          </p:nvPr>
        </p:nvSpPr>
        <p:spPr>
          <a:xfrm>
            <a:off x="533095" y="1255572"/>
            <a:ext cx="5330824"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dirty="0"/>
              <a:t>Subhead</a:t>
            </a:r>
          </a:p>
        </p:txBody>
      </p:sp>
      <p:sp>
        <p:nvSpPr>
          <p:cNvPr id="21" name="Content Placeholder 14">
            <a:extLst>
              <a:ext uri="{FF2B5EF4-FFF2-40B4-BE49-F238E27FC236}">
                <a16:creationId xmlns:a16="http://schemas.microsoft.com/office/drawing/2014/main" id="{754A6846-71D7-4F47-6B34-A023DE44E21A}"/>
              </a:ext>
            </a:extLst>
          </p:cNvPr>
          <p:cNvSpPr>
            <a:spLocks noGrp="1"/>
          </p:cNvSpPr>
          <p:nvPr>
            <p:ph sz="quarter" idx="21"/>
          </p:nvPr>
        </p:nvSpPr>
        <p:spPr>
          <a:xfrm>
            <a:off x="533401" y="1676400"/>
            <a:ext cx="5324728" cy="1752600"/>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4" name="Text Placeholder 7">
            <a:extLst>
              <a:ext uri="{FF2B5EF4-FFF2-40B4-BE49-F238E27FC236}">
                <a16:creationId xmlns:a16="http://schemas.microsoft.com/office/drawing/2014/main" id="{AB9D8A0C-8240-33B9-A2F6-4A6B4BF95EEE}"/>
              </a:ext>
            </a:extLst>
          </p:cNvPr>
          <p:cNvSpPr>
            <a:spLocks noGrp="1"/>
          </p:cNvSpPr>
          <p:nvPr>
            <p:ph type="body" sz="quarter" idx="23"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29" name="Text Placeholder 3">
            <a:extLst>
              <a:ext uri="{FF2B5EF4-FFF2-40B4-BE49-F238E27FC236}">
                <a16:creationId xmlns:a16="http://schemas.microsoft.com/office/drawing/2014/main" id="{D709C910-7904-6667-5895-A27B90AD0FCA}"/>
              </a:ext>
            </a:extLst>
          </p:cNvPr>
          <p:cNvSpPr>
            <a:spLocks noGrp="1"/>
          </p:cNvSpPr>
          <p:nvPr>
            <p:ph type="body" sz="quarter" idx="26" hasCustomPrompt="1"/>
          </p:nvPr>
        </p:nvSpPr>
        <p:spPr>
          <a:xfrm>
            <a:off x="6333566" y="1255572"/>
            <a:ext cx="5330824"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dirty="0"/>
              <a:t>Subhead</a:t>
            </a:r>
          </a:p>
        </p:txBody>
      </p:sp>
      <p:sp>
        <p:nvSpPr>
          <p:cNvPr id="30" name="Content Placeholder 14">
            <a:extLst>
              <a:ext uri="{FF2B5EF4-FFF2-40B4-BE49-F238E27FC236}">
                <a16:creationId xmlns:a16="http://schemas.microsoft.com/office/drawing/2014/main" id="{21F1F0E7-1154-07E6-8AF1-33570E8D7FF9}"/>
              </a:ext>
            </a:extLst>
          </p:cNvPr>
          <p:cNvSpPr>
            <a:spLocks noGrp="1"/>
          </p:cNvSpPr>
          <p:nvPr>
            <p:ph sz="quarter" idx="27"/>
          </p:nvPr>
        </p:nvSpPr>
        <p:spPr>
          <a:xfrm>
            <a:off x="6333872" y="1676400"/>
            <a:ext cx="5324728" cy="1752600"/>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Text Placeholder 4">
            <a:extLst>
              <a:ext uri="{FF2B5EF4-FFF2-40B4-BE49-F238E27FC236}">
                <a16:creationId xmlns:a16="http://schemas.microsoft.com/office/drawing/2014/main" id="{1DF6D1BE-1C57-1A0C-58D3-1BB485FF408D}"/>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5" name="Title Placeholder 1">
            <a:extLst>
              <a:ext uri="{FF2B5EF4-FFF2-40B4-BE49-F238E27FC236}">
                <a16:creationId xmlns:a16="http://schemas.microsoft.com/office/drawing/2014/main" id="{7922138A-5A3B-25DA-4B51-3DC23B1BC88C}"/>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4" name="Text Placeholder 6">
            <a:extLst>
              <a:ext uri="{FF2B5EF4-FFF2-40B4-BE49-F238E27FC236}">
                <a16:creationId xmlns:a16="http://schemas.microsoft.com/office/drawing/2014/main" id="{76EFE655-5456-8E4A-F58F-5FB9385B6B55}"/>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1632928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080" userDrawn="1">
          <p15:clr>
            <a:srgbClr val="A4A3A4"/>
          </p15:clr>
        </p15:guide>
        <p15:guide id="2" orient="horz" pos="2352" userDrawn="1">
          <p15:clr>
            <a:srgbClr val="A4A3A4"/>
          </p15:clr>
        </p15:guide>
        <p15:guide id="3" orient="horz" pos="2592" userDrawn="1">
          <p15:clr>
            <a:srgbClr val="A4A3A4"/>
          </p15:clr>
        </p15:guide>
        <p15:guide id="4" orient="horz" pos="816" userDrawn="1">
          <p15:clr>
            <a:srgbClr val="A4A3A4"/>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our Content Horizontal">
    <p:spTree>
      <p:nvGrpSpPr>
        <p:cNvPr id="1" name=""/>
        <p:cNvGrpSpPr/>
        <p:nvPr/>
      </p:nvGrpSpPr>
      <p:grpSpPr>
        <a:xfrm>
          <a:off x="0" y="0"/>
          <a:ext cx="0" cy="0"/>
          <a:chOff x="0" y="0"/>
          <a:chExt cx="0" cy="0"/>
        </a:xfrm>
      </p:grpSpPr>
      <p:sp>
        <p:nvSpPr>
          <p:cNvPr id="29" name="Text Placeholder 7">
            <a:extLst>
              <a:ext uri="{FF2B5EF4-FFF2-40B4-BE49-F238E27FC236}">
                <a16:creationId xmlns:a16="http://schemas.microsoft.com/office/drawing/2014/main" id="{A99CB0D2-AC1D-9B2F-E3EA-A43B29B4046D}"/>
              </a:ext>
            </a:extLst>
          </p:cNvPr>
          <p:cNvSpPr>
            <a:spLocks noGrp="1"/>
          </p:cNvSpPr>
          <p:nvPr>
            <p:ph type="body" sz="quarter" idx="23"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44" name="Content Placeholder 14">
            <a:extLst>
              <a:ext uri="{FF2B5EF4-FFF2-40B4-BE49-F238E27FC236}">
                <a16:creationId xmlns:a16="http://schemas.microsoft.com/office/drawing/2014/main" id="{E1FDC856-4C9E-5F92-C7BE-DA8F237BF435}"/>
              </a:ext>
            </a:extLst>
          </p:cNvPr>
          <p:cNvSpPr>
            <a:spLocks noGrp="1"/>
          </p:cNvSpPr>
          <p:nvPr>
            <p:ph sz="quarter" idx="20"/>
          </p:nvPr>
        </p:nvSpPr>
        <p:spPr>
          <a:xfrm>
            <a:off x="533401" y="1234107"/>
            <a:ext cx="5333999"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5" name="Content Placeholder 14">
            <a:extLst>
              <a:ext uri="{FF2B5EF4-FFF2-40B4-BE49-F238E27FC236}">
                <a16:creationId xmlns:a16="http://schemas.microsoft.com/office/drawing/2014/main" id="{D2B7271D-7E5C-DE52-CA29-AAAF70AAA9D2}"/>
              </a:ext>
            </a:extLst>
          </p:cNvPr>
          <p:cNvSpPr>
            <a:spLocks noGrp="1"/>
          </p:cNvSpPr>
          <p:nvPr>
            <p:ph sz="quarter" idx="24"/>
          </p:nvPr>
        </p:nvSpPr>
        <p:spPr>
          <a:xfrm>
            <a:off x="533401" y="3702987"/>
            <a:ext cx="5325034"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6" name="Content Placeholder 14">
            <a:extLst>
              <a:ext uri="{FF2B5EF4-FFF2-40B4-BE49-F238E27FC236}">
                <a16:creationId xmlns:a16="http://schemas.microsoft.com/office/drawing/2014/main" id="{43B4BA84-E35B-A102-DCEF-CA84675A005E}"/>
              </a:ext>
            </a:extLst>
          </p:cNvPr>
          <p:cNvSpPr>
            <a:spLocks noGrp="1"/>
          </p:cNvSpPr>
          <p:nvPr>
            <p:ph sz="quarter" idx="26"/>
          </p:nvPr>
        </p:nvSpPr>
        <p:spPr>
          <a:xfrm>
            <a:off x="6324600" y="1234107"/>
            <a:ext cx="5333999"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7" name="Content Placeholder 14">
            <a:extLst>
              <a:ext uri="{FF2B5EF4-FFF2-40B4-BE49-F238E27FC236}">
                <a16:creationId xmlns:a16="http://schemas.microsoft.com/office/drawing/2014/main" id="{B97BFF03-1FA4-53AB-896D-27BD86221AD0}"/>
              </a:ext>
            </a:extLst>
          </p:cNvPr>
          <p:cNvSpPr>
            <a:spLocks noGrp="1"/>
          </p:cNvSpPr>
          <p:nvPr>
            <p:ph sz="quarter" idx="27"/>
          </p:nvPr>
        </p:nvSpPr>
        <p:spPr>
          <a:xfrm>
            <a:off x="6324600" y="3702987"/>
            <a:ext cx="5325034" cy="219489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Text Placeholder 4">
            <a:extLst>
              <a:ext uri="{FF2B5EF4-FFF2-40B4-BE49-F238E27FC236}">
                <a16:creationId xmlns:a16="http://schemas.microsoft.com/office/drawing/2014/main" id="{E3463939-6DD4-DB5E-9ABE-70C7F3F1D15F}"/>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4" name="Title Placeholder 1">
            <a:extLst>
              <a:ext uri="{FF2B5EF4-FFF2-40B4-BE49-F238E27FC236}">
                <a16:creationId xmlns:a16="http://schemas.microsoft.com/office/drawing/2014/main" id="{419044C6-7EA7-A905-C2A5-21742A5C7C6F}"/>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5" name="Text Placeholder 6">
            <a:extLst>
              <a:ext uri="{FF2B5EF4-FFF2-40B4-BE49-F238E27FC236}">
                <a16:creationId xmlns:a16="http://schemas.microsoft.com/office/drawing/2014/main" id="{A99C526C-B209-16ED-EDDC-46C1B1123578}"/>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315892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104" userDrawn="1">
          <p15:clr>
            <a:srgbClr val="A4A3A4"/>
          </p15:clr>
        </p15:guide>
        <p15:guide id="2" orient="horz" pos="2352" userDrawn="1">
          <p15:clr>
            <a:srgbClr val="A4A3A4"/>
          </p15:clr>
        </p15:guide>
        <p15:guide id="3" orient="horz" pos="2616" userDrawn="1">
          <p15:clr>
            <a:srgbClr val="A4A3A4"/>
          </p15:clr>
        </p15:guide>
        <p15:guide id="4" pos="3696" userDrawn="1">
          <p15:clr>
            <a:srgbClr val="A4A3A4"/>
          </p15:clr>
        </p15:guide>
        <p15:guide id="5" pos="3984" userDrawn="1">
          <p15:clr>
            <a:srgbClr val="A4A3A4"/>
          </p15:clr>
        </p15:guide>
        <p15:guide id="6" orient="horz" pos="816" userDrawn="1">
          <p15:clr>
            <a:srgbClr val="A4A3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our Content Horizontal w/Sub">
    <p:spTree>
      <p:nvGrpSpPr>
        <p:cNvPr id="1" name=""/>
        <p:cNvGrpSpPr/>
        <p:nvPr/>
      </p:nvGrpSpPr>
      <p:grpSpPr>
        <a:xfrm>
          <a:off x="0" y="0"/>
          <a:ext cx="0" cy="0"/>
          <a:chOff x="0" y="0"/>
          <a:chExt cx="0" cy="0"/>
        </a:xfrm>
      </p:grpSpPr>
      <p:sp>
        <p:nvSpPr>
          <p:cNvPr id="26" name="Text Placeholder 5">
            <a:extLst>
              <a:ext uri="{FF2B5EF4-FFF2-40B4-BE49-F238E27FC236}">
                <a16:creationId xmlns:a16="http://schemas.microsoft.com/office/drawing/2014/main" id="{532F9791-1B1D-9249-D26C-227771F2AB64}"/>
              </a:ext>
            </a:extLst>
          </p:cNvPr>
          <p:cNvSpPr>
            <a:spLocks noGrp="1"/>
          </p:cNvSpPr>
          <p:nvPr>
            <p:ph type="body" sz="quarter" idx="19" hasCustomPrompt="1"/>
          </p:nvPr>
        </p:nvSpPr>
        <p:spPr>
          <a:xfrm>
            <a:off x="533095" y="3749040"/>
            <a:ext cx="5334306" cy="252000"/>
          </a:xfrm>
        </p:spPr>
        <p:txBody>
          <a:bodyPr/>
          <a:lstStyle>
            <a:lvl1pPr marL="0" indent="0">
              <a:buNone/>
              <a:defRPr sz="2000" b="1" cap="none" baseline="0">
                <a:solidFill>
                  <a:schemeClr val="tx2"/>
                </a:solidFill>
                <a:latin typeface="+mn-lt"/>
              </a:defRPr>
            </a:lvl1pPr>
          </a:lstStyle>
          <a:p>
            <a:r>
              <a:rPr lang="en-GB" dirty="0"/>
              <a:t>Subhead</a:t>
            </a:r>
          </a:p>
        </p:txBody>
      </p:sp>
      <p:sp>
        <p:nvSpPr>
          <p:cNvPr id="27" name="Content Placeholder 14">
            <a:extLst>
              <a:ext uri="{FF2B5EF4-FFF2-40B4-BE49-F238E27FC236}">
                <a16:creationId xmlns:a16="http://schemas.microsoft.com/office/drawing/2014/main" id="{7307BB1F-5DF7-ADA9-AD32-1766344E5C8B}"/>
              </a:ext>
            </a:extLst>
          </p:cNvPr>
          <p:cNvSpPr>
            <a:spLocks noGrp="1"/>
          </p:cNvSpPr>
          <p:nvPr>
            <p:ph sz="quarter" idx="22"/>
          </p:nvPr>
        </p:nvSpPr>
        <p:spPr>
          <a:xfrm>
            <a:off x="533095" y="4152900"/>
            <a:ext cx="5334306" cy="1744980"/>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0" name="Text Placeholder 3">
            <a:extLst>
              <a:ext uri="{FF2B5EF4-FFF2-40B4-BE49-F238E27FC236}">
                <a16:creationId xmlns:a16="http://schemas.microsoft.com/office/drawing/2014/main" id="{806179C0-2E3C-C189-AA5C-F5770BE142D4}"/>
              </a:ext>
            </a:extLst>
          </p:cNvPr>
          <p:cNvSpPr>
            <a:spLocks noGrp="1"/>
          </p:cNvSpPr>
          <p:nvPr>
            <p:ph type="body" sz="quarter" idx="16" hasCustomPrompt="1"/>
          </p:nvPr>
        </p:nvSpPr>
        <p:spPr>
          <a:xfrm>
            <a:off x="533095" y="1255572"/>
            <a:ext cx="5330824"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dirty="0"/>
              <a:t>Subhead</a:t>
            </a:r>
          </a:p>
        </p:txBody>
      </p:sp>
      <p:sp>
        <p:nvSpPr>
          <p:cNvPr id="31" name="Content Placeholder 14">
            <a:extLst>
              <a:ext uri="{FF2B5EF4-FFF2-40B4-BE49-F238E27FC236}">
                <a16:creationId xmlns:a16="http://schemas.microsoft.com/office/drawing/2014/main" id="{5EF25CB0-BDE6-3B08-7079-95E6BDB4C89D}"/>
              </a:ext>
            </a:extLst>
          </p:cNvPr>
          <p:cNvSpPr>
            <a:spLocks noGrp="1"/>
          </p:cNvSpPr>
          <p:nvPr>
            <p:ph sz="quarter" idx="21"/>
          </p:nvPr>
        </p:nvSpPr>
        <p:spPr>
          <a:xfrm>
            <a:off x="533401" y="1676400"/>
            <a:ext cx="5324728" cy="1752600"/>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3" name="Text Placeholder 7">
            <a:extLst>
              <a:ext uri="{FF2B5EF4-FFF2-40B4-BE49-F238E27FC236}">
                <a16:creationId xmlns:a16="http://schemas.microsoft.com/office/drawing/2014/main" id="{4AADABEC-AF42-873B-EF2A-98FC5D714017}"/>
              </a:ext>
            </a:extLst>
          </p:cNvPr>
          <p:cNvSpPr>
            <a:spLocks noGrp="1"/>
          </p:cNvSpPr>
          <p:nvPr>
            <p:ph type="body" sz="quarter" idx="23"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36" name="Text Placeholder 3">
            <a:extLst>
              <a:ext uri="{FF2B5EF4-FFF2-40B4-BE49-F238E27FC236}">
                <a16:creationId xmlns:a16="http://schemas.microsoft.com/office/drawing/2014/main" id="{4EF46017-E1A1-7D71-E6A2-2B04D71DBF89}"/>
              </a:ext>
            </a:extLst>
          </p:cNvPr>
          <p:cNvSpPr>
            <a:spLocks noGrp="1"/>
          </p:cNvSpPr>
          <p:nvPr>
            <p:ph type="body" sz="quarter" idx="26" hasCustomPrompt="1"/>
          </p:nvPr>
        </p:nvSpPr>
        <p:spPr>
          <a:xfrm>
            <a:off x="6333566" y="1255572"/>
            <a:ext cx="5330824"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dirty="0"/>
              <a:t>Subhead</a:t>
            </a:r>
          </a:p>
        </p:txBody>
      </p:sp>
      <p:sp>
        <p:nvSpPr>
          <p:cNvPr id="37" name="Content Placeholder 14">
            <a:extLst>
              <a:ext uri="{FF2B5EF4-FFF2-40B4-BE49-F238E27FC236}">
                <a16:creationId xmlns:a16="http://schemas.microsoft.com/office/drawing/2014/main" id="{C62AAD29-F8B5-3643-EF06-92EBA12677C0}"/>
              </a:ext>
            </a:extLst>
          </p:cNvPr>
          <p:cNvSpPr>
            <a:spLocks noGrp="1"/>
          </p:cNvSpPr>
          <p:nvPr>
            <p:ph sz="quarter" idx="27"/>
          </p:nvPr>
        </p:nvSpPr>
        <p:spPr>
          <a:xfrm>
            <a:off x="6333872" y="1676400"/>
            <a:ext cx="5324728" cy="1752600"/>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8" name="Text Placeholder 5">
            <a:extLst>
              <a:ext uri="{FF2B5EF4-FFF2-40B4-BE49-F238E27FC236}">
                <a16:creationId xmlns:a16="http://schemas.microsoft.com/office/drawing/2014/main" id="{B8EB5924-FF1B-CB35-8D19-88E31CCB5447}"/>
              </a:ext>
            </a:extLst>
          </p:cNvPr>
          <p:cNvSpPr>
            <a:spLocks noGrp="1"/>
          </p:cNvSpPr>
          <p:nvPr>
            <p:ph type="body" sz="quarter" idx="28" hasCustomPrompt="1"/>
          </p:nvPr>
        </p:nvSpPr>
        <p:spPr>
          <a:xfrm>
            <a:off x="6324293" y="3749040"/>
            <a:ext cx="5334306" cy="252000"/>
          </a:xfrm>
        </p:spPr>
        <p:txBody>
          <a:bodyPr/>
          <a:lstStyle>
            <a:lvl1pPr marL="0" indent="0">
              <a:buNone/>
              <a:defRPr sz="2000" b="1" cap="none" baseline="0">
                <a:solidFill>
                  <a:schemeClr val="tx2"/>
                </a:solidFill>
                <a:latin typeface="+mn-lt"/>
              </a:defRPr>
            </a:lvl1pPr>
          </a:lstStyle>
          <a:p>
            <a:r>
              <a:rPr lang="en-GB" dirty="0"/>
              <a:t>Subhead</a:t>
            </a:r>
          </a:p>
        </p:txBody>
      </p:sp>
      <p:sp>
        <p:nvSpPr>
          <p:cNvPr id="39" name="Content Placeholder 14">
            <a:extLst>
              <a:ext uri="{FF2B5EF4-FFF2-40B4-BE49-F238E27FC236}">
                <a16:creationId xmlns:a16="http://schemas.microsoft.com/office/drawing/2014/main" id="{7D2EC411-AF66-7068-FB4E-4007A8922870}"/>
              </a:ext>
            </a:extLst>
          </p:cNvPr>
          <p:cNvSpPr>
            <a:spLocks noGrp="1"/>
          </p:cNvSpPr>
          <p:nvPr>
            <p:ph sz="quarter" idx="29"/>
          </p:nvPr>
        </p:nvSpPr>
        <p:spPr>
          <a:xfrm>
            <a:off x="6324293" y="4152900"/>
            <a:ext cx="5334306" cy="1744980"/>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Text Placeholder 4">
            <a:extLst>
              <a:ext uri="{FF2B5EF4-FFF2-40B4-BE49-F238E27FC236}">
                <a16:creationId xmlns:a16="http://schemas.microsoft.com/office/drawing/2014/main" id="{713BDB96-40B5-731B-4799-EC82A680500A}"/>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4" name="Title Placeholder 1">
            <a:extLst>
              <a:ext uri="{FF2B5EF4-FFF2-40B4-BE49-F238E27FC236}">
                <a16:creationId xmlns:a16="http://schemas.microsoft.com/office/drawing/2014/main" id="{2D11B1B8-D72E-4B95-6147-E3AEAA206279}"/>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5" name="Text Placeholder 6">
            <a:extLst>
              <a:ext uri="{FF2B5EF4-FFF2-40B4-BE49-F238E27FC236}">
                <a16:creationId xmlns:a16="http://schemas.microsoft.com/office/drawing/2014/main" id="{C32A19A0-CCE1-6D19-1EB4-EBFFE9726E7C}"/>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836982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352" userDrawn="1">
          <p15:clr>
            <a:srgbClr val="A4A3A4"/>
          </p15:clr>
        </p15:guide>
        <p15:guide id="2" pos="3696" userDrawn="1">
          <p15:clr>
            <a:srgbClr val="A4A3A4"/>
          </p15:clr>
        </p15:guide>
        <p15:guide id="3" pos="3984" userDrawn="1">
          <p15:clr>
            <a:srgbClr val="A4A3A4"/>
          </p15:clr>
        </p15:guide>
        <p15:guide id="4" orient="horz" pos="816" userDrawn="1">
          <p15:clr>
            <a:srgbClr val="A4A3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our Content Vertical">
    <p:spTree>
      <p:nvGrpSpPr>
        <p:cNvPr id="1" name=""/>
        <p:cNvGrpSpPr/>
        <p:nvPr/>
      </p:nvGrpSpPr>
      <p:grpSpPr>
        <a:xfrm>
          <a:off x="0" y="0"/>
          <a:ext cx="0" cy="0"/>
          <a:chOff x="0" y="0"/>
          <a:chExt cx="0" cy="0"/>
        </a:xfrm>
      </p:grpSpPr>
      <p:sp>
        <p:nvSpPr>
          <p:cNvPr id="14" name="Text Placeholder 7">
            <a:extLst>
              <a:ext uri="{FF2B5EF4-FFF2-40B4-BE49-F238E27FC236}">
                <a16:creationId xmlns:a16="http://schemas.microsoft.com/office/drawing/2014/main" id="{7B0557E4-3002-944A-31ED-BD8B2A5B4F0C}"/>
              </a:ext>
            </a:extLst>
          </p:cNvPr>
          <p:cNvSpPr>
            <a:spLocks noGrp="1"/>
          </p:cNvSpPr>
          <p:nvPr>
            <p:ph type="body" sz="quarter" idx="23"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21" name="Content Placeholder 14">
            <a:extLst>
              <a:ext uri="{FF2B5EF4-FFF2-40B4-BE49-F238E27FC236}">
                <a16:creationId xmlns:a16="http://schemas.microsoft.com/office/drawing/2014/main" id="{5938A580-106B-F4F9-E06C-219B976D1E06}"/>
              </a:ext>
            </a:extLst>
          </p:cNvPr>
          <p:cNvSpPr>
            <a:spLocks noGrp="1"/>
          </p:cNvSpPr>
          <p:nvPr>
            <p:ph sz="quarter" idx="20"/>
          </p:nvPr>
        </p:nvSpPr>
        <p:spPr>
          <a:xfrm>
            <a:off x="533401" y="1234107"/>
            <a:ext cx="2580987" cy="4706617"/>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3" name="Content Placeholder 14">
            <a:extLst>
              <a:ext uri="{FF2B5EF4-FFF2-40B4-BE49-F238E27FC236}">
                <a16:creationId xmlns:a16="http://schemas.microsoft.com/office/drawing/2014/main" id="{78294A09-A340-450D-C2ED-A6F88ADE9AD5}"/>
              </a:ext>
            </a:extLst>
          </p:cNvPr>
          <p:cNvSpPr>
            <a:spLocks noGrp="1"/>
          </p:cNvSpPr>
          <p:nvPr>
            <p:ph sz="quarter" idx="41"/>
          </p:nvPr>
        </p:nvSpPr>
        <p:spPr>
          <a:xfrm>
            <a:off x="3378838" y="1234107"/>
            <a:ext cx="2583611" cy="4706617"/>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7" name="Content Placeholder 14">
            <a:extLst>
              <a:ext uri="{FF2B5EF4-FFF2-40B4-BE49-F238E27FC236}">
                <a16:creationId xmlns:a16="http://schemas.microsoft.com/office/drawing/2014/main" id="{D0E1C78F-32CF-8A6C-8587-002A90100DA1}"/>
              </a:ext>
            </a:extLst>
          </p:cNvPr>
          <p:cNvSpPr>
            <a:spLocks noGrp="1"/>
          </p:cNvSpPr>
          <p:nvPr>
            <p:ph sz="quarter" idx="43"/>
          </p:nvPr>
        </p:nvSpPr>
        <p:spPr>
          <a:xfrm>
            <a:off x="6226899" y="1234107"/>
            <a:ext cx="2583611" cy="4706617"/>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8" name="Content Placeholder 14">
            <a:extLst>
              <a:ext uri="{FF2B5EF4-FFF2-40B4-BE49-F238E27FC236}">
                <a16:creationId xmlns:a16="http://schemas.microsoft.com/office/drawing/2014/main" id="{3F599AB4-117C-B923-FE3D-BEA5F2C4267E}"/>
              </a:ext>
            </a:extLst>
          </p:cNvPr>
          <p:cNvSpPr>
            <a:spLocks noGrp="1"/>
          </p:cNvSpPr>
          <p:nvPr>
            <p:ph sz="quarter" idx="45"/>
          </p:nvPr>
        </p:nvSpPr>
        <p:spPr>
          <a:xfrm>
            <a:off x="9072336" y="1234107"/>
            <a:ext cx="2583611" cy="4706617"/>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Text Placeholder 4">
            <a:extLst>
              <a:ext uri="{FF2B5EF4-FFF2-40B4-BE49-F238E27FC236}">
                <a16:creationId xmlns:a16="http://schemas.microsoft.com/office/drawing/2014/main" id="{5AD56EFC-310E-40BC-E533-0CF58EC3E24B}"/>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4" name="Title Placeholder 1">
            <a:extLst>
              <a:ext uri="{FF2B5EF4-FFF2-40B4-BE49-F238E27FC236}">
                <a16:creationId xmlns:a16="http://schemas.microsoft.com/office/drawing/2014/main" id="{18DBFCE3-6D74-48C5-D4DE-59209E13BE71}"/>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5" name="Text Placeholder 6">
            <a:extLst>
              <a:ext uri="{FF2B5EF4-FFF2-40B4-BE49-F238E27FC236}">
                <a16:creationId xmlns:a16="http://schemas.microsoft.com/office/drawing/2014/main" id="{42B7B92A-8B9A-DA11-9A9D-C7AFB6358379}"/>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2960446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our Content Vertical w/Sub">
    <p:spTree>
      <p:nvGrpSpPr>
        <p:cNvPr id="1" name=""/>
        <p:cNvGrpSpPr/>
        <p:nvPr/>
      </p:nvGrpSpPr>
      <p:grpSpPr>
        <a:xfrm>
          <a:off x="0" y="0"/>
          <a:ext cx="0" cy="0"/>
          <a:chOff x="0" y="0"/>
          <a:chExt cx="0" cy="0"/>
        </a:xfrm>
      </p:grpSpPr>
      <p:sp>
        <p:nvSpPr>
          <p:cNvPr id="15" name="Text Placeholder 3">
            <a:extLst>
              <a:ext uri="{FF2B5EF4-FFF2-40B4-BE49-F238E27FC236}">
                <a16:creationId xmlns:a16="http://schemas.microsoft.com/office/drawing/2014/main" id="{45807A19-6691-BCF7-A42E-62A90E1B6D6A}"/>
              </a:ext>
            </a:extLst>
          </p:cNvPr>
          <p:cNvSpPr>
            <a:spLocks noGrp="1"/>
          </p:cNvSpPr>
          <p:nvPr>
            <p:ph type="body" sz="quarter" idx="16" hasCustomPrompt="1"/>
          </p:nvPr>
        </p:nvSpPr>
        <p:spPr>
          <a:xfrm>
            <a:off x="533095" y="1255572"/>
            <a:ext cx="2586569"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dirty="0"/>
              <a:t>Subhead</a:t>
            </a:r>
          </a:p>
        </p:txBody>
      </p:sp>
      <p:sp>
        <p:nvSpPr>
          <p:cNvPr id="24" name="Content Placeholder 14">
            <a:extLst>
              <a:ext uri="{FF2B5EF4-FFF2-40B4-BE49-F238E27FC236}">
                <a16:creationId xmlns:a16="http://schemas.microsoft.com/office/drawing/2014/main" id="{FC231BD8-9151-AA02-9520-1E19E492716A}"/>
              </a:ext>
            </a:extLst>
          </p:cNvPr>
          <p:cNvSpPr>
            <a:spLocks noGrp="1"/>
          </p:cNvSpPr>
          <p:nvPr>
            <p:ph sz="quarter" idx="21"/>
          </p:nvPr>
        </p:nvSpPr>
        <p:spPr>
          <a:xfrm>
            <a:off x="533401" y="1676399"/>
            <a:ext cx="2583611" cy="4264325"/>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9" name="Text Placeholder 7">
            <a:extLst>
              <a:ext uri="{FF2B5EF4-FFF2-40B4-BE49-F238E27FC236}">
                <a16:creationId xmlns:a16="http://schemas.microsoft.com/office/drawing/2014/main" id="{592ADDDA-A5E2-D7D1-F42E-124E5BD64AC4}"/>
              </a:ext>
            </a:extLst>
          </p:cNvPr>
          <p:cNvSpPr>
            <a:spLocks noGrp="1"/>
          </p:cNvSpPr>
          <p:nvPr>
            <p:ph type="body" sz="quarter" idx="23"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32" name="Text Placeholder 3">
            <a:extLst>
              <a:ext uri="{FF2B5EF4-FFF2-40B4-BE49-F238E27FC236}">
                <a16:creationId xmlns:a16="http://schemas.microsoft.com/office/drawing/2014/main" id="{690456C2-FD87-CC33-FEBC-81993FEEC942}"/>
              </a:ext>
            </a:extLst>
          </p:cNvPr>
          <p:cNvSpPr>
            <a:spLocks noGrp="1"/>
          </p:cNvSpPr>
          <p:nvPr>
            <p:ph type="body" sz="quarter" idx="40" hasCustomPrompt="1"/>
          </p:nvPr>
        </p:nvSpPr>
        <p:spPr>
          <a:xfrm>
            <a:off x="3378532" y="1255572"/>
            <a:ext cx="2586569"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dirty="0"/>
              <a:t>Subhead</a:t>
            </a:r>
          </a:p>
        </p:txBody>
      </p:sp>
      <p:sp>
        <p:nvSpPr>
          <p:cNvPr id="34" name="Content Placeholder 14">
            <a:extLst>
              <a:ext uri="{FF2B5EF4-FFF2-40B4-BE49-F238E27FC236}">
                <a16:creationId xmlns:a16="http://schemas.microsoft.com/office/drawing/2014/main" id="{C749B3EA-7A9D-FE23-5198-01D09EC09BC6}"/>
              </a:ext>
            </a:extLst>
          </p:cNvPr>
          <p:cNvSpPr>
            <a:spLocks noGrp="1"/>
          </p:cNvSpPr>
          <p:nvPr>
            <p:ph sz="quarter" idx="41"/>
          </p:nvPr>
        </p:nvSpPr>
        <p:spPr>
          <a:xfrm>
            <a:off x="3378838" y="1676399"/>
            <a:ext cx="2583611" cy="4264325"/>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5" name="Text Placeholder 3">
            <a:extLst>
              <a:ext uri="{FF2B5EF4-FFF2-40B4-BE49-F238E27FC236}">
                <a16:creationId xmlns:a16="http://schemas.microsoft.com/office/drawing/2014/main" id="{B4DD07CB-A047-5FF1-9D50-41BCF9D90805}"/>
              </a:ext>
            </a:extLst>
          </p:cNvPr>
          <p:cNvSpPr>
            <a:spLocks noGrp="1"/>
          </p:cNvSpPr>
          <p:nvPr>
            <p:ph type="body" sz="quarter" idx="42" hasCustomPrompt="1"/>
          </p:nvPr>
        </p:nvSpPr>
        <p:spPr>
          <a:xfrm>
            <a:off x="6226593" y="1255572"/>
            <a:ext cx="2586569"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dirty="0"/>
              <a:t>Subhead</a:t>
            </a:r>
          </a:p>
        </p:txBody>
      </p:sp>
      <p:sp>
        <p:nvSpPr>
          <p:cNvPr id="36" name="Content Placeholder 14">
            <a:extLst>
              <a:ext uri="{FF2B5EF4-FFF2-40B4-BE49-F238E27FC236}">
                <a16:creationId xmlns:a16="http://schemas.microsoft.com/office/drawing/2014/main" id="{7D629051-0ED3-70EA-9C6F-0EF9B1364289}"/>
              </a:ext>
            </a:extLst>
          </p:cNvPr>
          <p:cNvSpPr>
            <a:spLocks noGrp="1"/>
          </p:cNvSpPr>
          <p:nvPr>
            <p:ph sz="quarter" idx="43"/>
          </p:nvPr>
        </p:nvSpPr>
        <p:spPr>
          <a:xfrm>
            <a:off x="6226899" y="1676399"/>
            <a:ext cx="2583611" cy="4264325"/>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7" name="Text Placeholder 3">
            <a:extLst>
              <a:ext uri="{FF2B5EF4-FFF2-40B4-BE49-F238E27FC236}">
                <a16:creationId xmlns:a16="http://schemas.microsoft.com/office/drawing/2014/main" id="{7A09C287-BCD4-6FB3-A833-D63908019007}"/>
              </a:ext>
            </a:extLst>
          </p:cNvPr>
          <p:cNvSpPr>
            <a:spLocks noGrp="1"/>
          </p:cNvSpPr>
          <p:nvPr>
            <p:ph type="body" sz="quarter" idx="44" hasCustomPrompt="1"/>
          </p:nvPr>
        </p:nvSpPr>
        <p:spPr>
          <a:xfrm>
            <a:off x="9072030" y="1255572"/>
            <a:ext cx="2586569"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dirty="0"/>
              <a:t>Subhead</a:t>
            </a:r>
          </a:p>
        </p:txBody>
      </p:sp>
      <p:sp>
        <p:nvSpPr>
          <p:cNvPr id="38" name="Content Placeholder 14">
            <a:extLst>
              <a:ext uri="{FF2B5EF4-FFF2-40B4-BE49-F238E27FC236}">
                <a16:creationId xmlns:a16="http://schemas.microsoft.com/office/drawing/2014/main" id="{00995025-A9E6-49CB-1F69-D586CB29A765}"/>
              </a:ext>
            </a:extLst>
          </p:cNvPr>
          <p:cNvSpPr>
            <a:spLocks noGrp="1"/>
          </p:cNvSpPr>
          <p:nvPr>
            <p:ph sz="quarter" idx="45"/>
          </p:nvPr>
        </p:nvSpPr>
        <p:spPr>
          <a:xfrm>
            <a:off x="9072336" y="1676399"/>
            <a:ext cx="2583611" cy="4264325"/>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3" name="Text Placeholder 4">
            <a:extLst>
              <a:ext uri="{FF2B5EF4-FFF2-40B4-BE49-F238E27FC236}">
                <a16:creationId xmlns:a16="http://schemas.microsoft.com/office/drawing/2014/main" id="{08346265-0123-400A-1184-7CC92B5F3388}"/>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4" name="Title Placeholder 1">
            <a:extLst>
              <a:ext uri="{FF2B5EF4-FFF2-40B4-BE49-F238E27FC236}">
                <a16:creationId xmlns:a16="http://schemas.microsoft.com/office/drawing/2014/main" id="{39D9B312-6759-C516-07FA-4B4DBF3B6A0F}"/>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5" name="Text Placeholder 6">
            <a:extLst>
              <a:ext uri="{FF2B5EF4-FFF2-40B4-BE49-F238E27FC236}">
                <a16:creationId xmlns:a16="http://schemas.microsoft.com/office/drawing/2014/main" id="{4FA20223-C8B6-5B5B-14C4-4681AD9830C3}"/>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4119166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2" orient="horz" pos="1032" userDrawn="1">
          <p15:clr>
            <a:srgbClr val="A4A3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peaker Bios">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271247" y="1600200"/>
            <a:ext cx="6387353" cy="2172018"/>
          </a:xfrm>
          <a:ln>
            <a:noFill/>
          </a:ln>
        </p:spPr>
        <p:txBody>
          <a:bodyPr>
            <a:noAutofit/>
          </a:bodyPr>
          <a:lstStyle>
            <a:lvl1pPr marL="0" indent="0">
              <a:lnSpc>
                <a:spcPct val="108000"/>
              </a:lnSpc>
              <a:spcBef>
                <a:spcPts val="1200"/>
              </a:spcBef>
              <a:buClr>
                <a:schemeClr val="accent2"/>
              </a:buClr>
              <a:buNone/>
              <a:defRPr sz="1400"/>
            </a:lvl1pPr>
            <a:lvl2pPr marL="457200" indent="0">
              <a:lnSpc>
                <a:spcPct val="105000"/>
              </a:lnSpc>
              <a:buClr>
                <a:schemeClr val="accent4"/>
              </a:buClr>
              <a:buNone/>
              <a:defRPr sz="1400"/>
            </a:lvl2pPr>
            <a:lvl3pPr marL="914400" indent="0">
              <a:lnSpc>
                <a:spcPct val="105000"/>
              </a:lnSpc>
              <a:buClr>
                <a:schemeClr val="accent4"/>
              </a:buClr>
              <a:buNone/>
              <a:defRPr sz="1400"/>
            </a:lvl3pPr>
            <a:lvl4pPr marL="1371600" indent="0">
              <a:lnSpc>
                <a:spcPct val="105000"/>
              </a:lnSpc>
              <a:buClr>
                <a:schemeClr val="accent4"/>
              </a:buClr>
              <a:buNone/>
              <a:defRPr sz="1400"/>
            </a:lvl4pPr>
            <a:lvl5pPr marL="1828800" indent="0">
              <a:lnSpc>
                <a:spcPct val="105000"/>
              </a:lnSpc>
              <a:buClr>
                <a:schemeClr val="accent4"/>
              </a:buClr>
              <a:buFont typeface="Arial" panose="020B0604020202020204" pitchFamily="34" charset="0"/>
              <a:buNone/>
              <a:defRPr sz="1400"/>
            </a:lvl5pPr>
          </a:lstStyle>
          <a:p>
            <a:pPr lvl="0"/>
            <a:r>
              <a:rPr lang="en-US"/>
              <a:t>Speaker bio</a:t>
            </a:r>
            <a:endParaRPr lang="en-US" dirty="0"/>
          </a:p>
        </p:txBody>
      </p:sp>
      <p:sp>
        <p:nvSpPr>
          <p:cNvPr id="11" name="Content Placeholder 10"/>
          <p:cNvSpPr>
            <a:spLocks noGrp="1"/>
          </p:cNvSpPr>
          <p:nvPr>
            <p:ph sz="quarter" idx="14" hasCustomPrompt="1"/>
          </p:nvPr>
        </p:nvSpPr>
        <p:spPr>
          <a:xfrm>
            <a:off x="5272447" y="3995928"/>
            <a:ext cx="6370349" cy="2172018"/>
          </a:xfrm>
          <a:ln>
            <a:noFill/>
          </a:ln>
        </p:spPr>
        <p:txBody>
          <a:bodyPr>
            <a:noAutofit/>
          </a:bodyPr>
          <a:lstStyle>
            <a:lvl1pPr marL="0" indent="0">
              <a:lnSpc>
                <a:spcPct val="108000"/>
              </a:lnSpc>
              <a:spcBef>
                <a:spcPts val="1200"/>
              </a:spcBef>
              <a:buNone/>
              <a:defRPr sz="1400"/>
            </a:lvl1pPr>
            <a:lvl2pPr marL="457200" indent="0">
              <a:buNone/>
              <a:defRPr sz="1400"/>
            </a:lvl2pPr>
            <a:lvl3pPr marL="914400" indent="0">
              <a:buNone/>
              <a:defRPr sz="1400"/>
            </a:lvl3pPr>
            <a:lvl4pPr marL="1371600" indent="0">
              <a:buNone/>
              <a:defRPr sz="1400"/>
            </a:lvl4pPr>
            <a:lvl5pPr marL="1828800" indent="0">
              <a:buFont typeface="Arial" panose="020B0604020202020204" pitchFamily="34" charset="0"/>
              <a:buNone/>
              <a:defRPr sz="1400"/>
            </a:lvl5pPr>
          </a:lstStyle>
          <a:p>
            <a:pPr lvl="0"/>
            <a:r>
              <a:rPr lang="en-US"/>
              <a:t>Speaker bio</a:t>
            </a:r>
            <a:endParaRPr lang="en-US" dirty="0"/>
          </a:p>
        </p:txBody>
      </p:sp>
      <p:sp>
        <p:nvSpPr>
          <p:cNvPr id="10" name="Picture Placeholder 4"/>
          <p:cNvSpPr>
            <a:spLocks noGrp="1"/>
          </p:cNvSpPr>
          <p:nvPr>
            <p:ph type="pic" sz="quarter" idx="16" hasCustomPrompt="1"/>
          </p:nvPr>
        </p:nvSpPr>
        <p:spPr>
          <a:xfrm>
            <a:off x="533400" y="1828800"/>
            <a:ext cx="914400" cy="914400"/>
          </a:xfrm>
        </p:spPr>
        <p:txBody>
          <a:bodyPr>
            <a:noAutofit/>
          </a:bodyPr>
          <a:lstStyle>
            <a:lvl1pPr marL="0" indent="0">
              <a:buNone/>
              <a:defRPr sz="1050"/>
            </a:lvl1pPr>
          </a:lstStyle>
          <a:p>
            <a:r>
              <a:rPr lang="en-US" dirty="0"/>
              <a:t>Click on icon to add headshot</a:t>
            </a:r>
          </a:p>
        </p:txBody>
      </p:sp>
      <p:sp>
        <p:nvSpPr>
          <p:cNvPr id="16" name="Text Placeholder 7"/>
          <p:cNvSpPr>
            <a:spLocks noGrp="1"/>
          </p:cNvSpPr>
          <p:nvPr>
            <p:ph type="body" sz="quarter" idx="17" hasCustomPrompt="1"/>
          </p:nvPr>
        </p:nvSpPr>
        <p:spPr>
          <a:xfrm>
            <a:off x="1609860" y="1783080"/>
            <a:ext cx="3173406" cy="525780"/>
          </a:xfrm>
        </p:spPr>
        <p:txBody>
          <a:bodyPr lIns="0" tIns="0" rIns="0" bIns="0" anchor="b">
            <a:noAutofit/>
          </a:bodyPr>
          <a:lstStyle>
            <a:lvl1pPr marL="0" indent="0">
              <a:lnSpc>
                <a:spcPct val="100000"/>
              </a:lnSpc>
              <a:buNone/>
              <a:defRPr sz="1600" b="1" baseline="0">
                <a:solidFill>
                  <a:schemeClr val="accent1"/>
                </a:solidFill>
              </a:defRPr>
            </a:lvl1pPr>
            <a:lvl2pPr marL="457200" indent="0">
              <a:buNone/>
              <a:defRPr/>
            </a:lvl2pPr>
            <a:lvl3pPr marL="914400" indent="0">
              <a:buNone/>
              <a:defRPr/>
            </a:lvl3pPr>
            <a:lvl4pPr marL="1371600" indent="0">
              <a:buNone/>
              <a:defRPr/>
            </a:lvl4pPr>
            <a:lvl5pPr marL="1828800" indent="0">
              <a:buFont typeface="Arial" panose="020B0604020202020204" pitchFamily="34" charset="0"/>
              <a:buNone/>
              <a:defRPr/>
            </a:lvl5pPr>
          </a:lstStyle>
          <a:p>
            <a:pPr lvl="0"/>
            <a:r>
              <a:rPr lang="en-US" dirty="0"/>
              <a:t>Name </a:t>
            </a:r>
            <a:r>
              <a:rPr lang="en-US" dirty="0" err="1"/>
              <a:t>LastName</a:t>
            </a:r>
            <a:endParaRPr lang="en-US" dirty="0"/>
          </a:p>
        </p:txBody>
      </p:sp>
      <p:sp>
        <p:nvSpPr>
          <p:cNvPr id="17" name="Text Placeholder 7"/>
          <p:cNvSpPr>
            <a:spLocks noGrp="1"/>
          </p:cNvSpPr>
          <p:nvPr>
            <p:ph type="body" sz="quarter" idx="18" hasCustomPrompt="1"/>
          </p:nvPr>
        </p:nvSpPr>
        <p:spPr>
          <a:xfrm>
            <a:off x="1609860" y="2368297"/>
            <a:ext cx="3173406" cy="377349"/>
          </a:xfrm>
        </p:spPr>
        <p:txBody>
          <a:bodyPr lIns="0" tIns="0" rIns="0" bIns="0" anchor="ctr">
            <a:noAutofit/>
          </a:bodyPr>
          <a:lstStyle>
            <a:lvl1pPr marL="0" indent="0">
              <a:lnSpc>
                <a:spcPct val="100000"/>
              </a:lnSpc>
              <a:buNone/>
              <a:defRPr sz="1100" b="0" i="1" baseline="0">
                <a:solidFill>
                  <a:schemeClr val="tx1"/>
                </a:solidFill>
              </a:defRPr>
            </a:lvl1pPr>
            <a:lvl2pPr marL="457200" indent="0">
              <a:buNone/>
              <a:defRPr/>
            </a:lvl2pPr>
            <a:lvl3pPr marL="914400" indent="0">
              <a:buNone/>
              <a:defRPr/>
            </a:lvl3pPr>
            <a:lvl4pPr marL="1371600" indent="0">
              <a:buNone/>
              <a:defRPr/>
            </a:lvl4pPr>
            <a:lvl5pPr marL="1828800" indent="0">
              <a:buFont typeface="Arial" panose="020B0604020202020204" pitchFamily="34" charset="0"/>
              <a:buNone/>
              <a:defRPr/>
            </a:lvl5pPr>
          </a:lstStyle>
          <a:p>
            <a:pPr lvl="0"/>
            <a:r>
              <a:rPr lang="en-US"/>
              <a:t>Title, Organization</a:t>
            </a:r>
          </a:p>
        </p:txBody>
      </p:sp>
      <p:sp>
        <p:nvSpPr>
          <p:cNvPr id="18" name="Picture Placeholder 4"/>
          <p:cNvSpPr>
            <a:spLocks noGrp="1"/>
          </p:cNvSpPr>
          <p:nvPr>
            <p:ph type="pic" sz="quarter" idx="19" hasCustomPrompt="1"/>
          </p:nvPr>
        </p:nvSpPr>
        <p:spPr>
          <a:xfrm>
            <a:off x="533400" y="4224528"/>
            <a:ext cx="914400" cy="914400"/>
          </a:xfrm>
        </p:spPr>
        <p:txBody>
          <a:bodyPr>
            <a:noAutofit/>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050"/>
            </a:lvl1pPr>
          </a:lstStyle>
          <a:p>
            <a:r>
              <a:rPr lang="en-US" dirty="0"/>
              <a:t>Click on icon to add headshot</a:t>
            </a:r>
          </a:p>
        </p:txBody>
      </p:sp>
      <p:sp>
        <p:nvSpPr>
          <p:cNvPr id="19" name="Text Placeholder 7"/>
          <p:cNvSpPr>
            <a:spLocks noGrp="1"/>
          </p:cNvSpPr>
          <p:nvPr>
            <p:ph type="body" sz="quarter" idx="20" hasCustomPrompt="1"/>
          </p:nvPr>
        </p:nvSpPr>
        <p:spPr>
          <a:xfrm>
            <a:off x="1611084" y="4178808"/>
            <a:ext cx="3173406" cy="525780"/>
          </a:xfrm>
        </p:spPr>
        <p:txBody>
          <a:bodyPr lIns="0" tIns="0" rIns="0" bIns="0" anchor="b">
            <a:noAutofit/>
          </a:bodyPr>
          <a:lstStyle>
            <a:lvl1pPr marL="0" indent="0">
              <a:lnSpc>
                <a:spcPct val="100000"/>
              </a:lnSpc>
              <a:buNone/>
              <a:defRPr sz="1600" b="1" baseline="0">
                <a:solidFill>
                  <a:schemeClr val="accent1"/>
                </a:solidFill>
              </a:defRPr>
            </a:lvl1pPr>
            <a:lvl2pPr marL="457200" indent="0">
              <a:buNone/>
              <a:defRPr/>
            </a:lvl2pPr>
            <a:lvl3pPr marL="914400" indent="0">
              <a:buNone/>
              <a:defRPr/>
            </a:lvl3pPr>
            <a:lvl4pPr marL="1371600" indent="0">
              <a:buNone/>
              <a:defRPr/>
            </a:lvl4pPr>
            <a:lvl5pPr marL="1828800" indent="0">
              <a:buFont typeface="Arial" panose="020B0604020202020204" pitchFamily="34" charset="0"/>
              <a:buNone/>
              <a:defRPr/>
            </a:lvl5pPr>
          </a:lstStyle>
          <a:p>
            <a:pPr lvl="0"/>
            <a:r>
              <a:rPr lang="en-US" dirty="0"/>
              <a:t>Name </a:t>
            </a:r>
            <a:r>
              <a:rPr lang="en-US" dirty="0" err="1"/>
              <a:t>LastName</a:t>
            </a:r>
            <a:endParaRPr lang="en-US" dirty="0"/>
          </a:p>
        </p:txBody>
      </p:sp>
      <p:sp>
        <p:nvSpPr>
          <p:cNvPr id="20" name="Text Placeholder 7"/>
          <p:cNvSpPr>
            <a:spLocks noGrp="1"/>
          </p:cNvSpPr>
          <p:nvPr>
            <p:ph type="body" sz="quarter" idx="21" hasCustomPrompt="1"/>
          </p:nvPr>
        </p:nvSpPr>
        <p:spPr>
          <a:xfrm>
            <a:off x="1611084" y="4764025"/>
            <a:ext cx="3173406" cy="377349"/>
          </a:xfrm>
        </p:spPr>
        <p:txBody>
          <a:bodyPr lIns="0" tIns="0" rIns="0" bIns="0" anchor="ctr">
            <a:noAutofit/>
          </a:bodyPr>
          <a:lstStyle>
            <a:lvl1pPr marL="0" indent="0">
              <a:lnSpc>
                <a:spcPct val="100000"/>
              </a:lnSpc>
              <a:buNone/>
              <a:defRPr sz="1100" b="0" i="1" baseline="0">
                <a:solidFill>
                  <a:schemeClr val="tx1"/>
                </a:solidFill>
              </a:defRPr>
            </a:lvl1pPr>
            <a:lvl2pPr marL="457200" indent="0">
              <a:buNone/>
              <a:defRPr/>
            </a:lvl2pPr>
            <a:lvl3pPr marL="914400" indent="0">
              <a:buNone/>
              <a:defRPr/>
            </a:lvl3pPr>
            <a:lvl4pPr marL="1371600" indent="0">
              <a:buNone/>
              <a:defRPr/>
            </a:lvl4pPr>
            <a:lvl5pPr marL="1828800" indent="0">
              <a:buFont typeface="Arial" panose="020B0604020202020204" pitchFamily="34" charset="0"/>
              <a:buNone/>
              <a:defRPr/>
            </a:lvl5pPr>
          </a:lstStyle>
          <a:p>
            <a:pPr lvl="0"/>
            <a:r>
              <a:rPr lang="en-US"/>
              <a:t>Title, Organization</a:t>
            </a:r>
          </a:p>
        </p:txBody>
      </p:sp>
      <p:cxnSp>
        <p:nvCxnSpPr>
          <p:cNvPr id="21" name="Straight Connector 20"/>
          <p:cNvCxnSpPr>
            <a:cxnSpLocks/>
          </p:cNvCxnSpPr>
          <p:nvPr/>
        </p:nvCxnSpPr>
        <p:spPr>
          <a:xfrm>
            <a:off x="533400" y="1636640"/>
            <a:ext cx="4305154" cy="0"/>
          </a:xfrm>
          <a:prstGeom prst="line">
            <a:avLst/>
          </a:prstGeom>
          <a:ln w="635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FEC143C-87E0-4844-A675-310560324307}"/>
              </a:ext>
            </a:extLst>
          </p:cNvPr>
          <p:cNvCxnSpPr>
            <a:cxnSpLocks/>
          </p:cNvCxnSpPr>
          <p:nvPr userDrawn="1"/>
        </p:nvCxnSpPr>
        <p:spPr>
          <a:xfrm>
            <a:off x="533400" y="3995928"/>
            <a:ext cx="4305154" cy="0"/>
          </a:xfrm>
          <a:prstGeom prst="line">
            <a:avLst/>
          </a:prstGeom>
          <a:ln w="635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 Placeholder 7">
            <a:extLst>
              <a:ext uri="{FF2B5EF4-FFF2-40B4-BE49-F238E27FC236}">
                <a16:creationId xmlns:a16="http://schemas.microsoft.com/office/drawing/2014/main" id="{C58666AC-2FF0-CE01-949B-3C968780D728}"/>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4" name="Text Placeholder 4">
            <a:extLst>
              <a:ext uri="{FF2B5EF4-FFF2-40B4-BE49-F238E27FC236}">
                <a16:creationId xmlns:a16="http://schemas.microsoft.com/office/drawing/2014/main" id="{1951566A-AE12-AAA4-A1C5-669A8181927F}"/>
              </a:ext>
            </a:extLst>
          </p:cNvPr>
          <p:cNvSpPr>
            <a:spLocks noGrp="1"/>
          </p:cNvSpPr>
          <p:nvPr>
            <p:ph type="body" sz="quarter" idx="38"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5" name="Title Placeholder 1">
            <a:extLst>
              <a:ext uri="{FF2B5EF4-FFF2-40B4-BE49-F238E27FC236}">
                <a16:creationId xmlns:a16="http://schemas.microsoft.com/office/drawing/2014/main" id="{3D7BEFE6-3AEC-8F2A-10A1-9DEB8DD82793}"/>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6" name="Text Placeholder 6">
            <a:extLst>
              <a:ext uri="{FF2B5EF4-FFF2-40B4-BE49-F238E27FC236}">
                <a16:creationId xmlns:a16="http://schemas.microsoft.com/office/drawing/2014/main" id="{E35047A2-9312-ED5A-BBEA-7EFD19C2BB5B}"/>
              </a:ext>
            </a:extLst>
          </p:cNvPr>
          <p:cNvSpPr>
            <a:spLocks noGrp="1"/>
          </p:cNvSpPr>
          <p:nvPr>
            <p:ph type="body" sz="quarter" idx="39"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3604601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ullets w/Photo">
    <p:spTree>
      <p:nvGrpSpPr>
        <p:cNvPr id="1" name=""/>
        <p:cNvGrpSpPr/>
        <p:nvPr/>
      </p:nvGrpSpPr>
      <p:grpSpPr>
        <a:xfrm>
          <a:off x="0" y="0"/>
          <a:ext cx="0" cy="0"/>
          <a:chOff x="0" y="0"/>
          <a:chExt cx="0" cy="0"/>
        </a:xfrm>
      </p:grpSpPr>
      <p:sp>
        <p:nvSpPr>
          <p:cNvPr id="14" name="Content Placeholder 10"/>
          <p:cNvSpPr>
            <a:spLocks noGrp="1" noChangeAspect="1"/>
          </p:cNvSpPr>
          <p:nvPr>
            <p:ph sz="quarter" idx="14" hasCustomPrompt="1"/>
          </p:nvPr>
        </p:nvSpPr>
        <p:spPr>
          <a:xfrm>
            <a:off x="6328435" y="1234107"/>
            <a:ext cx="5325033" cy="4663773"/>
          </a:xfrm>
          <a:ln>
            <a:noFill/>
          </a:ln>
        </p:spPr>
        <p:txBody>
          <a:bodyPr>
            <a:noAutofit/>
          </a:bodyPr>
          <a:lstStyle>
            <a:lvl1pPr marL="0" indent="0">
              <a:buNone/>
              <a:defRPr sz="2400" baseline="0"/>
            </a:lvl1pPr>
          </a:lstStyle>
          <a:p>
            <a:pPr lvl="0"/>
            <a:r>
              <a:rPr lang="en-US" dirty="0"/>
              <a:t>Click on photo icon below to add photo</a:t>
            </a:r>
          </a:p>
        </p:txBody>
      </p:sp>
      <p:sp>
        <p:nvSpPr>
          <p:cNvPr id="9" name="Content Placeholder 14">
            <a:extLst>
              <a:ext uri="{FF2B5EF4-FFF2-40B4-BE49-F238E27FC236}">
                <a16:creationId xmlns:a16="http://schemas.microsoft.com/office/drawing/2014/main" id="{99719743-8556-9446-92E5-F66EA70B42C7}"/>
              </a:ext>
            </a:extLst>
          </p:cNvPr>
          <p:cNvSpPr>
            <a:spLocks noGrp="1"/>
          </p:cNvSpPr>
          <p:nvPr>
            <p:ph sz="quarter" idx="20"/>
          </p:nvPr>
        </p:nvSpPr>
        <p:spPr>
          <a:xfrm>
            <a:off x="533401" y="1234107"/>
            <a:ext cx="5325034" cy="466377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3" name="Text Placeholder 7">
            <a:extLst>
              <a:ext uri="{FF2B5EF4-FFF2-40B4-BE49-F238E27FC236}">
                <a16:creationId xmlns:a16="http://schemas.microsoft.com/office/drawing/2014/main" id="{8ABACB62-8E9A-F8C9-3B4A-1B5D8F1AB489}"/>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3" name="Text Placeholder 4">
            <a:extLst>
              <a:ext uri="{FF2B5EF4-FFF2-40B4-BE49-F238E27FC236}">
                <a16:creationId xmlns:a16="http://schemas.microsoft.com/office/drawing/2014/main" id="{15E8DD69-B359-850F-23C6-5711F06217AC}"/>
              </a:ext>
            </a:extLst>
          </p:cNvPr>
          <p:cNvSpPr>
            <a:spLocks noGrp="1"/>
          </p:cNvSpPr>
          <p:nvPr>
            <p:ph type="body" sz="quarter" idx="2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4" name="Title Placeholder 1">
            <a:extLst>
              <a:ext uri="{FF2B5EF4-FFF2-40B4-BE49-F238E27FC236}">
                <a16:creationId xmlns:a16="http://schemas.microsoft.com/office/drawing/2014/main" id="{F88B3E48-9B0E-B2FD-ACDD-0BAC8F37F335}"/>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5" name="Text Placeholder 6">
            <a:extLst>
              <a:ext uri="{FF2B5EF4-FFF2-40B4-BE49-F238E27FC236}">
                <a16:creationId xmlns:a16="http://schemas.microsoft.com/office/drawing/2014/main" id="{CC987B96-DEF6-1F9A-ABAD-E609CB557AD0}"/>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3304135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hort Quote_White">
    <p:bg>
      <p:bgPr>
        <a:solidFill>
          <a:schemeClr val="bg1">
            <a:alpha val="25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5" hasCustomPrompt="1"/>
          </p:nvPr>
        </p:nvSpPr>
        <p:spPr>
          <a:xfrm>
            <a:off x="1912865" y="1866900"/>
            <a:ext cx="9745735" cy="3429000"/>
          </a:xfrm>
        </p:spPr>
        <p:txBody>
          <a:bodyPr anchor="ctr">
            <a:noAutofit/>
          </a:bodyPr>
          <a:lstStyle>
            <a:lvl1pPr marL="0" indent="0">
              <a:lnSpc>
                <a:spcPct val="110000"/>
              </a:lnSpc>
              <a:buNone/>
              <a:defRPr sz="4800" b="1" cap="none" baseline="0">
                <a:solidFill>
                  <a:schemeClr val="accent1"/>
                </a:solidFill>
                <a:latin typeface="+mn-lt"/>
              </a:defRPr>
            </a:lvl1pPr>
            <a:lvl2pPr marL="285750" indent="-285750">
              <a:buClr>
                <a:schemeClr val="accent1"/>
              </a:buClr>
              <a:buFont typeface="Arial" panose="020B0604020202020204" pitchFamily="34" charset="0"/>
              <a:buChar char="—"/>
              <a:defRPr sz="1800">
                <a:solidFill>
                  <a:schemeClr val="accent1"/>
                </a:solidFill>
              </a:defRPr>
            </a:lvl2pPr>
          </a:lstStyle>
          <a:p>
            <a:pPr lvl="0"/>
            <a:r>
              <a:rPr lang="en-US" dirty="0"/>
              <a:t>Short Quote</a:t>
            </a:r>
          </a:p>
          <a:p>
            <a:pPr lvl="1"/>
            <a:r>
              <a:rPr lang="en-US" dirty="0"/>
              <a:t>Second level</a:t>
            </a:r>
          </a:p>
        </p:txBody>
      </p:sp>
      <p:sp>
        <p:nvSpPr>
          <p:cNvPr id="7" name="Text Placeholder 7">
            <a:extLst>
              <a:ext uri="{FF2B5EF4-FFF2-40B4-BE49-F238E27FC236}">
                <a16:creationId xmlns:a16="http://schemas.microsoft.com/office/drawing/2014/main" id="{03D456B5-D20F-0970-343D-ADBDD52C35B3}"/>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12" name="Freeform 11">
            <a:extLst>
              <a:ext uri="{FF2B5EF4-FFF2-40B4-BE49-F238E27FC236}">
                <a16:creationId xmlns:a16="http://schemas.microsoft.com/office/drawing/2014/main" id="{2EAB4610-588E-3AAD-7043-AA1EE7AB8B45}"/>
              </a:ext>
            </a:extLst>
          </p:cNvPr>
          <p:cNvSpPr/>
          <p:nvPr userDrawn="1"/>
        </p:nvSpPr>
        <p:spPr>
          <a:xfrm>
            <a:off x="0" y="1319331"/>
            <a:ext cx="1854769" cy="1439908"/>
          </a:xfrm>
          <a:custGeom>
            <a:avLst/>
            <a:gdLst/>
            <a:ahLst/>
            <a:cxnLst/>
            <a:rect l="l" t="t" r="r" b="b"/>
            <a:pathLst>
              <a:path w="2643838" h="2053586">
                <a:moveTo>
                  <a:pt x="2539315" y="0"/>
                </a:moveTo>
                <a:lnTo>
                  <a:pt x="2539315" y="150637"/>
                </a:lnTo>
                <a:cubicBezTo>
                  <a:pt x="2326168" y="228518"/>
                  <a:pt x="2159135" y="350975"/>
                  <a:pt x="2038215" y="518008"/>
                </a:cubicBezTo>
                <a:cubicBezTo>
                  <a:pt x="1917295" y="685041"/>
                  <a:pt x="1856835" y="858735"/>
                  <a:pt x="1856835" y="1039090"/>
                </a:cubicBezTo>
                <a:cubicBezTo>
                  <a:pt x="1856835" y="1078031"/>
                  <a:pt x="1862984" y="1106723"/>
                  <a:pt x="1875281" y="1125169"/>
                </a:cubicBezTo>
                <a:cubicBezTo>
                  <a:pt x="1883478" y="1137465"/>
                  <a:pt x="1892701" y="1143614"/>
                  <a:pt x="1902949" y="1143614"/>
                </a:cubicBezTo>
                <a:cubicBezTo>
                  <a:pt x="1913196" y="1143614"/>
                  <a:pt x="1928567" y="1136441"/>
                  <a:pt x="1949062" y="1122094"/>
                </a:cubicBezTo>
                <a:cubicBezTo>
                  <a:pt x="2014646" y="1074956"/>
                  <a:pt x="2097650" y="1051387"/>
                  <a:pt x="2198075" y="1051387"/>
                </a:cubicBezTo>
                <a:cubicBezTo>
                  <a:pt x="2314896" y="1051387"/>
                  <a:pt x="2418395" y="1099038"/>
                  <a:pt x="2508572" y="1194339"/>
                </a:cubicBezTo>
                <a:cubicBezTo>
                  <a:pt x="2598750" y="1289640"/>
                  <a:pt x="2643838" y="1402874"/>
                  <a:pt x="2643838" y="1534041"/>
                </a:cubicBezTo>
                <a:cubicBezTo>
                  <a:pt x="2643838" y="1671357"/>
                  <a:pt x="2592089" y="1792277"/>
                  <a:pt x="2488590" y="1896801"/>
                </a:cubicBezTo>
                <a:cubicBezTo>
                  <a:pt x="2385090" y="2001324"/>
                  <a:pt x="2259559" y="2053586"/>
                  <a:pt x="2111997" y="2053586"/>
                </a:cubicBezTo>
                <a:cubicBezTo>
                  <a:pt x="1939840" y="2053586"/>
                  <a:pt x="1791251" y="1982879"/>
                  <a:pt x="1666233" y="1841464"/>
                </a:cubicBezTo>
                <a:cubicBezTo>
                  <a:pt x="1541214" y="1700050"/>
                  <a:pt x="1478705" y="1510472"/>
                  <a:pt x="1478705" y="1272732"/>
                </a:cubicBezTo>
                <a:cubicBezTo>
                  <a:pt x="1478705" y="996051"/>
                  <a:pt x="1563758" y="748063"/>
                  <a:pt x="1733866" y="528768"/>
                </a:cubicBezTo>
                <a:cubicBezTo>
                  <a:pt x="1903973" y="309473"/>
                  <a:pt x="2172456" y="133217"/>
                  <a:pt x="2539315" y="0"/>
                </a:cubicBezTo>
                <a:close/>
                <a:moveTo>
                  <a:pt x="1060610" y="0"/>
                </a:moveTo>
                <a:lnTo>
                  <a:pt x="1060610" y="150637"/>
                </a:lnTo>
                <a:cubicBezTo>
                  <a:pt x="847463" y="228518"/>
                  <a:pt x="680430" y="350975"/>
                  <a:pt x="559510" y="518008"/>
                </a:cubicBezTo>
                <a:cubicBezTo>
                  <a:pt x="438590" y="685041"/>
                  <a:pt x="378130" y="858735"/>
                  <a:pt x="378130" y="1039090"/>
                </a:cubicBezTo>
                <a:cubicBezTo>
                  <a:pt x="378130" y="1078031"/>
                  <a:pt x="384279" y="1106723"/>
                  <a:pt x="396576" y="1125169"/>
                </a:cubicBezTo>
                <a:cubicBezTo>
                  <a:pt x="404774" y="1137465"/>
                  <a:pt x="413996" y="1143614"/>
                  <a:pt x="424244" y="1143614"/>
                </a:cubicBezTo>
                <a:cubicBezTo>
                  <a:pt x="434491" y="1143614"/>
                  <a:pt x="449862" y="1136441"/>
                  <a:pt x="470357" y="1122094"/>
                </a:cubicBezTo>
                <a:cubicBezTo>
                  <a:pt x="535941" y="1074956"/>
                  <a:pt x="618945" y="1051387"/>
                  <a:pt x="719370" y="1051387"/>
                </a:cubicBezTo>
                <a:cubicBezTo>
                  <a:pt x="836191" y="1051387"/>
                  <a:pt x="939690" y="1099038"/>
                  <a:pt x="1029867" y="1194339"/>
                </a:cubicBezTo>
                <a:cubicBezTo>
                  <a:pt x="1120045" y="1289640"/>
                  <a:pt x="1165133" y="1402874"/>
                  <a:pt x="1165133" y="1534041"/>
                </a:cubicBezTo>
                <a:cubicBezTo>
                  <a:pt x="1165133" y="1671357"/>
                  <a:pt x="1113384" y="1792277"/>
                  <a:pt x="1009885" y="1896801"/>
                </a:cubicBezTo>
                <a:cubicBezTo>
                  <a:pt x="906386" y="2001324"/>
                  <a:pt x="780855" y="2053586"/>
                  <a:pt x="633292" y="2053586"/>
                </a:cubicBezTo>
                <a:cubicBezTo>
                  <a:pt x="461135" y="2053586"/>
                  <a:pt x="312547" y="1982879"/>
                  <a:pt x="187528" y="1841464"/>
                </a:cubicBezTo>
                <a:cubicBezTo>
                  <a:pt x="62509" y="1700050"/>
                  <a:pt x="0" y="1510472"/>
                  <a:pt x="0" y="1272732"/>
                </a:cubicBezTo>
                <a:cubicBezTo>
                  <a:pt x="0" y="996051"/>
                  <a:pt x="85054" y="748063"/>
                  <a:pt x="255161" y="528768"/>
                </a:cubicBezTo>
                <a:cubicBezTo>
                  <a:pt x="425269" y="309473"/>
                  <a:pt x="693751" y="133217"/>
                  <a:pt x="10606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1440" bIns="91440" rtlCol="0" anchor="t">
            <a:noAutofit/>
          </a:bodyPr>
          <a:lstStyle/>
          <a:p>
            <a:pPr algn="ctr"/>
            <a:endParaRPr lang="en-US" dirty="0"/>
          </a:p>
        </p:txBody>
      </p:sp>
      <p:sp>
        <p:nvSpPr>
          <p:cNvPr id="4" name="Text Placeholder 6">
            <a:extLst>
              <a:ext uri="{FF2B5EF4-FFF2-40B4-BE49-F238E27FC236}">
                <a16:creationId xmlns:a16="http://schemas.microsoft.com/office/drawing/2014/main" id="{F53AC2EE-643C-F5E9-AB9E-89D357466E10}"/>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685762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_White">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ED0270E9-E0C6-450D-9691-A8F7B542E29F}"/>
              </a:ext>
            </a:extLst>
          </p:cNvPr>
          <p:cNvSpPr>
            <a:spLocks noGrp="1"/>
          </p:cNvSpPr>
          <p:nvPr>
            <p:ph type="body" sz="quarter" idx="16" hasCustomPrompt="1"/>
          </p:nvPr>
        </p:nvSpPr>
        <p:spPr>
          <a:xfrm>
            <a:off x="541309" y="6380957"/>
            <a:ext cx="9207969" cy="193565"/>
          </a:xfrm>
        </p:spPr>
        <p:txBody>
          <a:bodyPr/>
          <a:lstStyle>
            <a:lvl1pPr marL="0" indent="0" algn="l">
              <a:lnSpc>
                <a:spcPts val="1400"/>
              </a:lnSpc>
              <a:spcBef>
                <a:spcPts val="0"/>
              </a:spcBef>
              <a:buNone/>
              <a:defRPr sz="1200" b="1" cap="all" baseline="0">
                <a:solidFill>
                  <a:schemeClr val="tx1"/>
                </a:solidFill>
                <a:latin typeface="+mn-lt"/>
              </a:defRPr>
            </a:lvl1pPr>
          </a:lstStyle>
          <a:p>
            <a:pPr lvl="0"/>
            <a:r>
              <a:rPr lang="en-US" dirty="0"/>
              <a:t>Insert “for internal use only” or other text here if needed</a:t>
            </a:r>
          </a:p>
        </p:txBody>
      </p:sp>
      <p:sp>
        <p:nvSpPr>
          <p:cNvPr id="8" name="Text Placeholder 2">
            <a:extLst>
              <a:ext uri="{FF2B5EF4-FFF2-40B4-BE49-F238E27FC236}">
                <a16:creationId xmlns:a16="http://schemas.microsoft.com/office/drawing/2014/main" id="{9EB66CAD-6917-1DB9-CDBB-EE9847DAB014}"/>
              </a:ext>
            </a:extLst>
          </p:cNvPr>
          <p:cNvSpPr>
            <a:spLocks noGrp="1"/>
          </p:cNvSpPr>
          <p:nvPr>
            <p:ph type="body" sz="quarter" idx="21" hasCustomPrompt="1"/>
          </p:nvPr>
        </p:nvSpPr>
        <p:spPr>
          <a:xfrm>
            <a:off x="7634834" y="6305132"/>
            <a:ext cx="4023765" cy="431800"/>
          </a:xfrm>
        </p:spPr>
        <p:txBody>
          <a:bodyPr anchor="t"/>
          <a:lstStyle>
            <a:lvl1pPr marL="0" indent="0" algn="r">
              <a:buNone/>
              <a:defRPr sz="1800" b="1">
                <a:solidFill>
                  <a:srgbClr val="004C85"/>
                </a:solidFill>
              </a:defRPr>
            </a:lvl1pPr>
            <a:lvl2pPr marL="457200" indent="0">
              <a:buNone/>
              <a:defRPr>
                <a:solidFill>
                  <a:srgbClr val="054C70"/>
                </a:solidFill>
              </a:defRPr>
            </a:lvl2pPr>
            <a:lvl3pPr marL="914400" indent="0">
              <a:buNone/>
              <a:defRPr>
                <a:solidFill>
                  <a:srgbClr val="054C70"/>
                </a:solidFill>
              </a:defRPr>
            </a:lvl3pPr>
            <a:lvl4pPr marL="1371600" indent="0">
              <a:buNone/>
              <a:defRPr>
                <a:solidFill>
                  <a:srgbClr val="054C70"/>
                </a:solidFill>
              </a:defRPr>
            </a:lvl4pPr>
            <a:lvl5pPr marL="1828800" indent="0">
              <a:buFont typeface="Arial" panose="020B0604020202020204" pitchFamily="34" charset="0"/>
              <a:buNone/>
              <a:defRPr>
                <a:solidFill>
                  <a:srgbClr val="054C70"/>
                </a:solidFill>
              </a:defRPr>
            </a:lvl5pPr>
          </a:lstStyle>
          <a:p>
            <a:pPr lvl="0"/>
            <a:r>
              <a:rPr lang="en-US" dirty="0"/>
              <a:t>trp.meet.ps/XXXX</a:t>
            </a:r>
          </a:p>
        </p:txBody>
      </p:sp>
      <p:pic>
        <p:nvPicPr>
          <p:cNvPr id="15" name="Picture 14">
            <a:extLst>
              <a:ext uri="{FF2B5EF4-FFF2-40B4-BE49-F238E27FC236}">
                <a16:creationId xmlns:a16="http://schemas.microsoft.com/office/drawing/2014/main" id="{8DD37A66-2631-ACE0-201E-6C661FE7E4C8}"/>
              </a:ext>
            </a:extLst>
          </p:cNvPr>
          <p:cNvPicPr>
            <a:picLocks noChangeAspect="1"/>
          </p:cNvPicPr>
          <p:nvPr userDrawn="1"/>
        </p:nvPicPr>
        <p:blipFill>
          <a:blip r:embed="rId2"/>
          <a:stretch>
            <a:fillRect/>
          </a:stretch>
        </p:blipFill>
        <p:spPr>
          <a:xfrm>
            <a:off x="533399" y="533399"/>
            <a:ext cx="2305049" cy="457200"/>
          </a:xfrm>
          <a:prstGeom prst="rect">
            <a:avLst/>
          </a:prstGeom>
        </p:spPr>
      </p:pic>
      <p:sp>
        <p:nvSpPr>
          <p:cNvPr id="17" name="Text Placeholder 13">
            <a:extLst>
              <a:ext uri="{FF2B5EF4-FFF2-40B4-BE49-F238E27FC236}">
                <a16:creationId xmlns:a16="http://schemas.microsoft.com/office/drawing/2014/main" id="{B7BA024E-BA8E-DF90-BE7F-C898F0ED9755}"/>
              </a:ext>
            </a:extLst>
          </p:cNvPr>
          <p:cNvSpPr>
            <a:spLocks noGrp="1"/>
          </p:cNvSpPr>
          <p:nvPr>
            <p:ph type="body" sz="quarter" idx="14" hasCustomPrompt="1"/>
          </p:nvPr>
        </p:nvSpPr>
        <p:spPr>
          <a:xfrm>
            <a:off x="541309" y="5034538"/>
            <a:ext cx="8990160" cy="958055"/>
          </a:xfrm>
        </p:spPr>
        <p:txBody>
          <a:bodyPr>
            <a:noAutofit/>
          </a:bodyPr>
          <a:lstStyle>
            <a:lvl1pPr marL="0" indent="0">
              <a:spcBef>
                <a:spcPts val="0"/>
              </a:spcBef>
              <a:buNone/>
              <a:defRPr sz="1600">
                <a:solidFill>
                  <a:srgbClr val="061937"/>
                </a:solidFill>
              </a:defRPr>
            </a:lvl1pPr>
          </a:lstStyle>
          <a:p>
            <a:r>
              <a:rPr lang="en-US" b="1" dirty="0"/>
              <a:t>PresenterName Bolded </a:t>
            </a:r>
            <a:r>
              <a:rPr lang="en-US" dirty="0" err="1"/>
              <a:t>CompanyName</a:t>
            </a:r>
            <a:r>
              <a:rPr lang="en-US" dirty="0"/>
              <a:t> Not Bolded</a:t>
            </a:r>
          </a:p>
          <a:p>
            <a:r>
              <a:rPr lang="en-US" dirty="0"/>
              <a:t>Conference or Meeting Name </a:t>
            </a:r>
          </a:p>
          <a:p>
            <a:r>
              <a:rPr lang="en-US" dirty="0"/>
              <a:t>Date</a:t>
            </a:r>
          </a:p>
        </p:txBody>
      </p:sp>
      <p:sp>
        <p:nvSpPr>
          <p:cNvPr id="18" name="Text Placeholder 11">
            <a:extLst>
              <a:ext uri="{FF2B5EF4-FFF2-40B4-BE49-F238E27FC236}">
                <a16:creationId xmlns:a16="http://schemas.microsoft.com/office/drawing/2014/main" id="{956F6274-524D-84F4-F4A4-907CC082618C}"/>
              </a:ext>
            </a:extLst>
          </p:cNvPr>
          <p:cNvSpPr>
            <a:spLocks noGrp="1"/>
          </p:cNvSpPr>
          <p:nvPr>
            <p:ph type="body" sz="quarter" idx="13" hasCustomPrompt="1"/>
          </p:nvPr>
        </p:nvSpPr>
        <p:spPr>
          <a:xfrm>
            <a:off x="533398" y="2917750"/>
            <a:ext cx="9000567" cy="1804249"/>
          </a:xfrm>
        </p:spPr>
        <p:txBody>
          <a:bodyPr anchor="t" anchorCtr="0">
            <a:noAutofit/>
          </a:bodyPr>
          <a:lstStyle>
            <a:lvl1pPr marL="0" indent="0">
              <a:lnSpc>
                <a:spcPct val="90000"/>
              </a:lnSpc>
              <a:spcBef>
                <a:spcPts val="0"/>
              </a:spcBef>
              <a:buNone/>
              <a:defRPr sz="6000" b="1" i="0" cap="none" baseline="0">
                <a:solidFill>
                  <a:schemeClr val="tx2"/>
                </a:solidFill>
                <a:latin typeface="Times New Roman" panose="02020603050405020304" pitchFamily="18" charset="0"/>
                <a:cs typeface="Times New Roman" panose="02020603050405020304" pitchFamily="18" charset="0"/>
              </a:defRPr>
            </a:lvl1pPr>
            <a:lvl2pPr marL="457200" indent="0">
              <a:buNone/>
              <a:defRPr/>
            </a:lvl2pPr>
            <a:lvl3pPr marL="914400" indent="0">
              <a:buNone/>
              <a:defRPr/>
            </a:lvl3pPr>
            <a:lvl4pPr marL="1371600" indent="0">
              <a:buNone/>
              <a:defRPr/>
            </a:lvl4pPr>
            <a:lvl5pPr marL="1828800" indent="0">
              <a:buFont typeface="Arial" panose="020B0604020202020204" pitchFamily="34" charset="0"/>
              <a:buNone/>
              <a:defRPr/>
            </a:lvl5pPr>
          </a:lstStyle>
          <a:p>
            <a:r>
              <a:rPr lang="en-US" dirty="0"/>
              <a:t>Title goes here and could be two lines</a:t>
            </a:r>
          </a:p>
        </p:txBody>
      </p:sp>
      <p:sp>
        <p:nvSpPr>
          <p:cNvPr id="19" name="Text Placeholder 4">
            <a:extLst>
              <a:ext uri="{FF2B5EF4-FFF2-40B4-BE49-F238E27FC236}">
                <a16:creationId xmlns:a16="http://schemas.microsoft.com/office/drawing/2014/main" id="{3385ABD6-ED74-CA80-F79F-AB4E10609321}"/>
              </a:ext>
            </a:extLst>
          </p:cNvPr>
          <p:cNvSpPr>
            <a:spLocks noGrp="1"/>
          </p:cNvSpPr>
          <p:nvPr>
            <p:ph type="body" sz="quarter" idx="12" hasCustomPrompt="1"/>
          </p:nvPr>
        </p:nvSpPr>
        <p:spPr>
          <a:xfrm>
            <a:off x="533398" y="2369708"/>
            <a:ext cx="9000567" cy="353860"/>
          </a:xfrm>
          <a:noFill/>
        </p:spPr>
        <p:txBody>
          <a:bodyPr lIns="0" tIns="0" rIns="0" bIns="0" anchor="b">
            <a:noAutofit/>
          </a:bodyPr>
          <a:lstStyle>
            <a:lvl1pPr marL="0" marR="0" indent="0" algn="l" defTabSz="914400" rtl="0" eaLnBrk="1" fontAlgn="auto" latinLnBrk="0" hangingPunct="1">
              <a:lnSpc>
                <a:spcPct val="105000"/>
              </a:lnSpc>
              <a:spcBef>
                <a:spcPts val="1800"/>
              </a:spcBef>
              <a:spcAft>
                <a:spcPts val="0"/>
              </a:spcAft>
              <a:buClr>
                <a:srgbClr val="05C3DE"/>
              </a:buClr>
              <a:buSzTx/>
              <a:buFont typeface="Wingdings" panose="05000000000000000000" pitchFamily="2" charset="2"/>
              <a:buNone/>
              <a:tabLst/>
              <a:defRPr sz="2000" b="0">
                <a:solidFill>
                  <a:schemeClr val="tx2"/>
                </a:solidFill>
              </a:defRPr>
            </a:lvl1pPr>
          </a:lstStyle>
          <a:p>
            <a:pPr lvl="0"/>
            <a:r>
              <a:rPr lang="en-US" dirty="0"/>
              <a:t>Optional first line title</a:t>
            </a:r>
          </a:p>
        </p:txBody>
      </p:sp>
    </p:spTree>
    <p:extLst>
      <p:ext uri="{BB962C8B-B14F-4D97-AF65-F5344CB8AC3E}">
        <p14:creationId xmlns:p14="http://schemas.microsoft.com/office/powerpoint/2010/main" val="1706687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Short Quote_Blue">
    <p:bg>
      <p:bgPr>
        <a:solidFill>
          <a:srgbClr val="061937"/>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0B826BD-984E-9B6F-4D71-4E6F81C13570}"/>
              </a:ext>
            </a:extLst>
          </p:cNvPr>
          <p:cNvSpPr/>
          <p:nvPr userDrawn="1"/>
        </p:nvSpPr>
        <p:spPr>
          <a:xfrm>
            <a:off x="0" y="6632123"/>
            <a:ext cx="12192000" cy="2258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dirty="0">
              <a:solidFill>
                <a:schemeClr val="bg1"/>
              </a:solidFill>
            </a:endParaRPr>
          </a:p>
        </p:txBody>
      </p:sp>
      <p:sp>
        <p:nvSpPr>
          <p:cNvPr id="6" name="Slide Number">
            <a:extLst>
              <a:ext uri="{FF2B5EF4-FFF2-40B4-BE49-F238E27FC236}">
                <a16:creationId xmlns:a16="http://schemas.microsoft.com/office/drawing/2014/main" id="{F86D6D9B-BE69-8A2B-FF75-C64D23017495}"/>
              </a:ext>
            </a:extLst>
          </p:cNvPr>
          <p:cNvSpPr txBox="1"/>
          <p:nvPr userDrawn="1"/>
        </p:nvSpPr>
        <p:spPr>
          <a:xfrm>
            <a:off x="11826240" y="6628376"/>
            <a:ext cx="365760" cy="229623"/>
          </a:xfrm>
          <a:prstGeom prst="rect">
            <a:avLst/>
          </a:prstGeom>
          <a:noFill/>
        </p:spPr>
        <p:txBody>
          <a:bodyPr wrap="square" lIns="0" tIns="0" rIns="0" bIns="0" rtlCol="0" anchor="ctr">
            <a:noAutofit/>
          </a:bodyPr>
          <a:lstStyle/>
          <a:p>
            <a:pPr algn="ctr"/>
            <a:fld id="{8EDFB997-4523-4D25-AFCA-51DDD9577CA9}" type="slidenum">
              <a:rPr lang="en-US" sz="900" b="0" kern="1200" smtClean="0">
                <a:solidFill>
                  <a:schemeClr val="bg1"/>
                </a:solidFill>
                <a:latin typeface="Arial Black" panose="020B0A04020102020204" pitchFamily="34" charset="0"/>
                <a:ea typeface="+mn-ea"/>
                <a:cs typeface="Arial" panose="020B0604020202020204" pitchFamily="34" charset="0"/>
              </a:rPr>
              <a:pPr algn="ctr"/>
              <a:t>‹#›</a:t>
            </a:fld>
            <a:endParaRPr lang="en-US" sz="900" b="0" kern="1200" dirty="0">
              <a:solidFill>
                <a:schemeClr val="bg1"/>
              </a:solidFill>
              <a:latin typeface="Arial Black" panose="020B0A04020102020204" pitchFamily="34" charset="0"/>
              <a:ea typeface="+mn-ea"/>
              <a:cs typeface="Arial" panose="020B0604020202020204" pitchFamily="34" charset="0"/>
            </a:endParaRPr>
          </a:p>
        </p:txBody>
      </p:sp>
      <p:sp>
        <p:nvSpPr>
          <p:cNvPr id="8" name="TextBox 7">
            <a:extLst>
              <a:ext uri="{FF2B5EF4-FFF2-40B4-BE49-F238E27FC236}">
                <a16:creationId xmlns:a16="http://schemas.microsoft.com/office/drawing/2014/main" id="{0B0C77B3-8C23-506B-C0C5-C1164BDFD1B6}"/>
              </a:ext>
            </a:extLst>
          </p:cNvPr>
          <p:cNvSpPr txBox="1"/>
          <p:nvPr userDrawn="1"/>
        </p:nvSpPr>
        <p:spPr>
          <a:xfrm>
            <a:off x="533400" y="6689327"/>
            <a:ext cx="3176332" cy="107722"/>
          </a:xfrm>
          <a:prstGeom prst="rect">
            <a:avLst/>
          </a:prstGeom>
          <a:noFill/>
        </p:spPr>
        <p:txBody>
          <a:bodyPr vert="horz" wrap="square" lIns="0" tIns="0" rIns="0" bIns="0" rtlCol="0" anchor="b">
            <a:spAutoFit/>
          </a:bodyPr>
          <a:lstStyle/>
          <a:p>
            <a:pPr marL="0" indent="0" algn="l">
              <a:spcAft>
                <a:spcPts val="0"/>
              </a:spcAft>
              <a:buClr>
                <a:schemeClr val="accent2"/>
              </a:buClr>
              <a:buFont typeface="Wingdings" panose="05000000000000000000" pitchFamily="2" charset="2"/>
              <a:buNone/>
            </a:pPr>
            <a:r>
              <a:rPr lang="en-US" sz="700" kern="700" spc="100" baseline="0" dirty="0">
                <a:solidFill>
                  <a:schemeClr val="bg1"/>
                </a:solidFill>
              </a:rPr>
              <a:t>T. ROWE PRICE</a:t>
            </a:r>
            <a:endParaRPr lang="en-US" sz="700" b="1" kern="700" spc="100" baseline="0" dirty="0">
              <a:solidFill>
                <a:schemeClr val="bg1"/>
              </a:solidFill>
            </a:endParaRPr>
          </a:p>
        </p:txBody>
      </p:sp>
      <p:cxnSp>
        <p:nvCxnSpPr>
          <p:cNvPr id="9" name="Straight Connector 8">
            <a:extLst>
              <a:ext uri="{FF2B5EF4-FFF2-40B4-BE49-F238E27FC236}">
                <a16:creationId xmlns:a16="http://schemas.microsoft.com/office/drawing/2014/main" id="{88B03DF5-972A-8742-DE29-4D6F3B4A8012}"/>
              </a:ext>
            </a:extLst>
          </p:cNvPr>
          <p:cNvCxnSpPr>
            <a:cxnSpLocks/>
          </p:cNvCxnSpPr>
          <p:nvPr userDrawn="1"/>
        </p:nvCxnSpPr>
        <p:spPr>
          <a:xfrm>
            <a:off x="11826240" y="6635872"/>
            <a:ext cx="0" cy="229624"/>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BBB555A-FF9E-D844-56A3-4B83F46F05F9}"/>
              </a:ext>
            </a:extLst>
          </p:cNvPr>
          <p:cNvCxnSpPr/>
          <p:nvPr userDrawn="1"/>
        </p:nvCxnSpPr>
        <p:spPr>
          <a:xfrm>
            <a:off x="0" y="6628377"/>
            <a:ext cx="12192000" cy="0"/>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03E64FB6-32C6-3AF5-D7F3-2687B7816D3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860279" y="6581774"/>
            <a:ext cx="1965960" cy="320188"/>
          </a:xfrm>
          <a:prstGeom prst="rect">
            <a:avLst/>
          </a:prstGeom>
        </p:spPr>
      </p:pic>
      <p:sp>
        <p:nvSpPr>
          <p:cNvPr id="13" name="Text Placeholder 6">
            <a:extLst>
              <a:ext uri="{FF2B5EF4-FFF2-40B4-BE49-F238E27FC236}">
                <a16:creationId xmlns:a16="http://schemas.microsoft.com/office/drawing/2014/main" id="{3ADC4589-6181-C3E8-712F-CB10D6534F1B}"/>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chemeClr val="bg1"/>
                </a:solidFill>
                <a:latin typeface="+mn-lt"/>
              </a:defRPr>
            </a:lvl1pPr>
          </a:lstStyle>
          <a:p>
            <a:pPr lvl="0"/>
            <a:r>
              <a:rPr lang="en-US" dirty="0"/>
              <a:t>Insert “for internal use only” or other text here if needed</a:t>
            </a:r>
          </a:p>
        </p:txBody>
      </p:sp>
      <p:sp>
        <p:nvSpPr>
          <p:cNvPr id="3" name="Text Placeholder 2"/>
          <p:cNvSpPr>
            <a:spLocks noGrp="1"/>
          </p:cNvSpPr>
          <p:nvPr>
            <p:ph type="body" sz="quarter" idx="15" hasCustomPrompt="1"/>
          </p:nvPr>
        </p:nvSpPr>
        <p:spPr>
          <a:xfrm>
            <a:off x="1912865" y="1866900"/>
            <a:ext cx="9745735" cy="3429000"/>
          </a:xfrm>
        </p:spPr>
        <p:txBody>
          <a:bodyPr anchor="ctr">
            <a:noAutofit/>
          </a:bodyPr>
          <a:lstStyle>
            <a:lvl1pPr marL="0" indent="0">
              <a:lnSpc>
                <a:spcPct val="110000"/>
              </a:lnSpc>
              <a:buNone/>
              <a:defRPr sz="4800" b="1" cap="none" baseline="0">
                <a:solidFill>
                  <a:schemeClr val="bg1"/>
                </a:solidFill>
                <a:latin typeface="+mn-lt"/>
              </a:defRPr>
            </a:lvl1pPr>
            <a:lvl2pPr marL="285750" indent="-285750">
              <a:buClr>
                <a:schemeClr val="bg1"/>
              </a:buClr>
              <a:buFont typeface="Arial" panose="020B0604020202020204" pitchFamily="34" charset="0"/>
              <a:buChar char="—"/>
              <a:defRPr sz="1800">
                <a:solidFill>
                  <a:schemeClr val="bg1"/>
                </a:solidFill>
              </a:defRPr>
            </a:lvl2pPr>
          </a:lstStyle>
          <a:p>
            <a:pPr lvl="0"/>
            <a:r>
              <a:rPr lang="en-US" dirty="0"/>
              <a:t>Short Quote</a:t>
            </a:r>
          </a:p>
          <a:p>
            <a:pPr lvl="1"/>
            <a:r>
              <a:rPr lang="en-US" dirty="0"/>
              <a:t>Second level</a:t>
            </a:r>
          </a:p>
        </p:txBody>
      </p:sp>
      <p:sp>
        <p:nvSpPr>
          <p:cNvPr id="7" name="Text Placeholder 7">
            <a:extLst>
              <a:ext uri="{FF2B5EF4-FFF2-40B4-BE49-F238E27FC236}">
                <a16:creationId xmlns:a16="http://schemas.microsoft.com/office/drawing/2014/main" id="{03D456B5-D20F-0970-343D-ADBDD52C35B3}"/>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12" name="Freeform 11">
            <a:extLst>
              <a:ext uri="{FF2B5EF4-FFF2-40B4-BE49-F238E27FC236}">
                <a16:creationId xmlns:a16="http://schemas.microsoft.com/office/drawing/2014/main" id="{2EAB4610-588E-3AAD-7043-AA1EE7AB8B45}"/>
              </a:ext>
            </a:extLst>
          </p:cNvPr>
          <p:cNvSpPr/>
          <p:nvPr userDrawn="1"/>
        </p:nvSpPr>
        <p:spPr>
          <a:xfrm>
            <a:off x="0" y="1319331"/>
            <a:ext cx="1854769" cy="1439908"/>
          </a:xfrm>
          <a:custGeom>
            <a:avLst/>
            <a:gdLst/>
            <a:ahLst/>
            <a:cxnLst/>
            <a:rect l="l" t="t" r="r" b="b"/>
            <a:pathLst>
              <a:path w="2643838" h="2053586">
                <a:moveTo>
                  <a:pt x="2539315" y="0"/>
                </a:moveTo>
                <a:lnTo>
                  <a:pt x="2539315" y="150637"/>
                </a:lnTo>
                <a:cubicBezTo>
                  <a:pt x="2326168" y="228518"/>
                  <a:pt x="2159135" y="350975"/>
                  <a:pt x="2038215" y="518008"/>
                </a:cubicBezTo>
                <a:cubicBezTo>
                  <a:pt x="1917295" y="685041"/>
                  <a:pt x="1856835" y="858735"/>
                  <a:pt x="1856835" y="1039090"/>
                </a:cubicBezTo>
                <a:cubicBezTo>
                  <a:pt x="1856835" y="1078031"/>
                  <a:pt x="1862984" y="1106723"/>
                  <a:pt x="1875281" y="1125169"/>
                </a:cubicBezTo>
                <a:cubicBezTo>
                  <a:pt x="1883478" y="1137465"/>
                  <a:pt x="1892701" y="1143614"/>
                  <a:pt x="1902949" y="1143614"/>
                </a:cubicBezTo>
                <a:cubicBezTo>
                  <a:pt x="1913196" y="1143614"/>
                  <a:pt x="1928567" y="1136441"/>
                  <a:pt x="1949062" y="1122094"/>
                </a:cubicBezTo>
                <a:cubicBezTo>
                  <a:pt x="2014646" y="1074956"/>
                  <a:pt x="2097650" y="1051387"/>
                  <a:pt x="2198075" y="1051387"/>
                </a:cubicBezTo>
                <a:cubicBezTo>
                  <a:pt x="2314896" y="1051387"/>
                  <a:pt x="2418395" y="1099038"/>
                  <a:pt x="2508572" y="1194339"/>
                </a:cubicBezTo>
                <a:cubicBezTo>
                  <a:pt x="2598750" y="1289640"/>
                  <a:pt x="2643838" y="1402874"/>
                  <a:pt x="2643838" y="1534041"/>
                </a:cubicBezTo>
                <a:cubicBezTo>
                  <a:pt x="2643838" y="1671357"/>
                  <a:pt x="2592089" y="1792277"/>
                  <a:pt x="2488590" y="1896801"/>
                </a:cubicBezTo>
                <a:cubicBezTo>
                  <a:pt x="2385090" y="2001324"/>
                  <a:pt x="2259559" y="2053586"/>
                  <a:pt x="2111997" y="2053586"/>
                </a:cubicBezTo>
                <a:cubicBezTo>
                  <a:pt x="1939840" y="2053586"/>
                  <a:pt x="1791251" y="1982879"/>
                  <a:pt x="1666233" y="1841464"/>
                </a:cubicBezTo>
                <a:cubicBezTo>
                  <a:pt x="1541214" y="1700050"/>
                  <a:pt x="1478705" y="1510472"/>
                  <a:pt x="1478705" y="1272732"/>
                </a:cubicBezTo>
                <a:cubicBezTo>
                  <a:pt x="1478705" y="996051"/>
                  <a:pt x="1563758" y="748063"/>
                  <a:pt x="1733866" y="528768"/>
                </a:cubicBezTo>
                <a:cubicBezTo>
                  <a:pt x="1903973" y="309473"/>
                  <a:pt x="2172456" y="133217"/>
                  <a:pt x="2539315" y="0"/>
                </a:cubicBezTo>
                <a:close/>
                <a:moveTo>
                  <a:pt x="1060610" y="0"/>
                </a:moveTo>
                <a:lnTo>
                  <a:pt x="1060610" y="150637"/>
                </a:lnTo>
                <a:cubicBezTo>
                  <a:pt x="847463" y="228518"/>
                  <a:pt x="680430" y="350975"/>
                  <a:pt x="559510" y="518008"/>
                </a:cubicBezTo>
                <a:cubicBezTo>
                  <a:pt x="438590" y="685041"/>
                  <a:pt x="378130" y="858735"/>
                  <a:pt x="378130" y="1039090"/>
                </a:cubicBezTo>
                <a:cubicBezTo>
                  <a:pt x="378130" y="1078031"/>
                  <a:pt x="384279" y="1106723"/>
                  <a:pt x="396576" y="1125169"/>
                </a:cubicBezTo>
                <a:cubicBezTo>
                  <a:pt x="404774" y="1137465"/>
                  <a:pt x="413996" y="1143614"/>
                  <a:pt x="424244" y="1143614"/>
                </a:cubicBezTo>
                <a:cubicBezTo>
                  <a:pt x="434491" y="1143614"/>
                  <a:pt x="449862" y="1136441"/>
                  <a:pt x="470357" y="1122094"/>
                </a:cubicBezTo>
                <a:cubicBezTo>
                  <a:pt x="535941" y="1074956"/>
                  <a:pt x="618945" y="1051387"/>
                  <a:pt x="719370" y="1051387"/>
                </a:cubicBezTo>
                <a:cubicBezTo>
                  <a:pt x="836191" y="1051387"/>
                  <a:pt x="939690" y="1099038"/>
                  <a:pt x="1029867" y="1194339"/>
                </a:cubicBezTo>
                <a:cubicBezTo>
                  <a:pt x="1120045" y="1289640"/>
                  <a:pt x="1165133" y="1402874"/>
                  <a:pt x="1165133" y="1534041"/>
                </a:cubicBezTo>
                <a:cubicBezTo>
                  <a:pt x="1165133" y="1671357"/>
                  <a:pt x="1113384" y="1792277"/>
                  <a:pt x="1009885" y="1896801"/>
                </a:cubicBezTo>
                <a:cubicBezTo>
                  <a:pt x="906386" y="2001324"/>
                  <a:pt x="780855" y="2053586"/>
                  <a:pt x="633292" y="2053586"/>
                </a:cubicBezTo>
                <a:cubicBezTo>
                  <a:pt x="461135" y="2053586"/>
                  <a:pt x="312547" y="1982879"/>
                  <a:pt x="187528" y="1841464"/>
                </a:cubicBezTo>
                <a:cubicBezTo>
                  <a:pt x="62509" y="1700050"/>
                  <a:pt x="0" y="1510472"/>
                  <a:pt x="0" y="1272732"/>
                </a:cubicBezTo>
                <a:cubicBezTo>
                  <a:pt x="0" y="996051"/>
                  <a:pt x="85054" y="748063"/>
                  <a:pt x="255161" y="528768"/>
                </a:cubicBezTo>
                <a:cubicBezTo>
                  <a:pt x="425269" y="309473"/>
                  <a:pt x="693751" y="133217"/>
                  <a:pt x="10606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1440" bIns="91440" rtlCol="0" anchor="t">
            <a:noAutofit/>
          </a:bodyPr>
          <a:lstStyle/>
          <a:p>
            <a:pPr algn="ctr"/>
            <a:endParaRPr lang="en-US" dirty="0"/>
          </a:p>
        </p:txBody>
      </p:sp>
    </p:spTree>
    <p:extLst>
      <p:ext uri="{BB962C8B-B14F-4D97-AF65-F5344CB8AC3E}">
        <p14:creationId xmlns:p14="http://schemas.microsoft.com/office/powerpoint/2010/main" val="2266338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Long Quote_White">
    <p:spTree>
      <p:nvGrpSpPr>
        <p:cNvPr id="1" name=""/>
        <p:cNvGrpSpPr/>
        <p:nvPr/>
      </p:nvGrpSpPr>
      <p:grpSpPr>
        <a:xfrm>
          <a:off x="0" y="0"/>
          <a:ext cx="0" cy="0"/>
          <a:chOff x="0" y="0"/>
          <a:chExt cx="0" cy="0"/>
        </a:xfrm>
      </p:grpSpPr>
      <p:sp>
        <p:nvSpPr>
          <p:cNvPr id="3" name="Text Placeholder 2"/>
          <p:cNvSpPr>
            <a:spLocks noGrp="1"/>
          </p:cNvSpPr>
          <p:nvPr>
            <p:ph type="body" sz="quarter" idx="15" hasCustomPrompt="1"/>
          </p:nvPr>
        </p:nvSpPr>
        <p:spPr>
          <a:xfrm>
            <a:off x="1912853" y="1866900"/>
            <a:ext cx="9745746" cy="3429000"/>
          </a:xfrm>
        </p:spPr>
        <p:txBody>
          <a:bodyPr anchor="ctr">
            <a:noAutofit/>
          </a:bodyPr>
          <a:lstStyle>
            <a:lvl1pPr marL="0" indent="0">
              <a:lnSpc>
                <a:spcPct val="110000"/>
              </a:lnSpc>
              <a:buNone/>
              <a:defRPr sz="3600" b="1" cap="none" baseline="0">
                <a:solidFill>
                  <a:schemeClr val="accent1"/>
                </a:solidFill>
                <a:latin typeface="+mn-lt"/>
              </a:defRPr>
            </a:lvl1pPr>
            <a:lvl2pPr marL="285750" indent="-285750">
              <a:buClr>
                <a:schemeClr val="accent1"/>
              </a:buClr>
              <a:buFont typeface="Arial" panose="020B0604020202020204" pitchFamily="34" charset="0"/>
              <a:buChar char="—"/>
              <a:defRPr sz="1800">
                <a:solidFill>
                  <a:schemeClr val="accent1"/>
                </a:solidFill>
              </a:defRPr>
            </a:lvl2pPr>
          </a:lstStyle>
          <a:p>
            <a:pPr lvl="0"/>
            <a:r>
              <a:rPr lang="en-US" dirty="0"/>
              <a:t>Long quote</a:t>
            </a:r>
          </a:p>
          <a:p>
            <a:pPr lvl="1"/>
            <a:r>
              <a:rPr lang="en-US" dirty="0"/>
              <a:t>Second level</a:t>
            </a:r>
          </a:p>
        </p:txBody>
      </p:sp>
      <p:sp>
        <p:nvSpPr>
          <p:cNvPr id="7" name="Text Placeholder 7">
            <a:extLst>
              <a:ext uri="{FF2B5EF4-FFF2-40B4-BE49-F238E27FC236}">
                <a16:creationId xmlns:a16="http://schemas.microsoft.com/office/drawing/2014/main" id="{BD44671C-3841-9590-2110-6EBC2A1A98A7}"/>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8" name="Freeform 7">
            <a:extLst>
              <a:ext uri="{FF2B5EF4-FFF2-40B4-BE49-F238E27FC236}">
                <a16:creationId xmlns:a16="http://schemas.microsoft.com/office/drawing/2014/main" id="{C2424837-10DD-5C86-28D3-A3DF4AC2944C}"/>
              </a:ext>
            </a:extLst>
          </p:cNvPr>
          <p:cNvSpPr/>
          <p:nvPr userDrawn="1"/>
        </p:nvSpPr>
        <p:spPr>
          <a:xfrm>
            <a:off x="0" y="1319331"/>
            <a:ext cx="1854769" cy="1439908"/>
          </a:xfrm>
          <a:custGeom>
            <a:avLst/>
            <a:gdLst/>
            <a:ahLst/>
            <a:cxnLst/>
            <a:rect l="l" t="t" r="r" b="b"/>
            <a:pathLst>
              <a:path w="2643838" h="2053586">
                <a:moveTo>
                  <a:pt x="2539315" y="0"/>
                </a:moveTo>
                <a:lnTo>
                  <a:pt x="2539315" y="150637"/>
                </a:lnTo>
                <a:cubicBezTo>
                  <a:pt x="2326168" y="228518"/>
                  <a:pt x="2159135" y="350975"/>
                  <a:pt x="2038215" y="518008"/>
                </a:cubicBezTo>
                <a:cubicBezTo>
                  <a:pt x="1917295" y="685041"/>
                  <a:pt x="1856835" y="858735"/>
                  <a:pt x="1856835" y="1039090"/>
                </a:cubicBezTo>
                <a:cubicBezTo>
                  <a:pt x="1856835" y="1078031"/>
                  <a:pt x="1862984" y="1106723"/>
                  <a:pt x="1875281" y="1125169"/>
                </a:cubicBezTo>
                <a:cubicBezTo>
                  <a:pt x="1883478" y="1137465"/>
                  <a:pt x="1892701" y="1143614"/>
                  <a:pt x="1902949" y="1143614"/>
                </a:cubicBezTo>
                <a:cubicBezTo>
                  <a:pt x="1913196" y="1143614"/>
                  <a:pt x="1928567" y="1136441"/>
                  <a:pt x="1949062" y="1122094"/>
                </a:cubicBezTo>
                <a:cubicBezTo>
                  <a:pt x="2014646" y="1074956"/>
                  <a:pt x="2097650" y="1051387"/>
                  <a:pt x="2198075" y="1051387"/>
                </a:cubicBezTo>
                <a:cubicBezTo>
                  <a:pt x="2314896" y="1051387"/>
                  <a:pt x="2418395" y="1099038"/>
                  <a:pt x="2508572" y="1194339"/>
                </a:cubicBezTo>
                <a:cubicBezTo>
                  <a:pt x="2598750" y="1289640"/>
                  <a:pt x="2643838" y="1402874"/>
                  <a:pt x="2643838" y="1534041"/>
                </a:cubicBezTo>
                <a:cubicBezTo>
                  <a:pt x="2643838" y="1671357"/>
                  <a:pt x="2592089" y="1792277"/>
                  <a:pt x="2488590" y="1896801"/>
                </a:cubicBezTo>
                <a:cubicBezTo>
                  <a:pt x="2385090" y="2001324"/>
                  <a:pt x="2259559" y="2053586"/>
                  <a:pt x="2111997" y="2053586"/>
                </a:cubicBezTo>
                <a:cubicBezTo>
                  <a:pt x="1939840" y="2053586"/>
                  <a:pt x="1791251" y="1982879"/>
                  <a:pt x="1666233" y="1841464"/>
                </a:cubicBezTo>
                <a:cubicBezTo>
                  <a:pt x="1541214" y="1700050"/>
                  <a:pt x="1478705" y="1510472"/>
                  <a:pt x="1478705" y="1272732"/>
                </a:cubicBezTo>
                <a:cubicBezTo>
                  <a:pt x="1478705" y="996051"/>
                  <a:pt x="1563758" y="748063"/>
                  <a:pt x="1733866" y="528768"/>
                </a:cubicBezTo>
                <a:cubicBezTo>
                  <a:pt x="1903973" y="309473"/>
                  <a:pt x="2172456" y="133217"/>
                  <a:pt x="2539315" y="0"/>
                </a:cubicBezTo>
                <a:close/>
                <a:moveTo>
                  <a:pt x="1060610" y="0"/>
                </a:moveTo>
                <a:lnTo>
                  <a:pt x="1060610" y="150637"/>
                </a:lnTo>
                <a:cubicBezTo>
                  <a:pt x="847463" y="228518"/>
                  <a:pt x="680430" y="350975"/>
                  <a:pt x="559510" y="518008"/>
                </a:cubicBezTo>
                <a:cubicBezTo>
                  <a:pt x="438590" y="685041"/>
                  <a:pt x="378130" y="858735"/>
                  <a:pt x="378130" y="1039090"/>
                </a:cubicBezTo>
                <a:cubicBezTo>
                  <a:pt x="378130" y="1078031"/>
                  <a:pt x="384279" y="1106723"/>
                  <a:pt x="396576" y="1125169"/>
                </a:cubicBezTo>
                <a:cubicBezTo>
                  <a:pt x="404774" y="1137465"/>
                  <a:pt x="413996" y="1143614"/>
                  <a:pt x="424244" y="1143614"/>
                </a:cubicBezTo>
                <a:cubicBezTo>
                  <a:pt x="434491" y="1143614"/>
                  <a:pt x="449862" y="1136441"/>
                  <a:pt x="470357" y="1122094"/>
                </a:cubicBezTo>
                <a:cubicBezTo>
                  <a:pt x="535941" y="1074956"/>
                  <a:pt x="618945" y="1051387"/>
                  <a:pt x="719370" y="1051387"/>
                </a:cubicBezTo>
                <a:cubicBezTo>
                  <a:pt x="836191" y="1051387"/>
                  <a:pt x="939690" y="1099038"/>
                  <a:pt x="1029867" y="1194339"/>
                </a:cubicBezTo>
                <a:cubicBezTo>
                  <a:pt x="1120045" y="1289640"/>
                  <a:pt x="1165133" y="1402874"/>
                  <a:pt x="1165133" y="1534041"/>
                </a:cubicBezTo>
                <a:cubicBezTo>
                  <a:pt x="1165133" y="1671357"/>
                  <a:pt x="1113384" y="1792277"/>
                  <a:pt x="1009885" y="1896801"/>
                </a:cubicBezTo>
                <a:cubicBezTo>
                  <a:pt x="906386" y="2001324"/>
                  <a:pt x="780855" y="2053586"/>
                  <a:pt x="633292" y="2053586"/>
                </a:cubicBezTo>
                <a:cubicBezTo>
                  <a:pt x="461135" y="2053586"/>
                  <a:pt x="312547" y="1982879"/>
                  <a:pt x="187528" y="1841464"/>
                </a:cubicBezTo>
                <a:cubicBezTo>
                  <a:pt x="62509" y="1700050"/>
                  <a:pt x="0" y="1510472"/>
                  <a:pt x="0" y="1272732"/>
                </a:cubicBezTo>
                <a:cubicBezTo>
                  <a:pt x="0" y="996051"/>
                  <a:pt x="85054" y="748063"/>
                  <a:pt x="255161" y="528768"/>
                </a:cubicBezTo>
                <a:cubicBezTo>
                  <a:pt x="425269" y="309473"/>
                  <a:pt x="693751" y="133217"/>
                  <a:pt x="10606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1440" bIns="91440" rtlCol="0" anchor="t">
            <a:noAutofit/>
          </a:bodyPr>
          <a:lstStyle/>
          <a:p>
            <a:pPr algn="ctr"/>
            <a:endParaRPr lang="en-US" dirty="0"/>
          </a:p>
        </p:txBody>
      </p:sp>
      <p:sp>
        <p:nvSpPr>
          <p:cNvPr id="4" name="Text Placeholder 6">
            <a:extLst>
              <a:ext uri="{FF2B5EF4-FFF2-40B4-BE49-F238E27FC236}">
                <a16:creationId xmlns:a16="http://schemas.microsoft.com/office/drawing/2014/main" id="{F632C7C3-7624-BF66-9F8A-06767BF3CA44}"/>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144391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Long Quote_Blue">
    <p:bg>
      <p:bgPr>
        <a:solidFill>
          <a:srgbClr val="061937"/>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ECD9D2D-DBF1-BFAC-3521-D35D0B8A388F}"/>
              </a:ext>
            </a:extLst>
          </p:cNvPr>
          <p:cNvSpPr/>
          <p:nvPr userDrawn="1"/>
        </p:nvSpPr>
        <p:spPr>
          <a:xfrm>
            <a:off x="0" y="6632123"/>
            <a:ext cx="12192000" cy="2258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dirty="0">
              <a:solidFill>
                <a:schemeClr val="bg1"/>
              </a:solidFill>
            </a:endParaRPr>
          </a:p>
        </p:txBody>
      </p:sp>
      <p:sp>
        <p:nvSpPr>
          <p:cNvPr id="6" name="Slide Number">
            <a:extLst>
              <a:ext uri="{FF2B5EF4-FFF2-40B4-BE49-F238E27FC236}">
                <a16:creationId xmlns:a16="http://schemas.microsoft.com/office/drawing/2014/main" id="{C2580FD7-1921-1338-EE14-95DCFE3A4338}"/>
              </a:ext>
            </a:extLst>
          </p:cNvPr>
          <p:cNvSpPr txBox="1"/>
          <p:nvPr userDrawn="1"/>
        </p:nvSpPr>
        <p:spPr>
          <a:xfrm>
            <a:off x="11826240" y="6628376"/>
            <a:ext cx="365760" cy="229623"/>
          </a:xfrm>
          <a:prstGeom prst="rect">
            <a:avLst/>
          </a:prstGeom>
          <a:noFill/>
        </p:spPr>
        <p:txBody>
          <a:bodyPr wrap="square" lIns="0" tIns="0" rIns="0" bIns="0" rtlCol="0" anchor="ctr">
            <a:noAutofit/>
          </a:bodyPr>
          <a:lstStyle/>
          <a:p>
            <a:pPr algn="ctr"/>
            <a:fld id="{8EDFB997-4523-4D25-AFCA-51DDD9577CA9}" type="slidenum">
              <a:rPr lang="en-US" sz="900" b="0" kern="1200" smtClean="0">
                <a:solidFill>
                  <a:schemeClr val="bg1"/>
                </a:solidFill>
                <a:latin typeface="Arial Black" panose="020B0A04020102020204" pitchFamily="34" charset="0"/>
                <a:ea typeface="+mn-ea"/>
                <a:cs typeface="Arial" panose="020B0604020202020204" pitchFamily="34" charset="0"/>
              </a:rPr>
              <a:pPr algn="ctr"/>
              <a:t>‹#›</a:t>
            </a:fld>
            <a:endParaRPr lang="en-US" sz="900" b="0" kern="1200" dirty="0">
              <a:solidFill>
                <a:schemeClr val="bg1"/>
              </a:solidFill>
              <a:latin typeface="Arial Black" panose="020B0A04020102020204" pitchFamily="34" charset="0"/>
              <a:ea typeface="+mn-ea"/>
              <a:cs typeface="Arial" panose="020B0604020202020204" pitchFamily="34" charset="0"/>
            </a:endParaRPr>
          </a:p>
        </p:txBody>
      </p:sp>
      <p:sp>
        <p:nvSpPr>
          <p:cNvPr id="9" name="TextBox 8">
            <a:extLst>
              <a:ext uri="{FF2B5EF4-FFF2-40B4-BE49-F238E27FC236}">
                <a16:creationId xmlns:a16="http://schemas.microsoft.com/office/drawing/2014/main" id="{711C092F-0A35-16DB-82EC-A405F3E910B8}"/>
              </a:ext>
            </a:extLst>
          </p:cNvPr>
          <p:cNvSpPr txBox="1"/>
          <p:nvPr userDrawn="1"/>
        </p:nvSpPr>
        <p:spPr>
          <a:xfrm>
            <a:off x="533400" y="6689327"/>
            <a:ext cx="3176332" cy="107722"/>
          </a:xfrm>
          <a:prstGeom prst="rect">
            <a:avLst/>
          </a:prstGeom>
          <a:noFill/>
        </p:spPr>
        <p:txBody>
          <a:bodyPr vert="horz" wrap="square" lIns="0" tIns="0" rIns="0" bIns="0" rtlCol="0" anchor="b">
            <a:spAutoFit/>
          </a:bodyPr>
          <a:lstStyle/>
          <a:p>
            <a:pPr marL="0" indent="0" algn="l">
              <a:spcAft>
                <a:spcPts val="0"/>
              </a:spcAft>
              <a:buClr>
                <a:schemeClr val="accent2"/>
              </a:buClr>
              <a:buFont typeface="Wingdings" panose="05000000000000000000" pitchFamily="2" charset="2"/>
              <a:buNone/>
            </a:pPr>
            <a:r>
              <a:rPr lang="en-US" sz="700" kern="700" spc="100" baseline="0" dirty="0">
                <a:solidFill>
                  <a:schemeClr val="bg1"/>
                </a:solidFill>
              </a:rPr>
              <a:t>T. ROWE PRICE</a:t>
            </a:r>
            <a:endParaRPr lang="en-US" sz="700" b="1" kern="700" spc="100" baseline="0" dirty="0">
              <a:solidFill>
                <a:schemeClr val="bg1"/>
              </a:solidFill>
            </a:endParaRPr>
          </a:p>
        </p:txBody>
      </p:sp>
      <p:cxnSp>
        <p:nvCxnSpPr>
          <p:cNvPr id="10" name="Straight Connector 9">
            <a:extLst>
              <a:ext uri="{FF2B5EF4-FFF2-40B4-BE49-F238E27FC236}">
                <a16:creationId xmlns:a16="http://schemas.microsoft.com/office/drawing/2014/main" id="{4B7A6DEE-A314-F805-954F-6666F9B97E06}"/>
              </a:ext>
            </a:extLst>
          </p:cNvPr>
          <p:cNvCxnSpPr>
            <a:cxnSpLocks/>
          </p:cNvCxnSpPr>
          <p:nvPr userDrawn="1"/>
        </p:nvCxnSpPr>
        <p:spPr>
          <a:xfrm>
            <a:off x="11826240" y="6635872"/>
            <a:ext cx="0" cy="229624"/>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984FF4C-04BC-A5F3-1D25-C135C5663BB4}"/>
              </a:ext>
            </a:extLst>
          </p:cNvPr>
          <p:cNvCxnSpPr/>
          <p:nvPr userDrawn="1"/>
        </p:nvCxnSpPr>
        <p:spPr>
          <a:xfrm>
            <a:off x="0" y="6628377"/>
            <a:ext cx="12192000" cy="0"/>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9053EE28-0AF2-75D2-5E38-11651CF13A3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860279" y="6581774"/>
            <a:ext cx="1965960" cy="320188"/>
          </a:xfrm>
          <a:prstGeom prst="rect">
            <a:avLst/>
          </a:prstGeom>
        </p:spPr>
      </p:pic>
      <p:sp>
        <p:nvSpPr>
          <p:cNvPr id="13" name="Text Placeholder 6">
            <a:extLst>
              <a:ext uri="{FF2B5EF4-FFF2-40B4-BE49-F238E27FC236}">
                <a16:creationId xmlns:a16="http://schemas.microsoft.com/office/drawing/2014/main" id="{9D5230E5-A07C-2A3E-F4CA-4DF6EF8D7372}"/>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chemeClr val="bg1"/>
                </a:solidFill>
                <a:latin typeface="+mn-lt"/>
              </a:defRPr>
            </a:lvl1pPr>
          </a:lstStyle>
          <a:p>
            <a:pPr lvl="0"/>
            <a:r>
              <a:rPr lang="en-US" dirty="0"/>
              <a:t>Insert “for internal use only” or other text here if needed</a:t>
            </a:r>
          </a:p>
        </p:txBody>
      </p:sp>
      <p:sp>
        <p:nvSpPr>
          <p:cNvPr id="3" name="Text Placeholder 2"/>
          <p:cNvSpPr>
            <a:spLocks noGrp="1"/>
          </p:cNvSpPr>
          <p:nvPr>
            <p:ph type="body" sz="quarter" idx="15" hasCustomPrompt="1"/>
          </p:nvPr>
        </p:nvSpPr>
        <p:spPr>
          <a:xfrm>
            <a:off x="1912853" y="1866900"/>
            <a:ext cx="9745746" cy="3429000"/>
          </a:xfrm>
        </p:spPr>
        <p:txBody>
          <a:bodyPr anchor="ctr">
            <a:noAutofit/>
          </a:bodyPr>
          <a:lstStyle>
            <a:lvl1pPr marL="0" indent="0">
              <a:lnSpc>
                <a:spcPct val="110000"/>
              </a:lnSpc>
              <a:buNone/>
              <a:defRPr sz="3600" b="1" cap="none" baseline="0">
                <a:solidFill>
                  <a:schemeClr val="bg1"/>
                </a:solidFill>
                <a:latin typeface="+mn-lt"/>
              </a:defRPr>
            </a:lvl1pPr>
            <a:lvl2pPr marL="285750" indent="-285750">
              <a:buClr>
                <a:schemeClr val="bg1"/>
              </a:buClr>
              <a:buFont typeface="Arial" panose="020B0604020202020204" pitchFamily="34" charset="0"/>
              <a:buChar char="—"/>
              <a:defRPr sz="1800">
                <a:solidFill>
                  <a:schemeClr val="bg1"/>
                </a:solidFill>
              </a:defRPr>
            </a:lvl2pPr>
          </a:lstStyle>
          <a:p>
            <a:pPr lvl="0"/>
            <a:r>
              <a:rPr lang="en-US" dirty="0"/>
              <a:t>Long quote</a:t>
            </a:r>
          </a:p>
          <a:p>
            <a:pPr lvl="1"/>
            <a:r>
              <a:rPr lang="en-US" dirty="0"/>
              <a:t>Second level</a:t>
            </a:r>
          </a:p>
        </p:txBody>
      </p:sp>
      <p:sp>
        <p:nvSpPr>
          <p:cNvPr id="7" name="Text Placeholder 7">
            <a:extLst>
              <a:ext uri="{FF2B5EF4-FFF2-40B4-BE49-F238E27FC236}">
                <a16:creationId xmlns:a16="http://schemas.microsoft.com/office/drawing/2014/main" id="{BD44671C-3841-9590-2110-6EBC2A1A98A7}"/>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8" name="Freeform 7">
            <a:extLst>
              <a:ext uri="{FF2B5EF4-FFF2-40B4-BE49-F238E27FC236}">
                <a16:creationId xmlns:a16="http://schemas.microsoft.com/office/drawing/2014/main" id="{C2424837-10DD-5C86-28D3-A3DF4AC2944C}"/>
              </a:ext>
            </a:extLst>
          </p:cNvPr>
          <p:cNvSpPr/>
          <p:nvPr userDrawn="1"/>
        </p:nvSpPr>
        <p:spPr>
          <a:xfrm>
            <a:off x="0" y="1319331"/>
            <a:ext cx="1854769" cy="1439908"/>
          </a:xfrm>
          <a:custGeom>
            <a:avLst/>
            <a:gdLst/>
            <a:ahLst/>
            <a:cxnLst/>
            <a:rect l="l" t="t" r="r" b="b"/>
            <a:pathLst>
              <a:path w="2643838" h="2053586">
                <a:moveTo>
                  <a:pt x="2539315" y="0"/>
                </a:moveTo>
                <a:lnTo>
                  <a:pt x="2539315" y="150637"/>
                </a:lnTo>
                <a:cubicBezTo>
                  <a:pt x="2326168" y="228518"/>
                  <a:pt x="2159135" y="350975"/>
                  <a:pt x="2038215" y="518008"/>
                </a:cubicBezTo>
                <a:cubicBezTo>
                  <a:pt x="1917295" y="685041"/>
                  <a:pt x="1856835" y="858735"/>
                  <a:pt x="1856835" y="1039090"/>
                </a:cubicBezTo>
                <a:cubicBezTo>
                  <a:pt x="1856835" y="1078031"/>
                  <a:pt x="1862984" y="1106723"/>
                  <a:pt x="1875281" y="1125169"/>
                </a:cubicBezTo>
                <a:cubicBezTo>
                  <a:pt x="1883478" y="1137465"/>
                  <a:pt x="1892701" y="1143614"/>
                  <a:pt x="1902949" y="1143614"/>
                </a:cubicBezTo>
                <a:cubicBezTo>
                  <a:pt x="1913196" y="1143614"/>
                  <a:pt x="1928567" y="1136441"/>
                  <a:pt x="1949062" y="1122094"/>
                </a:cubicBezTo>
                <a:cubicBezTo>
                  <a:pt x="2014646" y="1074956"/>
                  <a:pt x="2097650" y="1051387"/>
                  <a:pt x="2198075" y="1051387"/>
                </a:cubicBezTo>
                <a:cubicBezTo>
                  <a:pt x="2314896" y="1051387"/>
                  <a:pt x="2418395" y="1099038"/>
                  <a:pt x="2508572" y="1194339"/>
                </a:cubicBezTo>
                <a:cubicBezTo>
                  <a:pt x="2598750" y="1289640"/>
                  <a:pt x="2643838" y="1402874"/>
                  <a:pt x="2643838" y="1534041"/>
                </a:cubicBezTo>
                <a:cubicBezTo>
                  <a:pt x="2643838" y="1671357"/>
                  <a:pt x="2592089" y="1792277"/>
                  <a:pt x="2488590" y="1896801"/>
                </a:cubicBezTo>
                <a:cubicBezTo>
                  <a:pt x="2385090" y="2001324"/>
                  <a:pt x="2259559" y="2053586"/>
                  <a:pt x="2111997" y="2053586"/>
                </a:cubicBezTo>
                <a:cubicBezTo>
                  <a:pt x="1939840" y="2053586"/>
                  <a:pt x="1791251" y="1982879"/>
                  <a:pt x="1666233" y="1841464"/>
                </a:cubicBezTo>
                <a:cubicBezTo>
                  <a:pt x="1541214" y="1700050"/>
                  <a:pt x="1478705" y="1510472"/>
                  <a:pt x="1478705" y="1272732"/>
                </a:cubicBezTo>
                <a:cubicBezTo>
                  <a:pt x="1478705" y="996051"/>
                  <a:pt x="1563758" y="748063"/>
                  <a:pt x="1733866" y="528768"/>
                </a:cubicBezTo>
                <a:cubicBezTo>
                  <a:pt x="1903973" y="309473"/>
                  <a:pt x="2172456" y="133217"/>
                  <a:pt x="2539315" y="0"/>
                </a:cubicBezTo>
                <a:close/>
                <a:moveTo>
                  <a:pt x="1060610" y="0"/>
                </a:moveTo>
                <a:lnTo>
                  <a:pt x="1060610" y="150637"/>
                </a:lnTo>
                <a:cubicBezTo>
                  <a:pt x="847463" y="228518"/>
                  <a:pt x="680430" y="350975"/>
                  <a:pt x="559510" y="518008"/>
                </a:cubicBezTo>
                <a:cubicBezTo>
                  <a:pt x="438590" y="685041"/>
                  <a:pt x="378130" y="858735"/>
                  <a:pt x="378130" y="1039090"/>
                </a:cubicBezTo>
                <a:cubicBezTo>
                  <a:pt x="378130" y="1078031"/>
                  <a:pt x="384279" y="1106723"/>
                  <a:pt x="396576" y="1125169"/>
                </a:cubicBezTo>
                <a:cubicBezTo>
                  <a:pt x="404774" y="1137465"/>
                  <a:pt x="413996" y="1143614"/>
                  <a:pt x="424244" y="1143614"/>
                </a:cubicBezTo>
                <a:cubicBezTo>
                  <a:pt x="434491" y="1143614"/>
                  <a:pt x="449862" y="1136441"/>
                  <a:pt x="470357" y="1122094"/>
                </a:cubicBezTo>
                <a:cubicBezTo>
                  <a:pt x="535941" y="1074956"/>
                  <a:pt x="618945" y="1051387"/>
                  <a:pt x="719370" y="1051387"/>
                </a:cubicBezTo>
                <a:cubicBezTo>
                  <a:pt x="836191" y="1051387"/>
                  <a:pt x="939690" y="1099038"/>
                  <a:pt x="1029867" y="1194339"/>
                </a:cubicBezTo>
                <a:cubicBezTo>
                  <a:pt x="1120045" y="1289640"/>
                  <a:pt x="1165133" y="1402874"/>
                  <a:pt x="1165133" y="1534041"/>
                </a:cubicBezTo>
                <a:cubicBezTo>
                  <a:pt x="1165133" y="1671357"/>
                  <a:pt x="1113384" y="1792277"/>
                  <a:pt x="1009885" y="1896801"/>
                </a:cubicBezTo>
                <a:cubicBezTo>
                  <a:pt x="906386" y="2001324"/>
                  <a:pt x="780855" y="2053586"/>
                  <a:pt x="633292" y="2053586"/>
                </a:cubicBezTo>
                <a:cubicBezTo>
                  <a:pt x="461135" y="2053586"/>
                  <a:pt x="312547" y="1982879"/>
                  <a:pt x="187528" y="1841464"/>
                </a:cubicBezTo>
                <a:cubicBezTo>
                  <a:pt x="62509" y="1700050"/>
                  <a:pt x="0" y="1510472"/>
                  <a:pt x="0" y="1272732"/>
                </a:cubicBezTo>
                <a:cubicBezTo>
                  <a:pt x="0" y="996051"/>
                  <a:pt x="85054" y="748063"/>
                  <a:pt x="255161" y="528768"/>
                </a:cubicBezTo>
                <a:cubicBezTo>
                  <a:pt x="425269" y="309473"/>
                  <a:pt x="693751" y="133217"/>
                  <a:pt x="106061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91440" bIns="91440" rtlCol="0" anchor="t">
            <a:noAutofit/>
          </a:bodyPr>
          <a:lstStyle/>
          <a:p>
            <a:pPr algn="ctr"/>
            <a:endParaRPr lang="en-US" dirty="0"/>
          </a:p>
        </p:txBody>
      </p:sp>
    </p:spTree>
    <p:extLst>
      <p:ext uri="{BB962C8B-B14F-4D97-AF65-F5344CB8AC3E}">
        <p14:creationId xmlns:p14="http://schemas.microsoft.com/office/powerpoint/2010/main" val="1239816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Long Quote w/Dark Image">
    <p:bg>
      <p:bgPr>
        <a:solidFill>
          <a:schemeClr val="bg1"/>
        </a:solidFill>
        <a:effectLst/>
      </p:bgPr>
    </p:bg>
    <p:spTree>
      <p:nvGrpSpPr>
        <p:cNvPr id="1" name=""/>
        <p:cNvGrpSpPr/>
        <p:nvPr/>
      </p:nvGrpSpPr>
      <p:grpSpPr>
        <a:xfrm>
          <a:off x="0" y="0"/>
          <a:ext cx="0" cy="0"/>
          <a:chOff x="0" y="0"/>
          <a:chExt cx="0" cy="0"/>
        </a:xfrm>
      </p:grpSpPr>
      <p:sp>
        <p:nvSpPr>
          <p:cNvPr id="3" name="Picture Placeholder 3">
            <a:extLst>
              <a:ext uri="{FF2B5EF4-FFF2-40B4-BE49-F238E27FC236}">
                <a16:creationId xmlns:a16="http://schemas.microsoft.com/office/drawing/2014/main" id="{F192A71C-7D6D-F575-5945-99EFA679CD15}"/>
              </a:ext>
            </a:extLst>
          </p:cNvPr>
          <p:cNvSpPr>
            <a:spLocks noGrp="1"/>
          </p:cNvSpPr>
          <p:nvPr>
            <p:ph type="pic" sz="quarter" idx="15" hasCustomPrompt="1"/>
          </p:nvPr>
        </p:nvSpPr>
        <p:spPr>
          <a:xfrm>
            <a:off x="0" y="0"/>
            <a:ext cx="12192000" cy="6622784"/>
          </a:xfrm>
        </p:spPr>
        <p:txBody>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600">
                <a:solidFill>
                  <a:schemeClr val="tx1"/>
                </a:solidFill>
              </a:defRPr>
            </a:lvl1pPr>
          </a:lstStyle>
          <a:p>
            <a:pPr marL="342900" marR="0" lvl="0" indent="-34290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Char char="§"/>
              <a:tabLst/>
              <a:defRPr/>
            </a:pPr>
            <a:r>
              <a:rPr lang="en-US" dirty="0"/>
              <a:t>This placeholder box is intended to include an image. To place an image here: (1) Copy selected image from Imagery Assets file. (2) Select this placeholder box and Paste image into box. (3) Go to Home &gt; Slides &gt; Reset to move image behind text. (Also, see “Tips for Working with Images” slide.)</a:t>
            </a:r>
          </a:p>
        </p:txBody>
      </p:sp>
      <p:sp>
        <p:nvSpPr>
          <p:cNvPr id="9" name="Text Placeholder 7">
            <a:extLst>
              <a:ext uri="{FF2B5EF4-FFF2-40B4-BE49-F238E27FC236}">
                <a16:creationId xmlns:a16="http://schemas.microsoft.com/office/drawing/2014/main" id="{60825692-C014-B0C7-15B1-8598A8C65703}"/>
              </a:ext>
            </a:extLst>
          </p:cNvPr>
          <p:cNvSpPr>
            <a:spLocks noGrp="1"/>
          </p:cNvSpPr>
          <p:nvPr>
            <p:ph type="body" sz="quarter" idx="17" hasCustomPrompt="1"/>
          </p:nvPr>
        </p:nvSpPr>
        <p:spPr>
          <a:xfrm>
            <a:off x="6328435" y="1600200"/>
            <a:ext cx="5325033" cy="3657600"/>
          </a:xfrm>
          <a:solidFill>
            <a:schemeClr val="bg1"/>
          </a:solidFill>
        </p:spPr>
        <p:txBody>
          <a:bodyPr lIns="365760" tIns="365760" rIns="365760" bIns="365760"/>
          <a:lstStyle>
            <a:lvl1pPr marL="0" indent="0">
              <a:buNone/>
              <a:defRPr sz="2000" b="1" cap="none" baseline="0">
                <a:solidFill>
                  <a:srgbClr val="061937">
                    <a:alpha val="95000"/>
                  </a:srgbClr>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r>
              <a:rPr lang="en-US" dirty="0"/>
              <a:t>Full bleed page with callout box </a:t>
            </a:r>
            <a:br>
              <a:rPr lang="en-US" dirty="0"/>
            </a:br>
            <a:r>
              <a:rPr lang="en-US" dirty="0"/>
              <a:t>arial bold 20 </a:t>
            </a:r>
            <a:r>
              <a:rPr lang="en-US" dirty="0" err="1"/>
              <a:t>pt</a:t>
            </a:r>
            <a:r>
              <a:rPr lang="en-US" dirty="0"/>
              <a:t>, sentence case. Adjust placement for best fit with selected image. Add oversized single quotation mark at beginning, as shown in master template.</a:t>
            </a:r>
          </a:p>
        </p:txBody>
      </p:sp>
      <p:sp>
        <p:nvSpPr>
          <p:cNvPr id="4" name="Text Placeholder 7">
            <a:extLst>
              <a:ext uri="{FF2B5EF4-FFF2-40B4-BE49-F238E27FC236}">
                <a16:creationId xmlns:a16="http://schemas.microsoft.com/office/drawing/2014/main" id="{E095C328-DF22-D19F-0C15-8B18C38FDCF6}"/>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7" name="Text Placeholder 6">
            <a:extLst>
              <a:ext uri="{FF2B5EF4-FFF2-40B4-BE49-F238E27FC236}">
                <a16:creationId xmlns:a16="http://schemas.microsoft.com/office/drawing/2014/main" id="{304ABF91-A74C-6EA7-A7EA-B9019C076BD1}"/>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3084838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Long Quote w/Light Image">
    <p:bg>
      <p:bgPr>
        <a:solidFill>
          <a:schemeClr val="bg1"/>
        </a:solidFill>
        <a:effectLst/>
      </p:bgPr>
    </p:bg>
    <p:spTree>
      <p:nvGrpSpPr>
        <p:cNvPr id="1" name=""/>
        <p:cNvGrpSpPr/>
        <p:nvPr/>
      </p:nvGrpSpPr>
      <p:grpSpPr>
        <a:xfrm>
          <a:off x="0" y="0"/>
          <a:ext cx="0" cy="0"/>
          <a:chOff x="0" y="0"/>
          <a:chExt cx="0" cy="0"/>
        </a:xfrm>
      </p:grpSpPr>
      <p:sp>
        <p:nvSpPr>
          <p:cNvPr id="7" name="Picture Placeholder 3">
            <a:extLst>
              <a:ext uri="{FF2B5EF4-FFF2-40B4-BE49-F238E27FC236}">
                <a16:creationId xmlns:a16="http://schemas.microsoft.com/office/drawing/2014/main" id="{C3727FDA-4DDA-FC53-FDFA-A8FB66C9AAFB}"/>
              </a:ext>
            </a:extLst>
          </p:cNvPr>
          <p:cNvSpPr>
            <a:spLocks noGrp="1"/>
          </p:cNvSpPr>
          <p:nvPr>
            <p:ph type="pic" sz="quarter" idx="15" hasCustomPrompt="1"/>
          </p:nvPr>
        </p:nvSpPr>
        <p:spPr>
          <a:xfrm>
            <a:off x="0" y="0"/>
            <a:ext cx="12192000" cy="6622784"/>
          </a:xfrm>
        </p:spPr>
        <p:txBody>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600">
                <a:solidFill>
                  <a:schemeClr val="tx1"/>
                </a:solidFill>
              </a:defRPr>
            </a:lvl1pPr>
          </a:lstStyle>
          <a:p>
            <a:pPr marL="342900" marR="0" lvl="0" indent="-34290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Char char="§"/>
              <a:tabLst/>
              <a:defRPr/>
            </a:pPr>
            <a:r>
              <a:rPr lang="en-US" dirty="0"/>
              <a:t>This placeholder box is intended to include an image. To place an image here: (1) Copy selected image from Imagery Assets file. (2) Select this placeholder box and Paste image into box. (3) Go to Home &gt; Slides &gt; Reset to move image behind text. (Also, see “Tips for Working with Images” slide.)</a:t>
            </a:r>
          </a:p>
        </p:txBody>
      </p:sp>
      <p:sp>
        <p:nvSpPr>
          <p:cNvPr id="8" name="Text Placeholder 7">
            <a:extLst>
              <a:ext uri="{FF2B5EF4-FFF2-40B4-BE49-F238E27FC236}">
                <a16:creationId xmlns:a16="http://schemas.microsoft.com/office/drawing/2014/main" id="{7C0D9C51-DBA1-4AB1-96EC-803BFB613FEB}"/>
              </a:ext>
            </a:extLst>
          </p:cNvPr>
          <p:cNvSpPr>
            <a:spLocks noGrp="1"/>
          </p:cNvSpPr>
          <p:nvPr>
            <p:ph type="body" sz="quarter" idx="17" hasCustomPrompt="1"/>
          </p:nvPr>
        </p:nvSpPr>
        <p:spPr>
          <a:xfrm>
            <a:off x="6333566" y="1600200"/>
            <a:ext cx="5325033" cy="3657600"/>
          </a:xfrm>
          <a:solidFill>
            <a:schemeClr val="tx2"/>
          </a:solidFill>
        </p:spPr>
        <p:txBody>
          <a:bodyPr lIns="365760" tIns="365760" rIns="365760" bIns="365760"/>
          <a:lstStyle>
            <a:lvl1pPr marL="0" indent="0">
              <a:buNone/>
              <a:defRPr sz="2000" b="1" cap="none" baseline="0">
                <a:solidFill>
                  <a:schemeClr val="bg1">
                    <a:alpha val="95000"/>
                  </a:schemeClr>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r>
              <a:rPr lang="en-US" dirty="0"/>
              <a:t>Full bleed page with callout box </a:t>
            </a:r>
            <a:br>
              <a:rPr lang="en-US" dirty="0"/>
            </a:br>
            <a:r>
              <a:rPr lang="en-US" dirty="0"/>
              <a:t>arial bold 20 </a:t>
            </a:r>
            <a:r>
              <a:rPr lang="en-US" dirty="0" err="1"/>
              <a:t>pt</a:t>
            </a:r>
            <a:r>
              <a:rPr lang="en-US" dirty="0"/>
              <a:t>, sentence case. Adjust placement for best fit with selected image. Add oversized single quotation mark at beginning, as shown in master template.</a:t>
            </a:r>
          </a:p>
        </p:txBody>
      </p:sp>
      <p:sp>
        <p:nvSpPr>
          <p:cNvPr id="3" name="Text Placeholder 7">
            <a:extLst>
              <a:ext uri="{FF2B5EF4-FFF2-40B4-BE49-F238E27FC236}">
                <a16:creationId xmlns:a16="http://schemas.microsoft.com/office/drawing/2014/main" id="{94B16A0F-09EF-E0A2-F58D-6A867784D981}"/>
              </a:ext>
            </a:extLst>
          </p:cNvPr>
          <p:cNvSpPr>
            <a:spLocks noGrp="1"/>
          </p:cNvSpPr>
          <p:nvPr>
            <p:ph type="body" sz="quarter" idx="22"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6" name="Text Placeholder 6">
            <a:extLst>
              <a:ext uri="{FF2B5EF4-FFF2-40B4-BE49-F238E27FC236}">
                <a16:creationId xmlns:a16="http://schemas.microsoft.com/office/drawing/2014/main" id="{5F1E18FC-1E06-4281-ECA6-BC19F96504B9}"/>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2137298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Block Three Horizontal">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928516"/>
            <a:ext cx="3520440" cy="3520440"/>
          </a:xfrm>
          <a:solidFill>
            <a:srgbClr val="061937"/>
          </a:solidFill>
        </p:spPr>
        <p:txBody>
          <a:bodyPr lIns="182880" tIns="182880" rIns="182880" bIns="18288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15" name="Text Placeholder 7">
            <a:extLst>
              <a:ext uri="{FF2B5EF4-FFF2-40B4-BE49-F238E27FC236}">
                <a16:creationId xmlns:a16="http://schemas.microsoft.com/office/drawing/2014/main" id="{F2FEF60E-DCDE-B5DA-90B1-E7C7F7AABF3D}"/>
              </a:ext>
            </a:extLst>
          </p:cNvPr>
          <p:cNvSpPr>
            <a:spLocks noGrp="1"/>
          </p:cNvSpPr>
          <p:nvPr>
            <p:ph type="body" sz="quarter" idx="23"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23" name="Content Placeholder 2">
            <a:extLst>
              <a:ext uri="{FF2B5EF4-FFF2-40B4-BE49-F238E27FC236}">
                <a16:creationId xmlns:a16="http://schemas.microsoft.com/office/drawing/2014/main" id="{6C3A0C96-DADE-7D0B-AC42-7A4EC69450C9}"/>
              </a:ext>
            </a:extLst>
          </p:cNvPr>
          <p:cNvSpPr>
            <a:spLocks noGrp="1"/>
          </p:cNvSpPr>
          <p:nvPr>
            <p:ph idx="30"/>
          </p:nvPr>
        </p:nvSpPr>
        <p:spPr>
          <a:xfrm>
            <a:off x="4335779" y="1928516"/>
            <a:ext cx="3520440" cy="3520440"/>
          </a:xfrm>
          <a:solidFill>
            <a:srgbClr val="061937"/>
          </a:solidFill>
        </p:spPr>
        <p:txBody>
          <a:bodyPr lIns="182880" tIns="182880" rIns="182880" bIns="18288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24" name="Content Placeholder 2">
            <a:extLst>
              <a:ext uri="{FF2B5EF4-FFF2-40B4-BE49-F238E27FC236}">
                <a16:creationId xmlns:a16="http://schemas.microsoft.com/office/drawing/2014/main" id="{DC2067A9-CB5B-8C85-8D86-0CE295076C20}"/>
              </a:ext>
            </a:extLst>
          </p:cNvPr>
          <p:cNvSpPr>
            <a:spLocks noGrp="1"/>
          </p:cNvSpPr>
          <p:nvPr>
            <p:ph idx="31"/>
          </p:nvPr>
        </p:nvSpPr>
        <p:spPr>
          <a:xfrm>
            <a:off x="8138159" y="1928516"/>
            <a:ext cx="3520440" cy="3520440"/>
          </a:xfrm>
          <a:solidFill>
            <a:srgbClr val="061937"/>
          </a:solidFill>
        </p:spPr>
        <p:txBody>
          <a:bodyPr lIns="182880" tIns="182880" rIns="182880" bIns="18288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4" name="Text Placeholder 4">
            <a:extLst>
              <a:ext uri="{FF2B5EF4-FFF2-40B4-BE49-F238E27FC236}">
                <a16:creationId xmlns:a16="http://schemas.microsoft.com/office/drawing/2014/main" id="{91DA43DC-3265-6F3A-48A7-AC1C2953A1A7}"/>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5" name="Title Placeholder 1">
            <a:extLst>
              <a:ext uri="{FF2B5EF4-FFF2-40B4-BE49-F238E27FC236}">
                <a16:creationId xmlns:a16="http://schemas.microsoft.com/office/drawing/2014/main" id="{55747A09-44BB-DCE5-C9C4-05800984304F}"/>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6" name="Text Placeholder 6">
            <a:extLst>
              <a:ext uri="{FF2B5EF4-FFF2-40B4-BE49-F238E27FC236}">
                <a16:creationId xmlns:a16="http://schemas.microsoft.com/office/drawing/2014/main" id="{73A473DE-034A-0C94-377A-C0D34EBCB78B}"/>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3168913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Block Six Horizontal">
    <p:spTree>
      <p:nvGrpSpPr>
        <p:cNvPr id="1" name=""/>
        <p:cNvGrpSpPr/>
        <p:nvPr/>
      </p:nvGrpSpPr>
      <p:grpSpPr>
        <a:xfrm>
          <a:off x="0" y="0"/>
          <a:ext cx="0" cy="0"/>
          <a:chOff x="0" y="0"/>
          <a:chExt cx="0" cy="0"/>
        </a:xfrm>
      </p:grpSpPr>
      <p:sp>
        <p:nvSpPr>
          <p:cNvPr id="3" name="Content Placeholder 2"/>
          <p:cNvSpPr>
            <a:spLocks noGrp="1"/>
          </p:cNvSpPr>
          <p:nvPr>
            <p:ph idx="1"/>
          </p:nvPr>
        </p:nvSpPr>
        <p:spPr>
          <a:xfrm>
            <a:off x="2493477" y="1371601"/>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9" name="Content Placeholder 2">
            <a:extLst>
              <a:ext uri="{FF2B5EF4-FFF2-40B4-BE49-F238E27FC236}">
                <a16:creationId xmlns:a16="http://schemas.microsoft.com/office/drawing/2014/main" id="{E99F96B8-AD0D-4DFC-A985-B975916E80B2}"/>
              </a:ext>
            </a:extLst>
          </p:cNvPr>
          <p:cNvSpPr>
            <a:spLocks noGrp="1"/>
          </p:cNvSpPr>
          <p:nvPr>
            <p:ph idx="20"/>
          </p:nvPr>
        </p:nvSpPr>
        <p:spPr>
          <a:xfrm>
            <a:off x="4968678" y="1371601"/>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10" name="Content Placeholder 2">
            <a:extLst>
              <a:ext uri="{FF2B5EF4-FFF2-40B4-BE49-F238E27FC236}">
                <a16:creationId xmlns:a16="http://schemas.microsoft.com/office/drawing/2014/main" id="{9940C095-114D-4D56-8312-7E5B562AF0A6}"/>
              </a:ext>
            </a:extLst>
          </p:cNvPr>
          <p:cNvSpPr>
            <a:spLocks noGrp="1"/>
          </p:cNvSpPr>
          <p:nvPr>
            <p:ph idx="21"/>
          </p:nvPr>
        </p:nvSpPr>
        <p:spPr>
          <a:xfrm>
            <a:off x="7443879" y="1371601"/>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17" name="Content Placeholder 2">
            <a:extLst>
              <a:ext uri="{FF2B5EF4-FFF2-40B4-BE49-F238E27FC236}">
                <a16:creationId xmlns:a16="http://schemas.microsoft.com/office/drawing/2014/main" id="{7E01FC74-BD4A-4A64-B840-AC7E3D0CF0D4}"/>
              </a:ext>
            </a:extLst>
          </p:cNvPr>
          <p:cNvSpPr>
            <a:spLocks noGrp="1"/>
          </p:cNvSpPr>
          <p:nvPr>
            <p:ph idx="22"/>
          </p:nvPr>
        </p:nvSpPr>
        <p:spPr>
          <a:xfrm>
            <a:off x="2493477" y="3851450"/>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18" name="Content Placeholder 2">
            <a:extLst>
              <a:ext uri="{FF2B5EF4-FFF2-40B4-BE49-F238E27FC236}">
                <a16:creationId xmlns:a16="http://schemas.microsoft.com/office/drawing/2014/main" id="{B937C7E4-A551-42F1-BAFC-F005B14AD88D}"/>
              </a:ext>
            </a:extLst>
          </p:cNvPr>
          <p:cNvSpPr>
            <a:spLocks noGrp="1"/>
          </p:cNvSpPr>
          <p:nvPr>
            <p:ph idx="23"/>
          </p:nvPr>
        </p:nvSpPr>
        <p:spPr>
          <a:xfrm>
            <a:off x="4968678" y="3851450"/>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19" name="Content Placeholder 2">
            <a:extLst>
              <a:ext uri="{FF2B5EF4-FFF2-40B4-BE49-F238E27FC236}">
                <a16:creationId xmlns:a16="http://schemas.microsoft.com/office/drawing/2014/main" id="{787A79B3-D321-4968-B3FA-A92742E8EC04}"/>
              </a:ext>
            </a:extLst>
          </p:cNvPr>
          <p:cNvSpPr>
            <a:spLocks noGrp="1"/>
          </p:cNvSpPr>
          <p:nvPr>
            <p:ph idx="24"/>
          </p:nvPr>
        </p:nvSpPr>
        <p:spPr>
          <a:xfrm>
            <a:off x="7443879" y="3851450"/>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16" name="Text Placeholder 7">
            <a:extLst>
              <a:ext uri="{FF2B5EF4-FFF2-40B4-BE49-F238E27FC236}">
                <a16:creationId xmlns:a16="http://schemas.microsoft.com/office/drawing/2014/main" id="{86E8DC29-C7CC-866A-B503-1CF5DB13F938}"/>
              </a:ext>
            </a:extLst>
          </p:cNvPr>
          <p:cNvSpPr>
            <a:spLocks noGrp="1"/>
          </p:cNvSpPr>
          <p:nvPr>
            <p:ph type="body" sz="quarter" idx="26"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4" name="Text Placeholder 4">
            <a:extLst>
              <a:ext uri="{FF2B5EF4-FFF2-40B4-BE49-F238E27FC236}">
                <a16:creationId xmlns:a16="http://schemas.microsoft.com/office/drawing/2014/main" id="{1D440C86-DDCD-2013-9210-3EA274C4D269}"/>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5" name="Title Placeholder 1">
            <a:extLst>
              <a:ext uri="{FF2B5EF4-FFF2-40B4-BE49-F238E27FC236}">
                <a16:creationId xmlns:a16="http://schemas.microsoft.com/office/drawing/2014/main" id="{A0926DDF-4A52-948E-9D0C-9CF3DB722E21}"/>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6" name="Text Placeholder 6">
            <a:extLst>
              <a:ext uri="{FF2B5EF4-FFF2-40B4-BE49-F238E27FC236}">
                <a16:creationId xmlns:a16="http://schemas.microsoft.com/office/drawing/2014/main" id="{51AC989F-AD6E-704D-7B84-6F39B1B9FAFC}"/>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3362803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Block Eight Vertical">
    <p:spTree>
      <p:nvGrpSpPr>
        <p:cNvPr id="1" name=""/>
        <p:cNvGrpSpPr/>
        <p:nvPr/>
      </p:nvGrpSpPr>
      <p:grpSpPr>
        <a:xfrm>
          <a:off x="0" y="0"/>
          <a:ext cx="0" cy="0"/>
          <a:chOff x="0" y="0"/>
          <a:chExt cx="0" cy="0"/>
        </a:xfrm>
      </p:grpSpPr>
      <p:sp>
        <p:nvSpPr>
          <p:cNvPr id="3" name="Content Placeholder 2"/>
          <p:cNvSpPr>
            <a:spLocks noGrp="1"/>
          </p:cNvSpPr>
          <p:nvPr>
            <p:ph idx="1"/>
          </p:nvPr>
        </p:nvSpPr>
        <p:spPr>
          <a:xfrm>
            <a:off x="1229034" y="1371601"/>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9" name="Content Placeholder 2">
            <a:extLst>
              <a:ext uri="{FF2B5EF4-FFF2-40B4-BE49-F238E27FC236}">
                <a16:creationId xmlns:a16="http://schemas.microsoft.com/office/drawing/2014/main" id="{E99F96B8-AD0D-4DFC-A985-B975916E80B2}"/>
              </a:ext>
            </a:extLst>
          </p:cNvPr>
          <p:cNvSpPr>
            <a:spLocks noGrp="1"/>
          </p:cNvSpPr>
          <p:nvPr>
            <p:ph idx="20"/>
          </p:nvPr>
        </p:nvSpPr>
        <p:spPr>
          <a:xfrm>
            <a:off x="3704235" y="1371601"/>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10" name="Content Placeholder 2">
            <a:extLst>
              <a:ext uri="{FF2B5EF4-FFF2-40B4-BE49-F238E27FC236}">
                <a16:creationId xmlns:a16="http://schemas.microsoft.com/office/drawing/2014/main" id="{9940C095-114D-4D56-8312-7E5B562AF0A6}"/>
              </a:ext>
            </a:extLst>
          </p:cNvPr>
          <p:cNvSpPr>
            <a:spLocks noGrp="1"/>
          </p:cNvSpPr>
          <p:nvPr>
            <p:ph idx="21"/>
          </p:nvPr>
        </p:nvSpPr>
        <p:spPr>
          <a:xfrm>
            <a:off x="6179436" y="1371601"/>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17" name="Content Placeholder 2">
            <a:extLst>
              <a:ext uri="{FF2B5EF4-FFF2-40B4-BE49-F238E27FC236}">
                <a16:creationId xmlns:a16="http://schemas.microsoft.com/office/drawing/2014/main" id="{7E01FC74-BD4A-4A64-B840-AC7E3D0CF0D4}"/>
              </a:ext>
            </a:extLst>
          </p:cNvPr>
          <p:cNvSpPr>
            <a:spLocks noGrp="1"/>
          </p:cNvSpPr>
          <p:nvPr>
            <p:ph idx="22"/>
          </p:nvPr>
        </p:nvSpPr>
        <p:spPr>
          <a:xfrm>
            <a:off x="1229034" y="3851450"/>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18" name="Content Placeholder 2">
            <a:extLst>
              <a:ext uri="{FF2B5EF4-FFF2-40B4-BE49-F238E27FC236}">
                <a16:creationId xmlns:a16="http://schemas.microsoft.com/office/drawing/2014/main" id="{B937C7E4-A551-42F1-BAFC-F005B14AD88D}"/>
              </a:ext>
            </a:extLst>
          </p:cNvPr>
          <p:cNvSpPr>
            <a:spLocks noGrp="1"/>
          </p:cNvSpPr>
          <p:nvPr>
            <p:ph idx="23"/>
          </p:nvPr>
        </p:nvSpPr>
        <p:spPr>
          <a:xfrm>
            <a:off x="3704235" y="3851450"/>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19" name="Content Placeholder 2">
            <a:extLst>
              <a:ext uri="{FF2B5EF4-FFF2-40B4-BE49-F238E27FC236}">
                <a16:creationId xmlns:a16="http://schemas.microsoft.com/office/drawing/2014/main" id="{787A79B3-D321-4968-B3FA-A92742E8EC04}"/>
              </a:ext>
            </a:extLst>
          </p:cNvPr>
          <p:cNvSpPr>
            <a:spLocks noGrp="1"/>
          </p:cNvSpPr>
          <p:nvPr>
            <p:ph idx="24"/>
          </p:nvPr>
        </p:nvSpPr>
        <p:spPr>
          <a:xfrm>
            <a:off x="6179436" y="3851450"/>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20" name="Content Placeholder 2">
            <a:extLst>
              <a:ext uri="{FF2B5EF4-FFF2-40B4-BE49-F238E27FC236}">
                <a16:creationId xmlns:a16="http://schemas.microsoft.com/office/drawing/2014/main" id="{4FD0328B-D351-1049-A9BE-92CA87F23A79}"/>
              </a:ext>
            </a:extLst>
          </p:cNvPr>
          <p:cNvSpPr>
            <a:spLocks noGrp="1"/>
          </p:cNvSpPr>
          <p:nvPr>
            <p:ph idx="27"/>
          </p:nvPr>
        </p:nvSpPr>
        <p:spPr>
          <a:xfrm>
            <a:off x="8658317" y="1371601"/>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21" name="Content Placeholder 2">
            <a:extLst>
              <a:ext uri="{FF2B5EF4-FFF2-40B4-BE49-F238E27FC236}">
                <a16:creationId xmlns:a16="http://schemas.microsoft.com/office/drawing/2014/main" id="{6D228CD0-BF7F-194D-838D-F7BAEB8DFCA4}"/>
              </a:ext>
            </a:extLst>
          </p:cNvPr>
          <p:cNvSpPr>
            <a:spLocks noGrp="1"/>
          </p:cNvSpPr>
          <p:nvPr>
            <p:ph idx="28"/>
          </p:nvPr>
        </p:nvSpPr>
        <p:spPr>
          <a:xfrm>
            <a:off x="8658317" y="3851450"/>
            <a:ext cx="2286000" cy="2286000"/>
          </a:xfrm>
          <a:solidFill>
            <a:srgbClr val="061937"/>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GB"/>
              <a:t>Click to edit Master text styles</a:t>
            </a:r>
          </a:p>
        </p:txBody>
      </p:sp>
      <p:sp>
        <p:nvSpPr>
          <p:cNvPr id="23" name="Text Placeholder 7">
            <a:extLst>
              <a:ext uri="{FF2B5EF4-FFF2-40B4-BE49-F238E27FC236}">
                <a16:creationId xmlns:a16="http://schemas.microsoft.com/office/drawing/2014/main" id="{1FF6D1C4-BA6C-E27A-9B0E-5DB3D0DA7AFA}"/>
              </a:ext>
            </a:extLst>
          </p:cNvPr>
          <p:cNvSpPr>
            <a:spLocks noGrp="1"/>
          </p:cNvSpPr>
          <p:nvPr>
            <p:ph type="body" sz="quarter" idx="30"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4" name="Text Placeholder 4">
            <a:extLst>
              <a:ext uri="{FF2B5EF4-FFF2-40B4-BE49-F238E27FC236}">
                <a16:creationId xmlns:a16="http://schemas.microsoft.com/office/drawing/2014/main" id="{1E9790F1-69D6-43DC-E690-DE73AD69340B}"/>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5" name="Title Placeholder 1">
            <a:extLst>
              <a:ext uri="{FF2B5EF4-FFF2-40B4-BE49-F238E27FC236}">
                <a16:creationId xmlns:a16="http://schemas.microsoft.com/office/drawing/2014/main" id="{EF0BB4E0-A477-A531-3EAE-D5AB45928554}"/>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6" name="Text Placeholder 6">
            <a:extLst>
              <a:ext uri="{FF2B5EF4-FFF2-40B4-BE49-F238E27FC236}">
                <a16:creationId xmlns:a16="http://schemas.microsoft.com/office/drawing/2014/main" id="{DD3325B1-A4A7-6699-2055-4B235B80883A}"/>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314723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tatistics One">
    <p:bg>
      <p:bgPr>
        <a:solidFill>
          <a:schemeClr val="bg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4" hasCustomPrompt="1"/>
          </p:nvPr>
        </p:nvSpPr>
        <p:spPr>
          <a:xfrm>
            <a:off x="413733" y="1196114"/>
            <a:ext cx="6308648" cy="3607748"/>
          </a:xfrm>
        </p:spPr>
        <p:txBody>
          <a:bodyPr anchor="b"/>
          <a:lstStyle>
            <a:lvl1pPr marL="0" indent="0" algn="l">
              <a:buNone/>
              <a:defRPr sz="29700" b="1">
                <a:solidFill>
                  <a:schemeClr val="accent1"/>
                </a:solidFill>
                <a:latin typeface="Times New Roman" panose="02020603050405020304" pitchFamily="18" charset="0"/>
                <a:cs typeface="Times New Roman" panose="02020603050405020304" pitchFamily="18" charset="0"/>
              </a:defRPr>
            </a:lvl1pPr>
          </a:lstStyle>
          <a:p>
            <a:pPr lvl="0"/>
            <a:r>
              <a:rPr lang="en-US" dirty="0"/>
              <a:t>00</a:t>
            </a:r>
          </a:p>
        </p:txBody>
      </p:sp>
      <p:sp>
        <p:nvSpPr>
          <p:cNvPr id="13" name="Text Placeholder 12"/>
          <p:cNvSpPr>
            <a:spLocks noGrp="1"/>
          </p:cNvSpPr>
          <p:nvPr>
            <p:ph type="body" sz="quarter" idx="16" hasCustomPrompt="1"/>
          </p:nvPr>
        </p:nvSpPr>
        <p:spPr>
          <a:xfrm>
            <a:off x="544797" y="4365878"/>
            <a:ext cx="11113802" cy="1345597"/>
          </a:xfrm>
        </p:spPr>
        <p:txBody>
          <a:bodyPr/>
          <a:lstStyle>
            <a:lvl1pPr marL="0" indent="0">
              <a:buNone/>
              <a:defRPr sz="3850" baseline="0">
                <a:solidFill>
                  <a:schemeClr val="tx2"/>
                </a:solidFill>
              </a:defRPr>
            </a:lvl1pPr>
          </a:lstStyle>
          <a:p>
            <a:pPr lvl="0"/>
            <a:r>
              <a:rPr lang="en-US" dirty="0"/>
              <a:t>text about statistic. Add percentage sign as needed.</a:t>
            </a:r>
          </a:p>
        </p:txBody>
      </p:sp>
      <p:sp>
        <p:nvSpPr>
          <p:cNvPr id="8" name="Text Placeholder 7">
            <a:extLst>
              <a:ext uri="{FF2B5EF4-FFF2-40B4-BE49-F238E27FC236}">
                <a16:creationId xmlns:a16="http://schemas.microsoft.com/office/drawing/2014/main" id="{33E9438F-1457-D389-48CF-2E33DEA220E6}"/>
              </a:ext>
            </a:extLst>
          </p:cNvPr>
          <p:cNvSpPr>
            <a:spLocks noGrp="1"/>
          </p:cNvSpPr>
          <p:nvPr>
            <p:ph type="body" sz="quarter" idx="30"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2" name="Text Placeholder 6">
            <a:extLst>
              <a:ext uri="{FF2B5EF4-FFF2-40B4-BE49-F238E27FC236}">
                <a16:creationId xmlns:a16="http://schemas.microsoft.com/office/drawing/2014/main" id="{84AD1620-E85D-98A1-CB29-6032039337EA}"/>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2530054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tatistics One w/Dark Image">
    <p:bg>
      <p:bgPr>
        <a:solidFill>
          <a:schemeClr val="bg1"/>
        </a:solidFill>
        <a:effectLst/>
      </p:bgPr>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C0CE2957-B537-7C5B-6B0E-0F61FD284A59}"/>
              </a:ext>
            </a:extLst>
          </p:cNvPr>
          <p:cNvSpPr>
            <a:spLocks noGrp="1"/>
          </p:cNvSpPr>
          <p:nvPr>
            <p:ph type="pic" sz="quarter" idx="15" hasCustomPrompt="1"/>
          </p:nvPr>
        </p:nvSpPr>
        <p:spPr>
          <a:xfrm>
            <a:off x="0" y="0"/>
            <a:ext cx="12192000" cy="6622784"/>
          </a:xfrm>
        </p:spPr>
        <p:txBody>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600">
                <a:solidFill>
                  <a:schemeClr val="tx1"/>
                </a:solidFill>
              </a:defRPr>
            </a:lvl1pPr>
          </a:lstStyle>
          <a:p>
            <a:pPr marL="342900" marR="0" lvl="0" indent="-34290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Char char="§"/>
              <a:tabLst/>
              <a:defRPr/>
            </a:pPr>
            <a:r>
              <a:rPr lang="en-US" dirty="0"/>
              <a:t>This placeholder box is intended to include an image. To place an image here: (1) Copy selected image from Imagery Assets file. (2) Select this placeholder box and Paste image into box. (3) Go to Home &gt; Slides &gt; Reset to move image behind text. (Also, see “Tips for Working with Images” slide.)</a:t>
            </a:r>
          </a:p>
        </p:txBody>
      </p:sp>
      <p:sp>
        <p:nvSpPr>
          <p:cNvPr id="4" name="Text Placeholder 3"/>
          <p:cNvSpPr>
            <a:spLocks noGrp="1"/>
          </p:cNvSpPr>
          <p:nvPr>
            <p:ph type="body" sz="quarter" idx="14" hasCustomPrompt="1"/>
          </p:nvPr>
        </p:nvSpPr>
        <p:spPr>
          <a:xfrm>
            <a:off x="533400" y="830353"/>
            <a:ext cx="4572000" cy="4572000"/>
          </a:xfrm>
          <a:solidFill>
            <a:schemeClr val="bg1"/>
          </a:solidFill>
        </p:spPr>
        <p:txBody>
          <a:bodyPr lIns="365760" tIns="0" rIns="365760" bIns="365760" anchor="t" anchorCtr="0"/>
          <a:lstStyle>
            <a:lvl1pPr marL="0" indent="0" algn="l">
              <a:buNone/>
              <a:defRPr sz="19800" b="1">
                <a:solidFill>
                  <a:schemeClr val="accent1"/>
                </a:solidFill>
                <a:latin typeface="Times New Roman" panose="02020603050405020304" pitchFamily="18" charset="0"/>
                <a:cs typeface="Times New Roman" panose="02020603050405020304" pitchFamily="18" charset="0"/>
              </a:defRPr>
            </a:lvl1pPr>
          </a:lstStyle>
          <a:p>
            <a:pPr lvl="0"/>
            <a:r>
              <a:rPr lang="en-US" dirty="0"/>
              <a:t>00</a:t>
            </a:r>
          </a:p>
        </p:txBody>
      </p:sp>
      <p:sp>
        <p:nvSpPr>
          <p:cNvPr id="13" name="Text Placeholder 12"/>
          <p:cNvSpPr>
            <a:spLocks noGrp="1"/>
          </p:cNvSpPr>
          <p:nvPr>
            <p:ph type="body" sz="quarter" idx="16" hasCustomPrompt="1"/>
          </p:nvPr>
        </p:nvSpPr>
        <p:spPr>
          <a:xfrm>
            <a:off x="981799" y="3472732"/>
            <a:ext cx="3773215" cy="1872984"/>
          </a:xfrm>
        </p:spPr>
        <p:txBody>
          <a:bodyPr/>
          <a:lstStyle>
            <a:lvl1pPr marL="0" indent="0">
              <a:buNone/>
              <a:defRPr sz="2400" baseline="0">
                <a:solidFill>
                  <a:schemeClr val="tx2"/>
                </a:solidFill>
              </a:defRPr>
            </a:lvl1pPr>
          </a:lstStyle>
          <a:p>
            <a:pPr lvl="0"/>
            <a:r>
              <a:rPr lang="en-US" dirty="0"/>
              <a:t>text about statistic. Add percentage sign as needed.</a:t>
            </a:r>
          </a:p>
        </p:txBody>
      </p:sp>
      <p:sp>
        <p:nvSpPr>
          <p:cNvPr id="12" name="Text Placeholder 7">
            <a:extLst>
              <a:ext uri="{FF2B5EF4-FFF2-40B4-BE49-F238E27FC236}">
                <a16:creationId xmlns:a16="http://schemas.microsoft.com/office/drawing/2014/main" id="{C34CB5F7-33CD-C00F-73E9-7F40DAB18E76}"/>
              </a:ext>
            </a:extLst>
          </p:cNvPr>
          <p:cNvSpPr>
            <a:spLocks noGrp="1"/>
          </p:cNvSpPr>
          <p:nvPr>
            <p:ph type="body" sz="quarter" idx="30"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16" name="Text Placeholder 6">
            <a:extLst>
              <a:ext uri="{FF2B5EF4-FFF2-40B4-BE49-F238E27FC236}">
                <a16:creationId xmlns:a16="http://schemas.microsoft.com/office/drawing/2014/main" id="{81DA6A99-741A-D8F9-01E6-33421714DB6C}"/>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336729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_Blue">
    <p:bg>
      <p:bgPr>
        <a:solidFill>
          <a:schemeClr val="accent1"/>
        </a:solidFill>
        <a:effectLst/>
      </p:bgPr>
    </p:bg>
    <p:spTree>
      <p:nvGrpSpPr>
        <p:cNvPr id="1" name=""/>
        <p:cNvGrpSpPr/>
        <p:nvPr/>
      </p:nvGrpSpPr>
      <p:grpSpPr>
        <a:xfrm>
          <a:off x="0" y="0"/>
          <a:ext cx="0" cy="0"/>
          <a:chOff x="0" y="0"/>
          <a:chExt cx="0" cy="0"/>
        </a:xfrm>
      </p:grpSpPr>
      <p:sp>
        <p:nvSpPr>
          <p:cNvPr id="6" name="Text Placeholder 6">
            <a:extLst>
              <a:ext uri="{FF2B5EF4-FFF2-40B4-BE49-F238E27FC236}">
                <a16:creationId xmlns:a16="http://schemas.microsoft.com/office/drawing/2014/main" id="{ED0270E9-E0C6-450D-9691-A8F7B542E29F}"/>
              </a:ext>
            </a:extLst>
          </p:cNvPr>
          <p:cNvSpPr>
            <a:spLocks noGrp="1"/>
          </p:cNvSpPr>
          <p:nvPr>
            <p:ph type="body" sz="quarter" idx="16" hasCustomPrompt="1"/>
          </p:nvPr>
        </p:nvSpPr>
        <p:spPr>
          <a:xfrm>
            <a:off x="541309" y="6380957"/>
            <a:ext cx="9207969" cy="193565"/>
          </a:xfrm>
        </p:spPr>
        <p:txBody>
          <a:bodyPr/>
          <a:lstStyle>
            <a:lvl1pPr marL="0" indent="0" algn="l">
              <a:lnSpc>
                <a:spcPts val="1400"/>
              </a:lnSpc>
              <a:spcBef>
                <a:spcPts val="0"/>
              </a:spcBef>
              <a:buNone/>
              <a:defRPr sz="1200" b="1" cap="all" baseline="0">
                <a:solidFill>
                  <a:schemeClr val="bg1"/>
                </a:solidFill>
                <a:latin typeface="+mn-lt"/>
              </a:defRPr>
            </a:lvl1pPr>
          </a:lstStyle>
          <a:p>
            <a:pPr lvl="0"/>
            <a:r>
              <a:rPr lang="en-US" dirty="0"/>
              <a:t>Insert “for internal use only” or other text here if needed</a:t>
            </a:r>
          </a:p>
        </p:txBody>
      </p:sp>
      <p:sp>
        <p:nvSpPr>
          <p:cNvPr id="9" name="Text Placeholder 2">
            <a:extLst>
              <a:ext uri="{FF2B5EF4-FFF2-40B4-BE49-F238E27FC236}">
                <a16:creationId xmlns:a16="http://schemas.microsoft.com/office/drawing/2014/main" id="{4ABC2C8F-A6E6-55C8-2A3C-C3A9C46D4D25}"/>
              </a:ext>
            </a:extLst>
          </p:cNvPr>
          <p:cNvSpPr>
            <a:spLocks noGrp="1"/>
          </p:cNvSpPr>
          <p:nvPr>
            <p:ph type="body" sz="quarter" idx="21" hasCustomPrompt="1"/>
          </p:nvPr>
        </p:nvSpPr>
        <p:spPr>
          <a:xfrm>
            <a:off x="7634834" y="6305132"/>
            <a:ext cx="4023765" cy="431800"/>
          </a:xfrm>
        </p:spPr>
        <p:txBody>
          <a:bodyPr anchor="t"/>
          <a:lstStyle>
            <a:lvl1pPr marL="0" indent="0" algn="r">
              <a:buNone/>
              <a:defRPr sz="1800" b="1">
                <a:solidFill>
                  <a:schemeClr val="bg1"/>
                </a:solidFill>
              </a:defRPr>
            </a:lvl1pPr>
            <a:lvl2pPr marL="457200" indent="0">
              <a:buNone/>
              <a:defRPr>
                <a:solidFill>
                  <a:srgbClr val="054C70"/>
                </a:solidFill>
              </a:defRPr>
            </a:lvl2pPr>
            <a:lvl3pPr marL="914400" indent="0">
              <a:buNone/>
              <a:defRPr>
                <a:solidFill>
                  <a:srgbClr val="054C70"/>
                </a:solidFill>
              </a:defRPr>
            </a:lvl3pPr>
            <a:lvl4pPr marL="1371600" indent="0">
              <a:buNone/>
              <a:defRPr>
                <a:solidFill>
                  <a:srgbClr val="054C70"/>
                </a:solidFill>
              </a:defRPr>
            </a:lvl4pPr>
            <a:lvl5pPr marL="1828800" indent="0">
              <a:buFont typeface="Arial" panose="020B0604020202020204" pitchFamily="34" charset="0"/>
              <a:buNone/>
              <a:defRPr>
                <a:solidFill>
                  <a:srgbClr val="054C70"/>
                </a:solidFill>
              </a:defRPr>
            </a:lvl5pPr>
          </a:lstStyle>
          <a:p>
            <a:pPr lvl="0"/>
            <a:r>
              <a:rPr lang="en-US" dirty="0"/>
              <a:t>trp.meet.ps/XXXX</a:t>
            </a:r>
          </a:p>
        </p:txBody>
      </p:sp>
      <p:pic>
        <p:nvPicPr>
          <p:cNvPr id="15" name="Picture 14">
            <a:extLst>
              <a:ext uri="{FF2B5EF4-FFF2-40B4-BE49-F238E27FC236}">
                <a16:creationId xmlns:a16="http://schemas.microsoft.com/office/drawing/2014/main" id="{5637C17C-8F36-785E-2543-542A3E861755}"/>
              </a:ext>
            </a:extLst>
          </p:cNvPr>
          <p:cNvPicPr>
            <a:picLocks noChangeAspect="1"/>
          </p:cNvPicPr>
          <p:nvPr userDrawn="1"/>
        </p:nvPicPr>
        <p:blipFill>
          <a:blip r:embed="rId2"/>
          <a:stretch>
            <a:fillRect/>
          </a:stretch>
        </p:blipFill>
        <p:spPr>
          <a:xfrm>
            <a:off x="533399" y="533399"/>
            <a:ext cx="2304288" cy="457049"/>
          </a:xfrm>
          <a:prstGeom prst="rect">
            <a:avLst/>
          </a:prstGeom>
        </p:spPr>
      </p:pic>
      <p:sp>
        <p:nvSpPr>
          <p:cNvPr id="16" name="Text Placeholder 13">
            <a:extLst>
              <a:ext uri="{FF2B5EF4-FFF2-40B4-BE49-F238E27FC236}">
                <a16:creationId xmlns:a16="http://schemas.microsoft.com/office/drawing/2014/main" id="{3F999A0D-AF08-E8C3-2427-ECC868A5C234}"/>
              </a:ext>
            </a:extLst>
          </p:cNvPr>
          <p:cNvSpPr>
            <a:spLocks noGrp="1"/>
          </p:cNvSpPr>
          <p:nvPr>
            <p:ph type="body" sz="quarter" idx="14" hasCustomPrompt="1"/>
          </p:nvPr>
        </p:nvSpPr>
        <p:spPr>
          <a:xfrm>
            <a:off x="541308" y="5034538"/>
            <a:ext cx="9000567" cy="958055"/>
          </a:xfrm>
        </p:spPr>
        <p:txBody>
          <a:bodyPr>
            <a:noAutofit/>
          </a:bodyPr>
          <a:lstStyle>
            <a:lvl1pPr marL="0" indent="0">
              <a:spcBef>
                <a:spcPts val="0"/>
              </a:spcBef>
              <a:buNone/>
              <a:defRPr sz="1600">
                <a:solidFill>
                  <a:schemeClr val="bg1"/>
                </a:solidFill>
              </a:defRPr>
            </a:lvl1pPr>
          </a:lstStyle>
          <a:p>
            <a:r>
              <a:rPr lang="en-US" b="1" dirty="0"/>
              <a:t>PresenterName Bolded </a:t>
            </a:r>
            <a:r>
              <a:rPr lang="en-US" dirty="0" err="1"/>
              <a:t>CompanyName</a:t>
            </a:r>
            <a:r>
              <a:rPr lang="en-US" dirty="0"/>
              <a:t> Not Bolded</a:t>
            </a:r>
          </a:p>
          <a:p>
            <a:r>
              <a:rPr lang="en-US" dirty="0"/>
              <a:t>Conference or Meeting Name </a:t>
            </a:r>
          </a:p>
          <a:p>
            <a:r>
              <a:rPr lang="en-US" dirty="0"/>
              <a:t>Date</a:t>
            </a:r>
          </a:p>
        </p:txBody>
      </p:sp>
      <p:sp>
        <p:nvSpPr>
          <p:cNvPr id="19" name="Text Placeholder 11">
            <a:extLst>
              <a:ext uri="{FF2B5EF4-FFF2-40B4-BE49-F238E27FC236}">
                <a16:creationId xmlns:a16="http://schemas.microsoft.com/office/drawing/2014/main" id="{EC6FDD85-3D61-3638-7C19-F0F48C95B735}"/>
              </a:ext>
            </a:extLst>
          </p:cNvPr>
          <p:cNvSpPr>
            <a:spLocks noGrp="1"/>
          </p:cNvSpPr>
          <p:nvPr>
            <p:ph type="body" sz="quarter" idx="13" hasCustomPrompt="1"/>
          </p:nvPr>
        </p:nvSpPr>
        <p:spPr>
          <a:xfrm>
            <a:off x="533398" y="2917750"/>
            <a:ext cx="9000567" cy="1804249"/>
          </a:xfrm>
        </p:spPr>
        <p:txBody>
          <a:bodyPr anchor="t" anchorCtr="0">
            <a:noAutofit/>
          </a:bodyPr>
          <a:lstStyle>
            <a:lvl1pPr marL="0" indent="0">
              <a:lnSpc>
                <a:spcPct val="90000"/>
              </a:lnSpc>
              <a:spcBef>
                <a:spcPts val="0"/>
              </a:spcBef>
              <a:buNone/>
              <a:defRPr sz="6000" b="1" i="0" cap="none" baseline="0">
                <a:solidFill>
                  <a:schemeClr val="accent2"/>
                </a:solidFill>
                <a:latin typeface="Times New Roman" panose="02020603050405020304" pitchFamily="18" charset="0"/>
                <a:cs typeface="Times New Roman" panose="02020603050405020304" pitchFamily="18" charset="0"/>
              </a:defRPr>
            </a:lvl1pPr>
            <a:lvl2pPr marL="457200" indent="0">
              <a:buNone/>
              <a:defRPr/>
            </a:lvl2pPr>
            <a:lvl3pPr marL="914400" indent="0">
              <a:buNone/>
              <a:defRPr/>
            </a:lvl3pPr>
            <a:lvl4pPr marL="1371600" indent="0">
              <a:buNone/>
              <a:defRPr/>
            </a:lvl4pPr>
            <a:lvl5pPr marL="1828800" indent="0">
              <a:buFont typeface="Arial" panose="020B0604020202020204" pitchFamily="34" charset="0"/>
              <a:buNone/>
              <a:defRPr/>
            </a:lvl5pPr>
          </a:lstStyle>
          <a:p>
            <a:r>
              <a:rPr lang="en-US" dirty="0"/>
              <a:t>Title goes here and could be two lines</a:t>
            </a:r>
          </a:p>
        </p:txBody>
      </p:sp>
      <p:sp>
        <p:nvSpPr>
          <p:cNvPr id="20" name="Text Placeholder 4">
            <a:extLst>
              <a:ext uri="{FF2B5EF4-FFF2-40B4-BE49-F238E27FC236}">
                <a16:creationId xmlns:a16="http://schemas.microsoft.com/office/drawing/2014/main" id="{5283C812-B57A-03C5-F488-FF02EB80EC58}"/>
              </a:ext>
            </a:extLst>
          </p:cNvPr>
          <p:cNvSpPr>
            <a:spLocks noGrp="1"/>
          </p:cNvSpPr>
          <p:nvPr>
            <p:ph type="body" sz="quarter" idx="12" hasCustomPrompt="1"/>
          </p:nvPr>
        </p:nvSpPr>
        <p:spPr>
          <a:xfrm>
            <a:off x="533398" y="2369708"/>
            <a:ext cx="9000567" cy="353860"/>
          </a:xfrm>
          <a:noFill/>
        </p:spPr>
        <p:txBody>
          <a:bodyPr lIns="0" tIns="0" rIns="0" bIns="0" anchor="b">
            <a:noAutofit/>
          </a:bodyPr>
          <a:lstStyle>
            <a:lvl1pPr marL="0" marR="0" indent="0" algn="l" defTabSz="914400" rtl="0" eaLnBrk="1" fontAlgn="auto" latinLnBrk="0" hangingPunct="1">
              <a:lnSpc>
                <a:spcPct val="105000"/>
              </a:lnSpc>
              <a:spcBef>
                <a:spcPts val="1800"/>
              </a:spcBef>
              <a:spcAft>
                <a:spcPts val="0"/>
              </a:spcAft>
              <a:buClr>
                <a:srgbClr val="05C3DE"/>
              </a:buClr>
              <a:buSzTx/>
              <a:buFont typeface="Wingdings" panose="05000000000000000000" pitchFamily="2" charset="2"/>
              <a:buNone/>
              <a:tabLst/>
              <a:defRPr sz="2000" b="0">
                <a:solidFill>
                  <a:schemeClr val="bg1"/>
                </a:solidFill>
              </a:defRPr>
            </a:lvl1pPr>
          </a:lstStyle>
          <a:p>
            <a:pPr lvl="0"/>
            <a:r>
              <a:rPr lang="en-US" dirty="0"/>
              <a:t>Optional first line title</a:t>
            </a:r>
          </a:p>
        </p:txBody>
      </p:sp>
    </p:spTree>
    <p:extLst>
      <p:ext uri="{BB962C8B-B14F-4D97-AF65-F5344CB8AC3E}">
        <p14:creationId xmlns:p14="http://schemas.microsoft.com/office/powerpoint/2010/main" val="1152188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tatistics One w/Light Image">
    <p:bg>
      <p:bgPr>
        <a:solidFill>
          <a:schemeClr val="bg1"/>
        </a:solidFill>
        <a:effectLst/>
      </p:bgPr>
    </p:bg>
    <p:spTree>
      <p:nvGrpSpPr>
        <p:cNvPr id="1" name=""/>
        <p:cNvGrpSpPr/>
        <p:nvPr/>
      </p:nvGrpSpPr>
      <p:grpSpPr>
        <a:xfrm>
          <a:off x="0" y="0"/>
          <a:ext cx="0" cy="0"/>
          <a:chOff x="0" y="0"/>
          <a:chExt cx="0" cy="0"/>
        </a:xfrm>
      </p:grpSpPr>
      <p:sp>
        <p:nvSpPr>
          <p:cNvPr id="6" name="Picture Placeholder 3">
            <a:extLst>
              <a:ext uri="{FF2B5EF4-FFF2-40B4-BE49-F238E27FC236}">
                <a16:creationId xmlns:a16="http://schemas.microsoft.com/office/drawing/2014/main" id="{A94BB9E0-29BE-98E0-F1A6-6EDB0E8E43A4}"/>
              </a:ext>
            </a:extLst>
          </p:cNvPr>
          <p:cNvSpPr>
            <a:spLocks noGrp="1"/>
          </p:cNvSpPr>
          <p:nvPr>
            <p:ph type="pic" sz="quarter" idx="15" hasCustomPrompt="1"/>
          </p:nvPr>
        </p:nvSpPr>
        <p:spPr>
          <a:xfrm>
            <a:off x="0" y="0"/>
            <a:ext cx="12192000" cy="6622784"/>
          </a:xfrm>
        </p:spPr>
        <p:txBody>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600">
                <a:solidFill>
                  <a:schemeClr val="tx1"/>
                </a:solidFill>
              </a:defRPr>
            </a:lvl1pPr>
          </a:lstStyle>
          <a:p>
            <a:pPr marL="342900" marR="0" lvl="0" indent="-34290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Char char="§"/>
              <a:tabLst/>
              <a:defRPr/>
            </a:pPr>
            <a:r>
              <a:rPr lang="en-US" dirty="0"/>
              <a:t>This placeholder box is intended to include an image. To place an image here: (1) Copy selected image from Imagery Assets file. (2) Select this placeholder box and Paste image into box. (3) Go to Home &gt; Slides &gt; Reset to move image behind text. (Also, see “Tips for Working with Images” slide.)</a:t>
            </a:r>
          </a:p>
        </p:txBody>
      </p:sp>
      <p:sp>
        <p:nvSpPr>
          <p:cNvPr id="4" name="Text Placeholder 3"/>
          <p:cNvSpPr>
            <a:spLocks noGrp="1"/>
          </p:cNvSpPr>
          <p:nvPr>
            <p:ph type="body" sz="quarter" idx="14" hasCustomPrompt="1"/>
          </p:nvPr>
        </p:nvSpPr>
        <p:spPr>
          <a:xfrm>
            <a:off x="533400" y="830353"/>
            <a:ext cx="4572000" cy="4572000"/>
          </a:xfrm>
          <a:solidFill>
            <a:srgbClr val="061937"/>
          </a:solidFill>
        </p:spPr>
        <p:txBody>
          <a:bodyPr lIns="365760" tIns="0" rIns="365760" bIns="365760" anchor="t" anchorCtr="0"/>
          <a:lstStyle>
            <a:lvl1pPr marL="0" indent="0" algn="l">
              <a:buNone/>
              <a:defRPr sz="19800" b="1">
                <a:solidFill>
                  <a:srgbClr val="00CFEC"/>
                </a:solidFill>
                <a:latin typeface="Times New Roman" panose="02020603050405020304" pitchFamily="18" charset="0"/>
                <a:cs typeface="Times New Roman" panose="02020603050405020304" pitchFamily="18" charset="0"/>
              </a:defRPr>
            </a:lvl1pPr>
          </a:lstStyle>
          <a:p>
            <a:pPr lvl="0"/>
            <a:r>
              <a:rPr lang="en-US" dirty="0"/>
              <a:t>00</a:t>
            </a:r>
          </a:p>
        </p:txBody>
      </p:sp>
      <p:sp>
        <p:nvSpPr>
          <p:cNvPr id="13" name="Text Placeholder 12"/>
          <p:cNvSpPr>
            <a:spLocks noGrp="1"/>
          </p:cNvSpPr>
          <p:nvPr>
            <p:ph type="body" sz="quarter" idx="16" hasCustomPrompt="1"/>
          </p:nvPr>
        </p:nvSpPr>
        <p:spPr>
          <a:xfrm>
            <a:off x="981799" y="3472732"/>
            <a:ext cx="3773215" cy="1872984"/>
          </a:xfrm>
        </p:spPr>
        <p:txBody>
          <a:bodyPr/>
          <a:lstStyle>
            <a:lvl1pPr marL="0" indent="0">
              <a:buNone/>
              <a:defRPr sz="2400" baseline="0">
                <a:solidFill>
                  <a:schemeClr val="bg1"/>
                </a:solidFill>
              </a:defRPr>
            </a:lvl1pPr>
          </a:lstStyle>
          <a:p>
            <a:pPr lvl="0"/>
            <a:r>
              <a:rPr lang="en-US" dirty="0"/>
              <a:t>text about statistic. Add percentage sign as needed.</a:t>
            </a:r>
          </a:p>
        </p:txBody>
      </p:sp>
      <p:sp>
        <p:nvSpPr>
          <p:cNvPr id="12" name="Text Placeholder 7">
            <a:extLst>
              <a:ext uri="{FF2B5EF4-FFF2-40B4-BE49-F238E27FC236}">
                <a16:creationId xmlns:a16="http://schemas.microsoft.com/office/drawing/2014/main" id="{C6EF65DB-C999-06EC-03A8-3D9A134622D7}"/>
              </a:ext>
            </a:extLst>
          </p:cNvPr>
          <p:cNvSpPr>
            <a:spLocks noGrp="1"/>
          </p:cNvSpPr>
          <p:nvPr>
            <p:ph type="body" sz="quarter" idx="30"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16" name="Text Placeholder 6">
            <a:extLst>
              <a:ext uri="{FF2B5EF4-FFF2-40B4-BE49-F238E27FC236}">
                <a16:creationId xmlns:a16="http://schemas.microsoft.com/office/drawing/2014/main" id="{A570029F-A05F-D522-AEE9-5DFE4B700569}"/>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1031366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tatistics Two">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FE56DB4-D180-45A4-98F0-11408E6B6F63}"/>
              </a:ext>
            </a:extLst>
          </p:cNvPr>
          <p:cNvSpPr>
            <a:spLocks noGrp="1"/>
          </p:cNvSpPr>
          <p:nvPr>
            <p:ph idx="1" hasCustomPrompt="1"/>
          </p:nvPr>
        </p:nvSpPr>
        <p:spPr>
          <a:xfrm>
            <a:off x="987552" y="1368910"/>
            <a:ext cx="4572000" cy="3026627"/>
          </a:xfrm>
          <a:noFill/>
          <a:ln>
            <a:noFill/>
          </a:ln>
        </p:spPr>
        <p:txBody>
          <a:bodyPr lIns="365760" tIns="91440" rIns="365760" bIns="365760">
            <a:noAutofit/>
          </a:bodyPr>
          <a:lstStyle>
            <a:lvl1pPr marL="0" indent="0">
              <a:lnSpc>
                <a:spcPct val="105000"/>
              </a:lnSpc>
              <a:spcBef>
                <a:spcPts val="0"/>
              </a:spcBef>
              <a:buClr>
                <a:schemeClr val="accent2"/>
              </a:buClr>
              <a:buNone/>
              <a:defRPr sz="19900" b="1" baseline="0">
                <a:solidFill>
                  <a:schemeClr val="accent1"/>
                </a:solidFill>
                <a:latin typeface="Times New Roman" panose="02020603050405020304" pitchFamily="18" charset="0"/>
                <a:cs typeface="Times New Roman" panose="02020603050405020304" pitchFamily="18" charset="0"/>
              </a:defRPr>
            </a:lvl1pPr>
            <a:lvl2pPr marL="0" indent="0">
              <a:lnSpc>
                <a:spcPct val="105000"/>
              </a:lnSpc>
              <a:spcBef>
                <a:spcPts val="0"/>
              </a:spcBef>
              <a:buClr>
                <a:schemeClr val="accent4"/>
              </a:buClr>
              <a:buNone/>
              <a:defRPr sz="3200">
                <a:solidFill>
                  <a:schemeClr val="bg1"/>
                </a:solidFill>
              </a:defRPr>
            </a:lvl2pPr>
            <a:lvl3pPr marL="0" indent="0">
              <a:lnSpc>
                <a:spcPct val="105000"/>
              </a:lnSpc>
              <a:spcBef>
                <a:spcPts val="0"/>
              </a:spcBef>
              <a:buClr>
                <a:schemeClr val="accent4"/>
              </a:buClr>
              <a:buNone/>
              <a:defRPr sz="3200">
                <a:solidFill>
                  <a:schemeClr val="bg1"/>
                </a:solidFill>
              </a:defRPr>
            </a:lvl3pPr>
            <a:lvl4pPr marL="0" indent="0">
              <a:lnSpc>
                <a:spcPct val="105000"/>
              </a:lnSpc>
              <a:spcBef>
                <a:spcPts val="0"/>
              </a:spcBef>
              <a:buClr>
                <a:schemeClr val="accent4"/>
              </a:buClr>
              <a:buNone/>
              <a:defRPr sz="3200">
                <a:solidFill>
                  <a:schemeClr val="bg1"/>
                </a:solidFill>
              </a:defRPr>
            </a:lvl4pPr>
            <a:lvl5pPr marL="0" indent="0">
              <a:lnSpc>
                <a:spcPct val="105000"/>
              </a:lnSpc>
              <a:spcBef>
                <a:spcPts val="0"/>
              </a:spcBef>
              <a:buClr>
                <a:schemeClr val="accent4"/>
              </a:buClr>
              <a:buFont typeface="Arial" panose="020B0604020202020204" pitchFamily="34" charset="0"/>
              <a:buNone/>
              <a:defRPr sz="3200">
                <a:solidFill>
                  <a:schemeClr val="bg1"/>
                </a:solidFill>
              </a:defRPr>
            </a:lvl5pPr>
          </a:lstStyle>
          <a:p>
            <a:pPr lvl="0"/>
            <a:r>
              <a:rPr lang="en-US" dirty="0"/>
              <a:t>00</a:t>
            </a:r>
          </a:p>
        </p:txBody>
      </p:sp>
      <p:cxnSp>
        <p:nvCxnSpPr>
          <p:cNvPr id="8" name="Straight Connector 7">
            <a:extLst>
              <a:ext uri="{FF2B5EF4-FFF2-40B4-BE49-F238E27FC236}">
                <a16:creationId xmlns:a16="http://schemas.microsoft.com/office/drawing/2014/main" id="{9284F625-11E6-49A3-B79C-16D8599D72A7}"/>
              </a:ext>
            </a:extLst>
          </p:cNvPr>
          <p:cNvCxnSpPr>
            <a:cxnSpLocks/>
          </p:cNvCxnSpPr>
          <p:nvPr userDrawn="1"/>
        </p:nvCxnSpPr>
        <p:spPr>
          <a:xfrm flipH="1">
            <a:off x="6073089" y="1368910"/>
            <a:ext cx="1645" cy="4628209"/>
          </a:xfrm>
          <a:prstGeom prst="line">
            <a:avLst/>
          </a:prstGeom>
          <a:ln w="12700" cap="rnd">
            <a:solidFill>
              <a:schemeClr val="accent4"/>
            </a:solidFill>
            <a:prstDash val="solid"/>
          </a:ln>
        </p:spPr>
        <p:style>
          <a:lnRef idx="1">
            <a:schemeClr val="accent1"/>
          </a:lnRef>
          <a:fillRef idx="0">
            <a:schemeClr val="accent1"/>
          </a:fillRef>
          <a:effectRef idx="0">
            <a:schemeClr val="accent1"/>
          </a:effectRef>
          <a:fontRef idx="minor">
            <a:schemeClr val="tx1"/>
          </a:fontRef>
        </p:style>
      </p:cxnSp>
      <p:sp>
        <p:nvSpPr>
          <p:cNvPr id="9" name="Text Placeholder 12">
            <a:extLst>
              <a:ext uri="{FF2B5EF4-FFF2-40B4-BE49-F238E27FC236}">
                <a16:creationId xmlns:a16="http://schemas.microsoft.com/office/drawing/2014/main" id="{5510DD91-1C0C-4B08-B7EA-4F5E8799C4DB}"/>
              </a:ext>
            </a:extLst>
          </p:cNvPr>
          <p:cNvSpPr>
            <a:spLocks noGrp="1"/>
          </p:cNvSpPr>
          <p:nvPr>
            <p:ph type="body" sz="quarter" idx="16" hasCustomPrompt="1"/>
          </p:nvPr>
        </p:nvSpPr>
        <p:spPr>
          <a:xfrm>
            <a:off x="1442569" y="4206240"/>
            <a:ext cx="3808082" cy="1470468"/>
          </a:xfrm>
        </p:spPr>
        <p:txBody>
          <a:bodyPr/>
          <a:lstStyle>
            <a:lvl1pPr marL="0" indent="0">
              <a:buNone/>
              <a:defRPr sz="2400" baseline="0">
                <a:solidFill>
                  <a:schemeClr val="tx2"/>
                </a:solidFill>
              </a:defRPr>
            </a:lvl1pPr>
          </a:lstStyle>
          <a:p>
            <a:pPr lvl="0"/>
            <a:r>
              <a:rPr lang="en-US" dirty="0"/>
              <a:t>text about statistic. Add percentage sign as needed.</a:t>
            </a:r>
          </a:p>
        </p:txBody>
      </p:sp>
      <p:sp>
        <p:nvSpPr>
          <p:cNvPr id="11" name="Content Placeholder 2">
            <a:extLst>
              <a:ext uri="{FF2B5EF4-FFF2-40B4-BE49-F238E27FC236}">
                <a16:creationId xmlns:a16="http://schemas.microsoft.com/office/drawing/2014/main" id="{7551D9E7-737A-4B74-BB27-88E0243F1838}"/>
              </a:ext>
            </a:extLst>
          </p:cNvPr>
          <p:cNvSpPr>
            <a:spLocks noGrp="1"/>
          </p:cNvSpPr>
          <p:nvPr>
            <p:ph idx="17" hasCustomPrompt="1"/>
          </p:nvPr>
        </p:nvSpPr>
        <p:spPr>
          <a:xfrm>
            <a:off x="6614321" y="1368910"/>
            <a:ext cx="4572000" cy="3026627"/>
          </a:xfrm>
          <a:noFill/>
          <a:ln>
            <a:noFill/>
          </a:ln>
        </p:spPr>
        <p:txBody>
          <a:bodyPr lIns="365760" tIns="91440" rIns="365760" bIns="365760">
            <a:noAutofit/>
          </a:bodyPr>
          <a:lstStyle>
            <a:lvl1pPr marL="0" indent="0">
              <a:lnSpc>
                <a:spcPct val="105000"/>
              </a:lnSpc>
              <a:spcBef>
                <a:spcPts val="0"/>
              </a:spcBef>
              <a:buClr>
                <a:schemeClr val="accent2"/>
              </a:buClr>
              <a:buNone/>
              <a:defRPr sz="19900" b="1" baseline="0">
                <a:solidFill>
                  <a:schemeClr val="accent1"/>
                </a:solidFill>
                <a:latin typeface="Times New Roman" panose="02020603050405020304" pitchFamily="18" charset="0"/>
                <a:cs typeface="Times New Roman" panose="02020603050405020304" pitchFamily="18" charset="0"/>
              </a:defRPr>
            </a:lvl1pPr>
            <a:lvl2pPr marL="0" indent="0">
              <a:lnSpc>
                <a:spcPct val="105000"/>
              </a:lnSpc>
              <a:spcBef>
                <a:spcPts val="0"/>
              </a:spcBef>
              <a:buClr>
                <a:schemeClr val="accent4"/>
              </a:buClr>
              <a:buNone/>
              <a:defRPr sz="3200">
                <a:solidFill>
                  <a:schemeClr val="bg1"/>
                </a:solidFill>
              </a:defRPr>
            </a:lvl2pPr>
            <a:lvl3pPr marL="0" indent="0">
              <a:lnSpc>
                <a:spcPct val="105000"/>
              </a:lnSpc>
              <a:spcBef>
                <a:spcPts val="0"/>
              </a:spcBef>
              <a:buClr>
                <a:schemeClr val="accent4"/>
              </a:buClr>
              <a:buNone/>
              <a:defRPr sz="3200">
                <a:solidFill>
                  <a:schemeClr val="bg1"/>
                </a:solidFill>
              </a:defRPr>
            </a:lvl3pPr>
            <a:lvl4pPr marL="0" indent="0">
              <a:lnSpc>
                <a:spcPct val="105000"/>
              </a:lnSpc>
              <a:spcBef>
                <a:spcPts val="0"/>
              </a:spcBef>
              <a:buClr>
                <a:schemeClr val="accent4"/>
              </a:buClr>
              <a:buNone/>
              <a:defRPr sz="3200">
                <a:solidFill>
                  <a:schemeClr val="bg1"/>
                </a:solidFill>
              </a:defRPr>
            </a:lvl4pPr>
            <a:lvl5pPr marL="0" indent="0">
              <a:lnSpc>
                <a:spcPct val="105000"/>
              </a:lnSpc>
              <a:spcBef>
                <a:spcPts val="0"/>
              </a:spcBef>
              <a:buClr>
                <a:schemeClr val="accent4"/>
              </a:buClr>
              <a:buFont typeface="Arial" panose="020B0604020202020204" pitchFamily="34" charset="0"/>
              <a:buNone/>
              <a:defRPr sz="3200">
                <a:solidFill>
                  <a:schemeClr val="bg1"/>
                </a:solidFill>
              </a:defRPr>
            </a:lvl5pPr>
          </a:lstStyle>
          <a:p>
            <a:pPr lvl="0"/>
            <a:r>
              <a:rPr lang="en-US" dirty="0"/>
              <a:t>00</a:t>
            </a:r>
          </a:p>
        </p:txBody>
      </p:sp>
      <p:sp>
        <p:nvSpPr>
          <p:cNvPr id="12" name="Text Placeholder 12">
            <a:extLst>
              <a:ext uri="{FF2B5EF4-FFF2-40B4-BE49-F238E27FC236}">
                <a16:creationId xmlns:a16="http://schemas.microsoft.com/office/drawing/2014/main" id="{1C67D498-7CF7-4E3B-AE72-0622E898195D}"/>
              </a:ext>
            </a:extLst>
          </p:cNvPr>
          <p:cNvSpPr>
            <a:spLocks noGrp="1"/>
          </p:cNvSpPr>
          <p:nvPr>
            <p:ph type="body" sz="quarter" idx="18" hasCustomPrompt="1"/>
          </p:nvPr>
        </p:nvSpPr>
        <p:spPr>
          <a:xfrm>
            <a:off x="7069338" y="4206240"/>
            <a:ext cx="3808082" cy="1470468"/>
          </a:xfrm>
        </p:spPr>
        <p:txBody>
          <a:bodyPr/>
          <a:lstStyle>
            <a:lvl1pPr marL="0" indent="0">
              <a:buNone/>
              <a:defRPr sz="2400" baseline="0">
                <a:solidFill>
                  <a:schemeClr val="tx2"/>
                </a:solidFill>
              </a:defRPr>
            </a:lvl1pPr>
          </a:lstStyle>
          <a:p>
            <a:pPr lvl="0"/>
            <a:r>
              <a:rPr lang="en-US" dirty="0"/>
              <a:t>text about statistic. Add percentage sign as needed.</a:t>
            </a:r>
          </a:p>
        </p:txBody>
      </p:sp>
      <p:sp>
        <p:nvSpPr>
          <p:cNvPr id="17" name="Text Placeholder 7">
            <a:extLst>
              <a:ext uri="{FF2B5EF4-FFF2-40B4-BE49-F238E27FC236}">
                <a16:creationId xmlns:a16="http://schemas.microsoft.com/office/drawing/2014/main" id="{167620CD-C226-9736-48E1-9759AB88A00E}"/>
              </a:ext>
            </a:extLst>
          </p:cNvPr>
          <p:cNvSpPr>
            <a:spLocks noGrp="1"/>
          </p:cNvSpPr>
          <p:nvPr>
            <p:ph type="body" sz="quarter" idx="26"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4" name="Text Placeholder 4">
            <a:extLst>
              <a:ext uri="{FF2B5EF4-FFF2-40B4-BE49-F238E27FC236}">
                <a16:creationId xmlns:a16="http://schemas.microsoft.com/office/drawing/2014/main" id="{DCFAEF82-1A2F-6D67-0BD2-297C45BD32D9}"/>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5" name="Title Placeholder 1">
            <a:extLst>
              <a:ext uri="{FF2B5EF4-FFF2-40B4-BE49-F238E27FC236}">
                <a16:creationId xmlns:a16="http://schemas.microsoft.com/office/drawing/2014/main" id="{A934A5EC-E94E-C710-FE9B-D40B50716099}"/>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6" name="Text Placeholder 6">
            <a:extLst>
              <a:ext uri="{FF2B5EF4-FFF2-40B4-BE49-F238E27FC236}">
                <a16:creationId xmlns:a16="http://schemas.microsoft.com/office/drawing/2014/main" id="{02400BF7-040D-14C9-0B5C-1D1B2DAED2DF}"/>
              </a:ext>
            </a:extLst>
          </p:cNvPr>
          <p:cNvSpPr>
            <a:spLocks noGrp="1"/>
          </p:cNvSpPr>
          <p:nvPr>
            <p:ph type="body" sz="quarter" idx="27"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2274458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tatistics Two w/Dark Image">
    <p:bg>
      <p:bgPr>
        <a:solidFill>
          <a:schemeClr val="bg1"/>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F124E40-60A1-5C25-E723-34E2BD029A21}"/>
              </a:ext>
            </a:extLst>
          </p:cNvPr>
          <p:cNvSpPr>
            <a:spLocks noGrp="1"/>
          </p:cNvSpPr>
          <p:nvPr>
            <p:ph type="pic" sz="quarter" idx="15" hasCustomPrompt="1"/>
          </p:nvPr>
        </p:nvSpPr>
        <p:spPr>
          <a:xfrm>
            <a:off x="0" y="1219008"/>
            <a:ext cx="12192000" cy="5403776"/>
          </a:xfrm>
        </p:spPr>
        <p:txBody>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600">
                <a:solidFill>
                  <a:schemeClr val="tx1"/>
                </a:solidFill>
              </a:defRPr>
            </a:lvl1pPr>
          </a:lstStyle>
          <a:p>
            <a:pPr marL="342900" marR="0" lvl="0" indent="-34290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Char char="§"/>
              <a:tabLst/>
              <a:defRPr/>
            </a:pPr>
            <a:r>
              <a:rPr lang="en-US" dirty="0"/>
              <a:t>This placeholder box is intended to include an image. To place an image here: (1) Copy selected image from Imagery Assets file. (2) Select this placeholder box and Paste image into box. (3) Go to Home &gt; Slides &gt; Reset to move image behind text. (Also, see “Tips for Working with Images” slide.)</a:t>
            </a:r>
          </a:p>
        </p:txBody>
      </p:sp>
      <p:sp>
        <p:nvSpPr>
          <p:cNvPr id="18" name="Text Placeholder 16">
            <a:extLst>
              <a:ext uri="{FF2B5EF4-FFF2-40B4-BE49-F238E27FC236}">
                <a16:creationId xmlns:a16="http://schemas.microsoft.com/office/drawing/2014/main" id="{6947FF6E-FC84-4B19-9AC2-B74AAC61AC8C}"/>
              </a:ext>
            </a:extLst>
          </p:cNvPr>
          <p:cNvSpPr>
            <a:spLocks noGrp="1"/>
          </p:cNvSpPr>
          <p:nvPr>
            <p:ph type="body" sz="quarter" idx="21"/>
          </p:nvPr>
        </p:nvSpPr>
        <p:spPr>
          <a:xfrm>
            <a:off x="533400" y="1523860"/>
            <a:ext cx="2057400" cy="2057400"/>
          </a:xfrm>
          <a:solidFill>
            <a:schemeClr val="bg1"/>
          </a:solidFill>
        </p:spPr>
        <p:txBody>
          <a:bodyPr lIns="137160" tIns="137160" rIns="137160" bIns="137160"/>
          <a:lstStyle>
            <a:lvl1pPr marL="0" indent="0">
              <a:lnSpc>
                <a:spcPct val="100000"/>
              </a:lnSpc>
              <a:spcBef>
                <a:spcPts val="600"/>
              </a:spcBef>
              <a:buNone/>
              <a:defRPr sz="2000">
                <a:solidFill>
                  <a:srgbClr val="061937"/>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20" name="Text Placeholder 16">
            <a:extLst>
              <a:ext uri="{FF2B5EF4-FFF2-40B4-BE49-F238E27FC236}">
                <a16:creationId xmlns:a16="http://schemas.microsoft.com/office/drawing/2014/main" id="{9B4AD171-FDB1-4832-A408-7E1BFAC08EE9}"/>
              </a:ext>
            </a:extLst>
          </p:cNvPr>
          <p:cNvSpPr>
            <a:spLocks noGrp="1"/>
          </p:cNvSpPr>
          <p:nvPr>
            <p:ph type="body" sz="quarter" idx="23"/>
          </p:nvPr>
        </p:nvSpPr>
        <p:spPr>
          <a:xfrm>
            <a:off x="533400" y="3713258"/>
            <a:ext cx="2057400" cy="2057400"/>
          </a:xfrm>
          <a:solidFill>
            <a:schemeClr val="bg1"/>
          </a:solidFill>
        </p:spPr>
        <p:txBody>
          <a:bodyPr lIns="137160" tIns="137160" rIns="137160" bIns="137160"/>
          <a:lstStyle>
            <a:lvl1pPr marL="0" indent="0">
              <a:lnSpc>
                <a:spcPct val="100000"/>
              </a:lnSpc>
              <a:spcBef>
                <a:spcPts val="600"/>
              </a:spcBef>
              <a:buNone/>
              <a:defRPr sz="2000">
                <a:solidFill>
                  <a:srgbClr val="061937"/>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3" name="Text Placeholder 4">
            <a:extLst>
              <a:ext uri="{FF2B5EF4-FFF2-40B4-BE49-F238E27FC236}">
                <a16:creationId xmlns:a16="http://schemas.microsoft.com/office/drawing/2014/main" id="{05D92998-5C65-A3CD-B626-84D2046C44B6}"/>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5" name="Title Placeholder 1">
            <a:extLst>
              <a:ext uri="{FF2B5EF4-FFF2-40B4-BE49-F238E27FC236}">
                <a16:creationId xmlns:a16="http://schemas.microsoft.com/office/drawing/2014/main" id="{4F7C3C64-50B9-C3A2-0018-CAB70F8A19DC}"/>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14" name="Text Placeholder 7">
            <a:extLst>
              <a:ext uri="{FF2B5EF4-FFF2-40B4-BE49-F238E27FC236}">
                <a16:creationId xmlns:a16="http://schemas.microsoft.com/office/drawing/2014/main" id="{8B00301C-F89D-BE48-E1F7-65AD6CA45515}"/>
              </a:ext>
            </a:extLst>
          </p:cNvPr>
          <p:cNvSpPr>
            <a:spLocks noGrp="1"/>
          </p:cNvSpPr>
          <p:nvPr>
            <p:ph type="body" sz="quarter" idx="30"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17" name="Text Placeholder 6">
            <a:extLst>
              <a:ext uri="{FF2B5EF4-FFF2-40B4-BE49-F238E27FC236}">
                <a16:creationId xmlns:a16="http://schemas.microsoft.com/office/drawing/2014/main" id="{AFF78D3E-76F1-1F6C-D83F-DB2325F2443C}"/>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3430400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1944" userDrawn="1">
          <p15:clr>
            <a:srgbClr val="FBAE40"/>
          </p15:clr>
        </p15:guide>
        <p15:guide id="2" orient="horz" pos="816" userDrawn="1">
          <p15:clr>
            <a:srgbClr val="A4A3A4"/>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tatistics Two w/Light Image">
    <p:bg>
      <p:bgPr>
        <a:solidFill>
          <a:schemeClr val="bg1"/>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37D341F7-FEBF-D6B4-860D-4A330142841E}"/>
              </a:ext>
            </a:extLst>
          </p:cNvPr>
          <p:cNvSpPr>
            <a:spLocks noGrp="1"/>
          </p:cNvSpPr>
          <p:nvPr>
            <p:ph type="pic" sz="quarter" idx="15" hasCustomPrompt="1"/>
          </p:nvPr>
        </p:nvSpPr>
        <p:spPr>
          <a:xfrm>
            <a:off x="0" y="1219008"/>
            <a:ext cx="12192000" cy="5403776"/>
          </a:xfrm>
        </p:spPr>
        <p:txBody>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600">
                <a:solidFill>
                  <a:schemeClr val="tx1"/>
                </a:solidFill>
              </a:defRPr>
            </a:lvl1pPr>
          </a:lstStyle>
          <a:p>
            <a:pPr marL="342900" marR="0" lvl="0" indent="-34290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Char char="§"/>
              <a:tabLst/>
              <a:defRPr/>
            </a:pPr>
            <a:r>
              <a:rPr lang="en-US" dirty="0"/>
              <a:t>This placeholder box is intended to include an image. To place an image here: (1) Copy selected image from Imagery Assets file. (2) Select this placeholder box and Paste image into box. (3) Go to Home &gt; Slides &gt; Reset to move image behind text. (Also, see “Tips for Working with Images” slide.)</a:t>
            </a:r>
          </a:p>
        </p:txBody>
      </p:sp>
      <p:sp>
        <p:nvSpPr>
          <p:cNvPr id="18" name="Text Placeholder 16">
            <a:extLst>
              <a:ext uri="{FF2B5EF4-FFF2-40B4-BE49-F238E27FC236}">
                <a16:creationId xmlns:a16="http://schemas.microsoft.com/office/drawing/2014/main" id="{6947FF6E-FC84-4B19-9AC2-B74AAC61AC8C}"/>
              </a:ext>
            </a:extLst>
          </p:cNvPr>
          <p:cNvSpPr>
            <a:spLocks noGrp="1"/>
          </p:cNvSpPr>
          <p:nvPr>
            <p:ph type="body" sz="quarter" idx="21"/>
          </p:nvPr>
        </p:nvSpPr>
        <p:spPr>
          <a:xfrm>
            <a:off x="9601199" y="1523860"/>
            <a:ext cx="2057400" cy="2057400"/>
          </a:xfrm>
          <a:solidFill>
            <a:srgbClr val="061937"/>
          </a:solidFill>
        </p:spPr>
        <p:txBody>
          <a:bodyPr lIns="137160" tIns="137160" rIns="137160" bIns="137160"/>
          <a:lstStyle>
            <a:lvl1pPr marL="0" indent="0">
              <a:lnSpc>
                <a:spcPct val="100000"/>
              </a:lnSpc>
              <a:spcBef>
                <a:spcPts val="600"/>
              </a:spcBef>
              <a:buNone/>
              <a:defRPr sz="2000">
                <a:solidFill>
                  <a:schemeClr val="bg1"/>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20" name="Text Placeholder 16">
            <a:extLst>
              <a:ext uri="{FF2B5EF4-FFF2-40B4-BE49-F238E27FC236}">
                <a16:creationId xmlns:a16="http://schemas.microsoft.com/office/drawing/2014/main" id="{9B4AD171-FDB1-4832-A408-7E1BFAC08EE9}"/>
              </a:ext>
            </a:extLst>
          </p:cNvPr>
          <p:cNvSpPr>
            <a:spLocks noGrp="1"/>
          </p:cNvSpPr>
          <p:nvPr>
            <p:ph type="body" sz="quarter" idx="23"/>
          </p:nvPr>
        </p:nvSpPr>
        <p:spPr>
          <a:xfrm>
            <a:off x="9601199" y="3713258"/>
            <a:ext cx="2057400" cy="2057400"/>
          </a:xfrm>
          <a:solidFill>
            <a:schemeClr val="tx2"/>
          </a:solidFill>
        </p:spPr>
        <p:txBody>
          <a:bodyPr lIns="137160" tIns="137160" rIns="137160" bIns="137160"/>
          <a:lstStyle>
            <a:lvl1pPr marL="0" indent="0">
              <a:lnSpc>
                <a:spcPct val="100000"/>
              </a:lnSpc>
              <a:spcBef>
                <a:spcPts val="600"/>
              </a:spcBef>
              <a:buNone/>
              <a:defRPr sz="2000">
                <a:solidFill>
                  <a:schemeClr val="bg1"/>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3" name="Text Placeholder 4">
            <a:extLst>
              <a:ext uri="{FF2B5EF4-FFF2-40B4-BE49-F238E27FC236}">
                <a16:creationId xmlns:a16="http://schemas.microsoft.com/office/drawing/2014/main" id="{F077136E-8A28-2127-5F85-C9D7DE1C97F3}"/>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5" name="Title Placeholder 1">
            <a:extLst>
              <a:ext uri="{FF2B5EF4-FFF2-40B4-BE49-F238E27FC236}">
                <a16:creationId xmlns:a16="http://schemas.microsoft.com/office/drawing/2014/main" id="{AB5CC490-D9B2-CCEF-2AD4-B41E20F25836}"/>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14" name="Text Placeholder 7">
            <a:extLst>
              <a:ext uri="{FF2B5EF4-FFF2-40B4-BE49-F238E27FC236}">
                <a16:creationId xmlns:a16="http://schemas.microsoft.com/office/drawing/2014/main" id="{6487348C-3742-2AC1-7612-35BDECFDE6B2}"/>
              </a:ext>
            </a:extLst>
          </p:cNvPr>
          <p:cNvSpPr>
            <a:spLocks noGrp="1"/>
          </p:cNvSpPr>
          <p:nvPr>
            <p:ph type="body" sz="quarter" idx="30"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17" name="Text Placeholder 6">
            <a:extLst>
              <a:ext uri="{FF2B5EF4-FFF2-40B4-BE49-F238E27FC236}">
                <a16:creationId xmlns:a16="http://schemas.microsoft.com/office/drawing/2014/main" id="{D69CF425-F853-9C50-8879-F4ADF7C61DCF}"/>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2692332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tatistics Four">
    <p:spTree>
      <p:nvGrpSpPr>
        <p:cNvPr id="1" name=""/>
        <p:cNvGrpSpPr/>
        <p:nvPr/>
      </p:nvGrpSpPr>
      <p:grpSpPr>
        <a:xfrm>
          <a:off x="0" y="0"/>
          <a:ext cx="0" cy="0"/>
          <a:chOff x="0" y="0"/>
          <a:chExt cx="0" cy="0"/>
        </a:xfrm>
      </p:grpSpPr>
      <p:sp>
        <p:nvSpPr>
          <p:cNvPr id="33" name="Text Placeholder 3">
            <a:extLst>
              <a:ext uri="{FF2B5EF4-FFF2-40B4-BE49-F238E27FC236}">
                <a16:creationId xmlns:a16="http://schemas.microsoft.com/office/drawing/2014/main" id="{CAAFFB52-412F-46B1-AAFC-666A599CAEA8}"/>
              </a:ext>
            </a:extLst>
          </p:cNvPr>
          <p:cNvSpPr>
            <a:spLocks noGrp="1"/>
          </p:cNvSpPr>
          <p:nvPr>
            <p:ph type="body" sz="quarter" idx="22" hasCustomPrompt="1"/>
          </p:nvPr>
        </p:nvSpPr>
        <p:spPr>
          <a:xfrm>
            <a:off x="5033205" y="1375138"/>
            <a:ext cx="6625394" cy="1408176"/>
          </a:xfrm>
          <a:solidFill>
            <a:srgbClr val="061937"/>
          </a:solidFill>
          <a:ln w="6350">
            <a:noFill/>
          </a:ln>
        </p:spPr>
        <p:txBody>
          <a:bodyPr lIns="182880" tIns="91440" rIns="4480560" bIns="91440" anchor="ctr" anchorCtr="0"/>
          <a:lstStyle>
            <a:lvl1pPr marL="0" indent="0" algn="r">
              <a:buNone/>
              <a:defRPr sz="8800" b="1">
                <a:solidFill>
                  <a:schemeClr val="accent2"/>
                </a:solidFill>
                <a:latin typeface="Times New Roman" panose="02020603050405020304" pitchFamily="18" charset="0"/>
                <a:cs typeface="Times New Roman" panose="02020603050405020304" pitchFamily="18" charset="0"/>
              </a:defRPr>
            </a:lvl1pPr>
          </a:lstStyle>
          <a:p>
            <a:pPr lvl="0"/>
            <a:r>
              <a:rPr lang="en-US" dirty="0"/>
              <a:t>00</a:t>
            </a:r>
          </a:p>
        </p:txBody>
      </p:sp>
      <p:sp>
        <p:nvSpPr>
          <p:cNvPr id="34" name="Text Placeholder 3">
            <a:extLst>
              <a:ext uri="{FF2B5EF4-FFF2-40B4-BE49-F238E27FC236}">
                <a16:creationId xmlns:a16="http://schemas.microsoft.com/office/drawing/2014/main" id="{EEDADF43-3F5B-4993-AFEF-B1B724E1702D}"/>
              </a:ext>
            </a:extLst>
          </p:cNvPr>
          <p:cNvSpPr>
            <a:spLocks noGrp="1"/>
          </p:cNvSpPr>
          <p:nvPr>
            <p:ph type="body" sz="quarter" idx="23" hasCustomPrompt="1"/>
          </p:nvPr>
        </p:nvSpPr>
        <p:spPr>
          <a:xfrm>
            <a:off x="5033205" y="2865769"/>
            <a:ext cx="6625394" cy="1408176"/>
          </a:xfrm>
          <a:solidFill>
            <a:schemeClr val="tx2"/>
          </a:solidFill>
          <a:ln w="6350">
            <a:noFill/>
          </a:ln>
        </p:spPr>
        <p:txBody>
          <a:bodyPr lIns="182880" tIns="91440" rIns="4480560" bIns="91440" anchor="ctr" anchorCtr="0"/>
          <a:lstStyle>
            <a:lvl1pPr marL="0" indent="0" algn="r">
              <a:buNone/>
              <a:defRPr sz="8800" b="1">
                <a:solidFill>
                  <a:schemeClr val="accent2"/>
                </a:solidFill>
                <a:latin typeface="Times New Roman" panose="02020603050405020304" pitchFamily="18" charset="0"/>
                <a:cs typeface="Times New Roman" panose="02020603050405020304" pitchFamily="18" charset="0"/>
              </a:defRPr>
            </a:lvl1pPr>
          </a:lstStyle>
          <a:p>
            <a:pPr lvl="0"/>
            <a:r>
              <a:rPr lang="en-US" dirty="0"/>
              <a:t>00</a:t>
            </a:r>
          </a:p>
        </p:txBody>
      </p:sp>
      <p:sp>
        <p:nvSpPr>
          <p:cNvPr id="35" name="Text Placeholder 3">
            <a:extLst>
              <a:ext uri="{FF2B5EF4-FFF2-40B4-BE49-F238E27FC236}">
                <a16:creationId xmlns:a16="http://schemas.microsoft.com/office/drawing/2014/main" id="{74EDA5C6-A749-43D4-BEE5-B90B3E6D69D3}"/>
              </a:ext>
            </a:extLst>
          </p:cNvPr>
          <p:cNvSpPr>
            <a:spLocks noGrp="1"/>
          </p:cNvSpPr>
          <p:nvPr>
            <p:ph type="body" sz="quarter" idx="24" hasCustomPrompt="1"/>
          </p:nvPr>
        </p:nvSpPr>
        <p:spPr>
          <a:xfrm>
            <a:off x="5033205" y="4356400"/>
            <a:ext cx="6625394" cy="1408176"/>
          </a:xfrm>
          <a:solidFill>
            <a:srgbClr val="061937"/>
          </a:solidFill>
          <a:ln w="6350">
            <a:noFill/>
          </a:ln>
        </p:spPr>
        <p:txBody>
          <a:bodyPr lIns="182880" tIns="91440" rIns="4480560" bIns="91440" anchor="ctr" anchorCtr="0"/>
          <a:lstStyle>
            <a:lvl1pPr marL="0" indent="0" algn="r">
              <a:buNone/>
              <a:defRPr sz="8800" b="1" baseline="0">
                <a:solidFill>
                  <a:schemeClr val="accent2"/>
                </a:solidFill>
                <a:latin typeface="Times New Roman" panose="02020603050405020304" pitchFamily="18" charset="0"/>
                <a:cs typeface="Times New Roman" panose="02020603050405020304" pitchFamily="18" charset="0"/>
              </a:defRPr>
            </a:lvl1pPr>
          </a:lstStyle>
          <a:p>
            <a:pPr lvl="0"/>
            <a:r>
              <a:rPr lang="en-US" dirty="0"/>
              <a:t>00</a:t>
            </a:r>
          </a:p>
        </p:txBody>
      </p:sp>
      <p:sp>
        <p:nvSpPr>
          <p:cNvPr id="30" name="Text Placeholder 29">
            <a:extLst>
              <a:ext uri="{FF2B5EF4-FFF2-40B4-BE49-F238E27FC236}">
                <a16:creationId xmlns:a16="http://schemas.microsoft.com/office/drawing/2014/main" id="{58102683-399A-474D-A5E4-03316E2F8E3F}"/>
              </a:ext>
            </a:extLst>
          </p:cNvPr>
          <p:cNvSpPr>
            <a:spLocks noGrp="1"/>
          </p:cNvSpPr>
          <p:nvPr>
            <p:ph type="body" sz="quarter" idx="21" hasCustomPrompt="1"/>
          </p:nvPr>
        </p:nvSpPr>
        <p:spPr>
          <a:xfrm>
            <a:off x="7393871" y="1662829"/>
            <a:ext cx="3859721" cy="840895"/>
          </a:xfrm>
        </p:spPr>
        <p:txBody>
          <a:bodyPr anchor="b"/>
          <a:lstStyle>
            <a:lvl1pPr marL="0" indent="0">
              <a:lnSpc>
                <a:spcPct val="100000"/>
              </a:lnSpc>
              <a:spcBef>
                <a:spcPts val="600"/>
              </a:spcBef>
              <a:buNone/>
              <a:defRPr>
                <a:solidFill>
                  <a:schemeClr val="bg1"/>
                </a:solidFill>
              </a:defRPr>
            </a:lvl1pPr>
          </a:lstStyle>
          <a:p>
            <a:pPr lvl="0"/>
            <a:r>
              <a:rPr lang="en-US" dirty="0"/>
              <a:t>text about statistic. Add percentage sign as needed.</a:t>
            </a:r>
          </a:p>
        </p:txBody>
      </p:sp>
      <p:sp>
        <p:nvSpPr>
          <p:cNvPr id="27" name="Text Placeholder 12">
            <a:extLst>
              <a:ext uri="{FF2B5EF4-FFF2-40B4-BE49-F238E27FC236}">
                <a16:creationId xmlns:a16="http://schemas.microsoft.com/office/drawing/2014/main" id="{87CCB4FB-EA2D-4CD3-ABAA-545719E41D58}"/>
              </a:ext>
            </a:extLst>
          </p:cNvPr>
          <p:cNvSpPr>
            <a:spLocks noGrp="1"/>
          </p:cNvSpPr>
          <p:nvPr>
            <p:ph type="body" sz="quarter" idx="19" hasCustomPrompt="1"/>
          </p:nvPr>
        </p:nvSpPr>
        <p:spPr>
          <a:xfrm>
            <a:off x="7393871" y="3149409"/>
            <a:ext cx="3859721" cy="840895"/>
          </a:xfrm>
        </p:spPr>
        <p:txBody>
          <a:bodyPr anchor="b"/>
          <a:lstStyle>
            <a:lvl1pPr marL="0" indent="0">
              <a:lnSpc>
                <a:spcPct val="100000"/>
              </a:lnSpc>
              <a:spcBef>
                <a:spcPts val="600"/>
              </a:spcBef>
              <a:buNone/>
              <a:defRPr sz="2000" baseline="0">
                <a:solidFill>
                  <a:schemeClr val="bg1"/>
                </a:solidFill>
              </a:defRPr>
            </a:lvl1pPr>
          </a:lstStyle>
          <a:p>
            <a:pPr lvl="0"/>
            <a:r>
              <a:rPr lang="en-US" dirty="0"/>
              <a:t>text about statistic. Add percentage sign as needed.</a:t>
            </a:r>
          </a:p>
        </p:txBody>
      </p:sp>
      <p:sp>
        <p:nvSpPr>
          <p:cNvPr id="24" name="Text Placeholder 12">
            <a:extLst>
              <a:ext uri="{FF2B5EF4-FFF2-40B4-BE49-F238E27FC236}">
                <a16:creationId xmlns:a16="http://schemas.microsoft.com/office/drawing/2014/main" id="{C11FE327-B8AB-49FE-91A7-75A18E09D86A}"/>
              </a:ext>
            </a:extLst>
          </p:cNvPr>
          <p:cNvSpPr>
            <a:spLocks noGrp="1"/>
          </p:cNvSpPr>
          <p:nvPr>
            <p:ph type="body" sz="quarter" idx="18" hasCustomPrompt="1"/>
          </p:nvPr>
        </p:nvSpPr>
        <p:spPr>
          <a:xfrm>
            <a:off x="7393871" y="4641967"/>
            <a:ext cx="3859721" cy="840895"/>
          </a:xfrm>
        </p:spPr>
        <p:txBody>
          <a:bodyPr anchor="b"/>
          <a:lstStyle>
            <a:lvl1pPr marL="0" indent="0">
              <a:lnSpc>
                <a:spcPct val="100000"/>
              </a:lnSpc>
              <a:spcBef>
                <a:spcPts val="600"/>
              </a:spcBef>
              <a:buNone/>
              <a:defRPr sz="2000" baseline="0">
                <a:solidFill>
                  <a:schemeClr val="bg1"/>
                </a:solidFill>
              </a:defRPr>
            </a:lvl1pPr>
          </a:lstStyle>
          <a:p>
            <a:pPr lvl="0"/>
            <a:r>
              <a:rPr lang="en-US" dirty="0"/>
              <a:t>text about statistic. Add  percentage sign as needed.</a:t>
            </a:r>
          </a:p>
        </p:txBody>
      </p:sp>
      <p:sp>
        <p:nvSpPr>
          <p:cNvPr id="10" name="Text Placeholder 3">
            <a:extLst>
              <a:ext uri="{FF2B5EF4-FFF2-40B4-BE49-F238E27FC236}">
                <a16:creationId xmlns:a16="http://schemas.microsoft.com/office/drawing/2014/main" id="{35F042F6-20D9-44AD-A24D-B481DB4F090B}"/>
              </a:ext>
            </a:extLst>
          </p:cNvPr>
          <p:cNvSpPr>
            <a:spLocks noGrp="1"/>
          </p:cNvSpPr>
          <p:nvPr>
            <p:ph type="body" sz="quarter" idx="14" hasCustomPrompt="1"/>
          </p:nvPr>
        </p:nvSpPr>
        <p:spPr>
          <a:xfrm>
            <a:off x="533400" y="1375138"/>
            <a:ext cx="4407408" cy="4407408"/>
          </a:xfrm>
          <a:noFill/>
          <a:ln w="12700">
            <a:solidFill>
              <a:schemeClr val="tx1"/>
            </a:solidFill>
          </a:ln>
        </p:spPr>
        <p:txBody>
          <a:bodyPr lIns="365760" tIns="91440" rIns="365760" bIns="365760" anchor="t" anchorCtr="0"/>
          <a:lstStyle>
            <a:lvl1pPr marL="0" indent="0" algn="l">
              <a:buNone/>
              <a:defRPr sz="19800" b="1">
                <a:solidFill>
                  <a:srgbClr val="061937"/>
                </a:solidFill>
                <a:latin typeface="Times New Roman" panose="02020603050405020304" pitchFamily="18" charset="0"/>
                <a:cs typeface="Times New Roman" panose="02020603050405020304" pitchFamily="18" charset="0"/>
              </a:defRPr>
            </a:lvl1pPr>
          </a:lstStyle>
          <a:p>
            <a:pPr lvl="0"/>
            <a:r>
              <a:rPr lang="en-US" dirty="0"/>
              <a:t>00</a:t>
            </a:r>
          </a:p>
        </p:txBody>
      </p:sp>
      <p:sp>
        <p:nvSpPr>
          <p:cNvPr id="11" name="Text Placeholder 12">
            <a:extLst>
              <a:ext uri="{FF2B5EF4-FFF2-40B4-BE49-F238E27FC236}">
                <a16:creationId xmlns:a16="http://schemas.microsoft.com/office/drawing/2014/main" id="{B997DBC5-8B4D-4EF1-803E-6B94641B2BF7}"/>
              </a:ext>
            </a:extLst>
          </p:cNvPr>
          <p:cNvSpPr>
            <a:spLocks noGrp="1"/>
          </p:cNvSpPr>
          <p:nvPr>
            <p:ph type="body" sz="quarter" idx="16" hasCustomPrompt="1"/>
          </p:nvPr>
        </p:nvSpPr>
        <p:spPr>
          <a:xfrm>
            <a:off x="896695" y="4008467"/>
            <a:ext cx="3773215" cy="1756109"/>
          </a:xfrm>
        </p:spPr>
        <p:txBody>
          <a:bodyPr/>
          <a:lstStyle>
            <a:lvl1pPr marL="0" indent="0">
              <a:lnSpc>
                <a:spcPct val="100000"/>
              </a:lnSpc>
              <a:spcBef>
                <a:spcPts val="600"/>
              </a:spcBef>
              <a:buNone/>
              <a:defRPr sz="2400" baseline="0">
                <a:solidFill>
                  <a:srgbClr val="061937"/>
                </a:solidFill>
              </a:defRPr>
            </a:lvl1pPr>
          </a:lstStyle>
          <a:p>
            <a:pPr lvl="0"/>
            <a:r>
              <a:rPr lang="en-US" dirty="0"/>
              <a:t>text about statistic. Add percentage sign above as needed.</a:t>
            </a:r>
          </a:p>
        </p:txBody>
      </p:sp>
      <p:sp>
        <p:nvSpPr>
          <p:cNvPr id="18" name="Text Placeholder 7">
            <a:extLst>
              <a:ext uri="{FF2B5EF4-FFF2-40B4-BE49-F238E27FC236}">
                <a16:creationId xmlns:a16="http://schemas.microsoft.com/office/drawing/2014/main" id="{EBA2F6D7-4C92-6070-C24C-326D635C1832}"/>
              </a:ext>
            </a:extLst>
          </p:cNvPr>
          <p:cNvSpPr>
            <a:spLocks noGrp="1"/>
          </p:cNvSpPr>
          <p:nvPr>
            <p:ph type="body" sz="quarter" idx="26"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3" name="Text Placeholder 4">
            <a:extLst>
              <a:ext uri="{FF2B5EF4-FFF2-40B4-BE49-F238E27FC236}">
                <a16:creationId xmlns:a16="http://schemas.microsoft.com/office/drawing/2014/main" id="{3F6ABE49-DB69-E97E-0D80-39AED751DA2D}"/>
              </a:ext>
            </a:extLst>
          </p:cNvPr>
          <p:cNvSpPr>
            <a:spLocks noGrp="1"/>
          </p:cNvSpPr>
          <p:nvPr>
            <p:ph type="body" sz="quarter" idx="36"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4" name="Title Placeholder 1">
            <a:extLst>
              <a:ext uri="{FF2B5EF4-FFF2-40B4-BE49-F238E27FC236}">
                <a16:creationId xmlns:a16="http://schemas.microsoft.com/office/drawing/2014/main" id="{4EFC5245-BB11-3562-5017-8B070095E621}"/>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5" name="Text Placeholder 6">
            <a:extLst>
              <a:ext uri="{FF2B5EF4-FFF2-40B4-BE49-F238E27FC236}">
                <a16:creationId xmlns:a16="http://schemas.microsoft.com/office/drawing/2014/main" id="{D40EE409-9A7B-F3C6-DF06-42FE85037AB8}"/>
              </a:ext>
            </a:extLst>
          </p:cNvPr>
          <p:cNvSpPr>
            <a:spLocks noGrp="1"/>
          </p:cNvSpPr>
          <p:nvPr>
            <p:ph type="body" sz="quarter" idx="37"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363328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tatistics Four w/Dark Image">
    <p:bg>
      <p:bgPr>
        <a:solidFill>
          <a:schemeClr val="bg1"/>
        </a:solidFill>
        <a:effectLst/>
      </p:bgPr>
    </p:bg>
    <p:spTree>
      <p:nvGrpSpPr>
        <p:cNvPr id="1" name=""/>
        <p:cNvGrpSpPr/>
        <p:nvPr/>
      </p:nvGrpSpPr>
      <p:grpSpPr>
        <a:xfrm>
          <a:off x="0" y="0"/>
          <a:ext cx="0" cy="0"/>
          <a:chOff x="0" y="0"/>
          <a:chExt cx="0" cy="0"/>
        </a:xfrm>
      </p:grpSpPr>
      <p:sp>
        <p:nvSpPr>
          <p:cNvPr id="12" name="Picture Placeholder 3">
            <a:extLst>
              <a:ext uri="{FF2B5EF4-FFF2-40B4-BE49-F238E27FC236}">
                <a16:creationId xmlns:a16="http://schemas.microsoft.com/office/drawing/2014/main" id="{6001189D-D26D-396C-4155-C6FEAC089FC4}"/>
              </a:ext>
            </a:extLst>
          </p:cNvPr>
          <p:cNvSpPr>
            <a:spLocks noGrp="1"/>
          </p:cNvSpPr>
          <p:nvPr>
            <p:ph type="pic" sz="quarter" idx="15" hasCustomPrompt="1"/>
          </p:nvPr>
        </p:nvSpPr>
        <p:spPr>
          <a:xfrm>
            <a:off x="0" y="1219008"/>
            <a:ext cx="12192000" cy="5403776"/>
          </a:xfrm>
        </p:spPr>
        <p:txBody>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600">
                <a:solidFill>
                  <a:schemeClr val="tx1"/>
                </a:solidFill>
              </a:defRPr>
            </a:lvl1pPr>
          </a:lstStyle>
          <a:p>
            <a:pPr marL="342900" marR="0" lvl="0" indent="-34290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Char char="§"/>
              <a:tabLst/>
              <a:defRPr/>
            </a:pPr>
            <a:r>
              <a:rPr lang="en-US" dirty="0"/>
              <a:t>This placeholder box is intended to include an image. To place an image here: (1) Copy selected image from Imagery Assets file. (2) Select this placeholder box and Paste image into box. (3) Go to Home &gt; Slides &gt; Reset to move image behind text. (Also, see “Tips for Working with Images” slide.)</a:t>
            </a:r>
          </a:p>
        </p:txBody>
      </p:sp>
      <p:sp>
        <p:nvSpPr>
          <p:cNvPr id="21" name="Text Placeholder 16">
            <a:extLst>
              <a:ext uri="{FF2B5EF4-FFF2-40B4-BE49-F238E27FC236}">
                <a16:creationId xmlns:a16="http://schemas.microsoft.com/office/drawing/2014/main" id="{A39ACB4D-702D-CF69-2BBB-9C271E724BC5}"/>
              </a:ext>
            </a:extLst>
          </p:cNvPr>
          <p:cNvSpPr>
            <a:spLocks noGrp="1"/>
          </p:cNvSpPr>
          <p:nvPr>
            <p:ph type="body" sz="quarter" idx="21"/>
          </p:nvPr>
        </p:nvSpPr>
        <p:spPr>
          <a:xfrm>
            <a:off x="533400" y="1622179"/>
            <a:ext cx="2057400" cy="2057400"/>
          </a:xfrm>
          <a:solidFill>
            <a:schemeClr val="bg1"/>
          </a:solidFill>
        </p:spPr>
        <p:txBody>
          <a:bodyPr lIns="137160" tIns="137160" rIns="137160" bIns="137160"/>
          <a:lstStyle>
            <a:lvl1pPr marL="0" indent="0">
              <a:lnSpc>
                <a:spcPct val="100000"/>
              </a:lnSpc>
              <a:spcBef>
                <a:spcPts val="600"/>
              </a:spcBef>
              <a:buNone/>
              <a:defRPr sz="2000">
                <a:solidFill>
                  <a:schemeClr val="tx2"/>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22" name="Text Placeholder 16">
            <a:extLst>
              <a:ext uri="{FF2B5EF4-FFF2-40B4-BE49-F238E27FC236}">
                <a16:creationId xmlns:a16="http://schemas.microsoft.com/office/drawing/2014/main" id="{BCF1A6D9-3107-6456-E06A-4E584FC695D2}"/>
              </a:ext>
            </a:extLst>
          </p:cNvPr>
          <p:cNvSpPr>
            <a:spLocks noGrp="1"/>
          </p:cNvSpPr>
          <p:nvPr>
            <p:ph type="body" sz="quarter" idx="23"/>
          </p:nvPr>
        </p:nvSpPr>
        <p:spPr>
          <a:xfrm>
            <a:off x="533400" y="3811577"/>
            <a:ext cx="2057400" cy="2057400"/>
          </a:xfrm>
          <a:solidFill>
            <a:schemeClr val="bg1"/>
          </a:solidFill>
        </p:spPr>
        <p:txBody>
          <a:bodyPr lIns="137160" tIns="137160" rIns="137160" bIns="137160"/>
          <a:lstStyle>
            <a:lvl1pPr marL="0" indent="0">
              <a:lnSpc>
                <a:spcPct val="100000"/>
              </a:lnSpc>
              <a:spcBef>
                <a:spcPts val="600"/>
              </a:spcBef>
              <a:buNone/>
              <a:defRPr sz="2000">
                <a:solidFill>
                  <a:schemeClr val="tx2"/>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28" name="Text Placeholder 16">
            <a:extLst>
              <a:ext uri="{FF2B5EF4-FFF2-40B4-BE49-F238E27FC236}">
                <a16:creationId xmlns:a16="http://schemas.microsoft.com/office/drawing/2014/main" id="{9CAE2530-3867-C5F2-ECB5-E73558476E89}"/>
              </a:ext>
            </a:extLst>
          </p:cNvPr>
          <p:cNvSpPr>
            <a:spLocks noGrp="1"/>
          </p:cNvSpPr>
          <p:nvPr>
            <p:ph type="body" sz="quarter" idx="28"/>
          </p:nvPr>
        </p:nvSpPr>
        <p:spPr>
          <a:xfrm>
            <a:off x="2737285" y="1622179"/>
            <a:ext cx="2057400" cy="2057400"/>
          </a:xfrm>
          <a:solidFill>
            <a:schemeClr val="bg1"/>
          </a:solidFill>
        </p:spPr>
        <p:txBody>
          <a:bodyPr lIns="137160" tIns="137160" rIns="137160" bIns="137160"/>
          <a:lstStyle>
            <a:lvl1pPr marL="0" indent="0">
              <a:lnSpc>
                <a:spcPct val="100000"/>
              </a:lnSpc>
              <a:spcBef>
                <a:spcPts val="600"/>
              </a:spcBef>
              <a:buNone/>
              <a:defRPr sz="2000">
                <a:solidFill>
                  <a:schemeClr val="tx2"/>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29" name="Text Placeholder 16">
            <a:extLst>
              <a:ext uri="{FF2B5EF4-FFF2-40B4-BE49-F238E27FC236}">
                <a16:creationId xmlns:a16="http://schemas.microsoft.com/office/drawing/2014/main" id="{87F09FF3-941E-8378-9AEE-8ED4993EF0D7}"/>
              </a:ext>
            </a:extLst>
          </p:cNvPr>
          <p:cNvSpPr>
            <a:spLocks noGrp="1"/>
          </p:cNvSpPr>
          <p:nvPr>
            <p:ph type="body" sz="quarter" idx="29"/>
          </p:nvPr>
        </p:nvSpPr>
        <p:spPr>
          <a:xfrm>
            <a:off x="2737285" y="3811577"/>
            <a:ext cx="2057400" cy="2057400"/>
          </a:xfrm>
          <a:solidFill>
            <a:schemeClr val="bg1"/>
          </a:solidFill>
        </p:spPr>
        <p:txBody>
          <a:bodyPr lIns="137160" tIns="137160" rIns="137160" bIns="137160"/>
          <a:lstStyle>
            <a:lvl1pPr marL="0" indent="0">
              <a:lnSpc>
                <a:spcPct val="100000"/>
              </a:lnSpc>
              <a:spcBef>
                <a:spcPts val="600"/>
              </a:spcBef>
              <a:buNone/>
              <a:defRPr sz="2000">
                <a:solidFill>
                  <a:schemeClr val="tx2"/>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4" name="Text Placeholder 4">
            <a:extLst>
              <a:ext uri="{FF2B5EF4-FFF2-40B4-BE49-F238E27FC236}">
                <a16:creationId xmlns:a16="http://schemas.microsoft.com/office/drawing/2014/main" id="{ED2EB202-873B-1D94-7C41-4CC6A054E41D}"/>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5" name="Title Placeholder 1">
            <a:extLst>
              <a:ext uri="{FF2B5EF4-FFF2-40B4-BE49-F238E27FC236}">
                <a16:creationId xmlns:a16="http://schemas.microsoft.com/office/drawing/2014/main" id="{F34CB55A-9646-1A41-9653-51CBA41EF8B0}"/>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13" name="Text Placeholder 7">
            <a:extLst>
              <a:ext uri="{FF2B5EF4-FFF2-40B4-BE49-F238E27FC236}">
                <a16:creationId xmlns:a16="http://schemas.microsoft.com/office/drawing/2014/main" id="{E9D34246-4C32-BB2F-222F-B10547C28291}"/>
              </a:ext>
            </a:extLst>
          </p:cNvPr>
          <p:cNvSpPr>
            <a:spLocks noGrp="1"/>
          </p:cNvSpPr>
          <p:nvPr>
            <p:ph type="body" sz="quarter" idx="30"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16" name="Text Placeholder 6">
            <a:extLst>
              <a:ext uri="{FF2B5EF4-FFF2-40B4-BE49-F238E27FC236}">
                <a16:creationId xmlns:a16="http://schemas.microsoft.com/office/drawing/2014/main" id="{54739D02-63EE-C206-621D-6084CC643311}"/>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1779381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tatistics Four w/Light Image">
    <p:bg>
      <p:bgPr>
        <a:solidFill>
          <a:schemeClr val="bg1"/>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56F67D6F-12AC-3E2E-2147-B0898A421729}"/>
              </a:ext>
            </a:extLst>
          </p:cNvPr>
          <p:cNvSpPr>
            <a:spLocks noGrp="1"/>
          </p:cNvSpPr>
          <p:nvPr>
            <p:ph type="pic" sz="quarter" idx="15" hasCustomPrompt="1"/>
          </p:nvPr>
        </p:nvSpPr>
        <p:spPr>
          <a:xfrm>
            <a:off x="0" y="1219008"/>
            <a:ext cx="12192000" cy="5403776"/>
          </a:xfrm>
        </p:spPr>
        <p:txBody>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600">
                <a:solidFill>
                  <a:schemeClr val="bg1"/>
                </a:solidFill>
              </a:defRPr>
            </a:lvl1pPr>
          </a:lstStyle>
          <a:p>
            <a:pPr marL="342900" marR="0" lvl="0" indent="-34290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Char char="§"/>
              <a:tabLst/>
              <a:defRPr/>
            </a:pPr>
            <a:r>
              <a:rPr lang="en-US" dirty="0"/>
              <a:t>This placeholder box is intended to include an image. To place an image here: (1) Copy selected image from Imagery Assets file. (2) Select this placeholder box and Paste image into box. (3) Go to Home &gt; Slides &gt; Reset to move image behind text. (Also, see “Tips for Working with Images” slide.)</a:t>
            </a:r>
          </a:p>
        </p:txBody>
      </p:sp>
      <p:sp>
        <p:nvSpPr>
          <p:cNvPr id="17" name="Text Placeholder 16">
            <a:extLst>
              <a:ext uri="{FF2B5EF4-FFF2-40B4-BE49-F238E27FC236}">
                <a16:creationId xmlns:a16="http://schemas.microsoft.com/office/drawing/2014/main" id="{254DC7A5-0292-4012-8769-09088C602CD5}"/>
              </a:ext>
            </a:extLst>
          </p:cNvPr>
          <p:cNvSpPr>
            <a:spLocks noGrp="1"/>
          </p:cNvSpPr>
          <p:nvPr>
            <p:ph type="body" sz="quarter" idx="20"/>
          </p:nvPr>
        </p:nvSpPr>
        <p:spPr>
          <a:xfrm>
            <a:off x="533400" y="1622179"/>
            <a:ext cx="2057400" cy="2057400"/>
          </a:xfrm>
          <a:solidFill>
            <a:srgbClr val="00CFEC"/>
          </a:solidFill>
        </p:spPr>
        <p:txBody>
          <a:bodyPr lIns="137160" tIns="137160" rIns="137160" bIns="137160"/>
          <a:lstStyle>
            <a:lvl1pPr marL="0" indent="0">
              <a:lnSpc>
                <a:spcPct val="100000"/>
              </a:lnSpc>
              <a:spcBef>
                <a:spcPts val="600"/>
              </a:spcBef>
              <a:buNone/>
              <a:defRPr sz="2000">
                <a:solidFill>
                  <a:srgbClr val="061937"/>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18" name="Text Placeholder 16">
            <a:extLst>
              <a:ext uri="{FF2B5EF4-FFF2-40B4-BE49-F238E27FC236}">
                <a16:creationId xmlns:a16="http://schemas.microsoft.com/office/drawing/2014/main" id="{6947FF6E-FC84-4B19-9AC2-B74AAC61AC8C}"/>
              </a:ext>
            </a:extLst>
          </p:cNvPr>
          <p:cNvSpPr>
            <a:spLocks noGrp="1"/>
          </p:cNvSpPr>
          <p:nvPr>
            <p:ph type="body" sz="quarter" idx="21"/>
          </p:nvPr>
        </p:nvSpPr>
        <p:spPr>
          <a:xfrm>
            <a:off x="2737285" y="1622179"/>
            <a:ext cx="2057400" cy="2057400"/>
          </a:xfrm>
          <a:solidFill>
            <a:srgbClr val="061937"/>
          </a:solidFill>
        </p:spPr>
        <p:txBody>
          <a:bodyPr lIns="137160" tIns="137160" rIns="137160" bIns="137160"/>
          <a:lstStyle>
            <a:lvl1pPr marL="0" indent="0">
              <a:lnSpc>
                <a:spcPct val="100000"/>
              </a:lnSpc>
              <a:spcBef>
                <a:spcPts val="600"/>
              </a:spcBef>
              <a:buNone/>
              <a:defRPr sz="2000">
                <a:solidFill>
                  <a:schemeClr val="bg1"/>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19" name="Text Placeholder 16">
            <a:extLst>
              <a:ext uri="{FF2B5EF4-FFF2-40B4-BE49-F238E27FC236}">
                <a16:creationId xmlns:a16="http://schemas.microsoft.com/office/drawing/2014/main" id="{620AE012-491A-40C8-A0AA-B1BEC1152FDF}"/>
              </a:ext>
            </a:extLst>
          </p:cNvPr>
          <p:cNvSpPr>
            <a:spLocks noGrp="1"/>
          </p:cNvSpPr>
          <p:nvPr>
            <p:ph type="body" sz="quarter" idx="22"/>
          </p:nvPr>
        </p:nvSpPr>
        <p:spPr>
          <a:xfrm>
            <a:off x="533400" y="3811577"/>
            <a:ext cx="2057400" cy="2057400"/>
          </a:xfrm>
          <a:solidFill>
            <a:srgbClr val="061937"/>
          </a:solidFill>
        </p:spPr>
        <p:txBody>
          <a:bodyPr lIns="137160" tIns="137160" rIns="137160" bIns="137160"/>
          <a:lstStyle>
            <a:lvl1pPr marL="0" indent="0">
              <a:lnSpc>
                <a:spcPct val="100000"/>
              </a:lnSpc>
              <a:spcBef>
                <a:spcPts val="600"/>
              </a:spcBef>
              <a:buNone/>
              <a:defRPr sz="2000">
                <a:solidFill>
                  <a:schemeClr val="bg1"/>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20" name="Text Placeholder 16">
            <a:extLst>
              <a:ext uri="{FF2B5EF4-FFF2-40B4-BE49-F238E27FC236}">
                <a16:creationId xmlns:a16="http://schemas.microsoft.com/office/drawing/2014/main" id="{9B4AD171-FDB1-4832-A408-7E1BFAC08EE9}"/>
              </a:ext>
            </a:extLst>
          </p:cNvPr>
          <p:cNvSpPr>
            <a:spLocks noGrp="1"/>
          </p:cNvSpPr>
          <p:nvPr>
            <p:ph type="body" sz="quarter" idx="23"/>
          </p:nvPr>
        </p:nvSpPr>
        <p:spPr>
          <a:xfrm>
            <a:off x="2737285" y="3811577"/>
            <a:ext cx="2057400" cy="2057400"/>
          </a:xfrm>
          <a:solidFill>
            <a:srgbClr val="00CFEC"/>
          </a:solidFill>
        </p:spPr>
        <p:txBody>
          <a:bodyPr lIns="137160" tIns="137160" rIns="137160" bIns="137160"/>
          <a:lstStyle>
            <a:lvl1pPr marL="0" indent="0">
              <a:lnSpc>
                <a:spcPct val="100000"/>
              </a:lnSpc>
              <a:spcBef>
                <a:spcPts val="600"/>
              </a:spcBef>
              <a:buNone/>
              <a:defRPr sz="2000">
                <a:solidFill>
                  <a:srgbClr val="061937"/>
                </a:solidFill>
              </a:defRPr>
            </a:lvl1pPr>
            <a:lvl2pPr marL="457200" indent="0">
              <a:buNone/>
              <a:defRPr sz="2000"/>
            </a:lvl2pPr>
            <a:lvl3pPr marL="914400" indent="0">
              <a:buNone/>
              <a:defRPr sz="2000"/>
            </a:lvl3pPr>
            <a:lvl4pPr marL="1371600" indent="0">
              <a:buNone/>
              <a:defRPr sz="2000"/>
            </a:lvl4pPr>
            <a:lvl5pPr marL="1828800" indent="0">
              <a:buFont typeface="Arial" panose="020B0604020202020204" pitchFamily="34" charset="0"/>
              <a:buNone/>
              <a:defRPr sz="2000"/>
            </a:lvl5pPr>
          </a:lstStyle>
          <a:p>
            <a:pPr lvl="0"/>
            <a:r>
              <a:rPr lang="en-GB"/>
              <a:t>Click to edit Master text styles</a:t>
            </a:r>
          </a:p>
        </p:txBody>
      </p:sp>
      <p:sp>
        <p:nvSpPr>
          <p:cNvPr id="27" name="Title Placeholder 1">
            <a:extLst>
              <a:ext uri="{FF2B5EF4-FFF2-40B4-BE49-F238E27FC236}">
                <a16:creationId xmlns:a16="http://schemas.microsoft.com/office/drawing/2014/main" id="{E7C30084-780A-F6C3-F9F8-C61409B8F8A2}"/>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2" name="Text Placeholder 4">
            <a:extLst>
              <a:ext uri="{FF2B5EF4-FFF2-40B4-BE49-F238E27FC236}">
                <a16:creationId xmlns:a16="http://schemas.microsoft.com/office/drawing/2014/main" id="{F44539DF-3124-48E1-00F4-84EAF758E19E}"/>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13" name="Text Placeholder 7">
            <a:extLst>
              <a:ext uri="{FF2B5EF4-FFF2-40B4-BE49-F238E27FC236}">
                <a16:creationId xmlns:a16="http://schemas.microsoft.com/office/drawing/2014/main" id="{F6AF4DD1-BF48-FF07-C378-DD5AE6B23B3B}"/>
              </a:ext>
            </a:extLst>
          </p:cNvPr>
          <p:cNvSpPr>
            <a:spLocks noGrp="1"/>
          </p:cNvSpPr>
          <p:nvPr>
            <p:ph type="body" sz="quarter" idx="30"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16" name="Text Placeholder 6">
            <a:extLst>
              <a:ext uri="{FF2B5EF4-FFF2-40B4-BE49-F238E27FC236}">
                <a16:creationId xmlns:a16="http://schemas.microsoft.com/office/drawing/2014/main" id="{98DB935E-DC55-2694-8713-B1D68120E1BD}"/>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413895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3 Content w/ Image Right">
    <p:spTree>
      <p:nvGrpSpPr>
        <p:cNvPr id="1" name=""/>
        <p:cNvGrpSpPr/>
        <p:nvPr/>
      </p:nvGrpSpPr>
      <p:grpSpPr>
        <a:xfrm>
          <a:off x="0" y="0"/>
          <a:ext cx="0" cy="0"/>
          <a:chOff x="0" y="0"/>
          <a:chExt cx="0" cy="0"/>
        </a:xfrm>
      </p:grpSpPr>
      <p:sp>
        <p:nvSpPr>
          <p:cNvPr id="27" name="Text Placeholder 7">
            <a:extLst>
              <a:ext uri="{FF2B5EF4-FFF2-40B4-BE49-F238E27FC236}">
                <a16:creationId xmlns:a16="http://schemas.microsoft.com/office/drawing/2014/main" id="{E498DB25-1602-D02F-7925-9DDE9AC9F118}"/>
              </a:ext>
            </a:extLst>
          </p:cNvPr>
          <p:cNvSpPr>
            <a:spLocks noGrp="1"/>
          </p:cNvSpPr>
          <p:nvPr>
            <p:ph type="body" sz="quarter" idx="23" hasCustomPrompt="1"/>
          </p:nvPr>
        </p:nvSpPr>
        <p:spPr>
          <a:xfrm>
            <a:off x="533401" y="6053328"/>
            <a:ext cx="7170688"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15" name="Content Placeholder 14">
            <a:extLst>
              <a:ext uri="{FF2B5EF4-FFF2-40B4-BE49-F238E27FC236}">
                <a16:creationId xmlns:a16="http://schemas.microsoft.com/office/drawing/2014/main" id="{7E03DC64-3DD9-0422-BE8A-1C9745FC0D41}"/>
              </a:ext>
            </a:extLst>
          </p:cNvPr>
          <p:cNvSpPr>
            <a:spLocks noGrp="1"/>
          </p:cNvSpPr>
          <p:nvPr>
            <p:ph sz="quarter" idx="20"/>
          </p:nvPr>
        </p:nvSpPr>
        <p:spPr>
          <a:xfrm>
            <a:off x="533400" y="1234107"/>
            <a:ext cx="7170687" cy="466377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8" name="Title Placeholder 1">
            <a:extLst>
              <a:ext uri="{FF2B5EF4-FFF2-40B4-BE49-F238E27FC236}">
                <a16:creationId xmlns:a16="http://schemas.microsoft.com/office/drawing/2014/main" id="{B3B8F372-9024-E80A-E32D-F837B824A2B9}"/>
              </a:ext>
            </a:extLst>
          </p:cNvPr>
          <p:cNvSpPr>
            <a:spLocks noGrp="1"/>
          </p:cNvSpPr>
          <p:nvPr>
            <p:ph type="title"/>
          </p:nvPr>
        </p:nvSpPr>
        <p:spPr>
          <a:xfrm>
            <a:off x="533400" y="272429"/>
            <a:ext cx="7170687" cy="709874"/>
          </a:xfrm>
          <a:prstGeom prst="rect">
            <a:avLst/>
          </a:prstGeom>
        </p:spPr>
        <p:txBody>
          <a:bodyPr vert="horz" lIns="0" tIns="0" rIns="0" bIns="0" rtlCol="0" anchor="ctr">
            <a:noAutofit/>
          </a:bodyPr>
          <a:lstStyle/>
          <a:p>
            <a:r>
              <a:rPr lang="en-GB"/>
              <a:t>Click to edit Master title style</a:t>
            </a:r>
            <a:endParaRPr lang="en-US" dirty="0"/>
          </a:p>
        </p:txBody>
      </p:sp>
      <p:sp>
        <p:nvSpPr>
          <p:cNvPr id="4" name="Text Placeholder 4">
            <a:extLst>
              <a:ext uri="{FF2B5EF4-FFF2-40B4-BE49-F238E27FC236}">
                <a16:creationId xmlns:a16="http://schemas.microsoft.com/office/drawing/2014/main" id="{B5711620-740F-D616-76F7-F25AF1B298EF}"/>
              </a:ext>
            </a:extLst>
          </p:cNvPr>
          <p:cNvSpPr>
            <a:spLocks noGrp="1"/>
          </p:cNvSpPr>
          <p:nvPr>
            <p:ph type="body" sz="quarter" idx="2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5" name="Picture Placeholder 7">
            <a:extLst>
              <a:ext uri="{FF2B5EF4-FFF2-40B4-BE49-F238E27FC236}">
                <a16:creationId xmlns:a16="http://schemas.microsoft.com/office/drawing/2014/main" id="{43103C37-45D3-835E-A0AF-5BFC7E905D6A}"/>
              </a:ext>
            </a:extLst>
          </p:cNvPr>
          <p:cNvSpPr>
            <a:spLocks noGrp="1"/>
          </p:cNvSpPr>
          <p:nvPr>
            <p:ph type="pic" sz="quarter" idx="14"/>
          </p:nvPr>
        </p:nvSpPr>
        <p:spPr>
          <a:xfrm>
            <a:off x="7928264" y="0"/>
            <a:ext cx="4263736" cy="6627017"/>
          </a:xfrm>
        </p:spPr>
        <p:txBody>
          <a:bodyPr/>
          <a:lstStyle/>
          <a:p>
            <a:r>
              <a:rPr lang="en-GB"/>
              <a:t>Click icon to add picture</a:t>
            </a:r>
            <a:endParaRPr lang="en-US" dirty="0"/>
          </a:p>
        </p:txBody>
      </p:sp>
      <p:sp>
        <p:nvSpPr>
          <p:cNvPr id="6" name="Text Placeholder 6">
            <a:extLst>
              <a:ext uri="{FF2B5EF4-FFF2-40B4-BE49-F238E27FC236}">
                <a16:creationId xmlns:a16="http://schemas.microsoft.com/office/drawing/2014/main" id="{10985BA7-936F-D9F9-DFEF-6E5E78889CC9}"/>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669760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3 Content w/ Image and Sub Right">
    <p:spTree>
      <p:nvGrpSpPr>
        <p:cNvPr id="1" name=""/>
        <p:cNvGrpSpPr/>
        <p:nvPr/>
      </p:nvGrpSpPr>
      <p:grpSpPr>
        <a:xfrm>
          <a:off x="0" y="0"/>
          <a:ext cx="0" cy="0"/>
          <a:chOff x="0" y="0"/>
          <a:chExt cx="0" cy="0"/>
        </a:xfrm>
      </p:grpSpPr>
      <p:sp>
        <p:nvSpPr>
          <p:cNvPr id="17" name="Text Placeholder 3">
            <a:extLst>
              <a:ext uri="{FF2B5EF4-FFF2-40B4-BE49-F238E27FC236}">
                <a16:creationId xmlns:a16="http://schemas.microsoft.com/office/drawing/2014/main" id="{B4B44005-4A65-800A-434B-BEAA6DDEE199}"/>
              </a:ext>
            </a:extLst>
          </p:cNvPr>
          <p:cNvSpPr>
            <a:spLocks noGrp="1"/>
          </p:cNvSpPr>
          <p:nvPr>
            <p:ph type="body" sz="quarter" idx="16" hasCustomPrompt="1"/>
          </p:nvPr>
        </p:nvSpPr>
        <p:spPr>
          <a:xfrm>
            <a:off x="533094" y="1255572"/>
            <a:ext cx="7170995"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dirty="0"/>
              <a:t>Subhead</a:t>
            </a:r>
          </a:p>
        </p:txBody>
      </p:sp>
      <p:sp>
        <p:nvSpPr>
          <p:cNvPr id="25" name="Content Placeholder 14">
            <a:extLst>
              <a:ext uri="{FF2B5EF4-FFF2-40B4-BE49-F238E27FC236}">
                <a16:creationId xmlns:a16="http://schemas.microsoft.com/office/drawing/2014/main" id="{B26CD7AB-7A25-601E-8343-D726210D021A}"/>
              </a:ext>
            </a:extLst>
          </p:cNvPr>
          <p:cNvSpPr>
            <a:spLocks noGrp="1"/>
          </p:cNvSpPr>
          <p:nvPr>
            <p:ph sz="quarter" idx="21"/>
          </p:nvPr>
        </p:nvSpPr>
        <p:spPr>
          <a:xfrm>
            <a:off x="533400" y="1676400"/>
            <a:ext cx="7162795" cy="4221480"/>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7" name="Text Placeholder 7">
            <a:extLst>
              <a:ext uri="{FF2B5EF4-FFF2-40B4-BE49-F238E27FC236}">
                <a16:creationId xmlns:a16="http://schemas.microsoft.com/office/drawing/2014/main" id="{E498DB25-1602-D02F-7925-9DDE9AC9F118}"/>
              </a:ext>
            </a:extLst>
          </p:cNvPr>
          <p:cNvSpPr>
            <a:spLocks noGrp="1"/>
          </p:cNvSpPr>
          <p:nvPr>
            <p:ph type="body" sz="quarter" idx="23" hasCustomPrompt="1"/>
          </p:nvPr>
        </p:nvSpPr>
        <p:spPr>
          <a:xfrm>
            <a:off x="533401" y="6053328"/>
            <a:ext cx="7170688"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30" name="Title Placeholder 1">
            <a:extLst>
              <a:ext uri="{FF2B5EF4-FFF2-40B4-BE49-F238E27FC236}">
                <a16:creationId xmlns:a16="http://schemas.microsoft.com/office/drawing/2014/main" id="{673ECDE9-BF3C-9E4D-7626-138A958BBF13}"/>
              </a:ext>
            </a:extLst>
          </p:cNvPr>
          <p:cNvSpPr>
            <a:spLocks noGrp="1"/>
          </p:cNvSpPr>
          <p:nvPr>
            <p:ph type="title"/>
          </p:nvPr>
        </p:nvSpPr>
        <p:spPr>
          <a:xfrm>
            <a:off x="533400" y="272429"/>
            <a:ext cx="7170687" cy="709874"/>
          </a:xfrm>
          <a:prstGeom prst="rect">
            <a:avLst/>
          </a:prstGeom>
        </p:spPr>
        <p:txBody>
          <a:bodyPr vert="horz" lIns="0" tIns="0" rIns="0" bIns="0" rtlCol="0" anchor="ctr">
            <a:noAutofit/>
          </a:bodyPr>
          <a:lstStyle/>
          <a:p>
            <a:r>
              <a:rPr lang="en-GB"/>
              <a:t>Click to edit Master title style</a:t>
            </a:r>
            <a:endParaRPr lang="en-US" dirty="0"/>
          </a:p>
        </p:txBody>
      </p:sp>
      <p:sp>
        <p:nvSpPr>
          <p:cNvPr id="4" name="Text Placeholder 4">
            <a:extLst>
              <a:ext uri="{FF2B5EF4-FFF2-40B4-BE49-F238E27FC236}">
                <a16:creationId xmlns:a16="http://schemas.microsoft.com/office/drawing/2014/main" id="{2F5AA9FE-4B03-C598-E385-BAE256B2ED9A}"/>
              </a:ext>
            </a:extLst>
          </p:cNvPr>
          <p:cNvSpPr>
            <a:spLocks noGrp="1"/>
          </p:cNvSpPr>
          <p:nvPr>
            <p:ph type="body" sz="quarter" idx="25"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5" name="Picture Placeholder 7">
            <a:extLst>
              <a:ext uri="{FF2B5EF4-FFF2-40B4-BE49-F238E27FC236}">
                <a16:creationId xmlns:a16="http://schemas.microsoft.com/office/drawing/2014/main" id="{0D3501F4-1997-AF77-F954-AAD0D19D40A1}"/>
              </a:ext>
            </a:extLst>
          </p:cNvPr>
          <p:cNvSpPr>
            <a:spLocks noGrp="1"/>
          </p:cNvSpPr>
          <p:nvPr>
            <p:ph type="pic" sz="quarter" idx="14"/>
          </p:nvPr>
        </p:nvSpPr>
        <p:spPr>
          <a:xfrm>
            <a:off x="7928264" y="0"/>
            <a:ext cx="4263736" cy="6627017"/>
          </a:xfrm>
        </p:spPr>
        <p:txBody>
          <a:bodyPr/>
          <a:lstStyle/>
          <a:p>
            <a:r>
              <a:rPr lang="en-GB"/>
              <a:t>Click icon to add picture</a:t>
            </a:r>
            <a:endParaRPr lang="en-US" dirty="0"/>
          </a:p>
        </p:txBody>
      </p:sp>
      <p:sp>
        <p:nvSpPr>
          <p:cNvPr id="6" name="Text Placeholder 6">
            <a:extLst>
              <a:ext uri="{FF2B5EF4-FFF2-40B4-BE49-F238E27FC236}">
                <a16:creationId xmlns:a16="http://schemas.microsoft.com/office/drawing/2014/main" id="{0F8EF90C-B8B2-4AB9-75F4-1AD1C6471504}"/>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3128275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3 Content w/ Image Left">
    <p:spTree>
      <p:nvGrpSpPr>
        <p:cNvPr id="1" name=""/>
        <p:cNvGrpSpPr/>
        <p:nvPr/>
      </p:nvGrpSpPr>
      <p:grpSpPr>
        <a:xfrm>
          <a:off x="0" y="0"/>
          <a:ext cx="0" cy="0"/>
          <a:chOff x="0" y="0"/>
          <a:chExt cx="0" cy="0"/>
        </a:xfrm>
      </p:grpSpPr>
      <p:sp>
        <p:nvSpPr>
          <p:cNvPr id="26" name="Text Placeholder 4">
            <a:extLst>
              <a:ext uri="{FF2B5EF4-FFF2-40B4-BE49-F238E27FC236}">
                <a16:creationId xmlns:a16="http://schemas.microsoft.com/office/drawing/2014/main" id="{D66875A5-181C-F8D2-7367-A8CF4FF88570}"/>
              </a:ext>
            </a:extLst>
          </p:cNvPr>
          <p:cNvSpPr>
            <a:spLocks noGrp="1"/>
          </p:cNvSpPr>
          <p:nvPr>
            <p:ph type="body" sz="quarter" idx="22" hasCustomPrompt="1"/>
          </p:nvPr>
        </p:nvSpPr>
        <p:spPr>
          <a:xfrm>
            <a:off x="4461674"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27" name="Text Placeholder 7">
            <a:extLst>
              <a:ext uri="{FF2B5EF4-FFF2-40B4-BE49-F238E27FC236}">
                <a16:creationId xmlns:a16="http://schemas.microsoft.com/office/drawing/2014/main" id="{E498DB25-1602-D02F-7925-9DDE9AC9F118}"/>
              </a:ext>
            </a:extLst>
          </p:cNvPr>
          <p:cNvSpPr>
            <a:spLocks noGrp="1"/>
          </p:cNvSpPr>
          <p:nvPr>
            <p:ph type="body" sz="quarter" idx="23" hasCustomPrompt="1"/>
          </p:nvPr>
        </p:nvSpPr>
        <p:spPr>
          <a:xfrm>
            <a:off x="4461675" y="6053328"/>
            <a:ext cx="7170688"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15" name="Content Placeholder 14">
            <a:extLst>
              <a:ext uri="{FF2B5EF4-FFF2-40B4-BE49-F238E27FC236}">
                <a16:creationId xmlns:a16="http://schemas.microsoft.com/office/drawing/2014/main" id="{7E03DC64-3DD9-0422-BE8A-1C9745FC0D41}"/>
              </a:ext>
            </a:extLst>
          </p:cNvPr>
          <p:cNvSpPr>
            <a:spLocks noGrp="1"/>
          </p:cNvSpPr>
          <p:nvPr>
            <p:ph sz="quarter" idx="20"/>
          </p:nvPr>
        </p:nvSpPr>
        <p:spPr>
          <a:xfrm>
            <a:off x="4461674" y="1234107"/>
            <a:ext cx="7170687" cy="466377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8" name="Title Placeholder 1">
            <a:extLst>
              <a:ext uri="{FF2B5EF4-FFF2-40B4-BE49-F238E27FC236}">
                <a16:creationId xmlns:a16="http://schemas.microsoft.com/office/drawing/2014/main" id="{B3B8F372-9024-E80A-E32D-F837B824A2B9}"/>
              </a:ext>
            </a:extLst>
          </p:cNvPr>
          <p:cNvSpPr>
            <a:spLocks noGrp="1"/>
          </p:cNvSpPr>
          <p:nvPr>
            <p:ph type="title"/>
          </p:nvPr>
        </p:nvSpPr>
        <p:spPr>
          <a:xfrm>
            <a:off x="4461674" y="272429"/>
            <a:ext cx="7170687" cy="709874"/>
          </a:xfrm>
          <a:prstGeom prst="rect">
            <a:avLst/>
          </a:prstGeom>
        </p:spPr>
        <p:txBody>
          <a:bodyPr vert="horz" lIns="0" tIns="0" rIns="0" bIns="0" rtlCol="0" anchor="ctr">
            <a:noAutofit/>
          </a:bodyPr>
          <a:lstStyle/>
          <a:p>
            <a:r>
              <a:rPr lang="en-GB"/>
              <a:t>Click to edit Master title style</a:t>
            </a:r>
            <a:endParaRPr lang="en-US" dirty="0"/>
          </a:p>
        </p:txBody>
      </p:sp>
      <p:sp>
        <p:nvSpPr>
          <p:cNvPr id="4" name="Picture Placeholder 7">
            <a:extLst>
              <a:ext uri="{FF2B5EF4-FFF2-40B4-BE49-F238E27FC236}">
                <a16:creationId xmlns:a16="http://schemas.microsoft.com/office/drawing/2014/main" id="{F9ED023F-CFF1-7830-0DD0-BB018109CC16}"/>
              </a:ext>
            </a:extLst>
          </p:cNvPr>
          <p:cNvSpPr>
            <a:spLocks noGrp="1"/>
          </p:cNvSpPr>
          <p:nvPr>
            <p:ph type="pic" sz="quarter" idx="14"/>
          </p:nvPr>
        </p:nvSpPr>
        <p:spPr>
          <a:xfrm>
            <a:off x="0" y="0"/>
            <a:ext cx="4271073" cy="6627017"/>
          </a:xfrm>
        </p:spPr>
        <p:txBody>
          <a:bodyPr/>
          <a:lstStyle/>
          <a:p>
            <a:r>
              <a:rPr lang="en-GB"/>
              <a:t>Click icon to add picture</a:t>
            </a:r>
            <a:endParaRPr lang="en-US" dirty="0"/>
          </a:p>
        </p:txBody>
      </p:sp>
      <p:sp>
        <p:nvSpPr>
          <p:cNvPr id="5" name="Text Placeholder 6">
            <a:extLst>
              <a:ext uri="{FF2B5EF4-FFF2-40B4-BE49-F238E27FC236}">
                <a16:creationId xmlns:a16="http://schemas.microsoft.com/office/drawing/2014/main" id="{30E338D5-8C75-9F6E-8E53-0627BA567AE7}"/>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3374477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_BHS">
    <p:bg>
      <p:bgPr>
        <a:solidFill>
          <a:schemeClr val="accent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4601DB3-7B9E-F2A3-44C7-8E7579091288}"/>
              </a:ext>
            </a:extLst>
          </p:cNvPr>
          <p:cNvPicPr>
            <a:picLocks noChangeAspect="1"/>
          </p:cNvPicPr>
          <p:nvPr userDrawn="1"/>
        </p:nvPicPr>
        <p:blipFill>
          <a:blip r:embed="rId2"/>
          <a:stretch>
            <a:fillRect/>
          </a:stretch>
        </p:blipFill>
        <p:spPr>
          <a:xfrm>
            <a:off x="6441515" y="1193800"/>
            <a:ext cx="6184900" cy="5664200"/>
          </a:xfrm>
          <a:prstGeom prst="rect">
            <a:avLst/>
          </a:prstGeom>
        </p:spPr>
      </p:pic>
      <p:sp>
        <p:nvSpPr>
          <p:cNvPr id="6" name="Text Placeholder 6">
            <a:extLst>
              <a:ext uri="{FF2B5EF4-FFF2-40B4-BE49-F238E27FC236}">
                <a16:creationId xmlns:a16="http://schemas.microsoft.com/office/drawing/2014/main" id="{ED0270E9-E0C6-450D-9691-A8F7B542E29F}"/>
              </a:ext>
            </a:extLst>
          </p:cNvPr>
          <p:cNvSpPr>
            <a:spLocks noGrp="1"/>
          </p:cNvSpPr>
          <p:nvPr>
            <p:ph type="body" sz="quarter" idx="16" hasCustomPrompt="1"/>
          </p:nvPr>
        </p:nvSpPr>
        <p:spPr>
          <a:xfrm>
            <a:off x="541309" y="6380957"/>
            <a:ext cx="9207969" cy="193565"/>
          </a:xfrm>
        </p:spPr>
        <p:txBody>
          <a:bodyPr/>
          <a:lstStyle>
            <a:lvl1pPr marL="0" indent="0" algn="l">
              <a:lnSpc>
                <a:spcPts val="1400"/>
              </a:lnSpc>
              <a:spcBef>
                <a:spcPts val="0"/>
              </a:spcBef>
              <a:buNone/>
              <a:defRPr sz="1200" b="1" cap="all" baseline="0">
                <a:solidFill>
                  <a:schemeClr val="bg1"/>
                </a:solidFill>
                <a:latin typeface="+mn-lt"/>
              </a:defRPr>
            </a:lvl1pPr>
          </a:lstStyle>
          <a:p>
            <a:pPr lvl="0"/>
            <a:r>
              <a:rPr lang="en-US" dirty="0"/>
              <a:t>Insert “for internal use only” or other text here if needed</a:t>
            </a:r>
          </a:p>
        </p:txBody>
      </p:sp>
      <p:pic>
        <p:nvPicPr>
          <p:cNvPr id="15" name="Picture 14">
            <a:extLst>
              <a:ext uri="{FF2B5EF4-FFF2-40B4-BE49-F238E27FC236}">
                <a16:creationId xmlns:a16="http://schemas.microsoft.com/office/drawing/2014/main" id="{5637C17C-8F36-785E-2543-542A3E861755}"/>
              </a:ext>
            </a:extLst>
          </p:cNvPr>
          <p:cNvPicPr>
            <a:picLocks noChangeAspect="1"/>
          </p:cNvPicPr>
          <p:nvPr userDrawn="1"/>
        </p:nvPicPr>
        <p:blipFill>
          <a:blip r:embed="rId3"/>
          <a:stretch>
            <a:fillRect/>
          </a:stretch>
        </p:blipFill>
        <p:spPr>
          <a:xfrm>
            <a:off x="533399" y="533399"/>
            <a:ext cx="2304288" cy="457049"/>
          </a:xfrm>
          <a:prstGeom prst="rect">
            <a:avLst/>
          </a:prstGeom>
        </p:spPr>
      </p:pic>
      <p:sp>
        <p:nvSpPr>
          <p:cNvPr id="16" name="Text Placeholder 13">
            <a:extLst>
              <a:ext uri="{FF2B5EF4-FFF2-40B4-BE49-F238E27FC236}">
                <a16:creationId xmlns:a16="http://schemas.microsoft.com/office/drawing/2014/main" id="{3F999A0D-AF08-E8C3-2427-ECC868A5C234}"/>
              </a:ext>
            </a:extLst>
          </p:cNvPr>
          <p:cNvSpPr>
            <a:spLocks noGrp="1"/>
          </p:cNvSpPr>
          <p:nvPr>
            <p:ph type="body" sz="quarter" idx="14" hasCustomPrompt="1"/>
          </p:nvPr>
        </p:nvSpPr>
        <p:spPr>
          <a:xfrm>
            <a:off x="541308" y="5034538"/>
            <a:ext cx="9000567" cy="958055"/>
          </a:xfrm>
        </p:spPr>
        <p:txBody>
          <a:bodyPr>
            <a:noAutofit/>
          </a:bodyPr>
          <a:lstStyle>
            <a:lvl1pPr marL="0" indent="0">
              <a:spcBef>
                <a:spcPts val="0"/>
              </a:spcBef>
              <a:buNone/>
              <a:defRPr sz="1600">
                <a:solidFill>
                  <a:schemeClr val="bg1"/>
                </a:solidFill>
              </a:defRPr>
            </a:lvl1pPr>
          </a:lstStyle>
          <a:p>
            <a:r>
              <a:rPr lang="en-US" b="1" dirty="0"/>
              <a:t>PresenterName Bolded </a:t>
            </a:r>
            <a:r>
              <a:rPr lang="en-US" dirty="0" err="1"/>
              <a:t>CompanyName</a:t>
            </a:r>
            <a:r>
              <a:rPr lang="en-US" dirty="0"/>
              <a:t> Not Bolded</a:t>
            </a:r>
          </a:p>
          <a:p>
            <a:r>
              <a:rPr lang="en-US" dirty="0"/>
              <a:t>Conference or Meeting Name </a:t>
            </a:r>
          </a:p>
          <a:p>
            <a:r>
              <a:rPr lang="en-US" dirty="0"/>
              <a:t>Date</a:t>
            </a:r>
          </a:p>
        </p:txBody>
      </p:sp>
      <p:sp>
        <p:nvSpPr>
          <p:cNvPr id="19" name="Text Placeholder 11">
            <a:extLst>
              <a:ext uri="{FF2B5EF4-FFF2-40B4-BE49-F238E27FC236}">
                <a16:creationId xmlns:a16="http://schemas.microsoft.com/office/drawing/2014/main" id="{EC6FDD85-3D61-3638-7C19-F0F48C95B735}"/>
              </a:ext>
            </a:extLst>
          </p:cNvPr>
          <p:cNvSpPr>
            <a:spLocks noGrp="1"/>
          </p:cNvSpPr>
          <p:nvPr>
            <p:ph type="body" sz="quarter" idx="13" hasCustomPrompt="1"/>
          </p:nvPr>
        </p:nvSpPr>
        <p:spPr>
          <a:xfrm>
            <a:off x="533399" y="2917750"/>
            <a:ext cx="8210552" cy="1804249"/>
          </a:xfrm>
        </p:spPr>
        <p:txBody>
          <a:bodyPr anchor="t" anchorCtr="0">
            <a:noAutofit/>
          </a:bodyPr>
          <a:lstStyle>
            <a:lvl1pPr marL="0" indent="0">
              <a:lnSpc>
                <a:spcPct val="90000"/>
              </a:lnSpc>
              <a:spcBef>
                <a:spcPts val="0"/>
              </a:spcBef>
              <a:buNone/>
              <a:defRPr sz="6000" b="1" i="0" cap="none" baseline="0">
                <a:solidFill>
                  <a:schemeClr val="accent2"/>
                </a:solidFill>
                <a:latin typeface="Times New Roman" panose="02020603050405020304" pitchFamily="18" charset="0"/>
                <a:cs typeface="Times New Roman" panose="02020603050405020304" pitchFamily="18" charset="0"/>
              </a:defRPr>
            </a:lvl1pPr>
            <a:lvl2pPr marL="457200" indent="0">
              <a:buNone/>
              <a:defRPr/>
            </a:lvl2pPr>
            <a:lvl3pPr marL="914400" indent="0">
              <a:buNone/>
              <a:defRPr/>
            </a:lvl3pPr>
            <a:lvl4pPr marL="1371600" indent="0">
              <a:buNone/>
              <a:defRPr/>
            </a:lvl4pPr>
            <a:lvl5pPr marL="1828800" indent="0">
              <a:buFont typeface="Arial" panose="020B0604020202020204" pitchFamily="34" charset="0"/>
              <a:buNone/>
              <a:defRPr/>
            </a:lvl5pPr>
          </a:lstStyle>
          <a:p>
            <a:r>
              <a:rPr lang="en-US" dirty="0"/>
              <a:t>Title goes here and </a:t>
            </a:r>
            <a:br>
              <a:rPr lang="en-US" dirty="0"/>
            </a:br>
            <a:r>
              <a:rPr lang="en-US" dirty="0"/>
              <a:t>could be two lines</a:t>
            </a:r>
          </a:p>
        </p:txBody>
      </p:sp>
      <p:sp>
        <p:nvSpPr>
          <p:cNvPr id="20" name="Text Placeholder 4">
            <a:extLst>
              <a:ext uri="{FF2B5EF4-FFF2-40B4-BE49-F238E27FC236}">
                <a16:creationId xmlns:a16="http://schemas.microsoft.com/office/drawing/2014/main" id="{5283C812-B57A-03C5-F488-FF02EB80EC58}"/>
              </a:ext>
            </a:extLst>
          </p:cNvPr>
          <p:cNvSpPr>
            <a:spLocks noGrp="1"/>
          </p:cNvSpPr>
          <p:nvPr>
            <p:ph type="body" sz="quarter" idx="12" hasCustomPrompt="1"/>
          </p:nvPr>
        </p:nvSpPr>
        <p:spPr>
          <a:xfrm>
            <a:off x="533399" y="2369708"/>
            <a:ext cx="8210552" cy="353860"/>
          </a:xfrm>
          <a:noFill/>
        </p:spPr>
        <p:txBody>
          <a:bodyPr lIns="0" tIns="0" rIns="0" bIns="0" anchor="b">
            <a:noAutofit/>
          </a:bodyPr>
          <a:lstStyle>
            <a:lvl1pPr marL="0" marR="0" indent="0" algn="l" defTabSz="914400" rtl="0" eaLnBrk="1" fontAlgn="auto" latinLnBrk="0" hangingPunct="1">
              <a:lnSpc>
                <a:spcPct val="105000"/>
              </a:lnSpc>
              <a:spcBef>
                <a:spcPts val="1800"/>
              </a:spcBef>
              <a:spcAft>
                <a:spcPts val="0"/>
              </a:spcAft>
              <a:buClr>
                <a:srgbClr val="05C3DE"/>
              </a:buClr>
              <a:buSzTx/>
              <a:buFont typeface="Wingdings" panose="05000000000000000000" pitchFamily="2" charset="2"/>
              <a:buNone/>
              <a:tabLst/>
              <a:defRPr sz="2000" b="0">
                <a:solidFill>
                  <a:schemeClr val="bg1"/>
                </a:solidFill>
              </a:defRPr>
            </a:lvl1pPr>
          </a:lstStyle>
          <a:p>
            <a:pPr lvl="0"/>
            <a:r>
              <a:rPr lang="en-US" dirty="0"/>
              <a:t>Optional first line title</a:t>
            </a:r>
          </a:p>
        </p:txBody>
      </p:sp>
      <p:sp>
        <p:nvSpPr>
          <p:cNvPr id="3" name="Text Placeholder 2">
            <a:extLst>
              <a:ext uri="{FF2B5EF4-FFF2-40B4-BE49-F238E27FC236}">
                <a16:creationId xmlns:a16="http://schemas.microsoft.com/office/drawing/2014/main" id="{6E909E0E-4C99-63CA-28C7-F0C10F9F73A3}"/>
              </a:ext>
            </a:extLst>
          </p:cNvPr>
          <p:cNvSpPr>
            <a:spLocks noGrp="1"/>
          </p:cNvSpPr>
          <p:nvPr>
            <p:ph type="body" sz="quarter" idx="21" hasCustomPrompt="1"/>
          </p:nvPr>
        </p:nvSpPr>
        <p:spPr>
          <a:xfrm>
            <a:off x="7634834" y="6305132"/>
            <a:ext cx="4023765" cy="431800"/>
          </a:xfrm>
        </p:spPr>
        <p:txBody>
          <a:bodyPr anchor="t"/>
          <a:lstStyle>
            <a:lvl1pPr marL="0" indent="0" algn="r">
              <a:buNone/>
              <a:defRPr sz="1800" b="1">
                <a:solidFill>
                  <a:srgbClr val="004C85"/>
                </a:solidFill>
              </a:defRPr>
            </a:lvl1pPr>
            <a:lvl2pPr marL="457200" indent="0">
              <a:buNone/>
              <a:defRPr>
                <a:solidFill>
                  <a:srgbClr val="054C70"/>
                </a:solidFill>
              </a:defRPr>
            </a:lvl2pPr>
            <a:lvl3pPr marL="914400" indent="0">
              <a:buNone/>
              <a:defRPr>
                <a:solidFill>
                  <a:srgbClr val="054C70"/>
                </a:solidFill>
              </a:defRPr>
            </a:lvl3pPr>
            <a:lvl4pPr marL="1371600" indent="0">
              <a:buNone/>
              <a:defRPr>
                <a:solidFill>
                  <a:srgbClr val="054C70"/>
                </a:solidFill>
              </a:defRPr>
            </a:lvl4pPr>
            <a:lvl5pPr marL="1828800" indent="0">
              <a:buFont typeface="Arial" panose="020B0604020202020204" pitchFamily="34" charset="0"/>
              <a:buNone/>
              <a:defRPr>
                <a:solidFill>
                  <a:srgbClr val="054C70"/>
                </a:solidFill>
              </a:defRPr>
            </a:lvl5pPr>
          </a:lstStyle>
          <a:p>
            <a:pPr lvl="0"/>
            <a:r>
              <a:rPr lang="en-US" dirty="0"/>
              <a:t>trp.meet.ps/XXXX</a:t>
            </a:r>
          </a:p>
        </p:txBody>
      </p:sp>
    </p:spTree>
    <p:extLst>
      <p:ext uri="{BB962C8B-B14F-4D97-AF65-F5344CB8AC3E}">
        <p14:creationId xmlns:p14="http://schemas.microsoft.com/office/powerpoint/2010/main" val="362846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3 Content w/ Image and Sub Left">
    <p:spTree>
      <p:nvGrpSpPr>
        <p:cNvPr id="1" name=""/>
        <p:cNvGrpSpPr/>
        <p:nvPr/>
      </p:nvGrpSpPr>
      <p:grpSpPr>
        <a:xfrm>
          <a:off x="0" y="0"/>
          <a:ext cx="0" cy="0"/>
          <a:chOff x="0" y="0"/>
          <a:chExt cx="0" cy="0"/>
        </a:xfrm>
      </p:grpSpPr>
      <p:sp>
        <p:nvSpPr>
          <p:cNvPr id="17" name="Text Placeholder 3">
            <a:extLst>
              <a:ext uri="{FF2B5EF4-FFF2-40B4-BE49-F238E27FC236}">
                <a16:creationId xmlns:a16="http://schemas.microsoft.com/office/drawing/2014/main" id="{B4B44005-4A65-800A-434B-BEAA6DDEE199}"/>
              </a:ext>
            </a:extLst>
          </p:cNvPr>
          <p:cNvSpPr>
            <a:spLocks noGrp="1"/>
          </p:cNvSpPr>
          <p:nvPr>
            <p:ph type="body" sz="quarter" idx="16" hasCustomPrompt="1"/>
          </p:nvPr>
        </p:nvSpPr>
        <p:spPr>
          <a:xfrm>
            <a:off x="4460089" y="1255572"/>
            <a:ext cx="7170995"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dirty="0"/>
              <a:t>Subhead</a:t>
            </a:r>
          </a:p>
        </p:txBody>
      </p:sp>
      <p:sp>
        <p:nvSpPr>
          <p:cNvPr id="25" name="Content Placeholder 14">
            <a:extLst>
              <a:ext uri="{FF2B5EF4-FFF2-40B4-BE49-F238E27FC236}">
                <a16:creationId xmlns:a16="http://schemas.microsoft.com/office/drawing/2014/main" id="{B26CD7AB-7A25-601E-8343-D726210D021A}"/>
              </a:ext>
            </a:extLst>
          </p:cNvPr>
          <p:cNvSpPr>
            <a:spLocks noGrp="1"/>
          </p:cNvSpPr>
          <p:nvPr>
            <p:ph sz="quarter" idx="21"/>
          </p:nvPr>
        </p:nvSpPr>
        <p:spPr>
          <a:xfrm>
            <a:off x="4460395" y="1676400"/>
            <a:ext cx="7162795" cy="4221480"/>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5" name="Picture Placeholder 7">
            <a:extLst>
              <a:ext uri="{FF2B5EF4-FFF2-40B4-BE49-F238E27FC236}">
                <a16:creationId xmlns:a16="http://schemas.microsoft.com/office/drawing/2014/main" id="{67D9C7E2-14C6-2EDB-CEA3-F10211F6B5B5}"/>
              </a:ext>
            </a:extLst>
          </p:cNvPr>
          <p:cNvSpPr>
            <a:spLocks noGrp="1"/>
          </p:cNvSpPr>
          <p:nvPr>
            <p:ph type="pic" sz="quarter" idx="14"/>
          </p:nvPr>
        </p:nvSpPr>
        <p:spPr>
          <a:xfrm>
            <a:off x="0" y="0"/>
            <a:ext cx="4271073" cy="6627017"/>
          </a:xfrm>
        </p:spPr>
        <p:txBody>
          <a:bodyPr/>
          <a:lstStyle/>
          <a:p>
            <a:r>
              <a:rPr lang="en-GB"/>
              <a:t>Click icon to add picture</a:t>
            </a:r>
            <a:endParaRPr lang="en-US" dirty="0"/>
          </a:p>
        </p:txBody>
      </p:sp>
      <p:sp>
        <p:nvSpPr>
          <p:cNvPr id="29" name="Text Placeholder 4">
            <a:extLst>
              <a:ext uri="{FF2B5EF4-FFF2-40B4-BE49-F238E27FC236}">
                <a16:creationId xmlns:a16="http://schemas.microsoft.com/office/drawing/2014/main" id="{49956244-97A0-550B-1E8F-29C3E56B2B9D}"/>
              </a:ext>
            </a:extLst>
          </p:cNvPr>
          <p:cNvSpPr>
            <a:spLocks noGrp="1"/>
          </p:cNvSpPr>
          <p:nvPr>
            <p:ph type="body" sz="quarter" idx="22" hasCustomPrompt="1"/>
          </p:nvPr>
        </p:nvSpPr>
        <p:spPr>
          <a:xfrm>
            <a:off x="4461674"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31" name="Text Placeholder 7">
            <a:extLst>
              <a:ext uri="{FF2B5EF4-FFF2-40B4-BE49-F238E27FC236}">
                <a16:creationId xmlns:a16="http://schemas.microsoft.com/office/drawing/2014/main" id="{19D0FEF3-38A7-01A8-EF9C-B40420D3C0CA}"/>
              </a:ext>
            </a:extLst>
          </p:cNvPr>
          <p:cNvSpPr>
            <a:spLocks noGrp="1"/>
          </p:cNvSpPr>
          <p:nvPr>
            <p:ph type="body" sz="quarter" idx="23" hasCustomPrompt="1"/>
          </p:nvPr>
        </p:nvSpPr>
        <p:spPr>
          <a:xfrm>
            <a:off x="4461675" y="6053328"/>
            <a:ext cx="7170688"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33" name="Title Placeholder 1">
            <a:extLst>
              <a:ext uri="{FF2B5EF4-FFF2-40B4-BE49-F238E27FC236}">
                <a16:creationId xmlns:a16="http://schemas.microsoft.com/office/drawing/2014/main" id="{B30ECC6E-61FD-525D-CD0A-2913A43A5B4A}"/>
              </a:ext>
            </a:extLst>
          </p:cNvPr>
          <p:cNvSpPr>
            <a:spLocks noGrp="1"/>
          </p:cNvSpPr>
          <p:nvPr>
            <p:ph type="title"/>
          </p:nvPr>
        </p:nvSpPr>
        <p:spPr>
          <a:xfrm>
            <a:off x="4461674" y="272429"/>
            <a:ext cx="7170687" cy="709874"/>
          </a:xfrm>
          <a:prstGeom prst="rect">
            <a:avLst/>
          </a:prstGeom>
        </p:spPr>
        <p:txBody>
          <a:bodyPr vert="horz" lIns="0" tIns="0" rIns="0" bIns="0" rtlCol="0" anchor="ctr">
            <a:noAutofit/>
          </a:bodyPr>
          <a:lstStyle/>
          <a:p>
            <a:r>
              <a:rPr lang="en-GB"/>
              <a:t>Click to edit Master title style</a:t>
            </a:r>
            <a:endParaRPr lang="en-US" dirty="0"/>
          </a:p>
        </p:txBody>
      </p:sp>
      <p:sp>
        <p:nvSpPr>
          <p:cNvPr id="3" name="Text Placeholder 6">
            <a:extLst>
              <a:ext uri="{FF2B5EF4-FFF2-40B4-BE49-F238E27FC236}">
                <a16:creationId xmlns:a16="http://schemas.microsoft.com/office/drawing/2014/main" id="{C6CD04CB-9D61-D3B2-E7A4-1B27B38CFAD5}"/>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34867787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2/3 Content w/ Sidebar">
    <p:spTree>
      <p:nvGrpSpPr>
        <p:cNvPr id="1" name=""/>
        <p:cNvGrpSpPr/>
        <p:nvPr/>
      </p:nvGrpSpPr>
      <p:grpSpPr>
        <a:xfrm>
          <a:off x="0" y="0"/>
          <a:ext cx="0" cy="0"/>
          <a:chOff x="0" y="0"/>
          <a:chExt cx="0" cy="0"/>
        </a:xfrm>
      </p:grpSpPr>
      <p:sp>
        <p:nvSpPr>
          <p:cNvPr id="27" name="Text Placeholder 7">
            <a:extLst>
              <a:ext uri="{FF2B5EF4-FFF2-40B4-BE49-F238E27FC236}">
                <a16:creationId xmlns:a16="http://schemas.microsoft.com/office/drawing/2014/main" id="{E498DB25-1602-D02F-7925-9DDE9AC9F118}"/>
              </a:ext>
            </a:extLst>
          </p:cNvPr>
          <p:cNvSpPr>
            <a:spLocks noGrp="1"/>
          </p:cNvSpPr>
          <p:nvPr>
            <p:ph type="body" sz="quarter" idx="23" hasCustomPrompt="1"/>
          </p:nvPr>
        </p:nvSpPr>
        <p:spPr>
          <a:xfrm>
            <a:off x="533401" y="6053328"/>
            <a:ext cx="7170688"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15" name="Content Placeholder 14">
            <a:extLst>
              <a:ext uri="{FF2B5EF4-FFF2-40B4-BE49-F238E27FC236}">
                <a16:creationId xmlns:a16="http://schemas.microsoft.com/office/drawing/2014/main" id="{7E03DC64-3DD9-0422-BE8A-1C9745FC0D41}"/>
              </a:ext>
            </a:extLst>
          </p:cNvPr>
          <p:cNvSpPr>
            <a:spLocks noGrp="1"/>
          </p:cNvSpPr>
          <p:nvPr>
            <p:ph sz="quarter" idx="20"/>
          </p:nvPr>
        </p:nvSpPr>
        <p:spPr>
          <a:xfrm>
            <a:off x="533400" y="1234107"/>
            <a:ext cx="7170687" cy="4663773"/>
          </a:xfrm>
        </p:spPr>
        <p:txBody>
          <a:bodyPr/>
          <a:lstStyle>
            <a:lvl1pPr>
              <a:lnSpc>
                <a:spcPct val="110000"/>
              </a:lnSpc>
              <a:defRPr/>
            </a:lvl1pPr>
            <a:lvl2pPr>
              <a:lnSpc>
                <a:spcPct val="110000"/>
              </a:lnSpc>
              <a:defRPr/>
            </a:lvl2pPr>
            <a:lvl3pPr>
              <a:lnSpc>
                <a:spcPct val="110000"/>
              </a:lnSpc>
              <a:defRPr/>
            </a:lvl3pPr>
            <a:lvl4pPr>
              <a:lnSpc>
                <a:spcPct val="110000"/>
              </a:lnSpc>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8" name="Title Placeholder 1">
            <a:extLst>
              <a:ext uri="{FF2B5EF4-FFF2-40B4-BE49-F238E27FC236}">
                <a16:creationId xmlns:a16="http://schemas.microsoft.com/office/drawing/2014/main" id="{B3B8F372-9024-E80A-E32D-F837B824A2B9}"/>
              </a:ext>
            </a:extLst>
          </p:cNvPr>
          <p:cNvSpPr>
            <a:spLocks noGrp="1"/>
          </p:cNvSpPr>
          <p:nvPr>
            <p:ph type="title"/>
          </p:nvPr>
        </p:nvSpPr>
        <p:spPr>
          <a:xfrm>
            <a:off x="533400" y="272429"/>
            <a:ext cx="7170687" cy="709874"/>
          </a:xfrm>
          <a:prstGeom prst="rect">
            <a:avLst/>
          </a:prstGeom>
        </p:spPr>
        <p:txBody>
          <a:bodyPr vert="horz" lIns="0" tIns="0" rIns="0" bIns="0" rtlCol="0" anchor="ctr">
            <a:noAutofit/>
          </a:bodyPr>
          <a:lstStyle/>
          <a:p>
            <a:r>
              <a:rPr lang="en-GB"/>
              <a:t>Click to edit Master title style</a:t>
            </a:r>
            <a:endParaRPr lang="en-US" dirty="0"/>
          </a:p>
        </p:txBody>
      </p:sp>
      <p:sp>
        <p:nvSpPr>
          <p:cNvPr id="4" name="Text Placeholder 4">
            <a:extLst>
              <a:ext uri="{FF2B5EF4-FFF2-40B4-BE49-F238E27FC236}">
                <a16:creationId xmlns:a16="http://schemas.microsoft.com/office/drawing/2014/main" id="{B5711620-740F-D616-76F7-F25AF1B298EF}"/>
              </a:ext>
            </a:extLst>
          </p:cNvPr>
          <p:cNvSpPr>
            <a:spLocks noGrp="1"/>
          </p:cNvSpPr>
          <p:nvPr>
            <p:ph type="body" sz="quarter" idx="2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7" name="Rectangle 6">
            <a:extLst>
              <a:ext uri="{FF2B5EF4-FFF2-40B4-BE49-F238E27FC236}">
                <a16:creationId xmlns:a16="http://schemas.microsoft.com/office/drawing/2014/main" id="{279504DC-5C1E-33AA-4C34-8656375BB928}"/>
              </a:ext>
            </a:extLst>
          </p:cNvPr>
          <p:cNvSpPr/>
          <p:nvPr userDrawn="1"/>
        </p:nvSpPr>
        <p:spPr>
          <a:xfrm>
            <a:off x="7928264" y="0"/>
            <a:ext cx="426373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grpSp>
        <p:nvGrpSpPr>
          <p:cNvPr id="8" name="Group 7">
            <a:extLst>
              <a:ext uri="{FF2B5EF4-FFF2-40B4-BE49-F238E27FC236}">
                <a16:creationId xmlns:a16="http://schemas.microsoft.com/office/drawing/2014/main" id="{6A40D592-CBBB-F13D-6CE3-299D915E8931}"/>
              </a:ext>
            </a:extLst>
          </p:cNvPr>
          <p:cNvGrpSpPr/>
          <p:nvPr userDrawn="1"/>
        </p:nvGrpSpPr>
        <p:grpSpPr>
          <a:xfrm>
            <a:off x="0" y="6628377"/>
            <a:ext cx="7928264" cy="229621"/>
            <a:chOff x="-4263736" y="6628377"/>
            <a:chExt cx="12192000" cy="229621"/>
          </a:xfrm>
        </p:grpSpPr>
        <p:sp>
          <p:nvSpPr>
            <p:cNvPr id="9" name="Rectangle 8">
              <a:extLst>
                <a:ext uri="{FF2B5EF4-FFF2-40B4-BE49-F238E27FC236}">
                  <a16:creationId xmlns:a16="http://schemas.microsoft.com/office/drawing/2014/main" id="{897D7EEB-CA3E-6475-AB5F-E44353CE2B3B}"/>
                </a:ext>
              </a:extLst>
            </p:cNvPr>
            <p:cNvSpPr/>
            <p:nvPr userDrawn="1"/>
          </p:nvSpPr>
          <p:spPr>
            <a:xfrm>
              <a:off x="-4263736" y="6632123"/>
              <a:ext cx="12192000" cy="225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dirty="0"/>
            </a:p>
          </p:txBody>
        </p:sp>
        <p:cxnSp>
          <p:nvCxnSpPr>
            <p:cNvPr id="10" name="Straight Connector 9">
              <a:extLst>
                <a:ext uri="{FF2B5EF4-FFF2-40B4-BE49-F238E27FC236}">
                  <a16:creationId xmlns:a16="http://schemas.microsoft.com/office/drawing/2014/main" id="{639CE541-CEA8-0D4E-B0F6-F66FC230B4A4}"/>
                </a:ext>
              </a:extLst>
            </p:cNvPr>
            <p:cNvCxnSpPr/>
            <p:nvPr userDrawn="1"/>
          </p:nvCxnSpPr>
          <p:spPr>
            <a:xfrm>
              <a:off x="-4263736" y="6628377"/>
              <a:ext cx="12192000" cy="0"/>
            </a:xfrm>
            <a:prstGeom prst="line">
              <a:avLst/>
            </a:prstGeom>
            <a:ln w="9525" cap="rnd">
              <a:solidFill>
                <a:schemeClr val="accent4">
                  <a:alpha val="3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a:extLst>
              <a:ext uri="{FF2B5EF4-FFF2-40B4-BE49-F238E27FC236}">
                <a16:creationId xmlns:a16="http://schemas.microsoft.com/office/drawing/2014/main" id="{1255B1D2-C280-6217-0208-76C14C9AFF20}"/>
              </a:ext>
            </a:extLst>
          </p:cNvPr>
          <p:cNvSpPr txBox="1"/>
          <p:nvPr userDrawn="1"/>
        </p:nvSpPr>
        <p:spPr>
          <a:xfrm>
            <a:off x="533400" y="6689327"/>
            <a:ext cx="3176332" cy="107722"/>
          </a:xfrm>
          <a:prstGeom prst="rect">
            <a:avLst/>
          </a:prstGeom>
          <a:noFill/>
        </p:spPr>
        <p:txBody>
          <a:bodyPr vert="horz" wrap="square" lIns="0" tIns="0" rIns="0" bIns="0" rtlCol="0" anchor="b">
            <a:spAutoFit/>
          </a:bodyPr>
          <a:lstStyle/>
          <a:p>
            <a:pPr marL="0" indent="0" algn="l">
              <a:spcAft>
                <a:spcPts val="0"/>
              </a:spcAft>
              <a:buClr>
                <a:schemeClr val="accent2"/>
              </a:buClr>
              <a:buFont typeface="Wingdings" panose="05000000000000000000" pitchFamily="2" charset="2"/>
              <a:buNone/>
            </a:pPr>
            <a:r>
              <a:rPr lang="en-US" sz="700" kern="700" spc="100" baseline="0" dirty="0">
                <a:solidFill>
                  <a:srgbClr val="061937"/>
                </a:solidFill>
              </a:rPr>
              <a:t>T. ROWE PRICE</a:t>
            </a:r>
            <a:endParaRPr lang="en-US" sz="700" b="1" kern="700" spc="100" baseline="0" dirty="0">
              <a:solidFill>
                <a:srgbClr val="061937"/>
              </a:solidFill>
            </a:endParaRPr>
          </a:p>
        </p:txBody>
      </p:sp>
      <p:sp>
        <p:nvSpPr>
          <p:cNvPr id="17" name="Content Placeholder 14">
            <a:extLst>
              <a:ext uri="{FF2B5EF4-FFF2-40B4-BE49-F238E27FC236}">
                <a16:creationId xmlns:a16="http://schemas.microsoft.com/office/drawing/2014/main" id="{93E7A65F-DBFA-AAC7-A796-D344D01F7601}"/>
              </a:ext>
            </a:extLst>
          </p:cNvPr>
          <p:cNvSpPr>
            <a:spLocks noGrp="1"/>
          </p:cNvSpPr>
          <p:nvPr>
            <p:ph sz="quarter" idx="26"/>
          </p:nvPr>
        </p:nvSpPr>
        <p:spPr>
          <a:xfrm>
            <a:off x="8443913" y="1255572"/>
            <a:ext cx="3214687" cy="464230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9" name="Straight Connector 18">
            <a:extLst>
              <a:ext uri="{FF2B5EF4-FFF2-40B4-BE49-F238E27FC236}">
                <a16:creationId xmlns:a16="http://schemas.microsoft.com/office/drawing/2014/main" id="{E5161FDB-FAF0-921F-DB57-0267CCD56A8A}"/>
              </a:ext>
            </a:extLst>
          </p:cNvPr>
          <p:cNvCxnSpPr>
            <a:cxnSpLocks/>
          </p:cNvCxnSpPr>
          <p:nvPr userDrawn="1"/>
        </p:nvCxnSpPr>
        <p:spPr>
          <a:xfrm>
            <a:off x="0" y="6628377"/>
            <a:ext cx="12192000" cy="0"/>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0A4D4BBC-6EF7-5D83-6216-E2F8470250F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860279" y="6581774"/>
            <a:ext cx="1965960" cy="320188"/>
          </a:xfrm>
          <a:prstGeom prst="rect">
            <a:avLst/>
          </a:prstGeom>
        </p:spPr>
      </p:pic>
      <p:sp>
        <p:nvSpPr>
          <p:cNvPr id="21" name="Slide Number">
            <a:extLst>
              <a:ext uri="{FF2B5EF4-FFF2-40B4-BE49-F238E27FC236}">
                <a16:creationId xmlns:a16="http://schemas.microsoft.com/office/drawing/2014/main" id="{1608A3D1-0D71-A8D3-C7C7-DA8D98D59F00}"/>
              </a:ext>
            </a:extLst>
          </p:cNvPr>
          <p:cNvSpPr txBox="1"/>
          <p:nvPr userDrawn="1"/>
        </p:nvSpPr>
        <p:spPr>
          <a:xfrm>
            <a:off x="11826240" y="6628376"/>
            <a:ext cx="365760" cy="229623"/>
          </a:xfrm>
          <a:prstGeom prst="rect">
            <a:avLst/>
          </a:prstGeom>
          <a:noFill/>
        </p:spPr>
        <p:txBody>
          <a:bodyPr wrap="square" lIns="0" tIns="0" rIns="0" bIns="0" rtlCol="0" anchor="ctr">
            <a:noAutofit/>
          </a:bodyPr>
          <a:lstStyle/>
          <a:p>
            <a:pPr algn="ctr"/>
            <a:fld id="{8EDFB997-4523-4D25-AFCA-51DDD9577CA9}" type="slidenum">
              <a:rPr lang="en-US" sz="900" b="0" kern="1200" smtClean="0">
                <a:solidFill>
                  <a:schemeClr val="bg1"/>
                </a:solidFill>
                <a:latin typeface="Arial Black" panose="020B0A04020102020204" pitchFamily="34" charset="0"/>
                <a:ea typeface="+mn-ea"/>
                <a:cs typeface="Arial" panose="020B0604020202020204" pitchFamily="34" charset="0"/>
              </a:rPr>
              <a:pPr algn="ctr"/>
              <a:t>‹#›</a:t>
            </a:fld>
            <a:endParaRPr lang="en-US" sz="900" b="0" kern="1200" dirty="0">
              <a:solidFill>
                <a:schemeClr val="bg1"/>
              </a:solidFill>
              <a:latin typeface="Arial Black" panose="020B0A04020102020204" pitchFamily="34" charset="0"/>
              <a:ea typeface="+mn-ea"/>
              <a:cs typeface="Arial" panose="020B0604020202020204" pitchFamily="34" charset="0"/>
            </a:endParaRPr>
          </a:p>
        </p:txBody>
      </p:sp>
      <p:cxnSp>
        <p:nvCxnSpPr>
          <p:cNvPr id="22" name="Straight Connector 21">
            <a:extLst>
              <a:ext uri="{FF2B5EF4-FFF2-40B4-BE49-F238E27FC236}">
                <a16:creationId xmlns:a16="http://schemas.microsoft.com/office/drawing/2014/main" id="{7FCBFECC-BEA6-FDFC-D9AE-D4B271C4E63B}"/>
              </a:ext>
            </a:extLst>
          </p:cNvPr>
          <p:cNvCxnSpPr>
            <a:cxnSpLocks/>
          </p:cNvCxnSpPr>
          <p:nvPr userDrawn="1"/>
        </p:nvCxnSpPr>
        <p:spPr>
          <a:xfrm>
            <a:off x="11826240" y="6635872"/>
            <a:ext cx="0" cy="229624"/>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sp>
        <p:nvSpPr>
          <p:cNvPr id="23" name="Text Placeholder 6">
            <a:extLst>
              <a:ext uri="{FF2B5EF4-FFF2-40B4-BE49-F238E27FC236}">
                <a16:creationId xmlns:a16="http://schemas.microsoft.com/office/drawing/2014/main" id="{E3BA32FE-9958-5E1D-46F9-DFA9CAB57206}"/>
              </a:ext>
            </a:extLst>
          </p:cNvPr>
          <p:cNvSpPr>
            <a:spLocks noGrp="1"/>
          </p:cNvSpPr>
          <p:nvPr>
            <p:ph type="body" sz="quarter" idx="18" hasCustomPrompt="1"/>
          </p:nvPr>
        </p:nvSpPr>
        <p:spPr>
          <a:xfrm>
            <a:off x="1470587" y="6652137"/>
            <a:ext cx="6457677"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1849896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2/3 Content w/ Sidebar and Sub">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127EBDC6-0440-20F7-FBC3-08E64F6190EF}"/>
              </a:ext>
            </a:extLst>
          </p:cNvPr>
          <p:cNvSpPr/>
          <p:nvPr userDrawn="1"/>
        </p:nvSpPr>
        <p:spPr>
          <a:xfrm>
            <a:off x="7928264" y="0"/>
            <a:ext cx="426373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grpSp>
        <p:nvGrpSpPr>
          <p:cNvPr id="11" name="Group 10">
            <a:extLst>
              <a:ext uri="{FF2B5EF4-FFF2-40B4-BE49-F238E27FC236}">
                <a16:creationId xmlns:a16="http://schemas.microsoft.com/office/drawing/2014/main" id="{8F728073-81FC-699F-F850-36AB05BE060E}"/>
              </a:ext>
            </a:extLst>
          </p:cNvPr>
          <p:cNvGrpSpPr/>
          <p:nvPr userDrawn="1"/>
        </p:nvGrpSpPr>
        <p:grpSpPr>
          <a:xfrm>
            <a:off x="0" y="6628377"/>
            <a:ext cx="7928264" cy="229621"/>
            <a:chOff x="-4263736" y="6628377"/>
            <a:chExt cx="12192000" cy="229621"/>
          </a:xfrm>
        </p:grpSpPr>
        <p:sp>
          <p:nvSpPr>
            <p:cNvPr id="3" name="Rectangle 2">
              <a:extLst>
                <a:ext uri="{FF2B5EF4-FFF2-40B4-BE49-F238E27FC236}">
                  <a16:creationId xmlns:a16="http://schemas.microsoft.com/office/drawing/2014/main" id="{4AD6E823-9309-869E-91FD-F7924ED596B7}"/>
                </a:ext>
              </a:extLst>
            </p:cNvPr>
            <p:cNvSpPr/>
            <p:nvPr userDrawn="1"/>
          </p:nvSpPr>
          <p:spPr>
            <a:xfrm>
              <a:off x="-4263736" y="6632123"/>
              <a:ext cx="12192000" cy="225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dirty="0"/>
            </a:p>
          </p:txBody>
        </p:sp>
        <p:cxnSp>
          <p:nvCxnSpPr>
            <p:cNvPr id="9" name="Straight Connector 8">
              <a:extLst>
                <a:ext uri="{FF2B5EF4-FFF2-40B4-BE49-F238E27FC236}">
                  <a16:creationId xmlns:a16="http://schemas.microsoft.com/office/drawing/2014/main" id="{00F945F8-44AD-6FB4-6E78-64BDCA10B0B6}"/>
                </a:ext>
              </a:extLst>
            </p:cNvPr>
            <p:cNvCxnSpPr/>
            <p:nvPr userDrawn="1"/>
          </p:nvCxnSpPr>
          <p:spPr>
            <a:xfrm>
              <a:off x="-4263736" y="6628377"/>
              <a:ext cx="12192000" cy="0"/>
            </a:xfrm>
            <a:prstGeom prst="line">
              <a:avLst/>
            </a:prstGeom>
            <a:ln w="9525" cap="rnd">
              <a:solidFill>
                <a:schemeClr val="accent4">
                  <a:alpha val="35000"/>
                </a:schemeClr>
              </a:solidFill>
            </a:ln>
          </p:spPr>
          <p:style>
            <a:lnRef idx="1">
              <a:schemeClr val="accent1"/>
            </a:lnRef>
            <a:fillRef idx="0">
              <a:schemeClr val="accent1"/>
            </a:fillRef>
            <a:effectRef idx="0">
              <a:schemeClr val="accent1"/>
            </a:effectRef>
            <a:fontRef idx="minor">
              <a:schemeClr val="tx1"/>
            </a:fontRef>
          </p:style>
        </p:cxnSp>
      </p:grpSp>
      <p:sp>
        <p:nvSpPr>
          <p:cNvPr id="17" name="Text Placeholder 3">
            <a:extLst>
              <a:ext uri="{FF2B5EF4-FFF2-40B4-BE49-F238E27FC236}">
                <a16:creationId xmlns:a16="http://schemas.microsoft.com/office/drawing/2014/main" id="{B4B44005-4A65-800A-434B-BEAA6DDEE199}"/>
              </a:ext>
            </a:extLst>
          </p:cNvPr>
          <p:cNvSpPr>
            <a:spLocks noGrp="1"/>
          </p:cNvSpPr>
          <p:nvPr>
            <p:ph type="body" sz="quarter" idx="16" hasCustomPrompt="1"/>
          </p:nvPr>
        </p:nvSpPr>
        <p:spPr>
          <a:xfrm>
            <a:off x="533094" y="1255572"/>
            <a:ext cx="7170995" cy="457200"/>
          </a:xfrm>
        </p:spPr>
        <p:txBody>
          <a:bodyPr/>
          <a:lstStyle>
            <a:lvl1pPr marL="0" indent="0">
              <a:spcBef>
                <a:spcPts val="0"/>
              </a:spcBef>
              <a:buNone/>
              <a:defRPr sz="2000" b="1" cap="none" baseline="0">
                <a:solidFill>
                  <a:schemeClr val="tx2"/>
                </a:solidFill>
                <a:latin typeface="+mn-lt"/>
              </a:defRPr>
            </a:lvl1pPr>
            <a:lvl2pPr>
              <a:defRPr sz="1600" cap="all" baseline="0">
                <a:solidFill>
                  <a:schemeClr val="tx2"/>
                </a:solidFill>
                <a:latin typeface="+mj-lt"/>
              </a:defRPr>
            </a:lvl2pPr>
            <a:lvl3pPr>
              <a:defRPr sz="1600" cap="all" baseline="0">
                <a:solidFill>
                  <a:schemeClr val="tx2"/>
                </a:solidFill>
                <a:latin typeface="+mj-lt"/>
              </a:defRPr>
            </a:lvl3pPr>
            <a:lvl4pPr>
              <a:defRPr sz="1600" cap="all" baseline="0">
                <a:solidFill>
                  <a:schemeClr val="tx2"/>
                </a:solidFill>
                <a:latin typeface="+mj-lt"/>
              </a:defRPr>
            </a:lvl4pPr>
            <a:lvl5pPr>
              <a:defRPr sz="1600" cap="all" baseline="0">
                <a:solidFill>
                  <a:schemeClr val="tx2"/>
                </a:solidFill>
                <a:latin typeface="+mj-lt"/>
              </a:defRPr>
            </a:lvl5pPr>
          </a:lstStyle>
          <a:p>
            <a:pPr lvl="0"/>
            <a:r>
              <a:rPr lang="en-US" dirty="0"/>
              <a:t>Subhead</a:t>
            </a:r>
          </a:p>
        </p:txBody>
      </p:sp>
      <p:sp>
        <p:nvSpPr>
          <p:cNvPr id="25" name="Content Placeholder 14">
            <a:extLst>
              <a:ext uri="{FF2B5EF4-FFF2-40B4-BE49-F238E27FC236}">
                <a16:creationId xmlns:a16="http://schemas.microsoft.com/office/drawing/2014/main" id="{B26CD7AB-7A25-601E-8343-D726210D021A}"/>
              </a:ext>
            </a:extLst>
          </p:cNvPr>
          <p:cNvSpPr>
            <a:spLocks noGrp="1"/>
          </p:cNvSpPr>
          <p:nvPr>
            <p:ph sz="quarter" idx="21"/>
          </p:nvPr>
        </p:nvSpPr>
        <p:spPr>
          <a:xfrm>
            <a:off x="533400" y="1676400"/>
            <a:ext cx="7162795" cy="4221480"/>
          </a:xfrm>
        </p:spPr>
        <p:txBody>
          <a:bodyPr/>
          <a:lstStyle>
            <a:lvl1pPr>
              <a:lnSpc>
                <a:spcPct val="110000"/>
              </a:lnSpc>
              <a:defRPr/>
            </a:lvl1pPr>
            <a:lvl2pPr>
              <a:lnSpc>
                <a:spcPct val="110000"/>
              </a:lnSpc>
              <a:defRPr/>
            </a:lvl2pPr>
            <a:lvl3pPr>
              <a:lnSpc>
                <a:spcPct val="110000"/>
              </a:lnSpc>
              <a:defRPr/>
            </a:lvl3pPr>
            <a:lvl4pPr marL="905256" indent="0">
              <a:lnSpc>
                <a:spcPct val="110000"/>
              </a:lnSpc>
              <a:buNone/>
              <a:defRPr/>
            </a:lvl4pPr>
            <a:lvl5pPr>
              <a:lnSpc>
                <a:spcPct val="1100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27" name="Text Placeholder 7">
            <a:extLst>
              <a:ext uri="{FF2B5EF4-FFF2-40B4-BE49-F238E27FC236}">
                <a16:creationId xmlns:a16="http://schemas.microsoft.com/office/drawing/2014/main" id="{E498DB25-1602-D02F-7925-9DDE9AC9F118}"/>
              </a:ext>
            </a:extLst>
          </p:cNvPr>
          <p:cNvSpPr>
            <a:spLocks noGrp="1"/>
          </p:cNvSpPr>
          <p:nvPr>
            <p:ph type="body" sz="quarter" idx="23" hasCustomPrompt="1"/>
          </p:nvPr>
        </p:nvSpPr>
        <p:spPr>
          <a:xfrm>
            <a:off x="533401" y="6053328"/>
            <a:ext cx="7170688"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30" name="Title Placeholder 1">
            <a:extLst>
              <a:ext uri="{FF2B5EF4-FFF2-40B4-BE49-F238E27FC236}">
                <a16:creationId xmlns:a16="http://schemas.microsoft.com/office/drawing/2014/main" id="{673ECDE9-BF3C-9E4D-7626-138A958BBF13}"/>
              </a:ext>
            </a:extLst>
          </p:cNvPr>
          <p:cNvSpPr>
            <a:spLocks noGrp="1"/>
          </p:cNvSpPr>
          <p:nvPr>
            <p:ph type="title"/>
          </p:nvPr>
        </p:nvSpPr>
        <p:spPr>
          <a:xfrm>
            <a:off x="533400" y="272429"/>
            <a:ext cx="7170687" cy="709874"/>
          </a:xfrm>
          <a:prstGeom prst="rect">
            <a:avLst/>
          </a:prstGeom>
        </p:spPr>
        <p:txBody>
          <a:bodyPr vert="horz" lIns="0" tIns="0" rIns="0" bIns="0" rtlCol="0" anchor="ctr">
            <a:noAutofit/>
          </a:bodyPr>
          <a:lstStyle/>
          <a:p>
            <a:r>
              <a:rPr lang="en-GB"/>
              <a:t>Click to edit Master title style</a:t>
            </a:r>
            <a:endParaRPr lang="en-US" dirty="0"/>
          </a:p>
        </p:txBody>
      </p:sp>
      <p:sp>
        <p:nvSpPr>
          <p:cNvPr id="4" name="Text Placeholder 4">
            <a:extLst>
              <a:ext uri="{FF2B5EF4-FFF2-40B4-BE49-F238E27FC236}">
                <a16:creationId xmlns:a16="http://schemas.microsoft.com/office/drawing/2014/main" id="{2F5AA9FE-4B03-C598-E385-BAE256B2ED9A}"/>
              </a:ext>
            </a:extLst>
          </p:cNvPr>
          <p:cNvSpPr>
            <a:spLocks noGrp="1"/>
          </p:cNvSpPr>
          <p:nvPr>
            <p:ph type="body" sz="quarter" idx="25"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12" name="TextBox 11">
            <a:extLst>
              <a:ext uri="{FF2B5EF4-FFF2-40B4-BE49-F238E27FC236}">
                <a16:creationId xmlns:a16="http://schemas.microsoft.com/office/drawing/2014/main" id="{A30FEE33-5B31-F93A-9E6C-0FCEFCB8089C}"/>
              </a:ext>
            </a:extLst>
          </p:cNvPr>
          <p:cNvSpPr txBox="1"/>
          <p:nvPr userDrawn="1"/>
        </p:nvSpPr>
        <p:spPr>
          <a:xfrm>
            <a:off x="533400" y="6689327"/>
            <a:ext cx="3176332" cy="107722"/>
          </a:xfrm>
          <a:prstGeom prst="rect">
            <a:avLst/>
          </a:prstGeom>
          <a:noFill/>
        </p:spPr>
        <p:txBody>
          <a:bodyPr vert="horz" wrap="square" lIns="0" tIns="0" rIns="0" bIns="0" rtlCol="0" anchor="b">
            <a:spAutoFit/>
          </a:bodyPr>
          <a:lstStyle/>
          <a:p>
            <a:pPr marL="0" indent="0" algn="l">
              <a:spcAft>
                <a:spcPts val="0"/>
              </a:spcAft>
              <a:buClr>
                <a:schemeClr val="accent2"/>
              </a:buClr>
              <a:buFont typeface="Wingdings" panose="05000000000000000000" pitchFamily="2" charset="2"/>
              <a:buNone/>
            </a:pPr>
            <a:r>
              <a:rPr lang="en-US" sz="700" kern="700" spc="100" baseline="0" dirty="0">
                <a:solidFill>
                  <a:srgbClr val="061937"/>
                </a:solidFill>
              </a:rPr>
              <a:t>T. ROWE PRICE</a:t>
            </a:r>
            <a:endParaRPr lang="en-US" sz="700" b="1" kern="700" spc="100" baseline="0" dirty="0">
              <a:solidFill>
                <a:srgbClr val="061937"/>
              </a:solidFill>
            </a:endParaRPr>
          </a:p>
        </p:txBody>
      </p:sp>
      <p:sp>
        <p:nvSpPr>
          <p:cNvPr id="15" name="Content Placeholder 14">
            <a:extLst>
              <a:ext uri="{FF2B5EF4-FFF2-40B4-BE49-F238E27FC236}">
                <a16:creationId xmlns:a16="http://schemas.microsoft.com/office/drawing/2014/main" id="{E365A6F1-D45A-CC56-105F-668E65C69862}"/>
              </a:ext>
            </a:extLst>
          </p:cNvPr>
          <p:cNvSpPr>
            <a:spLocks noGrp="1"/>
          </p:cNvSpPr>
          <p:nvPr>
            <p:ph sz="quarter" idx="26"/>
          </p:nvPr>
        </p:nvSpPr>
        <p:spPr>
          <a:xfrm>
            <a:off x="8443913" y="1255572"/>
            <a:ext cx="3214687" cy="4642308"/>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B56F5E9D-CAB1-ABAB-174C-D844F2EA9B0F}"/>
              </a:ext>
            </a:extLst>
          </p:cNvPr>
          <p:cNvCxnSpPr>
            <a:cxnSpLocks/>
          </p:cNvCxnSpPr>
          <p:nvPr userDrawn="1"/>
        </p:nvCxnSpPr>
        <p:spPr>
          <a:xfrm>
            <a:off x="0" y="6628377"/>
            <a:ext cx="12192000" cy="0"/>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661C904D-EEDB-E959-9F8B-FC96D1D6894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860279" y="6581774"/>
            <a:ext cx="1965960" cy="320188"/>
          </a:xfrm>
          <a:prstGeom prst="rect">
            <a:avLst/>
          </a:prstGeom>
        </p:spPr>
      </p:pic>
      <p:sp>
        <p:nvSpPr>
          <p:cNvPr id="20" name="Slide Number">
            <a:extLst>
              <a:ext uri="{FF2B5EF4-FFF2-40B4-BE49-F238E27FC236}">
                <a16:creationId xmlns:a16="http://schemas.microsoft.com/office/drawing/2014/main" id="{EED51630-93CF-4B65-22A9-08B468CEE85F}"/>
              </a:ext>
            </a:extLst>
          </p:cNvPr>
          <p:cNvSpPr txBox="1"/>
          <p:nvPr userDrawn="1"/>
        </p:nvSpPr>
        <p:spPr>
          <a:xfrm>
            <a:off x="11826240" y="6628376"/>
            <a:ext cx="365760" cy="229623"/>
          </a:xfrm>
          <a:prstGeom prst="rect">
            <a:avLst/>
          </a:prstGeom>
          <a:noFill/>
        </p:spPr>
        <p:txBody>
          <a:bodyPr wrap="square" lIns="0" tIns="0" rIns="0" bIns="0" rtlCol="0" anchor="ctr">
            <a:noAutofit/>
          </a:bodyPr>
          <a:lstStyle/>
          <a:p>
            <a:pPr algn="ctr"/>
            <a:fld id="{8EDFB997-4523-4D25-AFCA-51DDD9577CA9}" type="slidenum">
              <a:rPr lang="en-US" sz="900" b="0" kern="1200" smtClean="0">
                <a:solidFill>
                  <a:schemeClr val="bg1"/>
                </a:solidFill>
                <a:latin typeface="Arial Black" panose="020B0A04020102020204" pitchFamily="34" charset="0"/>
                <a:ea typeface="+mn-ea"/>
                <a:cs typeface="Arial" panose="020B0604020202020204" pitchFamily="34" charset="0"/>
              </a:rPr>
              <a:pPr algn="ctr"/>
              <a:t>‹#›</a:t>
            </a:fld>
            <a:endParaRPr lang="en-US" sz="900" b="0" kern="1200" dirty="0">
              <a:solidFill>
                <a:schemeClr val="bg1"/>
              </a:solidFill>
              <a:latin typeface="Arial Black" panose="020B0A04020102020204" pitchFamily="34" charset="0"/>
              <a:ea typeface="+mn-ea"/>
              <a:cs typeface="Arial" panose="020B0604020202020204" pitchFamily="34" charset="0"/>
            </a:endParaRPr>
          </a:p>
        </p:txBody>
      </p:sp>
      <p:cxnSp>
        <p:nvCxnSpPr>
          <p:cNvPr id="21" name="Straight Connector 20">
            <a:extLst>
              <a:ext uri="{FF2B5EF4-FFF2-40B4-BE49-F238E27FC236}">
                <a16:creationId xmlns:a16="http://schemas.microsoft.com/office/drawing/2014/main" id="{83921865-8322-7017-EDFB-DAE7358D22BC}"/>
              </a:ext>
            </a:extLst>
          </p:cNvPr>
          <p:cNvCxnSpPr>
            <a:cxnSpLocks/>
          </p:cNvCxnSpPr>
          <p:nvPr userDrawn="1"/>
        </p:nvCxnSpPr>
        <p:spPr>
          <a:xfrm>
            <a:off x="11826240" y="6635872"/>
            <a:ext cx="0" cy="229624"/>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sp>
        <p:nvSpPr>
          <p:cNvPr id="22" name="Text Placeholder 6">
            <a:extLst>
              <a:ext uri="{FF2B5EF4-FFF2-40B4-BE49-F238E27FC236}">
                <a16:creationId xmlns:a16="http://schemas.microsoft.com/office/drawing/2014/main" id="{69E4419F-DB1C-B1CC-C555-7EFE5DC0D206}"/>
              </a:ext>
            </a:extLst>
          </p:cNvPr>
          <p:cNvSpPr>
            <a:spLocks noGrp="1"/>
          </p:cNvSpPr>
          <p:nvPr>
            <p:ph type="body" sz="quarter" idx="18" hasCustomPrompt="1"/>
          </p:nvPr>
        </p:nvSpPr>
        <p:spPr>
          <a:xfrm>
            <a:off x="1470587" y="6652137"/>
            <a:ext cx="6457677"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701745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act Sheet">
    <p:spTree>
      <p:nvGrpSpPr>
        <p:cNvPr id="1" name=""/>
        <p:cNvGrpSpPr/>
        <p:nvPr/>
      </p:nvGrpSpPr>
      <p:grpSpPr>
        <a:xfrm>
          <a:off x="0" y="0"/>
          <a:ext cx="0" cy="0"/>
          <a:chOff x="0" y="0"/>
          <a:chExt cx="0" cy="0"/>
        </a:xfrm>
      </p:grpSpPr>
      <p:sp>
        <p:nvSpPr>
          <p:cNvPr id="10" name="Text Placeholder 7">
            <a:extLst>
              <a:ext uri="{FF2B5EF4-FFF2-40B4-BE49-F238E27FC236}">
                <a16:creationId xmlns:a16="http://schemas.microsoft.com/office/drawing/2014/main" id="{88D9D1E3-03B4-442B-2C5D-18C8A36B2356}"/>
              </a:ext>
            </a:extLst>
          </p:cNvPr>
          <p:cNvSpPr>
            <a:spLocks noGrp="1"/>
          </p:cNvSpPr>
          <p:nvPr>
            <p:ph type="body" sz="quarter" idx="27"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8" name="Picture Placeholder 7">
            <a:extLst>
              <a:ext uri="{FF2B5EF4-FFF2-40B4-BE49-F238E27FC236}">
                <a16:creationId xmlns:a16="http://schemas.microsoft.com/office/drawing/2014/main" id="{DD2B633B-7685-D97F-C1FE-413F33826A24}"/>
              </a:ext>
            </a:extLst>
          </p:cNvPr>
          <p:cNvSpPr>
            <a:spLocks noGrp="1"/>
          </p:cNvSpPr>
          <p:nvPr>
            <p:ph type="pic" sz="quarter" idx="15"/>
          </p:nvPr>
        </p:nvSpPr>
        <p:spPr>
          <a:xfrm>
            <a:off x="533400" y="1894629"/>
            <a:ext cx="2561939" cy="1695377"/>
          </a:xfrm>
        </p:spPr>
        <p:txBody>
          <a:bodyPr/>
          <a:lstStyle>
            <a:lvl1pPr>
              <a:defRPr>
                <a:solidFill>
                  <a:schemeClr val="accent5"/>
                </a:solidFill>
              </a:defRPr>
            </a:lvl1pPr>
          </a:lstStyle>
          <a:p>
            <a:r>
              <a:rPr lang="en-GB"/>
              <a:t>Click icon to add picture</a:t>
            </a:r>
            <a:endParaRPr lang="en-US"/>
          </a:p>
        </p:txBody>
      </p:sp>
      <p:sp>
        <p:nvSpPr>
          <p:cNvPr id="9" name="Text Placeholder 2">
            <a:extLst>
              <a:ext uri="{FF2B5EF4-FFF2-40B4-BE49-F238E27FC236}">
                <a16:creationId xmlns:a16="http://schemas.microsoft.com/office/drawing/2014/main" id="{34274FCE-8267-60D3-1981-E6A54C1118FF}"/>
              </a:ext>
            </a:extLst>
          </p:cNvPr>
          <p:cNvSpPr>
            <a:spLocks noGrp="1"/>
          </p:cNvSpPr>
          <p:nvPr>
            <p:ph type="body" sz="quarter" idx="10" hasCustomPrompt="1"/>
          </p:nvPr>
        </p:nvSpPr>
        <p:spPr>
          <a:xfrm>
            <a:off x="535456" y="3619503"/>
            <a:ext cx="2559883" cy="115599"/>
          </a:xfrm>
        </p:spPr>
        <p:txBody>
          <a:bodyPr>
            <a:noAutofit/>
          </a:bodyPr>
          <a:lstStyle>
            <a:lvl1pPr marL="0" indent="0" algn="l">
              <a:spcBef>
                <a:spcPts val="200"/>
              </a:spcBef>
              <a:buNone/>
              <a:defRPr sz="1000" b="0">
                <a:solidFill>
                  <a:schemeClr val="tx1"/>
                </a:solidFill>
                <a:latin typeface="Arial" panose="020B0604020202020204" pitchFamily="34" charset="0"/>
                <a:cs typeface="Arial" panose="020B0604020202020204" pitchFamily="34" charset="0"/>
              </a:defRPr>
            </a:lvl1pPr>
            <a:lvl2pPr>
              <a:defRPr sz="1400">
                <a:solidFill>
                  <a:schemeClr val="bg1"/>
                </a:solidFill>
              </a:defRPr>
            </a:lvl2pPr>
            <a:lvl3pPr>
              <a:defRPr sz="1100">
                <a:solidFill>
                  <a:schemeClr val="bg1"/>
                </a:solidFill>
              </a:defRPr>
            </a:lvl3pPr>
            <a:lvl4pPr>
              <a:defRPr sz="1100">
                <a:solidFill>
                  <a:schemeClr val="bg1"/>
                </a:solidFill>
              </a:defRPr>
            </a:lvl4pPr>
            <a:lvl5pPr>
              <a:defRPr sz="1100">
                <a:solidFill>
                  <a:schemeClr val="bg1"/>
                </a:solidFill>
              </a:defRPr>
            </a:lvl5pPr>
          </a:lstStyle>
          <a:p>
            <a:r>
              <a:rPr lang="en-US" dirty="0" err="1"/>
              <a:t>ImageFileName.jpeg</a:t>
            </a:r>
            <a:endParaRPr lang="en-US" dirty="0"/>
          </a:p>
        </p:txBody>
      </p:sp>
      <p:sp>
        <p:nvSpPr>
          <p:cNvPr id="13" name="Picture Placeholder 7">
            <a:extLst>
              <a:ext uri="{FF2B5EF4-FFF2-40B4-BE49-F238E27FC236}">
                <a16:creationId xmlns:a16="http://schemas.microsoft.com/office/drawing/2014/main" id="{D2603624-BEB8-DD91-568B-27B10FC397FF}"/>
              </a:ext>
            </a:extLst>
          </p:cNvPr>
          <p:cNvSpPr>
            <a:spLocks noGrp="1"/>
          </p:cNvSpPr>
          <p:nvPr>
            <p:ph type="pic" sz="quarter" idx="22"/>
          </p:nvPr>
        </p:nvSpPr>
        <p:spPr>
          <a:xfrm>
            <a:off x="3387135" y="1894629"/>
            <a:ext cx="2561939" cy="1695377"/>
          </a:xfrm>
        </p:spPr>
        <p:txBody>
          <a:bodyPr/>
          <a:lstStyle>
            <a:lvl1pPr>
              <a:defRPr>
                <a:solidFill>
                  <a:schemeClr val="accent5"/>
                </a:solidFill>
              </a:defRPr>
            </a:lvl1pPr>
          </a:lstStyle>
          <a:p>
            <a:r>
              <a:rPr lang="en-GB"/>
              <a:t>Click icon to add picture</a:t>
            </a:r>
            <a:endParaRPr lang="en-US"/>
          </a:p>
        </p:txBody>
      </p:sp>
      <p:sp>
        <p:nvSpPr>
          <p:cNvPr id="14" name="Text Placeholder 2">
            <a:extLst>
              <a:ext uri="{FF2B5EF4-FFF2-40B4-BE49-F238E27FC236}">
                <a16:creationId xmlns:a16="http://schemas.microsoft.com/office/drawing/2014/main" id="{3A40928C-8B7C-1B3A-CDE7-FFE4E3D976C2}"/>
              </a:ext>
            </a:extLst>
          </p:cNvPr>
          <p:cNvSpPr>
            <a:spLocks noGrp="1"/>
          </p:cNvSpPr>
          <p:nvPr>
            <p:ph type="body" sz="quarter" idx="23" hasCustomPrompt="1"/>
          </p:nvPr>
        </p:nvSpPr>
        <p:spPr>
          <a:xfrm>
            <a:off x="3388506" y="3619503"/>
            <a:ext cx="2559883" cy="115599"/>
          </a:xfrm>
        </p:spPr>
        <p:txBody>
          <a:bodyPr>
            <a:noAutofit/>
          </a:bodyPr>
          <a:lstStyle>
            <a:lvl1pPr marL="0" indent="0" algn="l">
              <a:spcBef>
                <a:spcPts val="200"/>
              </a:spcBef>
              <a:buNone/>
              <a:defRPr sz="1000" b="0">
                <a:solidFill>
                  <a:schemeClr val="tx1"/>
                </a:solidFill>
                <a:latin typeface="Arial" panose="020B0604020202020204" pitchFamily="34" charset="0"/>
                <a:cs typeface="Arial" panose="020B0604020202020204" pitchFamily="34" charset="0"/>
              </a:defRPr>
            </a:lvl1pPr>
            <a:lvl2pPr>
              <a:defRPr sz="1400">
                <a:solidFill>
                  <a:schemeClr val="bg1"/>
                </a:solidFill>
              </a:defRPr>
            </a:lvl2pPr>
            <a:lvl3pPr>
              <a:defRPr sz="1100">
                <a:solidFill>
                  <a:schemeClr val="bg1"/>
                </a:solidFill>
              </a:defRPr>
            </a:lvl3pPr>
            <a:lvl4pPr>
              <a:defRPr sz="1100">
                <a:solidFill>
                  <a:schemeClr val="bg1"/>
                </a:solidFill>
              </a:defRPr>
            </a:lvl4pPr>
            <a:lvl5pPr>
              <a:defRPr sz="1100">
                <a:solidFill>
                  <a:schemeClr val="bg1"/>
                </a:solidFill>
              </a:defRPr>
            </a:lvl5pPr>
          </a:lstStyle>
          <a:p>
            <a:r>
              <a:rPr lang="en-US" dirty="0" err="1"/>
              <a:t>ImageFileName.jpeg</a:t>
            </a:r>
            <a:endParaRPr lang="en-US" dirty="0"/>
          </a:p>
        </p:txBody>
      </p:sp>
      <p:sp>
        <p:nvSpPr>
          <p:cNvPr id="16" name="Picture Placeholder 7">
            <a:extLst>
              <a:ext uri="{FF2B5EF4-FFF2-40B4-BE49-F238E27FC236}">
                <a16:creationId xmlns:a16="http://schemas.microsoft.com/office/drawing/2014/main" id="{489207AC-C5F2-30AD-5E3B-CA8554C2A6A3}"/>
              </a:ext>
            </a:extLst>
          </p:cNvPr>
          <p:cNvSpPr>
            <a:spLocks noGrp="1"/>
          </p:cNvSpPr>
          <p:nvPr>
            <p:ph type="pic" sz="quarter" idx="24"/>
          </p:nvPr>
        </p:nvSpPr>
        <p:spPr>
          <a:xfrm>
            <a:off x="6240870" y="1894629"/>
            <a:ext cx="2561939" cy="1695377"/>
          </a:xfrm>
        </p:spPr>
        <p:txBody>
          <a:bodyPr/>
          <a:lstStyle>
            <a:lvl1pPr>
              <a:defRPr>
                <a:solidFill>
                  <a:schemeClr val="accent5"/>
                </a:solidFill>
              </a:defRPr>
            </a:lvl1pPr>
          </a:lstStyle>
          <a:p>
            <a:r>
              <a:rPr lang="en-GB"/>
              <a:t>Click icon to add picture</a:t>
            </a:r>
            <a:endParaRPr lang="en-US" dirty="0"/>
          </a:p>
        </p:txBody>
      </p:sp>
      <p:sp>
        <p:nvSpPr>
          <p:cNvPr id="17" name="Text Placeholder 2">
            <a:extLst>
              <a:ext uri="{FF2B5EF4-FFF2-40B4-BE49-F238E27FC236}">
                <a16:creationId xmlns:a16="http://schemas.microsoft.com/office/drawing/2014/main" id="{16E622DA-6656-A155-57D3-B49FC7BC1A59}"/>
              </a:ext>
            </a:extLst>
          </p:cNvPr>
          <p:cNvSpPr>
            <a:spLocks noGrp="1"/>
          </p:cNvSpPr>
          <p:nvPr>
            <p:ph type="body" sz="quarter" idx="25" hasCustomPrompt="1"/>
          </p:nvPr>
        </p:nvSpPr>
        <p:spPr>
          <a:xfrm>
            <a:off x="6241556" y="3619503"/>
            <a:ext cx="2559883" cy="115599"/>
          </a:xfrm>
        </p:spPr>
        <p:txBody>
          <a:bodyPr>
            <a:noAutofit/>
          </a:bodyPr>
          <a:lstStyle>
            <a:lvl1pPr marL="0" indent="0" algn="l">
              <a:spcBef>
                <a:spcPts val="200"/>
              </a:spcBef>
              <a:buNone/>
              <a:defRPr sz="1000" b="0">
                <a:solidFill>
                  <a:schemeClr val="tx1"/>
                </a:solidFill>
                <a:latin typeface="Arial" panose="020B0604020202020204" pitchFamily="34" charset="0"/>
                <a:cs typeface="Arial" panose="020B0604020202020204" pitchFamily="34" charset="0"/>
              </a:defRPr>
            </a:lvl1pPr>
            <a:lvl2pPr>
              <a:defRPr sz="1400">
                <a:solidFill>
                  <a:schemeClr val="bg1"/>
                </a:solidFill>
              </a:defRPr>
            </a:lvl2pPr>
            <a:lvl3pPr>
              <a:defRPr sz="1100">
                <a:solidFill>
                  <a:schemeClr val="bg1"/>
                </a:solidFill>
              </a:defRPr>
            </a:lvl3pPr>
            <a:lvl4pPr>
              <a:defRPr sz="1100">
                <a:solidFill>
                  <a:schemeClr val="bg1"/>
                </a:solidFill>
              </a:defRPr>
            </a:lvl4pPr>
            <a:lvl5pPr>
              <a:defRPr sz="1100">
                <a:solidFill>
                  <a:schemeClr val="bg1"/>
                </a:solidFill>
              </a:defRPr>
            </a:lvl5pPr>
          </a:lstStyle>
          <a:p>
            <a:r>
              <a:rPr lang="en-US" dirty="0" err="1"/>
              <a:t>ImageFileName.jpeg</a:t>
            </a:r>
            <a:endParaRPr lang="en-US" dirty="0"/>
          </a:p>
        </p:txBody>
      </p:sp>
      <p:sp>
        <p:nvSpPr>
          <p:cNvPr id="18" name="Picture Placeholder 7">
            <a:extLst>
              <a:ext uri="{FF2B5EF4-FFF2-40B4-BE49-F238E27FC236}">
                <a16:creationId xmlns:a16="http://schemas.microsoft.com/office/drawing/2014/main" id="{4DEA6AA4-FBF2-F793-7954-84B68493FBDF}"/>
              </a:ext>
            </a:extLst>
          </p:cNvPr>
          <p:cNvSpPr>
            <a:spLocks noGrp="1"/>
          </p:cNvSpPr>
          <p:nvPr>
            <p:ph type="pic" sz="quarter" idx="29"/>
          </p:nvPr>
        </p:nvSpPr>
        <p:spPr>
          <a:xfrm>
            <a:off x="9094605" y="1894629"/>
            <a:ext cx="2561939" cy="1695377"/>
          </a:xfrm>
        </p:spPr>
        <p:txBody>
          <a:bodyPr/>
          <a:lstStyle>
            <a:lvl1pPr>
              <a:defRPr>
                <a:solidFill>
                  <a:schemeClr val="accent5"/>
                </a:solidFill>
              </a:defRPr>
            </a:lvl1pPr>
          </a:lstStyle>
          <a:p>
            <a:r>
              <a:rPr lang="en-GB"/>
              <a:t>Click icon to add picture</a:t>
            </a:r>
            <a:endParaRPr lang="en-US" dirty="0"/>
          </a:p>
        </p:txBody>
      </p:sp>
      <p:sp>
        <p:nvSpPr>
          <p:cNvPr id="19" name="Text Placeholder 2">
            <a:extLst>
              <a:ext uri="{FF2B5EF4-FFF2-40B4-BE49-F238E27FC236}">
                <a16:creationId xmlns:a16="http://schemas.microsoft.com/office/drawing/2014/main" id="{1A8BA26A-0816-587B-3E58-1C7B62F587BE}"/>
              </a:ext>
            </a:extLst>
          </p:cNvPr>
          <p:cNvSpPr>
            <a:spLocks noGrp="1"/>
          </p:cNvSpPr>
          <p:nvPr>
            <p:ph type="body" sz="quarter" idx="30" hasCustomPrompt="1"/>
          </p:nvPr>
        </p:nvSpPr>
        <p:spPr>
          <a:xfrm>
            <a:off x="9094605" y="3619503"/>
            <a:ext cx="2559883" cy="115599"/>
          </a:xfrm>
        </p:spPr>
        <p:txBody>
          <a:bodyPr>
            <a:noAutofit/>
          </a:bodyPr>
          <a:lstStyle>
            <a:lvl1pPr marL="0" indent="0" algn="l">
              <a:spcBef>
                <a:spcPts val="200"/>
              </a:spcBef>
              <a:buNone/>
              <a:defRPr sz="1000" b="0">
                <a:solidFill>
                  <a:schemeClr val="tx1"/>
                </a:solidFill>
                <a:latin typeface="Arial" panose="020B0604020202020204" pitchFamily="34" charset="0"/>
                <a:cs typeface="Arial" panose="020B0604020202020204" pitchFamily="34" charset="0"/>
              </a:defRPr>
            </a:lvl1pPr>
            <a:lvl2pPr>
              <a:defRPr sz="1400">
                <a:solidFill>
                  <a:schemeClr val="bg1"/>
                </a:solidFill>
              </a:defRPr>
            </a:lvl2pPr>
            <a:lvl3pPr>
              <a:defRPr sz="1100">
                <a:solidFill>
                  <a:schemeClr val="bg1"/>
                </a:solidFill>
              </a:defRPr>
            </a:lvl3pPr>
            <a:lvl4pPr>
              <a:defRPr sz="1100">
                <a:solidFill>
                  <a:schemeClr val="bg1"/>
                </a:solidFill>
              </a:defRPr>
            </a:lvl4pPr>
            <a:lvl5pPr>
              <a:defRPr sz="1100">
                <a:solidFill>
                  <a:schemeClr val="bg1"/>
                </a:solidFill>
              </a:defRPr>
            </a:lvl5pPr>
          </a:lstStyle>
          <a:p>
            <a:r>
              <a:rPr lang="en-US" dirty="0" err="1"/>
              <a:t>ImageFileName.jpeg</a:t>
            </a:r>
            <a:endParaRPr lang="en-US" dirty="0"/>
          </a:p>
        </p:txBody>
      </p:sp>
      <p:sp>
        <p:nvSpPr>
          <p:cNvPr id="20" name="Picture Placeholder 7">
            <a:extLst>
              <a:ext uri="{FF2B5EF4-FFF2-40B4-BE49-F238E27FC236}">
                <a16:creationId xmlns:a16="http://schemas.microsoft.com/office/drawing/2014/main" id="{7A541337-A220-1952-1088-03B05759A294}"/>
              </a:ext>
            </a:extLst>
          </p:cNvPr>
          <p:cNvSpPr>
            <a:spLocks noGrp="1"/>
          </p:cNvSpPr>
          <p:nvPr>
            <p:ph type="pic" sz="quarter" idx="31"/>
          </p:nvPr>
        </p:nvSpPr>
        <p:spPr>
          <a:xfrm>
            <a:off x="533400" y="4073052"/>
            <a:ext cx="2561939" cy="1695377"/>
          </a:xfrm>
        </p:spPr>
        <p:txBody>
          <a:bodyPr/>
          <a:lstStyle>
            <a:lvl1pPr>
              <a:defRPr>
                <a:solidFill>
                  <a:schemeClr val="accent5"/>
                </a:solidFill>
              </a:defRPr>
            </a:lvl1pPr>
          </a:lstStyle>
          <a:p>
            <a:r>
              <a:rPr lang="en-GB"/>
              <a:t>Click icon to add picture</a:t>
            </a:r>
            <a:endParaRPr lang="en-US" dirty="0"/>
          </a:p>
        </p:txBody>
      </p:sp>
      <p:sp>
        <p:nvSpPr>
          <p:cNvPr id="21" name="Text Placeholder 2">
            <a:extLst>
              <a:ext uri="{FF2B5EF4-FFF2-40B4-BE49-F238E27FC236}">
                <a16:creationId xmlns:a16="http://schemas.microsoft.com/office/drawing/2014/main" id="{031EDC92-B610-72AD-2DCF-0419B709C364}"/>
              </a:ext>
            </a:extLst>
          </p:cNvPr>
          <p:cNvSpPr>
            <a:spLocks noGrp="1"/>
          </p:cNvSpPr>
          <p:nvPr>
            <p:ph type="body" sz="quarter" idx="32" hasCustomPrompt="1"/>
          </p:nvPr>
        </p:nvSpPr>
        <p:spPr>
          <a:xfrm>
            <a:off x="535456" y="5797926"/>
            <a:ext cx="2559883" cy="115599"/>
          </a:xfrm>
        </p:spPr>
        <p:txBody>
          <a:bodyPr>
            <a:noAutofit/>
          </a:bodyPr>
          <a:lstStyle>
            <a:lvl1pPr marL="0" indent="0" algn="l">
              <a:spcBef>
                <a:spcPts val="200"/>
              </a:spcBef>
              <a:buNone/>
              <a:defRPr sz="1000" b="0">
                <a:solidFill>
                  <a:schemeClr val="tx1"/>
                </a:solidFill>
                <a:latin typeface="Arial" panose="020B0604020202020204" pitchFamily="34" charset="0"/>
                <a:cs typeface="Arial" panose="020B0604020202020204" pitchFamily="34" charset="0"/>
              </a:defRPr>
            </a:lvl1pPr>
            <a:lvl2pPr>
              <a:defRPr sz="1400">
                <a:solidFill>
                  <a:schemeClr val="bg1"/>
                </a:solidFill>
              </a:defRPr>
            </a:lvl2pPr>
            <a:lvl3pPr>
              <a:defRPr sz="1100">
                <a:solidFill>
                  <a:schemeClr val="bg1"/>
                </a:solidFill>
              </a:defRPr>
            </a:lvl3pPr>
            <a:lvl4pPr>
              <a:defRPr sz="1100">
                <a:solidFill>
                  <a:schemeClr val="bg1"/>
                </a:solidFill>
              </a:defRPr>
            </a:lvl4pPr>
            <a:lvl5pPr>
              <a:defRPr sz="1100">
                <a:solidFill>
                  <a:schemeClr val="bg1"/>
                </a:solidFill>
              </a:defRPr>
            </a:lvl5pPr>
          </a:lstStyle>
          <a:p>
            <a:r>
              <a:rPr lang="en-US" dirty="0" err="1"/>
              <a:t>ImageFileName.jpeg</a:t>
            </a:r>
            <a:endParaRPr lang="en-US" dirty="0"/>
          </a:p>
        </p:txBody>
      </p:sp>
      <p:sp>
        <p:nvSpPr>
          <p:cNvPr id="22" name="Picture Placeholder 7">
            <a:extLst>
              <a:ext uri="{FF2B5EF4-FFF2-40B4-BE49-F238E27FC236}">
                <a16:creationId xmlns:a16="http://schemas.microsoft.com/office/drawing/2014/main" id="{D02F6CDB-5734-B27F-A1C0-D338332E5F9B}"/>
              </a:ext>
            </a:extLst>
          </p:cNvPr>
          <p:cNvSpPr>
            <a:spLocks noGrp="1"/>
          </p:cNvSpPr>
          <p:nvPr>
            <p:ph type="pic" sz="quarter" idx="33"/>
          </p:nvPr>
        </p:nvSpPr>
        <p:spPr>
          <a:xfrm>
            <a:off x="3387135" y="4073052"/>
            <a:ext cx="2561939" cy="1695377"/>
          </a:xfrm>
        </p:spPr>
        <p:txBody>
          <a:bodyPr/>
          <a:lstStyle>
            <a:lvl1pPr>
              <a:defRPr>
                <a:solidFill>
                  <a:schemeClr val="accent5"/>
                </a:solidFill>
              </a:defRPr>
            </a:lvl1pPr>
          </a:lstStyle>
          <a:p>
            <a:r>
              <a:rPr lang="en-GB"/>
              <a:t>Click icon to add picture</a:t>
            </a:r>
            <a:endParaRPr lang="en-US"/>
          </a:p>
        </p:txBody>
      </p:sp>
      <p:sp>
        <p:nvSpPr>
          <p:cNvPr id="23" name="Text Placeholder 2">
            <a:extLst>
              <a:ext uri="{FF2B5EF4-FFF2-40B4-BE49-F238E27FC236}">
                <a16:creationId xmlns:a16="http://schemas.microsoft.com/office/drawing/2014/main" id="{7CFA46C6-B83E-5036-70B7-58A84B2E2C81}"/>
              </a:ext>
            </a:extLst>
          </p:cNvPr>
          <p:cNvSpPr>
            <a:spLocks noGrp="1"/>
          </p:cNvSpPr>
          <p:nvPr>
            <p:ph type="body" sz="quarter" idx="34" hasCustomPrompt="1"/>
          </p:nvPr>
        </p:nvSpPr>
        <p:spPr>
          <a:xfrm>
            <a:off x="3388506" y="5797926"/>
            <a:ext cx="2559883" cy="115599"/>
          </a:xfrm>
        </p:spPr>
        <p:txBody>
          <a:bodyPr>
            <a:noAutofit/>
          </a:bodyPr>
          <a:lstStyle>
            <a:lvl1pPr marL="0" indent="0" algn="l">
              <a:spcBef>
                <a:spcPts val="200"/>
              </a:spcBef>
              <a:buNone/>
              <a:defRPr sz="1000" b="0">
                <a:solidFill>
                  <a:schemeClr val="tx1"/>
                </a:solidFill>
                <a:latin typeface="Arial" panose="020B0604020202020204" pitchFamily="34" charset="0"/>
                <a:cs typeface="Arial" panose="020B0604020202020204" pitchFamily="34" charset="0"/>
              </a:defRPr>
            </a:lvl1pPr>
            <a:lvl2pPr>
              <a:defRPr sz="1400">
                <a:solidFill>
                  <a:schemeClr val="bg1"/>
                </a:solidFill>
              </a:defRPr>
            </a:lvl2pPr>
            <a:lvl3pPr>
              <a:defRPr sz="1100">
                <a:solidFill>
                  <a:schemeClr val="bg1"/>
                </a:solidFill>
              </a:defRPr>
            </a:lvl3pPr>
            <a:lvl4pPr>
              <a:defRPr sz="1100">
                <a:solidFill>
                  <a:schemeClr val="bg1"/>
                </a:solidFill>
              </a:defRPr>
            </a:lvl4pPr>
            <a:lvl5pPr>
              <a:defRPr sz="1100">
                <a:solidFill>
                  <a:schemeClr val="bg1"/>
                </a:solidFill>
              </a:defRPr>
            </a:lvl5pPr>
          </a:lstStyle>
          <a:p>
            <a:r>
              <a:rPr lang="en-US" dirty="0" err="1"/>
              <a:t>ImageFileName.jpeg</a:t>
            </a:r>
            <a:endParaRPr lang="en-US" dirty="0"/>
          </a:p>
        </p:txBody>
      </p:sp>
      <p:sp>
        <p:nvSpPr>
          <p:cNvPr id="24" name="Picture Placeholder 7">
            <a:extLst>
              <a:ext uri="{FF2B5EF4-FFF2-40B4-BE49-F238E27FC236}">
                <a16:creationId xmlns:a16="http://schemas.microsoft.com/office/drawing/2014/main" id="{94A84265-8664-D43A-7748-5896CD9EF533}"/>
              </a:ext>
            </a:extLst>
          </p:cNvPr>
          <p:cNvSpPr>
            <a:spLocks noGrp="1"/>
          </p:cNvSpPr>
          <p:nvPr>
            <p:ph type="pic" sz="quarter" idx="35"/>
          </p:nvPr>
        </p:nvSpPr>
        <p:spPr>
          <a:xfrm>
            <a:off x="6240870" y="4073052"/>
            <a:ext cx="2561939" cy="1695377"/>
          </a:xfrm>
        </p:spPr>
        <p:txBody>
          <a:bodyPr/>
          <a:lstStyle>
            <a:lvl1pPr>
              <a:defRPr>
                <a:solidFill>
                  <a:schemeClr val="accent5"/>
                </a:solidFill>
              </a:defRPr>
            </a:lvl1pPr>
          </a:lstStyle>
          <a:p>
            <a:r>
              <a:rPr lang="en-GB"/>
              <a:t>Click icon to add picture</a:t>
            </a:r>
            <a:endParaRPr lang="en-US" dirty="0"/>
          </a:p>
        </p:txBody>
      </p:sp>
      <p:sp>
        <p:nvSpPr>
          <p:cNvPr id="25" name="Text Placeholder 2">
            <a:extLst>
              <a:ext uri="{FF2B5EF4-FFF2-40B4-BE49-F238E27FC236}">
                <a16:creationId xmlns:a16="http://schemas.microsoft.com/office/drawing/2014/main" id="{25F77604-04CA-E388-6DDE-D65330A6ACAD}"/>
              </a:ext>
            </a:extLst>
          </p:cNvPr>
          <p:cNvSpPr>
            <a:spLocks noGrp="1"/>
          </p:cNvSpPr>
          <p:nvPr>
            <p:ph type="body" sz="quarter" idx="36" hasCustomPrompt="1"/>
          </p:nvPr>
        </p:nvSpPr>
        <p:spPr>
          <a:xfrm>
            <a:off x="6241556" y="5797926"/>
            <a:ext cx="2559883" cy="115599"/>
          </a:xfrm>
        </p:spPr>
        <p:txBody>
          <a:bodyPr>
            <a:noAutofit/>
          </a:bodyPr>
          <a:lstStyle>
            <a:lvl1pPr marL="0" indent="0" algn="l">
              <a:spcBef>
                <a:spcPts val="200"/>
              </a:spcBef>
              <a:buNone/>
              <a:defRPr sz="1000" b="0">
                <a:solidFill>
                  <a:schemeClr val="tx1"/>
                </a:solidFill>
                <a:latin typeface="Arial" panose="020B0604020202020204" pitchFamily="34" charset="0"/>
                <a:cs typeface="Arial" panose="020B0604020202020204" pitchFamily="34" charset="0"/>
              </a:defRPr>
            </a:lvl1pPr>
            <a:lvl2pPr>
              <a:defRPr sz="1400">
                <a:solidFill>
                  <a:schemeClr val="bg1"/>
                </a:solidFill>
              </a:defRPr>
            </a:lvl2pPr>
            <a:lvl3pPr>
              <a:defRPr sz="1100">
                <a:solidFill>
                  <a:schemeClr val="bg1"/>
                </a:solidFill>
              </a:defRPr>
            </a:lvl3pPr>
            <a:lvl4pPr>
              <a:defRPr sz="1100">
                <a:solidFill>
                  <a:schemeClr val="bg1"/>
                </a:solidFill>
              </a:defRPr>
            </a:lvl4pPr>
            <a:lvl5pPr>
              <a:defRPr sz="1100">
                <a:solidFill>
                  <a:schemeClr val="bg1"/>
                </a:solidFill>
              </a:defRPr>
            </a:lvl5pPr>
          </a:lstStyle>
          <a:p>
            <a:r>
              <a:rPr lang="en-US" dirty="0" err="1"/>
              <a:t>ImageFileName.jpeg</a:t>
            </a:r>
            <a:endParaRPr lang="en-US" dirty="0"/>
          </a:p>
        </p:txBody>
      </p:sp>
      <p:sp>
        <p:nvSpPr>
          <p:cNvPr id="26" name="Picture Placeholder 7">
            <a:extLst>
              <a:ext uri="{FF2B5EF4-FFF2-40B4-BE49-F238E27FC236}">
                <a16:creationId xmlns:a16="http://schemas.microsoft.com/office/drawing/2014/main" id="{1C00E2A8-E324-CDC0-D50F-044F4BE9BF29}"/>
              </a:ext>
            </a:extLst>
          </p:cNvPr>
          <p:cNvSpPr>
            <a:spLocks noGrp="1"/>
          </p:cNvSpPr>
          <p:nvPr>
            <p:ph type="pic" sz="quarter" idx="37"/>
          </p:nvPr>
        </p:nvSpPr>
        <p:spPr>
          <a:xfrm>
            <a:off x="9094605" y="4073052"/>
            <a:ext cx="2561939" cy="1695377"/>
          </a:xfrm>
        </p:spPr>
        <p:txBody>
          <a:bodyPr/>
          <a:lstStyle>
            <a:lvl1pPr>
              <a:defRPr>
                <a:solidFill>
                  <a:schemeClr val="accent5"/>
                </a:solidFill>
              </a:defRPr>
            </a:lvl1pPr>
          </a:lstStyle>
          <a:p>
            <a:r>
              <a:rPr lang="en-GB"/>
              <a:t>Click icon to add picture</a:t>
            </a:r>
            <a:endParaRPr lang="en-US" dirty="0"/>
          </a:p>
        </p:txBody>
      </p:sp>
      <p:sp>
        <p:nvSpPr>
          <p:cNvPr id="27" name="Text Placeholder 2">
            <a:extLst>
              <a:ext uri="{FF2B5EF4-FFF2-40B4-BE49-F238E27FC236}">
                <a16:creationId xmlns:a16="http://schemas.microsoft.com/office/drawing/2014/main" id="{AE92BFC8-CBC3-D289-601E-966C770A652D}"/>
              </a:ext>
            </a:extLst>
          </p:cNvPr>
          <p:cNvSpPr>
            <a:spLocks noGrp="1"/>
          </p:cNvSpPr>
          <p:nvPr>
            <p:ph type="body" sz="quarter" idx="38" hasCustomPrompt="1"/>
          </p:nvPr>
        </p:nvSpPr>
        <p:spPr>
          <a:xfrm>
            <a:off x="9094605" y="5797926"/>
            <a:ext cx="2559883" cy="115599"/>
          </a:xfrm>
        </p:spPr>
        <p:txBody>
          <a:bodyPr>
            <a:noAutofit/>
          </a:bodyPr>
          <a:lstStyle>
            <a:lvl1pPr marL="0" indent="0" algn="l">
              <a:spcBef>
                <a:spcPts val="200"/>
              </a:spcBef>
              <a:buNone/>
              <a:defRPr sz="1000" b="0">
                <a:solidFill>
                  <a:schemeClr val="tx1"/>
                </a:solidFill>
                <a:latin typeface="Arial" panose="020B0604020202020204" pitchFamily="34" charset="0"/>
                <a:cs typeface="Arial" panose="020B0604020202020204" pitchFamily="34" charset="0"/>
              </a:defRPr>
            </a:lvl1pPr>
            <a:lvl2pPr>
              <a:defRPr sz="1400">
                <a:solidFill>
                  <a:schemeClr val="bg1"/>
                </a:solidFill>
              </a:defRPr>
            </a:lvl2pPr>
            <a:lvl3pPr>
              <a:defRPr sz="1100">
                <a:solidFill>
                  <a:schemeClr val="bg1"/>
                </a:solidFill>
              </a:defRPr>
            </a:lvl3pPr>
            <a:lvl4pPr>
              <a:defRPr sz="1100">
                <a:solidFill>
                  <a:schemeClr val="bg1"/>
                </a:solidFill>
              </a:defRPr>
            </a:lvl4pPr>
            <a:lvl5pPr>
              <a:defRPr sz="1100">
                <a:solidFill>
                  <a:schemeClr val="bg1"/>
                </a:solidFill>
              </a:defRPr>
            </a:lvl5pPr>
          </a:lstStyle>
          <a:p>
            <a:r>
              <a:rPr lang="en-US" dirty="0" err="1"/>
              <a:t>ImageFileName.jpeg</a:t>
            </a:r>
            <a:endParaRPr lang="en-US" dirty="0"/>
          </a:p>
        </p:txBody>
      </p:sp>
      <p:sp>
        <p:nvSpPr>
          <p:cNvPr id="3" name="Text Placeholder 4">
            <a:extLst>
              <a:ext uri="{FF2B5EF4-FFF2-40B4-BE49-F238E27FC236}">
                <a16:creationId xmlns:a16="http://schemas.microsoft.com/office/drawing/2014/main" id="{9BE91CDE-6EE4-EC9C-896F-B0BCB092C030}"/>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4" name="Title Placeholder 1">
            <a:extLst>
              <a:ext uri="{FF2B5EF4-FFF2-40B4-BE49-F238E27FC236}">
                <a16:creationId xmlns:a16="http://schemas.microsoft.com/office/drawing/2014/main" id="{E0EA1CFE-C615-090C-8156-418ED67A8D95}"/>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5" name="Text Placeholder 6">
            <a:extLst>
              <a:ext uri="{FF2B5EF4-FFF2-40B4-BE49-F238E27FC236}">
                <a16:creationId xmlns:a16="http://schemas.microsoft.com/office/drawing/2014/main" id="{CF8235CF-39BA-926F-246E-95324F0E8930}"/>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1284263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p15:clr>
            <a:srgbClr val="A4A3A4"/>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Only Slide">
    <p:spTree>
      <p:nvGrpSpPr>
        <p:cNvPr id="1" name=""/>
        <p:cNvGrpSpPr/>
        <p:nvPr/>
      </p:nvGrpSpPr>
      <p:grpSpPr>
        <a:xfrm>
          <a:off x="0" y="0"/>
          <a:ext cx="0" cy="0"/>
          <a:chOff x="0" y="0"/>
          <a:chExt cx="0" cy="0"/>
        </a:xfrm>
      </p:grpSpPr>
      <p:sp>
        <p:nvSpPr>
          <p:cNvPr id="11" name="Text Placeholder 6">
            <a:extLst>
              <a:ext uri="{FF2B5EF4-FFF2-40B4-BE49-F238E27FC236}">
                <a16:creationId xmlns:a16="http://schemas.microsoft.com/office/drawing/2014/main" id="{EC8690B3-BD4E-634A-B81A-9C84B9B5E1A1}"/>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
        <p:nvSpPr>
          <p:cNvPr id="10" name="Text Placeholder 7">
            <a:extLst>
              <a:ext uri="{FF2B5EF4-FFF2-40B4-BE49-F238E27FC236}">
                <a16:creationId xmlns:a16="http://schemas.microsoft.com/office/drawing/2014/main" id="{88D9D1E3-03B4-442B-2C5D-18C8A36B2356}"/>
              </a:ext>
            </a:extLst>
          </p:cNvPr>
          <p:cNvSpPr>
            <a:spLocks noGrp="1"/>
          </p:cNvSpPr>
          <p:nvPr>
            <p:ph type="body" sz="quarter" idx="27"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3" name="Text Placeholder 4">
            <a:extLst>
              <a:ext uri="{FF2B5EF4-FFF2-40B4-BE49-F238E27FC236}">
                <a16:creationId xmlns:a16="http://schemas.microsoft.com/office/drawing/2014/main" id="{78A27852-BBD4-9D40-1C1C-54DCEF350710}"/>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4" name="Title Placeholder 1">
            <a:extLst>
              <a:ext uri="{FF2B5EF4-FFF2-40B4-BE49-F238E27FC236}">
                <a16:creationId xmlns:a16="http://schemas.microsoft.com/office/drawing/2014/main" id="{5FFDAD97-9D3D-4C02-D95F-4D6E0D13392C}"/>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Tree>
    <p:extLst>
      <p:ext uri="{BB962C8B-B14F-4D97-AF65-F5344CB8AC3E}">
        <p14:creationId xmlns:p14="http://schemas.microsoft.com/office/powerpoint/2010/main" val="3910366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userDrawn="1">
          <p15:clr>
            <a:srgbClr val="A4A3A4"/>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Title Only Slide_Blue">
    <p:bg>
      <p:bgPr>
        <a:solidFill>
          <a:srgbClr val="061937"/>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33BA875-5E24-2E7D-A720-014650F0A11A}"/>
              </a:ext>
            </a:extLst>
          </p:cNvPr>
          <p:cNvSpPr/>
          <p:nvPr userDrawn="1"/>
        </p:nvSpPr>
        <p:spPr>
          <a:xfrm>
            <a:off x="0" y="6632123"/>
            <a:ext cx="12192000" cy="2258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dirty="0">
              <a:solidFill>
                <a:schemeClr val="bg1"/>
              </a:solidFill>
            </a:endParaRPr>
          </a:p>
        </p:txBody>
      </p:sp>
      <p:sp>
        <p:nvSpPr>
          <p:cNvPr id="6" name="Slide Number">
            <a:extLst>
              <a:ext uri="{FF2B5EF4-FFF2-40B4-BE49-F238E27FC236}">
                <a16:creationId xmlns:a16="http://schemas.microsoft.com/office/drawing/2014/main" id="{3C25C6AC-D7D3-C900-A422-4311BB3F4165}"/>
              </a:ext>
            </a:extLst>
          </p:cNvPr>
          <p:cNvSpPr txBox="1"/>
          <p:nvPr userDrawn="1"/>
        </p:nvSpPr>
        <p:spPr>
          <a:xfrm>
            <a:off x="11826240" y="6628376"/>
            <a:ext cx="365760" cy="229623"/>
          </a:xfrm>
          <a:prstGeom prst="rect">
            <a:avLst/>
          </a:prstGeom>
          <a:noFill/>
        </p:spPr>
        <p:txBody>
          <a:bodyPr wrap="square" lIns="0" tIns="0" rIns="0" bIns="0" rtlCol="0" anchor="ctr">
            <a:noAutofit/>
          </a:bodyPr>
          <a:lstStyle/>
          <a:p>
            <a:pPr algn="ctr"/>
            <a:fld id="{8EDFB997-4523-4D25-AFCA-51DDD9577CA9}" type="slidenum">
              <a:rPr lang="en-US" sz="900" b="0" kern="1200" smtClean="0">
                <a:solidFill>
                  <a:schemeClr val="bg1"/>
                </a:solidFill>
                <a:latin typeface="Arial Black" panose="020B0A04020102020204" pitchFamily="34" charset="0"/>
                <a:ea typeface="+mn-ea"/>
                <a:cs typeface="Arial" panose="020B0604020202020204" pitchFamily="34" charset="0"/>
              </a:rPr>
              <a:pPr algn="ctr"/>
              <a:t>‹#›</a:t>
            </a:fld>
            <a:endParaRPr lang="en-US" sz="900" b="0" kern="1200" dirty="0">
              <a:solidFill>
                <a:schemeClr val="bg1"/>
              </a:solidFill>
              <a:latin typeface="Arial Black" panose="020B0A04020102020204" pitchFamily="34" charset="0"/>
              <a:ea typeface="+mn-ea"/>
              <a:cs typeface="Arial" panose="020B0604020202020204" pitchFamily="34" charset="0"/>
            </a:endParaRPr>
          </a:p>
        </p:txBody>
      </p:sp>
      <p:sp>
        <p:nvSpPr>
          <p:cNvPr id="7" name="TextBox 6">
            <a:extLst>
              <a:ext uri="{FF2B5EF4-FFF2-40B4-BE49-F238E27FC236}">
                <a16:creationId xmlns:a16="http://schemas.microsoft.com/office/drawing/2014/main" id="{94266EEB-F967-ED72-DB58-41622CBFB90B}"/>
              </a:ext>
            </a:extLst>
          </p:cNvPr>
          <p:cNvSpPr txBox="1"/>
          <p:nvPr userDrawn="1"/>
        </p:nvSpPr>
        <p:spPr>
          <a:xfrm>
            <a:off x="533400" y="6689327"/>
            <a:ext cx="3176332" cy="107722"/>
          </a:xfrm>
          <a:prstGeom prst="rect">
            <a:avLst/>
          </a:prstGeom>
          <a:noFill/>
        </p:spPr>
        <p:txBody>
          <a:bodyPr vert="horz" wrap="square" lIns="0" tIns="0" rIns="0" bIns="0" rtlCol="0" anchor="b">
            <a:spAutoFit/>
          </a:bodyPr>
          <a:lstStyle/>
          <a:p>
            <a:pPr marL="0" indent="0" algn="l">
              <a:spcAft>
                <a:spcPts val="0"/>
              </a:spcAft>
              <a:buClr>
                <a:schemeClr val="accent2"/>
              </a:buClr>
              <a:buFont typeface="Wingdings" panose="05000000000000000000" pitchFamily="2" charset="2"/>
              <a:buNone/>
            </a:pPr>
            <a:r>
              <a:rPr lang="en-US" sz="700" kern="700" spc="100" baseline="0" dirty="0">
                <a:solidFill>
                  <a:schemeClr val="bg1"/>
                </a:solidFill>
              </a:rPr>
              <a:t>T. ROWE PRICE</a:t>
            </a:r>
            <a:endParaRPr lang="en-US" sz="700" b="1" kern="700" spc="100" baseline="0" dirty="0">
              <a:solidFill>
                <a:schemeClr val="bg1"/>
              </a:solidFill>
            </a:endParaRPr>
          </a:p>
        </p:txBody>
      </p:sp>
      <p:cxnSp>
        <p:nvCxnSpPr>
          <p:cNvPr id="8" name="Straight Connector 7">
            <a:extLst>
              <a:ext uri="{FF2B5EF4-FFF2-40B4-BE49-F238E27FC236}">
                <a16:creationId xmlns:a16="http://schemas.microsoft.com/office/drawing/2014/main" id="{EDCB135B-9263-A696-6595-C1F49086FE8E}"/>
              </a:ext>
            </a:extLst>
          </p:cNvPr>
          <p:cNvCxnSpPr>
            <a:cxnSpLocks/>
          </p:cNvCxnSpPr>
          <p:nvPr userDrawn="1"/>
        </p:nvCxnSpPr>
        <p:spPr>
          <a:xfrm>
            <a:off x="11826240" y="6635872"/>
            <a:ext cx="0" cy="229624"/>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0F96614C-2360-8039-CE33-AA84A060EC60}"/>
              </a:ext>
            </a:extLst>
          </p:cNvPr>
          <p:cNvCxnSpPr/>
          <p:nvPr userDrawn="1"/>
        </p:nvCxnSpPr>
        <p:spPr>
          <a:xfrm>
            <a:off x="0" y="6628377"/>
            <a:ext cx="12192000" cy="0"/>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1B63DE1E-03A9-6584-42CD-C2689C43866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860279" y="6581774"/>
            <a:ext cx="1965960" cy="320188"/>
          </a:xfrm>
          <a:prstGeom prst="rect">
            <a:avLst/>
          </a:prstGeom>
        </p:spPr>
      </p:pic>
      <p:sp>
        <p:nvSpPr>
          <p:cNvPr id="11" name="Text Placeholder 6">
            <a:extLst>
              <a:ext uri="{FF2B5EF4-FFF2-40B4-BE49-F238E27FC236}">
                <a16:creationId xmlns:a16="http://schemas.microsoft.com/office/drawing/2014/main" id="{EC8690B3-BD4E-634A-B81A-9C84B9B5E1A1}"/>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chemeClr val="bg1"/>
                </a:solidFill>
                <a:latin typeface="+mn-lt"/>
              </a:defRPr>
            </a:lvl1pPr>
          </a:lstStyle>
          <a:p>
            <a:pPr lvl="0"/>
            <a:r>
              <a:rPr lang="en-US" dirty="0"/>
              <a:t>Insert “for internal use only” or other text here if needed</a:t>
            </a:r>
          </a:p>
        </p:txBody>
      </p:sp>
      <p:sp>
        <p:nvSpPr>
          <p:cNvPr id="10" name="Text Placeholder 7">
            <a:extLst>
              <a:ext uri="{FF2B5EF4-FFF2-40B4-BE49-F238E27FC236}">
                <a16:creationId xmlns:a16="http://schemas.microsoft.com/office/drawing/2014/main" id="{88D9D1E3-03B4-442B-2C5D-18C8A36B2356}"/>
              </a:ext>
            </a:extLst>
          </p:cNvPr>
          <p:cNvSpPr>
            <a:spLocks noGrp="1"/>
          </p:cNvSpPr>
          <p:nvPr>
            <p:ph type="body" sz="quarter" idx="27" hasCustomPrompt="1"/>
          </p:nvPr>
        </p:nvSpPr>
        <p:spPr>
          <a:xfrm>
            <a:off x="533400" y="6053328"/>
            <a:ext cx="11125199" cy="457200"/>
          </a:xfrm>
        </p:spPr>
        <p:txBody>
          <a:bodyPr anchor="b">
            <a:noAutofit/>
          </a:bodyPr>
          <a:lstStyle>
            <a:lvl1pPr marL="0" indent="0">
              <a:lnSpc>
                <a:spcPct val="100000"/>
              </a:lnSpc>
              <a:spcBef>
                <a:spcPts val="0"/>
              </a:spcBef>
              <a:buNone/>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3" name="Text Placeholder 4">
            <a:extLst>
              <a:ext uri="{FF2B5EF4-FFF2-40B4-BE49-F238E27FC236}">
                <a16:creationId xmlns:a16="http://schemas.microsoft.com/office/drawing/2014/main" id="{78A27852-BBD4-9D40-1C1C-54DCEF350710}"/>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bg1"/>
                </a:solidFill>
              </a:defRPr>
            </a:lvl1pPr>
          </a:lstStyle>
          <a:p>
            <a:pPr lvl="0"/>
            <a:r>
              <a:rPr lang="en-US" dirty="0"/>
              <a:t>As of date</a:t>
            </a:r>
          </a:p>
        </p:txBody>
      </p:sp>
      <p:sp>
        <p:nvSpPr>
          <p:cNvPr id="4" name="Title Placeholder 1">
            <a:extLst>
              <a:ext uri="{FF2B5EF4-FFF2-40B4-BE49-F238E27FC236}">
                <a16:creationId xmlns:a16="http://schemas.microsoft.com/office/drawing/2014/main" id="{5FFDAD97-9D3D-4C02-D95F-4D6E0D13392C}"/>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lvl1pPr>
              <a:defRPr>
                <a:solidFill>
                  <a:schemeClr val="bg1"/>
                </a:solidFill>
              </a:defRPr>
            </a:lvl1pPr>
          </a:lstStyle>
          <a:p>
            <a:r>
              <a:rPr lang="en-GB"/>
              <a:t>Click to edit Master title style</a:t>
            </a:r>
            <a:endParaRPr lang="en-US" dirty="0"/>
          </a:p>
        </p:txBody>
      </p:sp>
    </p:spTree>
    <p:extLst>
      <p:ext uri="{BB962C8B-B14F-4D97-AF65-F5344CB8AC3E}">
        <p14:creationId xmlns:p14="http://schemas.microsoft.com/office/powerpoint/2010/main" val="1560566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p15:clr>
            <a:srgbClr val="A4A3A4"/>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995FA026-8115-878D-B41E-33A255145B93}"/>
              </a:ext>
            </a:extLst>
          </p:cNvPr>
          <p:cNvSpPr>
            <a:spLocks noGrp="1"/>
          </p:cNvSpPr>
          <p:nvPr>
            <p:ph type="body" sz="quarter" idx="27"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3" name="Text Placeholder 6">
            <a:extLst>
              <a:ext uri="{FF2B5EF4-FFF2-40B4-BE49-F238E27FC236}">
                <a16:creationId xmlns:a16="http://schemas.microsoft.com/office/drawing/2014/main" id="{566D8C5A-AB83-7D45-C9E6-64437B90AB52}"/>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3762667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Blank Slide_Blue">
    <p:bg>
      <p:bgPr>
        <a:solidFill>
          <a:srgbClr val="061937"/>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8FBF44E-0A40-6946-8ABF-611010DE9EDB}"/>
              </a:ext>
            </a:extLst>
          </p:cNvPr>
          <p:cNvSpPr/>
          <p:nvPr userDrawn="1"/>
        </p:nvSpPr>
        <p:spPr>
          <a:xfrm>
            <a:off x="0" y="6632123"/>
            <a:ext cx="12192000" cy="2258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dirty="0">
              <a:solidFill>
                <a:schemeClr val="bg1"/>
              </a:solidFill>
            </a:endParaRPr>
          </a:p>
        </p:txBody>
      </p:sp>
      <p:sp>
        <p:nvSpPr>
          <p:cNvPr id="4" name="Slide Number">
            <a:extLst>
              <a:ext uri="{FF2B5EF4-FFF2-40B4-BE49-F238E27FC236}">
                <a16:creationId xmlns:a16="http://schemas.microsoft.com/office/drawing/2014/main" id="{AD9D4ECC-3436-20BB-E28B-FB2AEF887F3D}"/>
              </a:ext>
            </a:extLst>
          </p:cNvPr>
          <p:cNvSpPr txBox="1"/>
          <p:nvPr userDrawn="1"/>
        </p:nvSpPr>
        <p:spPr>
          <a:xfrm>
            <a:off x="11826240" y="6628376"/>
            <a:ext cx="365760" cy="229623"/>
          </a:xfrm>
          <a:prstGeom prst="rect">
            <a:avLst/>
          </a:prstGeom>
          <a:noFill/>
        </p:spPr>
        <p:txBody>
          <a:bodyPr wrap="square" lIns="0" tIns="0" rIns="0" bIns="0" rtlCol="0" anchor="ctr">
            <a:noAutofit/>
          </a:bodyPr>
          <a:lstStyle/>
          <a:p>
            <a:pPr algn="ctr"/>
            <a:fld id="{8EDFB997-4523-4D25-AFCA-51DDD9577CA9}" type="slidenum">
              <a:rPr lang="en-US" sz="900" b="0" kern="1200" smtClean="0">
                <a:solidFill>
                  <a:schemeClr val="bg1"/>
                </a:solidFill>
                <a:latin typeface="Arial Black" panose="020B0A04020102020204" pitchFamily="34" charset="0"/>
                <a:ea typeface="+mn-ea"/>
                <a:cs typeface="Arial" panose="020B0604020202020204" pitchFamily="34" charset="0"/>
              </a:rPr>
              <a:pPr algn="ctr"/>
              <a:t>‹#›</a:t>
            </a:fld>
            <a:endParaRPr lang="en-US" sz="900" b="0" kern="1200" dirty="0">
              <a:solidFill>
                <a:schemeClr val="bg1"/>
              </a:solidFill>
              <a:latin typeface="Arial Black" panose="020B0A04020102020204" pitchFamily="34" charset="0"/>
              <a:ea typeface="+mn-ea"/>
              <a:cs typeface="Arial" panose="020B0604020202020204" pitchFamily="34" charset="0"/>
            </a:endParaRPr>
          </a:p>
        </p:txBody>
      </p:sp>
      <p:sp>
        <p:nvSpPr>
          <p:cNvPr id="5" name="TextBox 4">
            <a:extLst>
              <a:ext uri="{FF2B5EF4-FFF2-40B4-BE49-F238E27FC236}">
                <a16:creationId xmlns:a16="http://schemas.microsoft.com/office/drawing/2014/main" id="{333C82F0-2522-0C5C-B447-1422AEA2CCA8}"/>
              </a:ext>
            </a:extLst>
          </p:cNvPr>
          <p:cNvSpPr txBox="1"/>
          <p:nvPr userDrawn="1"/>
        </p:nvSpPr>
        <p:spPr>
          <a:xfrm>
            <a:off x="533400" y="6689327"/>
            <a:ext cx="3176332" cy="107722"/>
          </a:xfrm>
          <a:prstGeom prst="rect">
            <a:avLst/>
          </a:prstGeom>
          <a:noFill/>
        </p:spPr>
        <p:txBody>
          <a:bodyPr vert="horz" wrap="square" lIns="0" tIns="0" rIns="0" bIns="0" rtlCol="0" anchor="b">
            <a:spAutoFit/>
          </a:bodyPr>
          <a:lstStyle/>
          <a:p>
            <a:pPr marL="0" indent="0" algn="l">
              <a:spcAft>
                <a:spcPts val="0"/>
              </a:spcAft>
              <a:buClr>
                <a:schemeClr val="accent2"/>
              </a:buClr>
              <a:buFont typeface="Wingdings" panose="05000000000000000000" pitchFamily="2" charset="2"/>
              <a:buNone/>
            </a:pPr>
            <a:r>
              <a:rPr lang="en-US" sz="700" kern="700" spc="100" baseline="0" dirty="0">
                <a:solidFill>
                  <a:schemeClr val="bg1"/>
                </a:solidFill>
              </a:rPr>
              <a:t>T. ROWE PRICE</a:t>
            </a:r>
            <a:endParaRPr lang="en-US" sz="700" b="1" kern="700" spc="100" baseline="0" dirty="0">
              <a:solidFill>
                <a:schemeClr val="bg1"/>
              </a:solidFill>
            </a:endParaRPr>
          </a:p>
        </p:txBody>
      </p:sp>
      <p:cxnSp>
        <p:nvCxnSpPr>
          <p:cNvPr id="7" name="Straight Connector 6">
            <a:extLst>
              <a:ext uri="{FF2B5EF4-FFF2-40B4-BE49-F238E27FC236}">
                <a16:creationId xmlns:a16="http://schemas.microsoft.com/office/drawing/2014/main" id="{15971521-FAA0-6B70-4509-37D58CE0EAD9}"/>
              </a:ext>
            </a:extLst>
          </p:cNvPr>
          <p:cNvCxnSpPr>
            <a:cxnSpLocks/>
          </p:cNvCxnSpPr>
          <p:nvPr userDrawn="1"/>
        </p:nvCxnSpPr>
        <p:spPr>
          <a:xfrm>
            <a:off x="11826240" y="6635872"/>
            <a:ext cx="0" cy="229624"/>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8777D64B-4C3C-6E33-BB1E-53ECC1391754}"/>
              </a:ext>
            </a:extLst>
          </p:cNvPr>
          <p:cNvCxnSpPr/>
          <p:nvPr userDrawn="1"/>
        </p:nvCxnSpPr>
        <p:spPr>
          <a:xfrm>
            <a:off x="0" y="6628377"/>
            <a:ext cx="12192000" cy="0"/>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C4F9476C-DB7E-71C6-A870-AE6E1E81B4A7}"/>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860279" y="6581774"/>
            <a:ext cx="1965960" cy="320188"/>
          </a:xfrm>
          <a:prstGeom prst="rect">
            <a:avLst/>
          </a:prstGeom>
        </p:spPr>
      </p:pic>
      <p:sp>
        <p:nvSpPr>
          <p:cNvPr id="6" name="Text Placeholder 6">
            <a:extLst>
              <a:ext uri="{FF2B5EF4-FFF2-40B4-BE49-F238E27FC236}">
                <a16:creationId xmlns:a16="http://schemas.microsoft.com/office/drawing/2014/main" id="{F2D3A444-045F-3A4A-885B-F8AB28309137}"/>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chemeClr val="bg1"/>
                </a:solidFill>
                <a:latin typeface="+mn-lt"/>
              </a:defRPr>
            </a:lvl1pPr>
          </a:lstStyle>
          <a:p>
            <a:pPr lvl="0"/>
            <a:r>
              <a:rPr lang="en-US" dirty="0"/>
              <a:t>Insert “for internal use only” or other text here if needed</a:t>
            </a:r>
          </a:p>
        </p:txBody>
      </p:sp>
      <p:sp>
        <p:nvSpPr>
          <p:cNvPr id="8" name="Text Placeholder 7">
            <a:extLst>
              <a:ext uri="{FF2B5EF4-FFF2-40B4-BE49-F238E27FC236}">
                <a16:creationId xmlns:a16="http://schemas.microsoft.com/office/drawing/2014/main" id="{995FA026-8115-878D-B41E-33A255145B93}"/>
              </a:ext>
            </a:extLst>
          </p:cNvPr>
          <p:cNvSpPr>
            <a:spLocks noGrp="1"/>
          </p:cNvSpPr>
          <p:nvPr>
            <p:ph type="body" sz="quarter" idx="27" hasCustomPrompt="1"/>
          </p:nvPr>
        </p:nvSpPr>
        <p:spPr>
          <a:xfrm>
            <a:off x="533400" y="6053328"/>
            <a:ext cx="11125199" cy="457200"/>
          </a:xfrm>
        </p:spPr>
        <p:txBody>
          <a:bodyPr anchor="b">
            <a:noAutofit/>
          </a:bodyPr>
          <a:lstStyle>
            <a:lvl1pPr marL="0" indent="0">
              <a:lnSpc>
                <a:spcPct val="100000"/>
              </a:lnSpc>
              <a:spcBef>
                <a:spcPts val="0"/>
              </a:spcBef>
              <a:buNone/>
              <a:defRPr sz="800">
                <a:solidFill>
                  <a:schemeClr val="bg1"/>
                </a:solidFill>
              </a:defRPr>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Tree>
    <p:extLst>
      <p:ext uri="{BB962C8B-B14F-4D97-AF65-F5344CB8AC3E}">
        <p14:creationId xmlns:p14="http://schemas.microsoft.com/office/powerpoint/2010/main" val="2518303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Thank You_White">
    <p:spTree>
      <p:nvGrpSpPr>
        <p:cNvPr id="1" name=""/>
        <p:cNvGrpSpPr/>
        <p:nvPr/>
      </p:nvGrpSpPr>
      <p:grpSpPr>
        <a:xfrm>
          <a:off x="0" y="0"/>
          <a:ext cx="0" cy="0"/>
          <a:chOff x="0" y="0"/>
          <a:chExt cx="0" cy="0"/>
        </a:xfrm>
      </p:grpSpPr>
      <p:sp>
        <p:nvSpPr>
          <p:cNvPr id="5" name="Title 12"/>
          <p:cNvSpPr txBox="1">
            <a:spLocks/>
          </p:cNvSpPr>
          <p:nvPr/>
        </p:nvSpPr>
        <p:spPr bwMode="auto">
          <a:xfrm>
            <a:off x="681599" y="3705469"/>
            <a:ext cx="10163895" cy="1064086"/>
          </a:xfrm>
          <a:prstGeom prst="rect">
            <a:avLst/>
          </a:prstGeom>
        </p:spPr>
        <p:txBody>
          <a:bodyPr vert="horz" lIns="0" tIns="0" rIns="0" bIns="0" rtlCol="0" anchor="ctr">
            <a:noAutofit/>
          </a:bodyPr>
          <a:lstStyle>
            <a:lvl1pPr algn="l" defTabSz="914400" rtl="0" eaLnBrk="1" latinLnBrk="0" hangingPunct="1">
              <a:lnSpc>
                <a:spcPct val="85000"/>
              </a:lnSpc>
              <a:spcBef>
                <a:spcPct val="0"/>
              </a:spcBef>
              <a:buNone/>
              <a:defRPr sz="2600" kern="1200">
                <a:solidFill>
                  <a:schemeClr val="accent2"/>
                </a:solidFill>
                <a:latin typeface="+mj-lt"/>
                <a:ea typeface="+mj-ea"/>
                <a:cs typeface="+mj-cs"/>
              </a:defRPr>
            </a:lvl1pPr>
          </a:lstStyle>
          <a:p>
            <a:r>
              <a:rPr lang="en-US" sz="8800" b="1" dirty="0">
                <a:solidFill>
                  <a:srgbClr val="061937"/>
                </a:solidFill>
                <a:latin typeface="Times New Roman" panose="02020603050405020304" pitchFamily="18" charset="0"/>
                <a:cs typeface="Times New Roman" panose="02020603050405020304" pitchFamily="18" charset="0"/>
              </a:rPr>
              <a:t>Thank You</a:t>
            </a:r>
          </a:p>
        </p:txBody>
      </p:sp>
      <p:sp>
        <p:nvSpPr>
          <p:cNvPr id="3" name="Text Placeholder 2">
            <a:extLst>
              <a:ext uri="{FF2B5EF4-FFF2-40B4-BE49-F238E27FC236}">
                <a16:creationId xmlns:a16="http://schemas.microsoft.com/office/drawing/2014/main" id="{A4E7BCD1-0033-464F-ADFD-915E9EB7684F}"/>
              </a:ext>
            </a:extLst>
          </p:cNvPr>
          <p:cNvSpPr>
            <a:spLocks noGrp="1"/>
          </p:cNvSpPr>
          <p:nvPr>
            <p:ph type="body" sz="quarter" idx="10" hasCustomPrompt="1"/>
          </p:nvPr>
        </p:nvSpPr>
        <p:spPr>
          <a:xfrm>
            <a:off x="533400" y="6429375"/>
            <a:ext cx="2352675" cy="236537"/>
          </a:xfrm>
        </p:spPr>
        <p:txBody>
          <a:bodyPr/>
          <a:lstStyle>
            <a:lvl1pPr marL="0" indent="0">
              <a:lnSpc>
                <a:spcPct val="100000"/>
              </a:lnSpc>
              <a:spcBef>
                <a:spcPts val="0"/>
              </a:spcBef>
              <a:buNone/>
              <a:defRPr sz="500" baseline="0">
                <a:solidFill>
                  <a:schemeClr val="tx1"/>
                </a:solidFill>
              </a:defRPr>
            </a:lvl1pPr>
          </a:lstStyle>
          <a:p>
            <a:pPr lvl="0"/>
            <a:r>
              <a:rPr lang="en-US" dirty="0"/>
              <a:t>CID</a:t>
            </a:r>
            <a:br>
              <a:rPr lang="en-US" dirty="0"/>
            </a:br>
            <a:r>
              <a:rPr lang="en-US" dirty="0"/>
              <a:t>LRN</a:t>
            </a:r>
          </a:p>
        </p:txBody>
      </p:sp>
      <p:pic>
        <p:nvPicPr>
          <p:cNvPr id="2" name="Picture 1">
            <a:extLst>
              <a:ext uri="{FF2B5EF4-FFF2-40B4-BE49-F238E27FC236}">
                <a16:creationId xmlns:a16="http://schemas.microsoft.com/office/drawing/2014/main" id="{8AC6ECD4-C83E-5FC1-D18B-61748888A884}"/>
              </a:ext>
            </a:extLst>
          </p:cNvPr>
          <p:cNvPicPr>
            <a:picLocks noChangeAspect="1"/>
          </p:cNvPicPr>
          <p:nvPr userDrawn="1"/>
        </p:nvPicPr>
        <p:blipFill>
          <a:blip r:embed="rId2"/>
          <a:stretch>
            <a:fillRect/>
          </a:stretch>
        </p:blipFill>
        <p:spPr>
          <a:xfrm>
            <a:off x="533399" y="533399"/>
            <a:ext cx="2305049" cy="457200"/>
          </a:xfrm>
          <a:prstGeom prst="rect">
            <a:avLst/>
          </a:prstGeom>
        </p:spPr>
      </p:pic>
    </p:spTree>
    <p:extLst>
      <p:ext uri="{BB962C8B-B14F-4D97-AF65-F5344CB8AC3E}">
        <p14:creationId xmlns:p14="http://schemas.microsoft.com/office/powerpoint/2010/main" val="898754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Thank You_Blue">
    <p:bg>
      <p:bgPr>
        <a:solidFill>
          <a:schemeClr val="accent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4E7BCD1-0033-464F-ADFD-915E9EB7684F}"/>
              </a:ext>
            </a:extLst>
          </p:cNvPr>
          <p:cNvSpPr>
            <a:spLocks noGrp="1"/>
          </p:cNvSpPr>
          <p:nvPr>
            <p:ph type="body" sz="quarter" idx="10" hasCustomPrompt="1"/>
          </p:nvPr>
        </p:nvSpPr>
        <p:spPr>
          <a:xfrm>
            <a:off x="533400" y="6429375"/>
            <a:ext cx="2352675" cy="236537"/>
          </a:xfrm>
        </p:spPr>
        <p:txBody>
          <a:bodyPr/>
          <a:lstStyle>
            <a:lvl1pPr marL="0" indent="0">
              <a:lnSpc>
                <a:spcPct val="100000"/>
              </a:lnSpc>
              <a:spcBef>
                <a:spcPts val="0"/>
              </a:spcBef>
              <a:buNone/>
              <a:defRPr sz="500" baseline="0">
                <a:solidFill>
                  <a:schemeClr val="bg1"/>
                </a:solidFill>
              </a:defRPr>
            </a:lvl1pPr>
          </a:lstStyle>
          <a:p>
            <a:pPr lvl="0"/>
            <a:r>
              <a:rPr lang="en-US" dirty="0"/>
              <a:t>CID</a:t>
            </a:r>
            <a:br>
              <a:rPr lang="en-US" dirty="0"/>
            </a:br>
            <a:r>
              <a:rPr lang="en-US" dirty="0"/>
              <a:t>LRN</a:t>
            </a:r>
          </a:p>
        </p:txBody>
      </p:sp>
      <p:sp>
        <p:nvSpPr>
          <p:cNvPr id="2" name="Title 12">
            <a:extLst>
              <a:ext uri="{FF2B5EF4-FFF2-40B4-BE49-F238E27FC236}">
                <a16:creationId xmlns:a16="http://schemas.microsoft.com/office/drawing/2014/main" id="{9E335CE9-A879-F83B-6B6A-C36D124E291A}"/>
              </a:ext>
            </a:extLst>
          </p:cNvPr>
          <p:cNvSpPr txBox="1">
            <a:spLocks/>
          </p:cNvSpPr>
          <p:nvPr userDrawn="1"/>
        </p:nvSpPr>
        <p:spPr bwMode="auto">
          <a:xfrm>
            <a:off x="681599" y="3705469"/>
            <a:ext cx="10163895" cy="1064086"/>
          </a:xfrm>
          <a:prstGeom prst="rect">
            <a:avLst/>
          </a:prstGeom>
        </p:spPr>
        <p:txBody>
          <a:bodyPr vert="horz" lIns="0" tIns="0" rIns="0" bIns="0" rtlCol="0" anchor="ctr">
            <a:noAutofit/>
          </a:bodyPr>
          <a:lstStyle>
            <a:lvl1pPr algn="l" defTabSz="914400" rtl="0" eaLnBrk="1" latinLnBrk="0" hangingPunct="1">
              <a:lnSpc>
                <a:spcPct val="85000"/>
              </a:lnSpc>
              <a:spcBef>
                <a:spcPct val="0"/>
              </a:spcBef>
              <a:buNone/>
              <a:defRPr sz="2600" kern="1200">
                <a:solidFill>
                  <a:schemeClr val="accent2"/>
                </a:solidFill>
                <a:latin typeface="+mj-lt"/>
                <a:ea typeface="+mj-ea"/>
                <a:cs typeface="+mj-cs"/>
              </a:defRPr>
            </a:lvl1pPr>
          </a:lstStyle>
          <a:p>
            <a:r>
              <a:rPr lang="en-US" sz="8800" b="1" dirty="0">
                <a:solidFill>
                  <a:srgbClr val="00CFEC"/>
                </a:solidFill>
                <a:latin typeface="Times New Roman" panose="02020603050405020304" pitchFamily="18" charset="0"/>
                <a:cs typeface="Times New Roman" panose="02020603050405020304" pitchFamily="18" charset="0"/>
              </a:rPr>
              <a:t>Thank You</a:t>
            </a:r>
          </a:p>
        </p:txBody>
      </p:sp>
      <p:pic>
        <p:nvPicPr>
          <p:cNvPr id="4" name="Picture 3">
            <a:extLst>
              <a:ext uri="{FF2B5EF4-FFF2-40B4-BE49-F238E27FC236}">
                <a16:creationId xmlns:a16="http://schemas.microsoft.com/office/drawing/2014/main" id="{36737175-F49C-6B53-A8C4-572D533E35D5}"/>
              </a:ext>
            </a:extLst>
          </p:cNvPr>
          <p:cNvPicPr>
            <a:picLocks noChangeAspect="1"/>
          </p:cNvPicPr>
          <p:nvPr userDrawn="1"/>
        </p:nvPicPr>
        <p:blipFill>
          <a:blip r:embed="rId2"/>
          <a:stretch>
            <a:fillRect/>
          </a:stretch>
        </p:blipFill>
        <p:spPr>
          <a:xfrm>
            <a:off x="533399" y="533399"/>
            <a:ext cx="2304288" cy="457049"/>
          </a:xfrm>
          <a:prstGeom prst="rect">
            <a:avLst/>
          </a:prstGeom>
        </p:spPr>
      </p:pic>
    </p:spTree>
    <p:extLst>
      <p:ext uri="{BB962C8B-B14F-4D97-AF65-F5344CB8AC3E}">
        <p14:creationId xmlns:p14="http://schemas.microsoft.com/office/powerpoint/2010/main" val="860312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_Blue">
    <p:bg>
      <p:bgPr>
        <a:solidFill>
          <a:schemeClr val="accent1"/>
        </a:solidFill>
        <a:effectLst/>
      </p:bgPr>
    </p:bg>
    <p:spTree>
      <p:nvGrpSpPr>
        <p:cNvPr id="1" name=""/>
        <p:cNvGrpSpPr/>
        <p:nvPr/>
      </p:nvGrpSpPr>
      <p:grpSpPr>
        <a:xfrm>
          <a:off x="0" y="0"/>
          <a:ext cx="0" cy="0"/>
          <a:chOff x="0" y="0"/>
          <a:chExt cx="0" cy="0"/>
        </a:xfrm>
      </p:grpSpPr>
      <p:sp>
        <p:nvSpPr>
          <p:cNvPr id="3" name="Text Placeholder 2"/>
          <p:cNvSpPr>
            <a:spLocks noGrp="1"/>
          </p:cNvSpPr>
          <p:nvPr>
            <p:ph type="body" sz="quarter" idx="10" hasCustomPrompt="1"/>
          </p:nvPr>
        </p:nvSpPr>
        <p:spPr>
          <a:xfrm>
            <a:off x="7700434" y="4449763"/>
            <a:ext cx="3958166" cy="1655762"/>
          </a:xfrm>
        </p:spPr>
        <p:txBody>
          <a:bodyPr>
            <a:noAutofit/>
          </a:bodyPr>
          <a:lstStyle>
            <a:lvl1pPr>
              <a:spcBef>
                <a:spcPts val="1000"/>
              </a:spcBef>
              <a:defRPr sz="1600">
                <a:solidFill>
                  <a:schemeClr val="bg1"/>
                </a:solidFill>
                <a:latin typeface="Arial" panose="020B0604020202020204" pitchFamily="34" charset="0"/>
                <a:cs typeface="Arial" panose="020B0604020202020204" pitchFamily="34" charset="0"/>
              </a:defRPr>
            </a:lvl1pPr>
            <a:lvl2pPr>
              <a:defRPr sz="1400">
                <a:solidFill>
                  <a:schemeClr val="bg1"/>
                </a:solidFill>
              </a:defRPr>
            </a:lvl2pPr>
            <a:lvl3pPr>
              <a:defRPr sz="1100">
                <a:solidFill>
                  <a:schemeClr val="bg1"/>
                </a:solidFill>
              </a:defRPr>
            </a:lvl3pPr>
            <a:lvl4pPr>
              <a:defRPr sz="1100">
                <a:solidFill>
                  <a:schemeClr val="bg1"/>
                </a:solidFill>
              </a:defRPr>
            </a:lvl4pPr>
            <a:lvl5pPr>
              <a:defRPr sz="1100">
                <a:solidFill>
                  <a:schemeClr val="bg1"/>
                </a:solidFill>
              </a:defRPr>
            </a:lvl5pPr>
          </a:lstStyle>
          <a:p>
            <a:r>
              <a:rPr lang="en-US" dirty="0"/>
              <a:t>Optional—Agenda items or speaker name</a:t>
            </a:r>
            <a:br>
              <a:rPr lang="en-US" dirty="0"/>
            </a:br>
            <a:r>
              <a:rPr lang="en-US" dirty="0"/>
              <a:t>Arial, regular, 16 </a:t>
            </a:r>
            <a:r>
              <a:rPr lang="en-US" dirty="0" err="1"/>
              <a:t>pt</a:t>
            </a:r>
            <a:r>
              <a:rPr lang="en-US" dirty="0"/>
              <a:t>, white, with or without bullets</a:t>
            </a:r>
            <a:br>
              <a:rPr lang="en-US" dirty="0"/>
            </a:br>
            <a:r>
              <a:rPr lang="en-US" dirty="0"/>
              <a:t>Delete this box if you are not using</a:t>
            </a:r>
          </a:p>
        </p:txBody>
      </p:sp>
      <p:sp>
        <p:nvSpPr>
          <p:cNvPr id="7" name="Text Placeholder 6">
            <a:extLst>
              <a:ext uri="{FF2B5EF4-FFF2-40B4-BE49-F238E27FC236}">
                <a16:creationId xmlns:a16="http://schemas.microsoft.com/office/drawing/2014/main" id="{0D0C16C2-A491-43E6-9A92-A1108B7C3C80}"/>
              </a:ext>
            </a:extLst>
          </p:cNvPr>
          <p:cNvSpPr>
            <a:spLocks noGrp="1"/>
          </p:cNvSpPr>
          <p:nvPr>
            <p:ph type="body" sz="quarter" idx="16" hasCustomPrompt="1"/>
          </p:nvPr>
        </p:nvSpPr>
        <p:spPr>
          <a:xfrm>
            <a:off x="533400" y="6380958"/>
            <a:ext cx="8699043" cy="171595"/>
          </a:xfrm>
        </p:spPr>
        <p:txBody>
          <a:bodyPr/>
          <a:lstStyle>
            <a:lvl1pPr marL="0" indent="0" algn="l">
              <a:lnSpc>
                <a:spcPts val="1400"/>
              </a:lnSpc>
              <a:spcBef>
                <a:spcPts val="0"/>
              </a:spcBef>
              <a:buNone/>
              <a:defRPr sz="1200" b="1" cap="all" baseline="0">
                <a:solidFill>
                  <a:schemeClr val="bg1"/>
                </a:solidFill>
                <a:latin typeface="+mn-lt"/>
              </a:defRPr>
            </a:lvl1pPr>
          </a:lstStyle>
          <a:p>
            <a:pPr lvl="0"/>
            <a:r>
              <a:rPr lang="en-US" dirty="0"/>
              <a:t>Insert “for internal use only” or other text here if needed</a:t>
            </a:r>
          </a:p>
        </p:txBody>
      </p:sp>
      <p:sp>
        <p:nvSpPr>
          <p:cNvPr id="16" name="Text Placeholder 2">
            <a:extLst>
              <a:ext uri="{FF2B5EF4-FFF2-40B4-BE49-F238E27FC236}">
                <a16:creationId xmlns:a16="http://schemas.microsoft.com/office/drawing/2014/main" id="{EE20FEA3-1E9C-1706-A508-7FF76CBEA3DA}"/>
              </a:ext>
            </a:extLst>
          </p:cNvPr>
          <p:cNvSpPr>
            <a:spLocks noGrp="1"/>
          </p:cNvSpPr>
          <p:nvPr>
            <p:ph type="body" sz="quarter" idx="21" hasCustomPrompt="1"/>
          </p:nvPr>
        </p:nvSpPr>
        <p:spPr>
          <a:xfrm>
            <a:off x="7634834" y="6305132"/>
            <a:ext cx="4023765" cy="431800"/>
          </a:xfrm>
        </p:spPr>
        <p:txBody>
          <a:bodyPr anchor="t"/>
          <a:lstStyle>
            <a:lvl1pPr marL="0" indent="0" algn="r">
              <a:buNone/>
              <a:defRPr sz="1800" b="1">
                <a:solidFill>
                  <a:schemeClr val="bg1"/>
                </a:solidFill>
              </a:defRPr>
            </a:lvl1pPr>
            <a:lvl2pPr marL="457200" indent="0">
              <a:buNone/>
              <a:defRPr>
                <a:solidFill>
                  <a:srgbClr val="054C70"/>
                </a:solidFill>
              </a:defRPr>
            </a:lvl2pPr>
            <a:lvl3pPr marL="914400" indent="0">
              <a:buNone/>
              <a:defRPr>
                <a:solidFill>
                  <a:srgbClr val="054C70"/>
                </a:solidFill>
              </a:defRPr>
            </a:lvl3pPr>
            <a:lvl4pPr marL="1371600" indent="0">
              <a:buNone/>
              <a:defRPr>
                <a:solidFill>
                  <a:srgbClr val="054C70"/>
                </a:solidFill>
              </a:defRPr>
            </a:lvl4pPr>
            <a:lvl5pPr marL="1828800" indent="0">
              <a:buFont typeface="Arial" panose="020B0604020202020204" pitchFamily="34" charset="0"/>
              <a:buNone/>
              <a:defRPr>
                <a:solidFill>
                  <a:srgbClr val="054C70"/>
                </a:solidFill>
              </a:defRPr>
            </a:lvl5pPr>
          </a:lstStyle>
          <a:p>
            <a:pPr lvl="0"/>
            <a:r>
              <a:rPr lang="en-US" dirty="0"/>
              <a:t>trp.meet.ps/XXXX</a:t>
            </a:r>
          </a:p>
        </p:txBody>
      </p:sp>
      <p:sp>
        <p:nvSpPr>
          <p:cNvPr id="4" name="Title 1">
            <a:extLst>
              <a:ext uri="{FF2B5EF4-FFF2-40B4-BE49-F238E27FC236}">
                <a16:creationId xmlns:a16="http://schemas.microsoft.com/office/drawing/2014/main" id="{FD9EED93-BBE2-3764-9BE9-74A8B27CD01A}"/>
              </a:ext>
            </a:extLst>
          </p:cNvPr>
          <p:cNvSpPr>
            <a:spLocks noGrp="1"/>
          </p:cNvSpPr>
          <p:nvPr>
            <p:ph type="ctrTitle" hasCustomPrompt="1"/>
          </p:nvPr>
        </p:nvSpPr>
        <p:spPr>
          <a:xfrm>
            <a:off x="533400" y="2663864"/>
            <a:ext cx="10269440" cy="1428414"/>
          </a:xfrm>
          <a:prstGeom prst="rect">
            <a:avLst/>
          </a:prstGeom>
        </p:spPr>
        <p:txBody>
          <a:bodyPr anchor="t">
            <a:noAutofit/>
          </a:bodyPr>
          <a:lstStyle>
            <a:lvl1pPr>
              <a:lnSpc>
                <a:spcPct val="90000"/>
              </a:lnSpc>
              <a:defRPr sz="5400" b="1" cap="none" baseline="0">
                <a:solidFill>
                  <a:schemeClr val="accent2"/>
                </a:solidFill>
                <a:latin typeface="Times New Roman" panose="02020603050405020304" pitchFamily="18" charset="0"/>
                <a:cs typeface="Times New Roman" panose="02020603050405020304" pitchFamily="18" charset="0"/>
              </a:defRPr>
            </a:lvl1pPr>
          </a:lstStyle>
          <a:p>
            <a:r>
              <a:rPr lang="en-US" dirty="0"/>
              <a:t>Divider Slide Title </a:t>
            </a:r>
            <a:br>
              <a:rPr lang="en-US" dirty="0"/>
            </a:br>
            <a:r>
              <a:rPr lang="en-US" dirty="0"/>
              <a:t>Two Lines Max</a:t>
            </a:r>
          </a:p>
        </p:txBody>
      </p:sp>
      <p:pic>
        <p:nvPicPr>
          <p:cNvPr id="5" name="Picture 4">
            <a:extLst>
              <a:ext uri="{FF2B5EF4-FFF2-40B4-BE49-F238E27FC236}">
                <a16:creationId xmlns:a16="http://schemas.microsoft.com/office/drawing/2014/main" id="{0258F1B1-07B6-BA96-8201-52AB5AE0E298}"/>
              </a:ext>
            </a:extLst>
          </p:cNvPr>
          <p:cNvPicPr>
            <a:picLocks noChangeAspect="1"/>
          </p:cNvPicPr>
          <p:nvPr userDrawn="1"/>
        </p:nvPicPr>
        <p:blipFill>
          <a:blip r:embed="rId2"/>
          <a:stretch>
            <a:fillRect/>
          </a:stretch>
        </p:blipFill>
        <p:spPr>
          <a:xfrm>
            <a:off x="533401" y="563126"/>
            <a:ext cx="594360" cy="594360"/>
          </a:xfrm>
          <a:prstGeom prst="rect">
            <a:avLst/>
          </a:prstGeom>
        </p:spPr>
      </p:pic>
      <p:sp>
        <p:nvSpPr>
          <p:cNvPr id="8" name="Text Placeholder 4">
            <a:extLst>
              <a:ext uri="{FF2B5EF4-FFF2-40B4-BE49-F238E27FC236}">
                <a16:creationId xmlns:a16="http://schemas.microsoft.com/office/drawing/2014/main" id="{BF5E80E0-4EC9-4014-334B-64C3232AB2D3}"/>
              </a:ext>
            </a:extLst>
          </p:cNvPr>
          <p:cNvSpPr>
            <a:spLocks noGrp="1"/>
          </p:cNvSpPr>
          <p:nvPr>
            <p:ph type="body" sz="quarter" idx="12" hasCustomPrompt="1"/>
          </p:nvPr>
        </p:nvSpPr>
        <p:spPr>
          <a:xfrm>
            <a:off x="533398" y="2148501"/>
            <a:ext cx="9000567" cy="353860"/>
          </a:xfrm>
          <a:noFill/>
        </p:spPr>
        <p:txBody>
          <a:bodyPr lIns="0" tIns="0" rIns="0" bIns="0" anchor="b">
            <a:noAutofit/>
          </a:bodyPr>
          <a:lstStyle>
            <a:lvl1pPr marL="0" marR="0" indent="0" algn="l" defTabSz="914400" rtl="0" eaLnBrk="1" fontAlgn="auto" latinLnBrk="0" hangingPunct="1">
              <a:lnSpc>
                <a:spcPct val="105000"/>
              </a:lnSpc>
              <a:spcBef>
                <a:spcPts val="1800"/>
              </a:spcBef>
              <a:spcAft>
                <a:spcPts val="0"/>
              </a:spcAft>
              <a:buClr>
                <a:srgbClr val="05C3DE"/>
              </a:buClr>
              <a:buSzTx/>
              <a:buFont typeface="Wingdings" panose="05000000000000000000" pitchFamily="2" charset="2"/>
              <a:buNone/>
              <a:tabLst/>
              <a:defRPr sz="2000" b="0">
                <a:solidFill>
                  <a:schemeClr val="bg1"/>
                </a:solidFill>
              </a:defRPr>
            </a:lvl1pPr>
          </a:lstStyle>
          <a:p>
            <a:pPr lvl="0"/>
            <a:r>
              <a:rPr lang="en-US" dirty="0"/>
              <a:t>Optional first line title</a:t>
            </a:r>
          </a:p>
        </p:txBody>
      </p:sp>
    </p:spTree>
    <p:extLst>
      <p:ext uri="{BB962C8B-B14F-4D97-AF65-F5344CB8AC3E}">
        <p14:creationId xmlns:p14="http://schemas.microsoft.com/office/powerpoint/2010/main" val="3999292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Thank You_BHS">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7B5FF54-9FA7-D951-ABBF-9C73A54DFE9E}"/>
              </a:ext>
            </a:extLst>
          </p:cNvPr>
          <p:cNvPicPr>
            <a:picLocks noChangeAspect="1"/>
          </p:cNvPicPr>
          <p:nvPr userDrawn="1"/>
        </p:nvPicPr>
        <p:blipFill>
          <a:blip r:embed="rId2"/>
          <a:stretch>
            <a:fillRect/>
          </a:stretch>
        </p:blipFill>
        <p:spPr>
          <a:xfrm>
            <a:off x="6441515" y="1193800"/>
            <a:ext cx="6184900" cy="5664200"/>
          </a:xfrm>
          <a:prstGeom prst="rect">
            <a:avLst/>
          </a:prstGeom>
        </p:spPr>
      </p:pic>
      <p:sp>
        <p:nvSpPr>
          <p:cNvPr id="3" name="Text Placeholder 2">
            <a:extLst>
              <a:ext uri="{FF2B5EF4-FFF2-40B4-BE49-F238E27FC236}">
                <a16:creationId xmlns:a16="http://schemas.microsoft.com/office/drawing/2014/main" id="{A4E7BCD1-0033-464F-ADFD-915E9EB7684F}"/>
              </a:ext>
            </a:extLst>
          </p:cNvPr>
          <p:cNvSpPr>
            <a:spLocks noGrp="1"/>
          </p:cNvSpPr>
          <p:nvPr>
            <p:ph type="body" sz="quarter" idx="10" hasCustomPrompt="1"/>
          </p:nvPr>
        </p:nvSpPr>
        <p:spPr>
          <a:xfrm>
            <a:off x="533400" y="6429375"/>
            <a:ext cx="2352675" cy="236537"/>
          </a:xfrm>
        </p:spPr>
        <p:txBody>
          <a:bodyPr/>
          <a:lstStyle>
            <a:lvl1pPr marL="0" indent="0">
              <a:lnSpc>
                <a:spcPct val="100000"/>
              </a:lnSpc>
              <a:spcBef>
                <a:spcPts val="0"/>
              </a:spcBef>
              <a:buNone/>
              <a:defRPr sz="500" baseline="0">
                <a:solidFill>
                  <a:schemeClr val="bg1"/>
                </a:solidFill>
              </a:defRPr>
            </a:lvl1pPr>
          </a:lstStyle>
          <a:p>
            <a:pPr lvl="0"/>
            <a:r>
              <a:rPr lang="en-US" dirty="0"/>
              <a:t>CID</a:t>
            </a:r>
            <a:br>
              <a:rPr lang="en-US" dirty="0"/>
            </a:br>
            <a:r>
              <a:rPr lang="en-US" dirty="0"/>
              <a:t>LRN</a:t>
            </a:r>
          </a:p>
        </p:txBody>
      </p:sp>
      <p:sp>
        <p:nvSpPr>
          <p:cNvPr id="2" name="Title 12">
            <a:extLst>
              <a:ext uri="{FF2B5EF4-FFF2-40B4-BE49-F238E27FC236}">
                <a16:creationId xmlns:a16="http://schemas.microsoft.com/office/drawing/2014/main" id="{9E335CE9-A879-F83B-6B6A-C36D124E291A}"/>
              </a:ext>
            </a:extLst>
          </p:cNvPr>
          <p:cNvSpPr txBox="1">
            <a:spLocks/>
          </p:cNvSpPr>
          <p:nvPr userDrawn="1"/>
        </p:nvSpPr>
        <p:spPr bwMode="auto">
          <a:xfrm>
            <a:off x="681599" y="3705469"/>
            <a:ext cx="10163895" cy="1064086"/>
          </a:xfrm>
          <a:prstGeom prst="rect">
            <a:avLst/>
          </a:prstGeom>
        </p:spPr>
        <p:txBody>
          <a:bodyPr vert="horz" lIns="0" tIns="0" rIns="0" bIns="0" rtlCol="0" anchor="ctr">
            <a:noAutofit/>
          </a:bodyPr>
          <a:lstStyle>
            <a:lvl1pPr algn="l" defTabSz="914400" rtl="0" eaLnBrk="1" latinLnBrk="0" hangingPunct="1">
              <a:lnSpc>
                <a:spcPct val="85000"/>
              </a:lnSpc>
              <a:spcBef>
                <a:spcPct val="0"/>
              </a:spcBef>
              <a:buNone/>
              <a:defRPr sz="2600" kern="1200">
                <a:solidFill>
                  <a:schemeClr val="accent2"/>
                </a:solidFill>
                <a:latin typeface="+mj-lt"/>
                <a:ea typeface="+mj-ea"/>
                <a:cs typeface="+mj-cs"/>
              </a:defRPr>
            </a:lvl1pPr>
          </a:lstStyle>
          <a:p>
            <a:r>
              <a:rPr lang="en-US" sz="8800" b="1" dirty="0">
                <a:solidFill>
                  <a:srgbClr val="00CFEC"/>
                </a:solidFill>
                <a:latin typeface="Times New Roman" panose="02020603050405020304" pitchFamily="18" charset="0"/>
                <a:cs typeface="Times New Roman" panose="02020603050405020304" pitchFamily="18" charset="0"/>
              </a:rPr>
              <a:t>Thank You</a:t>
            </a:r>
          </a:p>
        </p:txBody>
      </p:sp>
      <p:pic>
        <p:nvPicPr>
          <p:cNvPr id="4" name="Picture 3">
            <a:extLst>
              <a:ext uri="{FF2B5EF4-FFF2-40B4-BE49-F238E27FC236}">
                <a16:creationId xmlns:a16="http://schemas.microsoft.com/office/drawing/2014/main" id="{36737175-F49C-6B53-A8C4-572D533E35D5}"/>
              </a:ext>
            </a:extLst>
          </p:cNvPr>
          <p:cNvPicPr>
            <a:picLocks noChangeAspect="1"/>
          </p:cNvPicPr>
          <p:nvPr userDrawn="1"/>
        </p:nvPicPr>
        <p:blipFill>
          <a:blip r:embed="rId3"/>
          <a:stretch>
            <a:fillRect/>
          </a:stretch>
        </p:blipFill>
        <p:spPr>
          <a:xfrm>
            <a:off x="533399" y="533399"/>
            <a:ext cx="2304288" cy="457049"/>
          </a:xfrm>
          <a:prstGeom prst="rect">
            <a:avLst/>
          </a:prstGeom>
        </p:spPr>
      </p:pic>
    </p:spTree>
    <p:extLst>
      <p:ext uri="{BB962C8B-B14F-4D97-AF65-F5344CB8AC3E}">
        <p14:creationId xmlns:p14="http://schemas.microsoft.com/office/powerpoint/2010/main" val="1135646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1_Content Block Six Horizontal">
    <p:spTree>
      <p:nvGrpSpPr>
        <p:cNvPr id="1" name=""/>
        <p:cNvGrpSpPr/>
        <p:nvPr/>
      </p:nvGrpSpPr>
      <p:grpSpPr>
        <a:xfrm>
          <a:off x="0" y="0"/>
          <a:ext cx="0" cy="0"/>
          <a:chOff x="0" y="0"/>
          <a:chExt cx="0" cy="0"/>
        </a:xfrm>
      </p:grpSpPr>
      <p:sp>
        <p:nvSpPr>
          <p:cNvPr id="3" name="Content Placeholder 2"/>
          <p:cNvSpPr>
            <a:spLocks noGrp="1"/>
          </p:cNvSpPr>
          <p:nvPr>
            <p:ph idx="1"/>
          </p:nvPr>
        </p:nvSpPr>
        <p:spPr>
          <a:xfrm>
            <a:off x="2493477" y="1371601"/>
            <a:ext cx="2286000" cy="2286000"/>
          </a:xfrm>
          <a:solidFill>
            <a:srgbClr val="054C70"/>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US"/>
              <a:t>Click to edit Master text styles</a:t>
            </a:r>
          </a:p>
        </p:txBody>
      </p:sp>
      <p:sp>
        <p:nvSpPr>
          <p:cNvPr id="9" name="Content Placeholder 2">
            <a:extLst>
              <a:ext uri="{FF2B5EF4-FFF2-40B4-BE49-F238E27FC236}">
                <a16:creationId xmlns:a16="http://schemas.microsoft.com/office/drawing/2014/main" id="{E99F96B8-AD0D-4DFC-A985-B975916E80B2}"/>
              </a:ext>
            </a:extLst>
          </p:cNvPr>
          <p:cNvSpPr>
            <a:spLocks noGrp="1"/>
          </p:cNvSpPr>
          <p:nvPr>
            <p:ph idx="20"/>
          </p:nvPr>
        </p:nvSpPr>
        <p:spPr>
          <a:xfrm>
            <a:off x="4968678" y="1371601"/>
            <a:ext cx="2286000" cy="2286000"/>
          </a:xfrm>
          <a:solidFill>
            <a:srgbClr val="054C70"/>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US"/>
              <a:t>Click to edit Master text styles</a:t>
            </a:r>
          </a:p>
        </p:txBody>
      </p:sp>
      <p:sp>
        <p:nvSpPr>
          <p:cNvPr id="10" name="Content Placeholder 2">
            <a:extLst>
              <a:ext uri="{FF2B5EF4-FFF2-40B4-BE49-F238E27FC236}">
                <a16:creationId xmlns:a16="http://schemas.microsoft.com/office/drawing/2014/main" id="{9940C095-114D-4D56-8312-7E5B562AF0A6}"/>
              </a:ext>
            </a:extLst>
          </p:cNvPr>
          <p:cNvSpPr>
            <a:spLocks noGrp="1"/>
          </p:cNvSpPr>
          <p:nvPr>
            <p:ph idx="21"/>
          </p:nvPr>
        </p:nvSpPr>
        <p:spPr>
          <a:xfrm>
            <a:off x="7443879" y="1371601"/>
            <a:ext cx="2286000" cy="2286000"/>
          </a:xfrm>
          <a:solidFill>
            <a:srgbClr val="054C70"/>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US"/>
              <a:t>Click to edit Master text styles</a:t>
            </a:r>
          </a:p>
        </p:txBody>
      </p:sp>
      <p:sp>
        <p:nvSpPr>
          <p:cNvPr id="17" name="Content Placeholder 2">
            <a:extLst>
              <a:ext uri="{FF2B5EF4-FFF2-40B4-BE49-F238E27FC236}">
                <a16:creationId xmlns:a16="http://schemas.microsoft.com/office/drawing/2014/main" id="{7E01FC74-BD4A-4A64-B840-AC7E3D0CF0D4}"/>
              </a:ext>
            </a:extLst>
          </p:cNvPr>
          <p:cNvSpPr>
            <a:spLocks noGrp="1"/>
          </p:cNvSpPr>
          <p:nvPr>
            <p:ph idx="22"/>
          </p:nvPr>
        </p:nvSpPr>
        <p:spPr>
          <a:xfrm>
            <a:off x="2493477" y="3851450"/>
            <a:ext cx="2286000" cy="2286000"/>
          </a:xfrm>
          <a:solidFill>
            <a:srgbClr val="054C70"/>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US"/>
              <a:t>Click to edit Master text styles</a:t>
            </a:r>
          </a:p>
        </p:txBody>
      </p:sp>
      <p:sp>
        <p:nvSpPr>
          <p:cNvPr id="18" name="Content Placeholder 2">
            <a:extLst>
              <a:ext uri="{FF2B5EF4-FFF2-40B4-BE49-F238E27FC236}">
                <a16:creationId xmlns:a16="http://schemas.microsoft.com/office/drawing/2014/main" id="{B937C7E4-A551-42F1-BAFC-F005B14AD88D}"/>
              </a:ext>
            </a:extLst>
          </p:cNvPr>
          <p:cNvSpPr>
            <a:spLocks noGrp="1"/>
          </p:cNvSpPr>
          <p:nvPr>
            <p:ph idx="23"/>
          </p:nvPr>
        </p:nvSpPr>
        <p:spPr>
          <a:xfrm>
            <a:off x="4968678" y="3851450"/>
            <a:ext cx="2286000" cy="2286000"/>
          </a:xfrm>
          <a:solidFill>
            <a:srgbClr val="054C70"/>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US"/>
              <a:t>Click to edit Master text styles</a:t>
            </a:r>
          </a:p>
        </p:txBody>
      </p:sp>
      <p:sp>
        <p:nvSpPr>
          <p:cNvPr id="19" name="Content Placeholder 2">
            <a:extLst>
              <a:ext uri="{FF2B5EF4-FFF2-40B4-BE49-F238E27FC236}">
                <a16:creationId xmlns:a16="http://schemas.microsoft.com/office/drawing/2014/main" id="{787A79B3-D321-4968-B3FA-A92742E8EC04}"/>
              </a:ext>
            </a:extLst>
          </p:cNvPr>
          <p:cNvSpPr>
            <a:spLocks noGrp="1"/>
          </p:cNvSpPr>
          <p:nvPr>
            <p:ph idx="24"/>
          </p:nvPr>
        </p:nvSpPr>
        <p:spPr>
          <a:xfrm>
            <a:off x="7443879" y="3851450"/>
            <a:ext cx="2286000" cy="2286000"/>
          </a:xfrm>
          <a:solidFill>
            <a:srgbClr val="054C70"/>
          </a:solidFill>
        </p:spPr>
        <p:txBody>
          <a:bodyPr lIns="137160" tIns="137160" rIns="137160" bIns="137160">
            <a:noAutofit/>
          </a:bodyPr>
          <a:lstStyle>
            <a:lvl1pPr marL="0" indent="0">
              <a:lnSpc>
                <a:spcPct val="100000"/>
              </a:lnSpc>
              <a:spcBef>
                <a:spcPts val="600"/>
              </a:spcBef>
              <a:buClr>
                <a:schemeClr val="accent2"/>
              </a:buClr>
              <a:buNone/>
              <a:defRPr sz="2000">
                <a:solidFill>
                  <a:schemeClr val="bg1"/>
                </a:solidFill>
              </a:defRPr>
            </a:lvl1pPr>
            <a:lvl2pPr marL="685800" indent="-288925">
              <a:lnSpc>
                <a:spcPct val="110000"/>
              </a:lnSpc>
              <a:buClr>
                <a:schemeClr val="accent4"/>
              </a:buClr>
              <a:defRPr sz="1800"/>
            </a:lvl2pPr>
            <a:lvl3pPr marL="974725" indent="-228600">
              <a:lnSpc>
                <a:spcPct val="110000"/>
              </a:lnSpc>
              <a:buClr>
                <a:schemeClr val="accent4"/>
              </a:buClr>
              <a:defRPr sz="1400"/>
            </a:lvl3pPr>
            <a:lvl4pPr marL="1257300" indent="-228600">
              <a:lnSpc>
                <a:spcPct val="110000"/>
              </a:lnSpc>
              <a:buClr>
                <a:schemeClr val="accent4"/>
              </a:buClr>
              <a:defRPr sz="1400"/>
            </a:lvl4pPr>
            <a:lvl5pPr marL="1257300" indent="0">
              <a:lnSpc>
                <a:spcPct val="110000"/>
              </a:lnSpc>
              <a:buClr>
                <a:schemeClr val="accent4"/>
              </a:buClr>
              <a:defRPr sz="1400"/>
            </a:lvl5pPr>
          </a:lstStyle>
          <a:p>
            <a:pPr lvl="0"/>
            <a:r>
              <a:rPr lang="en-US"/>
              <a:t>Click to edit Master text styles</a:t>
            </a:r>
          </a:p>
        </p:txBody>
      </p:sp>
      <p:sp>
        <p:nvSpPr>
          <p:cNvPr id="14" name="Title Placeholder 1">
            <a:extLst>
              <a:ext uri="{FF2B5EF4-FFF2-40B4-BE49-F238E27FC236}">
                <a16:creationId xmlns:a16="http://schemas.microsoft.com/office/drawing/2014/main" id="{3F6F5091-9D2B-AD43-B683-6264F9C87CA7}"/>
              </a:ext>
            </a:extLst>
          </p:cNvPr>
          <p:cNvSpPr>
            <a:spLocks noGrp="1"/>
          </p:cNvSpPr>
          <p:nvPr>
            <p:ph type="title"/>
          </p:nvPr>
        </p:nvSpPr>
        <p:spPr>
          <a:xfrm>
            <a:off x="800099" y="298186"/>
            <a:ext cx="10591801" cy="741915"/>
          </a:xfrm>
          <a:prstGeom prst="rect">
            <a:avLst/>
          </a:prstGeom>
        </p:spPr>
        <p:txBody>
          <a:bodyPr vert="horz" lIns="0" tIns="0" rIns="0" bIns="0" rtlCol="0" anchor="b">
            <a:noAutofit/>
          </a:bodyPr>
          <a:lstStyle/>
          <a:p>
            <a:r>
              <a:rPr lang="en-US"/>
              <a:t>Click to edit Master title style</a:t>
            </a:r>
            <a:endParaRPr lang="en-US" dirty="0"/>
          </a:p>
        </p:txBody>
      </p:sp>
      <p:sp>
        <p:nvSpPr>
          <p:cNvPr id="23" name="Text Placeholder 4">
            <a:extLst>
              <a:ext uri="{FF2B5EF4-FFF2-40B4-BE49-F238E27FC236}">
                <a16:creationId xmlns:a16="http://schemas.microsoft.com/office/drawing/2014/main" id="{D3AD2E01-91FF-B542-B81A-F58A7C7C2263}"/>
              </a:ext>
            </a:extLst>
          </p:cNvPr>
          <p:cNvSpPr>
            <a:spLocks noGrp="1"/>
          </p:cNvSpPr>
          <p:nvPr>
            <p:ph type="body" sz="quarter" idx="32" hasCustomPrompt="1"/>
          </p:nvPr>
        </p:nvSpPr>
        <p:spPr>
          <a:xfrm>
            <a:off x="800100" y="1145196"/>
            <a:ext cx="4876198" cy="134964"/>
          </a:xfrm>
        </p:spPr>
        <p:txBody>
          <a:bodyPr anchor="b">
            <a:noAutofit/>
          </a:bodyPr>
          <a:lstStyle>
            <a:lvl1pPr marL="0" indent="0">
              <a:spcBef>
                <a:spcPts val="0"/>
              </a:spcBef>
              <a:buNone/>
              <a:defRPr sz="900" baseline="0">
                <a:solidFill>
                  <a:schemeClr val="tx2"/>
                </a:solidFill>
              </a:defRPr>
            </a:lvl1pPr>
          </a:lstStyle>
          <a:p>
            <a:pPr lvl="0"/>
            <a:r>
              <a:rPr lang="en-US" dirty="0"/>
              <a:t>As of date</a:t>
            </a:r>
          </a:p>
        </p:txBody>
      </p:sp>
      <p:sp>
        <p:nvSpPr>
          <p:cNvPr id="15" name="Text Placeholder 7">
            <a:extLst>
              <a:ext uri="{FF2B5EF4-FFF2-40B4-BE49-F238E27FC236}">
                <a16:creationId xmlns:a16="http://schemas.microsoft.com/office/drawing/2014/main" id="{42006F9F-99D9-1240-AEB6-095B5245995B}"/>
              </a:ext>
            </a:extLst>
          </p:cNvPr>
          <p:cNvSpPr>
            <a:spLocks noGrp="1"/>
          </p:cNvSpPr>
          <p:nvPr>
            <p:ph type="body" sz="quarter" idx="33" hasCustomPrompt="1"/>
          </p:nvPr>
        </p:nvSpPr>
        <p:spPr>
          <a:xfrm>
            <a:off x="800099" y="6053328"/>
            <a:ext cx="10591801"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Tree>
    <p:extLst>
      <p:ext uri="{BB962C8B-B14F-4D97-AF65-F5344CB8AC3E}">
        <p14:creationId xmlns:p14="http://schemas.microsoft.com/office/powerpoint/2010/main" val="2587052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816">
          <p15:clr>
            <a:srgbClr val="A4A3A4"/>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Section Header w/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2F0F743-35F4-42B7-92EC-DC97F9E2E776}"/>
              </a:ext>
            </a:extLst>
          </p:cNvPr>
          <p:cNvSpPr/>
          <p:nvPr userDrawn="1"/>
        </p:nvSpPr>
        <p:spPr>
          <a:xfrm>
            <a:off x="0" y="6035041"/>
            <a:ext cx="12192000" cy="8229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dirty="0"/>
          </a:p>
        </p:txBody>
      </p:sp>
      <p:sp>
        <p:nvSpPr>
          <p:cNvPr id="3" name="Picture Placeholder 2">
            <a:extLst>
              <a:ext uri="{FF2B5EF4-FFF2-40B4-BE49-F238E27FC236}">
                <a16:creationId xmlns:a16="http://schemas.microsoft.com/office/drawing/2014/main" id="{14D4D313-B586-4D53-8887-D2B2DD6D317F}"/>
              </a:ext>
            </a:extLst>
          </p:cNvPr>
          <p:cNvSpPr>
            <a:spLocks noGrp="1"/>
          </p:cNvSpPr>
          <p:nvPr>
            <p:ph type="pic" sz="quarter" idx="12" hasCustomPrompt="1"/>
          </p:nvPr>
        </p:nvSpPr>
        <p:spPr>
          <a:xfrm>
            <a:off x="7040878" y="1371600"/>
            <a:ext cx="5149597" cy="4663440"/>
          </a:xfrm>
        </p:spPr>
        <p:txBody>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600"/>
            </a:lvl1pPr>
          </a:lstStyle>
          <a:p>
            <a:pPr marL="342900" marR="0" lvl="0" indent="-34290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Char char="§"/>
              <a:tabLst/>
              <a:defRPr/>
            </a:pPr>
            <a:r>
              <a:rPr lang="en-US" dirty="0"/>
              <a:t>This placeholder box is intended to include an image. To place an image here: (1) Copy selected image from Imagery Assets file. (2) Select this placeholder box and Paste image into box. (3) Go to Home &gt; Slides &gt; Reset to move image behind text. (Also, see “Tips for Working with Images” slide.)</a:t>
            </a:r>
          </a:p>
        </p:txBody>
      </p:sp>
      <p:sp>
        <p:nvSpPr>
          <p:cNvPr id="5" name="Title 1">
            <a:extLst>
              <a:ext uri="{FF2B5EF4-FFF2-40B4-BE49-F238E27FC236}">
                <a16:creationId xmlns:a16="http://schemas.microsoft.com/office/drawing/2014/main" id="{A604DF40-27BB-404F-88AD-CA0CC8F32C52}"/>
              </a:ext>
            </a:extLst>
          </p:cNvPr>
          <p:cNvSpPr>
            <a:spLocks noGrp="1"/>
          </p:cNvSpPr>
          <p:nvPr>
            <p:ph type="ctrTitle" hasCustomPrompt="1"/>
          </p:nvPr>
        </p:nvSpPr>
        <p:spPr>
          <a:xfrm>
            <a:off x="0" y="1371600"/>
            <a:ext cx="7040880" cy="4663440"/>
          </a:xfrm>
          <a:solidFill>
            <a:srgbClr val="054C70"/>
          </a:solidFill>
        </p:spPr>
        <p:txBody>
          <a:bodyPr lIns="1005840" tIns="91440" rIns="182880" bIns="91440" anchor="ctr">
            <a:noAutofit/>
          </a:bodyPr>
          <a:lstStyle>
            <a:lvl1pPr>
              <a:lnSpc>
                <a:spcPct val="94000"/>
              </a:lnSpc>
              <a:defRPr sz="3600" cap="all" baseline="0">
                <a:solidFill>
                  <a:schemeClr val="bg1"/>
                </a:solidFill>
                <a:latin typeface="Arial Black" panose="020B0A04020102020204" pitchFamily="34" charset="0"/>
              </a:defRPr>
            </a:lvl1pPr>
          </a:lstStyle>
          <a:p>
            <a:r>
              <a:rPr lang="en-US" dirty="0"/>
              <a:t>Divider with image Title 2 lines max</a:t>
            </a:r>
          </a:p>
        </p:txBody>
      </p:sp>
      <p:sp>
        <p:nvSpPr>
          <p:cNvPr id="8" name="Text Placeholder 2">
            <a:extLst>
              <a:ext uri="{FF2B5EF4-FFF2-40B4-BE49-F238E27FC236}">
                <a16:creationId xmlns:a16="http://schemas.microsoft.com/office/drawing/2014/main" id="{3F16D0CC-6C3A-4505-A5D5-ED9711182D3F}"/>
              </a:ext>
            </a:extLst>
          </p:cNvPr>
          <p:cNvSpPr>
            <a:spLocks noGrp="1"/>
          </p:cNvSpPr>
          <p:nvPr>
            <p:ph type="body" sz="quarter" idx="11" hasCustomPrompt="1"/>
          </p:nvPr>
        </p:nvSpPr>
        <p:spPr>
          <a:xfrm>
            <a:off x="1005840" y="4572000"/>
            <a:ext cx="5454595" cy="1219256"/>
          </a:xfrm>
        </p:spPr>
        <p:txBody>
          <a:bodyPr>
            <a:noAutofit/>
          </a:bodyPr>
          <a:lstStyle>
            <a:lvl1pPr marL="285750" indent="-285750">
              <a:spcBef>
                <a:spcPts val="1000"/>
              </a:spcBef>
              <a:buFont typeface="Wingdings" panose="05000000000000000000" pitchFamily="2" charset="2"/>
              <a:buChar char="§"/>
              <a:defRPr sz="1600">
                <a:solidFill>
                  <a:schemeClr val="bg1"/>
                </a:solidFill>
                <a:latin typeface="Arial" panose="020B0604020202020204" pitchFamily="34" charset="0"/>
                <a:cs typeface="Arial" panose="020B0604020202020204" pitchFamily="34" charset="0"/>
              </a:defRPr>
            </a:lvl1pPr>
          </a:lstStyle>
          <a:p>
            <a:r>
              <a:rPr lang="en-US" dirty="0"/>
              <a:t>Optional—Agenda items or speaker name</a:t>
            </a:r>
            <a:br>
              <a:rPr lang="en-US" dirty="0"/>
            </a:br>
            <a:r>
              <a:rPr lang="en-US" dirty="0"/>
              <a:t>Arial, regular, 16 </a:t>
            </a:r>
            <a:r>
              <a:rPr lang="en-US" dirty="0" err="1"/>
              <a:t>pt</a:t>
            </a:r>
            <a:r>
              <a:rPr lang="en-US" dirty="0"/>
              <a:t>, white, with or without bullets</a:t>
            </a:r>
            <a:br>
              <a:rPr lang="en-US" dirty="0"/>
            </a:br>
            <a:r>
              <a:rPr lang="en-US" dirty="0"/>
              <a:t>Delete this box if you are not using </a:t>
            </a:r>
          </a:p>
        </p:txBody>
      </p:sp>
      <p:pic>
        <p:nvPicPr>
          <p:cNvPr id="12" name="Picture 11">
            <a:extLst>
              <a:ext uri="{FF2B5EF4-FFF2-40B4-BE49-F238E27FC236}">
                <a16:creationId xmlns:a16="http://schemas.microsoft.com/office/drawing/2014/main" id="{E6139081-1C2E-FF4C-B677-9E9E66F0C9E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02975" y="433917"/>
            <a:ext cx="597606" cy="597606"/>
          </a:xfrm>
          <a:prstGeom prst="rect">
            <a:avLst/>
          </a:prstGeom>
        </p:spPr>
      </p:pic>
    </p:spTree>
    <p:extLst>
      <p:ext uri="{BB962C8B-B14F-4D97-AF65-F5344CB8AC3E}">
        <p14:creationId xmlns:p14="http://schemas.microsoft.com/office/powerpoint/2010/main" val="2915732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1_Content">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D140CB-62F3-E043-8695-9FAEA8933FCF}"/>
              </a:ext>
            </a:extLst>
          </p:cNvPr>
          <p:cNvSpPr>
            <a:spLocks noGrp="1"/>
          </p:cNvSpPr>
          <p:nvPr>
            <p:ph type="title"/>
          </p:nvPr>
        </p:nvSpPr>
        <p:spPr>
          <a:xfrm>
            <a:off x="800101" y="298186"/>
            <a:ext cx="10591801" cy="741915"/>
          </a:xfrm>
          <a:prstGeom prst="rect">
            <a:avLst/>
          </a:prstGeom>
        </p:spPr>
        <p:txBody>
          <a:bodyPr vert="horz" lIns="0" tIns="0" rIns="0" bIns="0" rtlCol="0" anchor="b">
            <a:noAutofit/>
          </a:bodyPr>
          <a:lstStyle/>
          <a:p>
            <a:r>
              <a:rPr lang="en-US"/>
              <a:t>Click to edit Master title style</a:t>
            </a:r>
            <a:endParaRPr lang="en-US" dirty="0"/>
          </a:p>
        </p:txBody>
      </p:sp>
      <p:sp>
        <p:nvSpPr>
          <p:cNvPr id="15" name="Content Placeholder 14">
            <a:extLst>
              <a:ext uri="{FF2B5EF4-FFF2-40B4-BE49-F238E27FC236}">
                <a16:creationId xmlns:a16="http://schemas.microsoft.com/office/drawing/2014/main" id="{933FF1EB-76C3-9C40-B7DD-25FFCC705412}"/>
              </a:ext>
            </a:extLst>
          </p:cNvPr>
          <p:cNvSpPr>
            <a:spLocks noGrp="1"/>
          </p:cNvSpPr>
          <p:nvPr>
            <p:ph sz="quarter" idx="20"/>
          </p:nvPr>
        </p:nvSpPr>
        <p:spPr>
          <a:xfrm>
            <a:off x="799905" y="1372124"/>
            <a:ext cx="10591995" cy="45257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4">
            <a:extLst>
              <a:ext uri="{FF2B5EF4-FFF2-40B4-BE49-F238E27FC236}">
                <a16:creationId xmlns:a16="http://schemas.microsoft.com/office/drawing/2014/main" id="{7BE8E978-19FA-DC42-8B5E-FB908213BD83}"/>
              </a:ext>
            </a:extLst>
          </p:cNvPr>
          <p:cNvSpPr>
            <a:spLocks noGrp="1"/>
          </p:cNvSpPr>
          <p:nvPr>
            <p:ph type="body" sz="quarter" idx="14" hasCustomPrompt="1"/>
          </p:nvPr>
        </p:nvSpPr>
        <p:spPr>
          <a:xfrm>
            <a:off x="800100" y="1145196"/>
            <a:ext cx="4876198" cy="134964"/>
          </a:xfrm>
        </p:spPr>
        <p:txBody>
          <a:bodyPr anchor="b">
            <a:noAutofit/>
          </a:bodyPr>
          <a:lstStyle>
            <a:lvl1pPr marL="0" indent="0">
              <a:spcBef>
                <a:spcPts val="0"/>
              </a:spcBef>
              <a:buNone/>
              <a:defRPr sz="900" baseline="0">
                <a:solidFill>
                  <a:schemeClr val="tx2"/>
                </a:solidFill>
              </a:defRPr>
            </a:lvl1pPr>
          </a:lstStyle>
          <a:p>
            <a:pPr lvl="0"/>
            <a:r>
              <a:rPr lang="en-US" dirty="0"/>
              <a:t>As of date</a:t>
            </a:r>
          </a:p>
        </p:txBody>
      </p:sp>
      <p:sp>
        <p:nvSpPr>
          <p:cNvPr id="10" name="Text Placeholder 7">
            <a:extLst>
              <a:ext uri="{FF2B5EF4-FFF2-40B4-BE49-F238E27FC236}">
                <a16:creationId xmlns:a16="http://schemas.microsoft.com/office/drawing/2014/main" id="{C56A0A50-4380-3049-988D-84D67FE21EAA}"/>
              </a:ext>
            </a:extLst>
          </p:cNvPr>
          <p:cNvSpPr>
            <a:spLocks noGrp="1"/>
          </p:cNvSpPr>
          <p:nvPr>
            <p:ph type="body" sz="quarter" idx="21" hasCustomPrompt="1"/>
          </p:nvPr>
        </p:nvSpPr>
        <p:spPr>
          <a:xfrm>
            <a:off x="800099" y="6053328"/>
            <a:ext cx="10591801"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Tree>
    <p:extLst>
      <p:ext uri="{BB962C8B-B14F-4D97-AF65-F5344CB8AC3E}">
        <p14:creationId xmlns:p14="http://schemas.microsoft.com/office/powerpoint/2010/main" val="1812670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4" orient="horz" pos="816">
          <p15:clr>
            <a:srgbClr val="A4A3A4"/>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userDrawn="1">
  <p:cSld name="Thank You">
    <p:bg>
      <p:bgPr>
        <a:solidFill>
          <a:schemeClr val="accent1"/>
        </a:solidFill>
        <a:effectLst/>
      </p:bgPr>
    </p:bg>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F240AFA7-7687-3044-97AD-467761283755}"/>
              </a:ext>
            </a:extLst>
          </p:cNvPr>
          <p:cNvGraphicFramePr>
            <a:graphicFrameLocks noGrp="1"/>
          </p:cNvGraphicFramePr>
          <p:nvPr userDrawn="1">
            <p:extLst>
              <p:ext uri="{D42A27DB-BD31-4B8C-83A1-F6EECF244321}">
                <p14:modId xmlns:p14="http://schemas.microsoft.com/office/powerpoint/2010/main" val="2314222235"/>
              </p:ext>
            </p:extLst>
          </p:nvPr>
        </p:nvGraphicFramePr>
        <p:xfrm>
          <a:off x="0" y="1534919"/>
          <a:ext cx="2291508" cy="2295438"/>
        </p:xfrm>
        <a:graphic>
          <a:graphicData uri="http://schemas.openxmlformats.org/drawingml/2006/table">
            <a:tbl>
              <a:tblPr>
                <a:tableStyleId>{5C22544A-7EE6-4342-B048-85BDC9FD1C3A}</a:tableStyleId>
              </a:tblPr>
              <a:tblGrid>
                <a:gridCol w="381918">
                  <a:extLst>
                    <a:ext uri="{9D8B030D-6E8A-4147-A177-3AD203B41FA5}">
                      <a16:colId xmlns:a16="http://schemas.microsoft.com/office/drawing/2014/main" val="628359703"/>
                    </a:ext>
                  </a:extLst>
                </a:gridCol>
                <a:gridCol w="381918">
                  <a:extLst>
                    <a:ext uri="{9D8B030D-6E8A-4147-A177-3AD203B41FA5}">
                      <a16:colId xmlns:a16="http://schemas.microsoft.com/office/drawing/2014/main" val="805104722"/>
                    </a:ext>
                  </a:extLst>
                </a:gridCol>
                <a:gridCol w="381918">
                  <a:extLst>
                    <a:ext uri="{9D8B030D-6E8A-4147-A177-3AD203B41FA5}">
                      <a16:colId xmlns:a16="http://schemas.microsoft.com/office/drawing/2014/main" val="3183802288"/>
                    </a:ext>
                  </a:extLst>
                </a:gridCol>
                <a:gridCol w="381918">
                  <a:extLst>
                    <a:ext uri="{9D8B030D-6E8A-4147-A177-3AD203B41FA5}">
                      <a16:colId xmlns:a16="http://schemas.microsoft.com/office/drawing/2014/main" val="1728470798"/>
                    </a:ext>
                  </a:extLst>
                </a:gridCol>
                <a:gridCol w="381918">
                  <a:extLst>
                    <a:ext uri="{9D8B030D-6E8A-4147-A177-3AD203B41FA5}">
                      <a16:colId xmlns:a16="http://schemas.microsoft.com/office/drawing/2014/main" val="2565793891"/>
                    </a:ext>
                  </a:extLst>
                </a:gridCol>
                <a:gridCol w="381918">
                  <a:extLst>
                    <a:ext uri="{9D8B030D-6E8A-4147-A177-3AD203B41FA5}">
                      <a16:colId xmlns:a16="http://schemas.microsoft.com/office/drawing/2014/main" val="2635794458"/>
                    </a:ext>
                  </a:extLst>
                </a:gridCol>
              </a:tblGrid>
              <a:tr h="382573">
                <a:tc>
                  <a:txBody>
                    <a:bodyPr/>
                    <a:lstStyle/>
                    <a:p>
                      <a:endParaRPr lang="en-US" sz="200" dirty="0"/>
                    </a:p>
                  </a:txBody>
                  <a:tcPr marL="0" marR="0" marT="0" marB="0">
                    <a:lnL w="28575" cap="flat" cmpd="sng" algn="ctr">
                      <a:no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2549114650"/>
                  </a:ext>
                </a:extLst>
              </a:tr>
              <a:tr h="382573">
                <a:tc>
                  <a:txBody>
                    <a:bodyPr/>
                    <a:lstStyle/>
                    <a:p>
                      <a:endParaRPr lang="en-US" sz="200" dirty="0"/>
                    </a:p>
                  </a:txBody>
                  <a:tcPr marL="0" marR="0" marT="0" marB="0">
                    <a:lnL w="28575" cap="flat" cmpd="sng" algn="ctr">
                      <a:no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1369909417"/>
                  </a:ext>
                </a:extLst>
              </a:tr>
              <a:tr h="382573">
                <a:tc>
                  <a:txBody>
                    <a:bodyPr/>
                    <a:lstStyle/>
                    <a:p>
                      <a:endParaRPr lang="en-US" sz="200" dirty="0"/>
                    </a:p>
                  </a:txBody>
                  <a:tcPr marL="0" marR="0" marT="0" marB="0">
                    <a:lnL w="28575" cap="flat" cmpd="sng" algn="ctr">
                      <a:no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533817077"/>
                  </a:ext>
                </a:extLst>
              </a:tr>
              <a:tr h="382573">
                <a:tc>
                  <a:txBody>
                    <a:bodyPr/>
                    <a:lstStyle/>
                    <a:p>
                      <a:endParaRPr lang="en-US" sz="200" dirty="0"/>
                    </a:p>
                  </a:txBody>
                  <a:tcPr marL="0" marR="0" marT="0" marB="0">
                    <a:lnL w="28575" cap="flat" cmpd="sng" algn="ctr">
                      <a:no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622309809"/>
                  </a:ext>
                </a:extLst>
              </a:tr>
              <a:tr h="382573">
                <a:tc>
                  <a:txBody>
                    <a:bodyPr/>
                    <a:lstStyle/>
                    <a:p>
                      <a:endParaRPr lang="en-US" sz="200" dirty="0"/>
                    </a:p>
                  </a:txBody>
                  <a:tcPr marL="0" marR="0" marT="0" marB="0">
                    <a:lnL w="28575" cap="flat" cmpd="sng" algn="ctr">
                      <a:no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961212214"/>
                  </a:ext>
                </a:extLst>
              </a:tr>
              <a:tr h="382573">
                <a:tc>
                  <a:txBody>
                    <a:bodyPr/>
                    <a:lstStyle/>
                    <a:p>
                      <a:endParaRPr lang="en-US" sz="200" dirty="0"/>
                    </a:p>
                  </a:txBody>
                  <a:tcPr marL="0" marR="0" marT="0" marB="0">
                    <a:lnL w="28575" cap="flat" cmpd="sng" algn="ctr">
                      <a:no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1886695947"/>
                  </a:ext>
                </a:extLst>
              </a:tr>
            </a:tbl>
          </a:graphicData>
        </a:graphic>
      </p:graphicFrame>
      <p:graphicFrame>
        <p:nvGraphicFramePr>
          <p:cNvPr id="12" name="Table 11">
            <a:extLst>
              <a:ext uri="{FF2B5EF4-FFF2-40B4-BE49-F238E27FC236}">
                <a16:creationId xmlns:a16="http://schemas.microsoft.com/office/drawing/2014/main" id="{A17223BA-E99A-3841-BB5F-226C6F3A0BDD}"/>
              </a:ext>
            </a:extLst>
          </p:cNvPr>
          <p:cNvGraphicFramePr>
            <a:graphicFrameLocks noGrp="1"/>
          </p:cNvGraphicFramePr>
          <p:nvPr userDrawn="1">
            <p:extLst>
              <p:ext uri="{D42A27DB-BD31-4B8C-83A1-F6EECF244321}">
                <p14:modId xmlns:p14="http://schemas.microsoft.com/office/powerpoint/2010/main" val="319109105"/>
              </p:ext>
            </p:extLst>
          </p:nvPr>
        </p:nvGraphicFramePr>
        <p:xfrm>
          <a:off x="2280492" y="1534919"/>
          <a:ext cx="2291508" cy="2295438"/>
        </p:xfrm>
        <a:graphic>
          <a:graphicData uri="http://schemas.openxmlformats.org/drawingml/2006/table">
            <a:tbl>
              <a:tblPr>
                <a:tableStyleId>{5C22544A-7EE6-4342-B048-85BDC9FD1C3A}</a:tableStyleId>
              </a:tblPr>
              <a:tblGrid>
                <a:gridCol w="381918">
                  <a:extLst>
                    <a:ext uri="{9D8B030D-6E8A-4147-A177-3AD203B41FA5}">
                      <a16:colId xmlns:a16="http://schemas.microsoft.com/office/drawing/2014/main" val="628359703"/>
                    </a:ext>
                  </a:extLst>
                </a:gridCol>
                <a:gridCol w="381918">
                  <a:extLst>
                    <a:ext uri="{9D8B030D-6E8A-4147-A177-3AD203B41FA5}">
                      <a16:colId xmlns:a16="http://schemas.microsoft.com/office/drawing/2014/main" val="805104722"/>
                    </a:ext>
                  </a:extLst>
                </a:gridCol>
                <a:gridCol w="381918">
                  <a:extLst>
                    <a:ext uri="{9D8B030D-6E8A-4147-A177-3AD203B41FA5}">
                      <a16:colId xmlns:a16="http://schemas.microsoft.com/office/drawing/2014/main" val="3183802288"/>
                    </a:ext>
                  </a:extLst>
                </a:gridCol>
                <a:gridCol w="381918">
                  <a:extLst>
                    <a:ext uri="{9D8B030D-6E8A-4147-A177-3AD203B41FA5}">
                      <a16:colId xmlns:a16="http://schemas.microsoft.com/office/drawing/2014/main" val="1728470798"/>
                    </a:ext>
                  </a:extLst>
                </a:gridCol>
                <a:gridCol w="381918">
                  <a:extLst>
                    <a:ext uri="{9D8B030D-6E8A-4147-A177-3AD203B41FA5}">
                      <a16:colId xmlns:a16="http://schemas.microsoft.com/office/drawing/2014/main" val="2565793891"/>
                    </a:ext>
                  </a:extLst>
                </a:gridCol>
                <a:gridCol w="381918">
                  <a:extLst>
                    <a:ext uri="{9D8B030D-6E8A-4147-A177-3AD203B41FA5}">
                      <a16:colId xmlns:a16="http://schemas.microsoft.com/office/drawing/2014/main" val="2635794458"/>
                    </a:ext>
                  </a:extLst>
                </a:gridCol>
              </a:tblGrid>
              <a:tr h="382573">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2549114650"/>
                  </a:ext>
                </a:extLst>
              </a:tr>
              <a:tr h="382573">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1369909417"/>
                  </a:ext>
                </a:extLst>
              </a:tr>
              <a:tr h="382573">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533817077"/>
                  </a:ext>
                </a:extLst>
              </a:tr>
              <a:tr h="382573">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622309809"/>
                  </a:ext>
                </a:extLst>
              </a:tr>
              <a:tr h="382573">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961212214"/>
                  </a:ext>
                </a:extLst>
              </a:tr>
              <a:tr h="382573">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1886695947"/>
                  </a:ext>
                </a:extLst>
              </a:tr>
            </a:tbl>
          </a:graphicData>
        </a:graphic>
      </p:graphicFrame>
      <p:graphicFrame>
        <p:nvGraphicFramePr>
          <p:cNvPr id="13" name="Table 12">
            <a:extLst>
              <a:ext uri="{FF2B5EF4-FFF2-40B4-BE49-F238E27FC236}">
                <a16:creationId xmlns:a16="http://schemas.microsoft.com/office/drawing/2014/main" id="{FD1AB01E-C018-FB47-A153-131B23132C6F}"/>
              </a:ext>
            </a:extLst>
          </p:cNvPr>
          <p:cNvGraphicFramePr>
            <a:graphicFrameLocks noGrp="1"/>
          </p:cNvGraphicFramePr>
          <p:nvPr userDrawn="1">
            <p:extLst>
              <p:ext uri="{D42A27DB-BD31-4B8C-83A1-F6EECF244321}">
                <p14:modId xmlns:p14="http://schemas.microsoft.com/office/powerpoint/2010/main" val="4055916172"/>
              </p:ext>
            </p:extLst>
          </p:nvPr>
        </p:nvGraphicFramePr>
        <p:xfrm>
          <a:off x="0" y="3826427"/>
          <a:ext cx="2291508" cy="2295438"/>
        </p:xfrm>
        <a:graphic>
          <a:graphicData uri="http://schemas.openxmlformats.org/drawingml/2006/table">
            <a:tbl>
              <a:tblPr>
                <a:tableStyleId>{5C22544A-7EE6-4342-B048-85BDC9FD1C3A}</a:tableStyleId>
              </a:tblPr>
              <a:tblGrid>
                <a:gridCol w="381918">
                  <a:extLst>
                    <a:ext uri="{9D8B030D-6E8A-4147-A177-3AD203B41FA5}">
                      <a16:colId xmlns:a16="http://schemas.microsoft.com/office/drawing/2014/main" val="628359703"/>
                    </a:ext>
                  </a:extLst>
                </a:gridCol>
                <a:gridCol w="381918">
                  <a:extLst>
                    <a:ext uri="{9D8B030D-6E8A-4147-A177-3AD203B41FA5}">
                      <a16:colId xmlns:a16="http://schemas.microsoft.com/office/drawing/2014/main" val="805104722"/>
                    </a:ext>
                  </a:extLst>
                </a:gridCol>
                <a:gridCol w="381918">
                  <a:extLst>
                    <a:ext uri="{9D8B030D-6E8A-4147-A177-3AD203B41FA5}">
                      <a16:colId xmlns:a16="http://schemas.microsoft.com/office/drawing/2014/main" val="3183802288"/>
                    </a:ext>
                  </a:extLst>
                </a:gridCol>
                <a:gridCol w="381918">
                  <a:extLst>
                    <a:ext uri="{9D8B030D-6E8A-4147-A177-3AD203B41FA5}">
                      <a16:colId xmlns:a16="http://schemas.microsoft.com/office/drawing/2014/main" val="1728470798"/>
                    </a:ext>
                  </a:extLst>
                </a:gridCol>
                <a:gridCol w="381918">
                  <a:extLst>
                    <a:ext uri="{9D8B030D-6E8A-4147-A177-3AD203B41FA5}">
                      <a16:colId xmlns:a16="http://schemas.microsoft.com/office/drawing/2014/main" val="2565793891"/>
                    </a:ext>
                  </a:extLst>
                </a:gridCol>
                <a:gridCol w="381918">
                  <a:extLst>
                    <a:ext uri="{9D8B030D-6E8A-4147-A177-3AD203B41FA5}">
                      <a16:colId xmlns:a16="http://schemas.microsoft.com/office/drawing/2014/main" val="2635794458"/>
                    </a:ext>
                  </a:extLst>
                </a:gridCol>
              </a:tblGrid>
              <a:tr h="382573">
                <a:tc>
                  <a:txBody>
                    <a:bodyPr/>
                    <a:lstStyle/>
                    <a:p>
                      <a:endParaRPr lang="en-US" sz="200" dirty="0"/>
                    </a:p>
                  </a:txBody>
                  <a:tcPr marL="0" marR="0" marT="0" marB="0">
                    <a:lnL w="28575" cap="flat" cmpd="sng" algn="ctr">
                      <a:no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2549114650"/>
                  </a:ext>
                </a:extLst>
              </a:tr>
              <a:tr h="382573">
                <a:tc>
                  <a:txBody>
                    <a:bodyPr/>
                    <a:lstStyle/>
                    <a:p>
                      <a:endParaRPr lang="en-US" sz="200" dirty="0"/>
                    </a:p>
                  </a:txBody>
                  <a:tcPr marL="0" marR="0" marT="0" marB="0">
                    <a:lnL w="28575" cap="flat" cmpd="sng" algn="ctr">
                      <a:no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1369909417"/>
                  </a:ext>
                </a:extLst>
              </a:tr>
              <a:tr h="382573">
                <a:tc>
                  <a:txBody>
                    <a:bodyPr/>
                    <a:lstStyle/>
                    <a:p>
                      <a:endParaRPr lang="en-US" sz="200" dirty="0"/>
                    </a:p>
                  </a:txBody>
                  <a:tcPr marL="0" marR="0" marT="0" marB="0">
                    <a:lnL w="28575" cap="flat" cmpd="sng" algn="ctr">
                      <a:no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533817077"/>
                  </a:ext>
                </a:extLst>
              </a:tr>
              <a:tr h="382573">
                <a:tc>
                  <a:txBody>
                    <a:bodyPr/>
                    <a:lstStyle/>
                    <a:p>
                      <a:endParaRPr lang="en-US" sz="200" dirty="0"/>
                    </a:p>
                  </a:txBody>
                  <a:tcPr marL="0" marR="0" marT="0" marB="0">
                    <a:lnL w="28575" cap="flat" cmpd="sng" algn="ctr">
                      <a:no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622309809"/>
                  </a:ext>
                </a:extLst>
              </a:tr>
              <a:tr h="382573">
                <a:tc>
                  <a:txBody>
                    <a:bodyPr/>
                    <a:lstStyle/>
                    <a:p>
                      <a:endParaRPr lang="en-US" sz="200" dirty="0"/>
                    </a:p>
                  </a:txBody>
                  <a:tcPr marL="0" marR="0" marT="0" marB="0">
                    <a:lnL w="28575" cap="flat" cmpd="sng" algn="ctr">
                      <a:no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961212214"/>
                  </a:ext>
                </a:extLst>
              </a:tr>
              <a:tr h="382573">
                <a:tc>
                  <a:txBody>
                    <a:bodyPr/>
                    <a:lstStyle/>
                    <a:p>
                      <a:endParaRPr lang="en-US" sz="200" dirty="0"/>
                    </a:p>
                  </a:txBody>
                  <a:tcPr marL="0" marR="0" marT="0" marB="0">
                    <a:lnL w="28575" cap="flat" cmpd="sng" algn="ctr">
                      <a:no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1886695947"/>
                  </a:ext>
                </a:extLst>
              </a:tr>
            </a:tbl>
          </a:graphicData>
        </a:graphic>
      </p:graphicFrame>
      <p:graphicFrame>
        <p:nvGraphicFramePr>
          <p:cNvPr id="14" name="Table 13">
            <a:extLst>
              <a:ext uri="{FF2B5EF4-FFF2-40B4-BE49-F238E27FC236}">
                <a16:creationId xmlns:a16="http://schemas.microsoft.com/office/drawing/2014/main" id="{2B0DDD9E-E7D8-C44D-95C5-A0A88FC05CC3}"/>
              </a:ext>
            </a:extLst>
          </p:cNvPr>
          <p:cNvGraphicFramePr>
            <a:graphicFrameLocks noGrp="1"/>
          </p:cNvGraphicFramePr>
          <p:nvPr userDrawn="1">
            <p:extLst>
              <p:ext uri="{D42A27DB-BD31-4B8C-83A1-F6EECF244321}">
                <p14:modId xmlns:p14="http://schemas.microsoft.com/office/powerpoint/2010/main" val="366269000"/>
              </p:ext>
            </p:extLst>
          </p:nvPr>
        </p:nvGraphicFramePr>
        <p:xfrm>
          <a:off x="2280492" y="3826427"/>
          <a:ext cx="2291508" cy="2295438"/>
        </p:xfrm>
        <a:graphic>
          <a:graphicData uri="http://schemas.openxmlformats.org/drawingml/2006/table">
            <a:tbl>
              <a:tblPr>
                <a:tableStyleId>{5C22544A-7EE6-4342-B048-85BDC9FD1C3A}</a:tableStyleId>
              </a:tblPr>
              <a:tblGrid>
                <a:gridCol w="381918">
                  <a:extLst>
                    <a:ext uri="{9D8B030D-6E8A-4147-A177-3AD203B41FA5}">
                      <a16:colId xmlns:a16="http://schemas.microsoft.com/office/drawing/2014/main" val="628359703"/>
                    </a:ext>
                  </a:extLst>
                </a:gridCol>
                <a:gridCol w="381918">
                  <a:extLst>
                    <a:ext uri="{9D8B030D-6E8A-4147-A177-3AD203B41FA5}">
                      <a16:colId xmlns:a16="http://schemas.microsoft.com/office/drawing/2014/main" val="805104722"/>
                    </a:ext>
                  </a:extLst>
                </a:gridCol>
                <a:gridCol w="381918">
                  <a:extLst>
                    <a:ext uri="{9D8B030D-6E8A-4147-A177-3AD203B41FA5}">
                      <a16:colId xmlns:a16="http://schemas.microsoft.com/office/drawing/2014/main" val="3183802288"/>
                    </a:ext>
                  </a:extLst>
                </a:gridCol>
                <a:gridCol w="381918">
                  <a:extLst>
                    <a:ext uri="{9D8B030D-6E8A-4147-A177-3AD203B41FA5}">
                      <a16:colId xmlns:a16="http://schemas.microsoft.com/office/drawing/2014/main" val="1728470798"/>
                    </a:ext>
                  </a:extLst>
                </a:gridCol>
                <a:gridCol w="381918">
                  <a:extLst>
                    <a:ext uri="{9D8B030D-6E8A-4147-A177-3AD203B41FA5}">
                      <a16:colId xmlns:a16="http://schemas.microsoft.com/office/drawing/2014/main" val="2565793891"/>
                    </a:ext>
                  </a:extLst>
                </a:gridCol>
                <a:gridCol w="381918">
                  <a:extLst>
                    <a:ext uri="{9D8B030D-6E8A-4147-A177-3AD203B41FA5}">
                      <a16:colId xmlns:a16="http://schemas.microsoft.com/office/drawing/2014/main" val="2635794458"/>
                    </a:ext>
                  </a:extLst>
                </a:gridCol>
              </a:tblGrid>
              <a:tr h="382573">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2549114650"/>
                  </a:ext>
                </a:extLst>
              </a:tr>
              <a:tr h="382573">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1369909417"/>
                  </a:ext>
                </a:extLst>
              </a:tr>
              <a:tr h="382573">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533817077"/>
                  </a:ext>
                </a:extLst>
              </a:tr>
              <a:tr h="382573">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622309809"/>
                  </a:ext>
                </a:extLst>
              </a:tr>
              <a:tr h="382573">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3961212214"/>
                  </a:ext>
                </a:extLst>
              </a:tr>
              <a:tr h="382573">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tc>
                  <a:txBody>
                    <a:bodyPr/>
                    <a:lstStyle/>
                    <a:p>
                      <a:endParaRPr lang="en-US" sz="200" dirty="0"/>
                    </a:p>
                  </a:txBody>
                  <a:tcPr marL="0" marR="0" marT="0" marB="0">
                    <a:lnL w="28575" cap="flat" cmpd="sng" algn="ctr">
                      <a:solidFill>
                        <a:schemeClr val="accent1"/>
                      </a:solidFill>
                      <a:prstDash val="solid"/>
                      <a:round/>
                      <a:headEnd type="none" w="med" len="med"/>
                      <a:tailEnd type="none" w="med" len="med"/>
                    </a:lnL>
                    <a:lnR w="28575" cap="flat" cmpd="sng" algn="ctr">
                      <a:solidFill>
                        <a:schemeClr val="accent1"/>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solidFill>
                      <a:schemeClr val="accent5">
                        <a:alpha val="10000"/>
                      </a:schemeClr>
                    </a:solidFill>
                  </a:tcPr>
                </a:tc>
                <a:extLst>
                  <a:ext uri="{0D108BD9-81ED-4DB2-BD59-A6C34878D82A}">
                    <a16:rowId xmlns:a16="http://schemas.microsoft.com/office/drawing/2014/main" val="1886695947"/>
                  </a:ext>
                </a:extLst>
              </a:tr>
            </a:tbl>
          </a:graphicData>
        </a:graphic>
      </p:graphicFrame>
      <p:pic>
        <p:nvPicPr>
          <p:cNvPr id="8" name="Picture 7">
            <a:extLst>
              <a:ext uri="{FF2B5EF4-FFF2-40B4-BE49-F238E27FC236}">
                <a16:creationId xmlns:a16="http://schemas.microsoft.com/office/drawing/2014/main" id="{7AA29B8C-2A49-3449-A0CF-7C32BCD4119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02975" y="433917"/>
            <a:ext cx="597606" cy="597606"/>
          </a:xfrm>
          <a:prstGeom prst="rect">
            <a:avLst/>
          </a:prstGeom>
        </p:spPr>
      </p:pic>
      <p:sp>
        <p:nvSpPr>
          <p:cNvPr id="5" name="Title 12"/>
          <p:cNvSpPr txBox="1">
            <a:spLocks/>
          </p:cNvSpPr>
          <p:nvPr/>
        </p:nvSpPr>
        <p:spPr bwMode="auto">
          <a:xfrm>
            <a:off x="681599" y="3974410"/>
            <a:ext cx="10163895" cy="1064086"/>
          </a:xfrm>
          <a:prstGeom prst="rect">
            <a:avLst/>
          </a:prstGeom>
        </p:spPr>
        <p:txBody>
          <a:bodyPr vert="horz" lIns="0" tIns="0" rIns="0" bIns="0" rtlCol="0" anchor="ctr">
            <a:noAutofit/>
          </a:bodyPr>
          <a:lstStyle>
            <a:lvl1pPr algn="l" defTabSz="914400" rtl="0" eaLnBrk="1" latinLnBrk="0" hangingPunct="1">
              <a:lnSpc>
                <a:spcPct val="85000"/>
              </a:lnSpc>
              <a:spcBef>
                <a:spcPct val="0"/>
              </a:spcBef>
              <a:buNone/>
              <a:defRPr sz="2600" kern="1200">
                <a:solidFill>
                  <a:schemeClr val="accent2"/>
                </a:solidFill>
                <a:latin typeface="+mj-lt"/>
                <a:ea typeface="+mj-ea"/>
                <a:cs typeface="+mj-cs"/>
              </a:defRPr>
            </a:lvl1pPr>
          </a:lstStyle>
          <a:p>
            <a:r>
              <a:rPr lang="en-US" sz="2600" dirty="0">
                <a:solidFill>
                  <a:schemeClr val="accent2"/>
                </a:solidFill>
              </a:rPr>
              <a:t>THANK YOU</a:t>
            </a:r>
          </a:p>
        </p:txBody>
      </p:sp>
      <p:sp>
        <p:nvSpPr>
          <p:cNvPr id="3" name="Text Placeholder 2">
            <a:extLst>
              <a:ext uri="{FF2B5EF4-FFF2-40B4-BE49-F238E27FC236}">
                <a16:creationId xmlns:a16="http://schemas.microsoft.com/office/drawing/2014/main" id="{A4E7BCD1-0033-464F-ADFD-915E9EB7684F}"/>
              </a:ext>
            </a:extLst>
          </p:cNvPr>
          <p:cNvSpPr>
            <a:spLocks noGrp="1"/>
          </p:cNvSpPr>
          <p:nvPr>
            <p:ph type="body" sz="quarter" idx="10" hasCustomPrompt="1"/>
          </p:nvPr>
        </p:nvSpPr>
        <p:spPr>
          <a:xfrm>
            <a:off x="681599" y="6429375"/>
            <a:ext cx="2352675" cy="236537"/>
          </a:xfrm>
        </p:spPr>
        <p:txBody>
          <a:bodyPr/>
          <a:lstStyle>
            <a:lvl1pPr marL="0" indent="0">
              <a:lnSpc>
                <a:spcPct val="100000"/>
              </a:lnSpc>
              <a:spcBef>
                <a:spcPts val="0"/>
              </a:spcBef>
              <a:buNone/>
              <a:defRPr sz="500" baseline="0">
                <a:solidFill>
                  <a:schemeClr val="bg1"/>
                </a:solidFill>
              </a:defRPr>
            </a:lvl1pPr>
          </a:lstStyle>
          <a:p>
            <a:pPr lvl="0"/>
            <a:r>
              <a:rPr lang="en-US" dirty="0"/>
              <a:t>CID</a:t>
            </a:r>
            <a:br>
              <a:rPr lang="en-US" dirty="0"/>
            </a:br>
            <a:r>
              <a:rPr lang="en-US" dirty="0"/>
              <a:t>LRN</a:t>
            </a:r>
          </a:p>
        </p:txBody>
      </p:sp>
      <p:pic>
        <p:nvPicPr>
          <p:cNvPr id="9" name="Picture 8">
            <a:extLst>
              <a:ext uri="{FF2B5EF4-FFF2-40B4-BE49-F238E27FC236}">
                <a16:creationId xmlns:a16="http://schemas.microsoft.com/office/drawing/2014/main" id="{3A5B35A7-AB4A-454D-AD43-F26F4BD8E325}"/>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525818" y="658833"/>
            <a:ext cx="1570454" cy="372690"/>
          </a:xfrm>
          <a:prstGeom prst="rect">
            <a:avLst/>
          </a:prstGeom>
        </p:spPr>
      </p:pic>
    </p:spTree>
    <p:extLst>
      <p:ext uri="{BB962C8B-B14F-4D97-AF65-F5344CB8AC3E}">
        <p14:creationId xmlns:p14="http://schemas.microsoft.com/office/powerpoint/2010/main" val="24948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Divider_White">
    <p:spTree>
      <p:nvGrpSpPr>
        <p:cNvPr id="1" name=""/>
        <p:cNvGrpSpPr/>
        <p:nvPr/>
      </p:nvGrpSpPr>
      <p:grpSpPr>
        <a:xfrm>
          <a:off x="0" y="0"/>
          <a:ext cx="0" cy="0"/>
          <a:chOff x="0" y="0"/>
          <a:chExt cx="0" cy="0"/>
        </a:xfrm>
      </p:grpSpPr>
      <p:sp>
        <p:nvSpPr>
          <p:cNvPr id="3" name="Text Placeholder 2"/>
          <p:cNvSpPr>
            <a:spLocks noGrp="1"/>
          </p:cNvSpPr>
          <p:nvPr>
            <p:ph type="body" sz="quarter" idx="11" hasCustomPrompt="1"/>
          </p:nvPr>
        </p:nvSpPr>
        <p:spPr>
          <a:xfrm>
            <a:off x="7711712" y="4455474"/>
            <a:ext cx="3946887" cy="1687512"/>
          </a:xfrm>
        </p:spPr>
        <p:txBody>
          <a:bodyPr>
            <a:noAutofit/>
          </a:bodyPr>
          <a:lstStyle>
            <a:lvl1pPr marL="285750" indent="-285750">
              <a:spcBef>
                <a:spcPts val="1000"/>
              </a:spcBef>
              <a:buFont typeface="Wingdings" panose="05000000000000000000" pitchFamily="2" charset="2"/>
              <a:buChar char="§"/>
              <a:defRPr sz="1600">
                <a:solidFill>
                  <a:srgbClr val="061937"/>
                </a:solidFill>
                <a:latin typeface="Arial" panose="020B0604020202020204" pitchFamily="34" charset="0"/>
                <a:cs typeface="Arial" panose="020B0604020202020204" pitchFamily="34" charset="0"/>
              </a:defRPr>
            </a:lvl1pPr>
          </a:lstStyle>
          <a:p>
            <a:r>
              <a:rPr lang="en-US" dirty="0"/>
              <a:t>Optional—Agenda items or speaker name</a:t>
            </a:r>
            <a:br>
              <a:rPr lang="en-US" dirty="0"/>
            </a:br>
            <a:r>
              <a:rPr lang="en-US" dirty="0"/>
              <a:t>Arial, regular, 16 </a:t>
            </a:r>
            <a:r>
              <a:rPr lang="en-US" dirty="0" err="1"/>
              <a:t>pt</a:t>
            </a:r>
            <a:r>
              <a:rPr lang="en-US" dirty="0"/>
              <a:t>, gray, with or without bullets</a:t>
            </a:r>
            <a:br>
              <a:rPr lang="en-US" dirty="0"/>
            </a:br>
            <a:r>
              <a:rPr lang="en-US" dirty="0"/>
              <a:t>Delete this box if you are not using</a:t>
            </a:r>
          </a:p>
        </p:txBody>
      </p:sp>
      <p:sp>
        <p:nvSpPr>
          <p:cNvPr id="7" name="Text Placeholder 6">
            <a:extLst>
              <a:ext uri="{FF2B5EF4-FFF2-40B4-BE49-F238E27FC236}">
                <a16:creationId xmlns:a16="http://schemas.microsoft.com/office/drawing/2014/main" id="{3A46B114-BF19-49B5-97CF-F8A196F1915D}"/>
              </a:ext>
            </a:extLst>
          </p:cNvPr>
          <p:cNvSpPr>
            <a:spLocks noGrp="1"/>
          </p:cNvSpPr>
          <p:nvPr>
            <p:ph type="body" sz="quarter" idx="16" hasCustomPrompt="1"/>
          </p:nvPr>
        </p:nvSpPr>
        <p:spPr>
          <a:xfrm>
            <a:off x="533400" y="6380958"/>
            <a:ext cx="8699043" cy="171595"/>
          </a:xfrm>
        </p:spPr>
        <p:txBody>
          <a:bodyPr/>
          <a:lstStyle>
            <a:lvl1pPr marL="0" indent="0" algn="l">
              <a:lnSpc>
                <a:spcPts val="1400"/>
              </a:lnSpc>
              <a:spcBef>
                <a:spcPts val="0"/>
              </a:spcBef>
              <a:buNone/>
              <a:defRPr sz="1200" b="1" cap="all" baseline="0">
                <a:solidFill>
                  <a:schemeClr val="tx1"/>
                </a:solidFill>
                <a:latin typeface="+mn-lt"/>
              </a:defRPr>
            </a:lvl1pPr>
          </a:lstStyle>
          <a:p>
            <a:pPr lvl="0"/>
            <a:r>
              <a:rPr lang="en-US" dirty="0"/>
              <a:t>Insert “for internal use only” or other text here if needed</a:t>
            </a:r>
          </a:p>
        </p:txBody>
      </p:sp>
      <p:sp>
        <p:nvSpPr>
          <p:cNvPr id="8" name="Text Placeholder 2">
            <a:extLst>
              <a:ext uri="{FF2B5EF4-FFF2-40B4-BE49-F238E27FC236}">
                <a16:creationId xmlns:a16="http://schemas.microsoft.com/office/drawing/2014/main" id="{1D568F8D-E5A3-B517-4FFF-EE56B69D57E3}"/>
              </a:ext>
            </a:extLst>
          </p:cNvPr>
          <p:cNvSpPr>
            <a:spLocks noGrp="1"/>
          </p:cNvSpPr>
          <p:nvPr>
            <p:ph type="body" sz="quarter" idx="21" hasCustomPrompt="1"/>
          </p:nvPr>
        </p:nvSpPr>
        <p:spPr>
          <a:xfrm>
            <a:off x="7634834" y="6305132"/>
            <a:ext cx="4023765" cy="431800"/>
          </a:xfrm>
        </p:spPr>
        <p:txBody>
          <a:bodyPr anchor="t"/>
          <a:lstStyle>
            <a:lvl1pPr marL="0" indent="0" algn="r">
              <a:buNone/>
              <a:defRPr sz="1800" b="1">
                <a:solidFill>
                  <a:srgbClr val="004C85"/>
                </a:solidFill>
              </a:defRPr>
            </a:lvl1pPr>
            <a:lvl2pPr marL="457200" indent="0">
              <a:buNone/>
              <a:defRPr>
                <a:solidFill>
                  <a:srgbClr val="054C70"/>
                </a:solidFill>
              </a:defRPr>
            </a:lvl2pPr>
            <a:lvl3pPr marL="914400" indent="0">
              <a:buNone/>
              <a:defRPr>
                <a:solidFill>
                  <a:srgbClr val="054C70"/>
                </a:solidFill>
              </a:defRPr>
            </a:lvl3pPr>
            <a:lvl4pPr marL="1371600" indent="0">
              <a:buNone/>
              <a:defRPr>
                <a:solidFill>
                  <a:srgbClr val="054C70"/>
                </a:solidFill>
              </a:defRPr>
            </a:lvl4pPr>
            <a:lvl5pPr marL="1828800" indent="0">
              <a:buFont typeface="Arial" panose="020B0604020202020204" pitchFamily="34" charset="0"/>
              <a:buNone/>
              <a:defRPr>
                <a:solidFill>
                  <a:srgbClr val="054C70"/>
                </a:solidFill>
              </a:defRPr>
            </a:lvl5pPr>
          </a:lstStyle>
          <a:p>
            <a:pPr lvl="0"/>
            <a:r>
              <a:rPr lang="en-US" dirty="0"/>
              <a:t>trp.meet.ps/XXXX</a:t>
            </a:r>
          </a:p>
        </p:txBody>
      </p:sp>
      <p:pic>
        <p:nvPicPr>
          <p:cNvPr id="9" name="Picture 8">
            <a:extLst>
              <a:ext uri="{FF2B5EF4-FFF2-40B4-BE49-F238E27FC236}">
                <a16:creationId xmlns:a16="http://schemas.microsoft.com/office/drawing/2014/main" id="{3760F8BC-08CA-D148-0D67-C680CABD2F7C}"/>
              </a:ext>
            </a:extLst>
          </p:cNvPr>
          <p:cNvPicPr>
            <a:picLocks noChangeAspect="1"/>
          </p:cNvPicPr>
          <p:nvPr userDrawn="1"/>
        </p:nvPicPr>
        <p:blipFill>
          <a:blip r:embed="rId2"/>
          <a:stretch>
            <a:fillRect/>
          </a:stretch>
        </p:blipFill>
        <p:spPr>
          <a:xfrm>
            <a:off x="533401" y="563126"/>
            <a:ext cx="594360" cy="594360"/>
          </a:xfrm>
          <a:prstGeom prst="rect">
            <a:avLst/>
          </a:prstGeom>
        </p:spPr>
      </p:pic>
      <p:sp>
        <p:nvSpPr>
          <p:cNvPr id="10" name="Title 1">
            <a:extLst>
              <a:ext uri="{FF2B5EF4-FFF2-40B4-BE49-F238E27FC236}">
                <a16:creationId xmlns:a16="http://schemas.microsoft.com/office/drawing/2014/main" id="{24A100AB-147C-7CA1-F32C-771C2DF04070}"/>
              </a:ext>
            </a:extLst>
          </p:cNvPr>
          <p:cNvSpPr>
            <a:spLocks noGrp="1"/>
          </p:cNvSpPr>
          <p:nvPr>
            <p:ph type="ctrTitle" hasCustomPrompt="1"/>
          </p:nvPr>
        </p:nvSpPr>
        <p:spPr>
          <a:xfrm>
            <a:off x="533400" y="2663864"/>
            <a:ext cx="10269440" cy="1428414"/>
          </a:xfrm>
          <a:prstGeom prst="rect">
            <a:avLst/>
          </a:prstGeom>
        </p:spPr>
        <p:txBody>
          <a:bodyPr anchor="t">
            <a:noAutofit/>
          </a:bodyPr>
          <a:lstStyle>
            <a:lvl1pPr>
              <a:lnSpc>
                <a:spcPct val="90000"/>
              </a:lnSpc>
              <a:defRPr sz="5400" b="1" cap="none" baseline="0">
                <a:solidFill>
                  <a:schemeClr val="tx2"/>
                </a:solidFill>
                <a:latin typeface="Times New Roman" panose="02020603050405020304" pitchFamily="18" charset="0"/>
                <a:cs typeface="Times New Roman" panose="02020603050405020304" pitchFamily="18" charset="0"/>
              </a:defRPr>
            </a:lvl1pPr>
          </a:lstStyle>
          <a:p>
            <a:r>
              <a:rPr lang="en-US" dirty="0"/>
              <a:t>Divider Slide Title </a:t>
            </a:r>
            <a:br>
              <a:rPr lang="en-US" dirty="0"/>
            </a:br>
            <a:r>
              <a:rPr lang="en-US" dirty="0"/>
              <a:t>Two Lines Max</a:t>
            </a:r>
          </a:p>
        </p:txBody>
      </p:sp>
      <p:sp>
        <p:nvSpPr>
          <p:cNvPr id="11" name="Text Placeholder 4">
            <a:extLst>
              <a:ext uri="{FF2B5EF4-FFF2-40B4-BE49-F238E27FC236}">
                <a16:creationId xmlns:a16="http://schemas.microsoft.com/office/drawing/2014/main" id="{29145D3F-A2E6-4E00-2E95-779DBA49D258}"/>
              </a:ext>
            </a:extLst>
          </p:cNvPr>
          <p:cNvSpPr>
            <a:spLocks noGrp="1"/>
          </p:cNvSpPr>
          <p:nvPr>
            <p:ph type="body" sz="quarter" idx="12" hasCustomPrompt="1"/>
          </p:nvPr>
        </p:nvSpPr>
        <p:spPr>
          <a:xfrm>
            <a:off x="533398" y="2148501"/>
            <a:ext cx="9000567" cy="353860"/>
          </a:xfrm>
          <a:noFill/>
        </p:spPr>
        <p:txBody>
          <a:bodyPr lIns="0" tIns="0" rIns="0" bIns="0" anchor="b">
            <a:noAutofit/>
          </a:bodyPr>
          <a:lstStyle>
            <a:lvl1pPr marL="0" marR="0" indent="0" algn="l" defTabSz="914400" rtl="0" eaLnBrk="1" fontAlgn="auto" latinLnBrk="0" hangingPunct="1">
              <a:lnSpc>
                <a:spcPct val="105000"/>
              </a:lnSpc>
              <a:spcBef>
                <a:spcPts val="1800"/>
              </a:spcBef>
              <a:spcAft>
                <a:spcPts val="0"/>
              </a:spcAft>
              <a:buClr>
                <a:srgbClr val="05C3DE"/>
              </a:buClr>
              <a:buSzTx/>
              <a:buFont typeface="Wingdings" panose="05000000000000000000" pitchFamily="2" charset="2"/>
              <a:buNone/>
              <a:tabLst/>
              <a:defRPr sz="2000" b="0">
                <a:solidFill>
                  <a:schemeClr val="tx2"/>
                </a:solidFill>
              </a:defRPr>
            </a:lvl1pPr>
          </a:lstStyle>
          <a:p>
            <a:pPr lvl="0"/>
            <a:r>
              <a:rPr lang="en-US" dirty="0"/>
              <a:t>Optional first line title</a:t>
            </a:r>
          </a:p>
        </p:txBody>
      </p:sp>
    </p:spTree>
    <p:extLst>
      <p:ext uri="{BB962C8B-B14F-4D97-AF65-F5344CB8AC3E}">
        <p14:creationId xmlns:p14="http://schemas.microsoft.com/office/powerpoint/2010/main" val="1171315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Divider_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DFD6684-C993-4C2F-53D5-A83A39301200}"/>
              </a:ext>
            </a:extLst>
          </p:cNvPr>
          <p:cNvSpPr/>
          <p:nvPr userDrawn="1"/>
        </p:nvSpPr>
        <p:spPr>
          <a:xfrm>
            <a:off x="0" y="6632123"/>
            <a:ext cx="12192000" cy="2258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dirty="0"/>
          </a:p>
        </p:txBody>
      </p:sp>
      <p:sp>
        <p:nvSpPr>
          <p:cNvPr id="6" name="Slide Number">
            <a:extLst>
              <a:ext uri="{FF2B5EF4-FFF2-40B4-BE49-F238E27FC236}">
                <a16:creationId xmlns:a16="http://schemas.microsoft.com/office/drawing/2014/main" id="{4AF61800-DB4F-03D6-4958-16EF6E02E698}"/>
              </a:ext>
            </a:extLst>
          </p:cNvPr>
          <p:cNvSpPr txBox="1"/>
          <p:nvPr userDrawn="1"/>
        </p:nvSpPr>
        <p:spPr>
          <a:xfrm>
            <a:off x="11826240" y="6628376"/>
            <a:ext cx="365760" cy="229623"/>
          </a:xfrm>
          <a:prstGeom prst="rect">
            <a:avLst/>
          </a:prstGeom>
          <a:noFill/>
        </p:spPr>
        <p:txBody>
          <a:bodyPr wrap="square" lIns="0" tIns="0" rIns="0" bIns="0" rtlCol="0" anchor="ctr">
            <a:noAutofit/>
          </a:bodyPr>
          <a:lstStyle/>
          <a:p>
            <a:pPr algn="ctr"/>
            <a:fld id="{8EDFB997-4523-4D25-AFCA-51DDD9577CA9}" type="slidenum">
              <a:rPr lang="en-US" sz="900" b="0" kern="1200" smtClean="0">
                <a:solidFill>
                  <a:schemeClr val="bg1"/>
                </a:solidFill>
                <a:latin typeface="Arial Black" panose="020B0A04020102020204" pitchFamily="34" charset="0"/>
                <a:ea typeface="+mn-ea"/>
                <a:cs typeface="Arial" panose="020B0604020202020204" pitchFamily="34" charset="0"/>
              </a:rPr>
              <a:pPr algn="ctr"/>
              <a:t>‹#›</a:t>
            </a:fld>
            <a:endParaRPr lang="en-US" sz="900" b="0" kern="1200" dirty="0">
              <a:solidFill>
                <a:schemeClr val="bg1"/>
              </a:solidFill>
              <a:latin typeface="Arial Black" panose="020B0A04020102020204" pitchFamily="34" charset="0"/>
              <a:ea typeface="+mn-ea"/>
              <a:cs typeface="Arial" panose="020B0604020202020204" pitchFamily="34" charset="0"/>
            </a:endParaRPr>
          </a:p>
        </p:txBody>
      </p:sp>
      <p:sp>
        <p:nvSpPr>
          <p:cNvPr id="7" name="TextBox 6">
            <a:extLst>
              <a:ext uri="{FF2B5EF4-FFF2-40B4-BE49-F238E27FC236}">
                <a16:creationId xmlns:a16="http://schemas.microsoft.com/office/drawing/2014/main" id="{F8FAF972-30AD-4AF7-3FC7-005C3A3AD686}"/>
              </a:ext>
            </a:extLst>
          </p:cNvPr>
          <p:cNvSpPr txBox="1"/>
          <p:nvPr userDrawn="1"/>
        </p:nvSpPr>
        <p:spPr>
          <a:xfrm>
            <a:off x="533400" y="6689327"/>
            <a:ext cx="3176332" cy="107722"/>
          </a:xfrm>
          <a:prstGeom prst="rect">
            <a:avLst/>
          </a:prstGeom>
          <a:noFill/>
        </p:spPr>
        <p:txBody>
          <a:bodyPr vert="horz" wrap="square" lIns="0" tIns="0" rIns="0" bIns="0" rtlCol="0" anchor="b">
            <a:spAutoFit/>
          </a:bodyPr>
          <a:lstStyle/>
          <a:p>
            <a:pPr marL="0" indent="0" algn="l">
              <a:spcAft>
                <a:spcPts val="0"/>
              </a:spcAft>
              <a:buClr>
                <a:schemeClr val="accent2"/>
              </a:buClr>
              <a:buFont typeface="Wingdings" panose="05000000000000000000" pitchFamily="2" charset="2"/>
              <a:buNone/>
            </a:pPr>
            <a:r>
              <a:rPr lang="en-US" sz="700" kern="700" spc="100" baseline="0" dirty="0">
                <a:solidFill>
                  <a:schemeClr val="bg1"/>
                </a:solidFill>
              </a:rPr>
              <a:t>T. ROWE PRICE</a:t>
            </a:r>
            <a:endParaRPr lang="en-US" sz="700" b="1" kern="700" spc="100" baseline="0" dirty="0">
              <a:solidFill>
                <a:schemeClr val="bg1"/>
              </a:solidFill>
            </a:endParaRPr>
          </a:p>
        </p:txBody>
      </p:sp>
      <p:cxnSp>
        <p:nvCxnSpPr>
          <p:cNvPr id="9" name="Straight Connector 8">
            <a:extLst>
              <a:ext uri="{FF2B5EF4-FFF2-40B4-BE49-F238E27FC236}">
                <a16:creationId xmlns:a16="http://schemas.microsoft.com/office/drawing/2014/main" id="{1BDA03CF-3A7D-1A03-CDE4-0F78A0C8616F}"/>
              </a:ext>
            </a:extLst>
          </p:cNvPr>
          <p:cNvCxnSpPr>
            <a:cxnSpLocks/>
          </p:cNvCxnSpPr>
          <p:nvPr userDrawn="1"/>
        </p:nvCxnSpPr>
        <p:spPr>
          <a:xfrm>
            <a:off x="11826240" y="6635872"/>
            <a:ext cx="0" cy="229624"/>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DD4302A-785D-C2A8-B3A4-D77FB1732F8B}"/>
              </a:ext>
            </a:extLst>
          </p:cNvPr>
          <p:cNvCxnSpPr/>
          <p:nvPr userDrawn="1"/>
        </p:nvCxnSpPr>
        <p:spPr>
          <a:xfrm>
            <a:off x="0" y="6628377"/>
            <a:ext cx="12192000" cy="0"/>
          </a:xfrm>
          <a:prstGeom prst="line">
            <a:avLst/>
          </a:prstGeom>
          <a:ln w="9525" cap="rnd">
            <a:solidFill>
              <a:schemeClr val="bg1">
                <a:alpha val="35000"/>
              </a:schemeClr>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48E4D675-C70F-AB89-424B-7503B0C470DA}"/>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860279" y="6581774"/>
            <a:ext cx="1965960" cy="320188"/>
          </a:xfrm>
          <a:prstGeom prst="rect">
            <a:avLst/>
          </a:prstGeom>
        </p:spPr>
      </p:pic>
      <p:sp>
        <p:nvSpPr>
          <p:cNvPr id="4" name="Rectangle 3">
            <a:extLst>
              <a:ext uri="{FF2B5EF4-FFF2-40B4-BE49-F238E27FC236}">
                <a16:creationId xmlns:a16="http://schemas.microsoft.com/office/drawing/2014/main" id="{5028F988-B09F-584F-2C5E-E36892E771E0}"/>
              </a:ext>
            </a:extLst>
          </p:cNvPr>
          <p:cNvSpPr/>
          <p:nvPr userDrawn="1"/>
        </p:nvSpPr>
        <p:spPr>
          <a:xfrm>
            <a:off x="0" y="0"/>
            <a:ext cx="7040878" cy="1600200"/>
          </a:xfrm>
          <a:prstGeom prst="rect">
            <a:avLst/>
          </a:prstGeom>
          <a:solidFill>
            <a:srgbClr val="061937"/>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sp>
        <p:nvSpPr>
          <p:cNvPr id="3" name="Picture Placeholder 2">
            <a:extLst>
              <a:ext uri="{FF2B5EF4-FFF2-40B4-BE49-F238E27FC236}">
                <a16:creationId xmlns:a16="http://schemas.microsoft.com/office/drawing/2014/main" id="{14D4D313-B586-4D53-8887-D2B2DD6D317F}"/>
              </a:ext>
            </a:extLst>
          </p:cNvPr>
          <p:cNvSpPr>
            <a:spLocks noGrp="1"/>
          </p:cNvSpPr>
          <p:nvPr>
            <p:ph type="pic" sz="quarter" idx="12" hasCustomPrompt="1"/>
          </p:nvPr>
        </p:nvSpPr>
        <p:spPr>
          <a:xfrm>
            <a:off x="7040878" y="0"/>
            <a:ext cx="5149597" cy="6629400"/>
          </a:xfrm>
        </p:spPr>
        <p:txBody>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600"/>
            </a:lvl1pPr>
          </a:lstStyle>
          <a:p>
            <a:pPr marL="342900" marR="0" lvl="0" indent="-34290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Char char="§"/>
              <a:tabLst/>
              <a:defRPr/>
            </a:pPr>
            <a:r>
              <a:rPr lang="en-US" dirty="0"/>
              <a:t>This placeholder box is intended to include an image. To place an image here: (1) Copy selected image from Imagery Assets file. (2) Select this placeholder box and Paste image into box. (3) Go to Home &gt; Slides &gt; Reset to move image behind text. (Also, see “Tips for Working with Images” slide.)</a:t>
            </a:r>
          </a:p>
        </p:txBody>
      </p:sp>
      <p:sp>
        <p:nvSpPr>
          <p:cNvPr id="5" name="Title 1">
            <a:extLst>
              <a:ext uri="{FF2B5EF4-FFF2-40B4-BE49-F238E27FC236}">
                <a16:creationId xmlns:a16="http://schemas.microsoft.com/office/drawing/2014/main" id="{A604DF40-27BB-404F-88AD-CA0CC8F32C52}"/>
              </a:ext>
            </a:extLst>
          </p:cNvPr>
          <p:cNvSpPr>
            <a:spLocks noGrp="1"/>
          </p:cNvSpPr>
          <p:nvPr>
            <p:ph type="ctrTitle" hasCustomPrompt="1"/>
          </p:nvPr>
        </p:nvSpPr>
        <p:spPr>
          <a:xfrm>
            <a:off x="0" y="1600200"/>
            <a:ext cx="7040880" cy="5029200"/>
          </a:xfrm>
          <a:prstGeom prst="rect">
            <a:avLst/>
          </a:prstGeom>
          <a:solidFill>
            <a:srgbClr val="061937"/>
          </a:solidFill>
        </p:spPr>
        <p:txBody>
          <a:bodyPr lIns="548640" tIns="0" rIns="182880" bIns="1463040" anchor="ctr">
            <a:noAutofit/>
          </a:bodyPr>
          <a:lstStyle>
            <a:lvl1pPr>
              <a:lnSpc>
                <a:spcPct val="90000"/>
              </a:lnSpc>
              <a:defRPr sz="5000" b="1" cap="none" baseline="0">
                <a:solidFill>
                  <a:schemeClr val="accent2"/>
                </a:solidFill>
                <a:latin typeface="Times New Roman" panose="02020603050405020304" pitchFamily="18" charset="0"/>
                <a:cs typeface="Times New Roman" panose="02020603050405020304" pitchFamily="18" charset="0"/>
              </a:defRPr>
            </a:lvl1pPr>
          </a:lstStyle>
          <a:p>
            <a:r>
              <a:rPr lang="en-US" dirty="0"/>
              <a:t>Divider with image Title 2 lines max</a:t>
            </a:r>
          </a:p>
        </p:txBody>
      </p:sp>
      <p:sp>
        <p:nvSpPr>
          <p:cNvPr id="8" name="Text Placeholder 2">
            <a:extLst>
              <a:ext uri="{FF2B5EF4-FFF2-40B4-BE49-F238E27FC236}">
                <a16:creationId xmlns:a16="http://schemas.microsoft.com/office/drawing/2014/main" id="{3F16D0CC-6C3A-4505-A5D5-ED9711182D3F}"/>
              </a:ext>
            </a:extLst>
          </p:cNvPr>
          <p:cNvSpPr>
            <a:spLocks noGrp="1"/>
          </p:cNvSpPr>
          <p:nvPr>
            <p:ph type="body" sz="quarter" idx="11" hasCustomPrompt="1"/>
          </p:nvPr>
        </p:nvSpPr>
        <p:spPr>
          <a:xfrm>
            <a:off x="571053" y="4572000"/>
            <a:ext cx="5454595" cy="1219256"/>
          </a:xfrm>
        </p:spPr>
        <p:txBody>
          <a:bodyPr>
            <a:noAutofit/>
          </a:bodyPr>
          <a:lstStyle>
            <a:lvl1pPr marL="285750" indent="-285750">
              <a:spcBef>
                <a:spcPts val="1000"/>
              </a:spcBef>
              <a:buFont typeface="Wingdings" panose="05000000000000000000" pitchFamily="2" charset="2"/>
              <a:buChar char="§"/>
              <a:defRPr sz="1600">
                <a:solidFill>
                  <a:schemeClr val="bg1"/>
                </a:solidFill>
                <a:latin typeface="Arial" panose="020B0604020202020204" pitchFamily="34" charset="0"/>
                <a:cs typeface="Arial" panose="020B0604020202020204" pitchFamily="34" charset="0"/>
              </a:defRPr>
            </a:lvl1pPr>
          </a:lstStyle>
          <a:p>
            <a:r>
              <a:rPr lang="en-US" dirty="0"/>
              <a:t>Optional—Agenda items or speaker name</a:t>
            </a:r>
            <a:br>
              <a:rPr lang="en-US" dirty="0"/>
            </a:br>
            <a:r>
              <a:rPr lang="en-US" dirty="0"/>
              <a:t>Arial, regular, 16 </a:t>
            </a:r>
            <a:r>
              <a:rPr lang="en-US" dirty="0" err="1"/>
              <a:t>pt</a:t>
            </a:r>
            <a:r>
              <a:rPr lang="en-US" dirty="0"/>
              <a:t>, white, with or without bullets</a:t>
            </a:r>
            <a:br>
              <a:rPr lang="en-US" dirty="0"/>
            </a:br>
            <a:r>
              <a:rPr lang="en-US" dirty="0"/>
              <a:t>Delete this box if you are not using </a:t>
            </a:r>
          </a:p>
        </p:txBody>
      </p:sp>
      <p:pic>
        <p:nvPicPr>
          <p:cNvPr id="10" name="Picture 9">
            <a:extLst>
              <a:ext uri="{FF2B5EF4-FFF2-40B4-BE49-F238E27FC236}">
                <a16:creationId xmlns:a16="http://schemas.microsoft.com/office/drawing/2014/main" id="{83687F61-D5CB-4503-C5DE-E1C328E75965}"/>
              </a:ext>
            </a:extLst>
          </p:cNvPr>
          <p:cNvPicPr>
            <a:picLocks noChangeAspect="1"/>
          </p:cNvPicPr>
          <p:nvPr userDrawn="1"/>
        </p:nvPicPr>
        <p:blipFill>
          <a:blip r:embed="rId3"/>
          <a:stretch>
            <a:fillRect/>
          </a:stretch>
        </p:blipFill>
        <p:spPr>
          <a:xfrm>
            <a:off x="533401" y="563126"/>
            <a:ext cx="594360" cy="594360"/>
          </a:xfrm>
          <a:prstGeom prst="rect">
            <a:avLst/>
          </a:prstGeom>
        </p:spPr>
      </p:pic>
      <p:sp>
        <p:nvSpPr>
          <p:cNvPr id="13" name="Text Placeholder 4">
            <a:extLst>
              <a:ext uri="{FF2B5EF4-FFF2-40B4-BE49-F238E27FC236}">
                <a16:creationId xmlns:a16="http://schemas.microsoft.com/office/drawing/2014/main" id="{7B821CE9-9382-882F-2AD7-F2D97AC8EA48}"/>
              </a:ext>
            </a:extLst>
          </p:cNvPr>
          <p:cNvSpPr>
            <a:spLocks noGrp="1"/>
          </p:cNvSpPr>
          <p:nvPr>
            <p:ph type="body" sz="quarter" idx="17" hasCustomPrompt="1"/>
          </p:nvPr>
        </p:nvSpPr>
        <p:spPr>
          <a:xfrm>
            <a:off x="533398" y="2148501"/>
            <a:ext cx="5340096" cy="356616"/>
          </a:xfrm>
          <a:noFill/>
        </p:spPr>
        <p:txBody>
          <a:bodyPr lIns="0" tIns="0" rIns="0" bIns="0" anchor="b">
            <a:noAutofit/>
          </a:bodyPr>
          <a:lstStyle>
            <a:lvl1pPr marL="0" marR="0" indent="0" algn="l" defTabSz="914400" rtl="0" eaLnBrk="1" fontAlgn="auto" latinLnBrk="0" hangingPunct="1">
              <a:lnSpc>
                <a:spcPct val="105000"/>
              </a:lnSpc>
              <a:spcBef>
                <a:spcPts val="1800"/>
              </a:spcBef>
              <a:spcAft>
                <a:spcPts val="0"/>
              </a:spcAft>
              <a:buClr>
                <a:srgbClr val="05C3DE"/>
              </a:buClr>
              <a:buSzTx/>
              <a:buFont typeface="Wingdings" panose="05000000000000000000" pitchFamily="2" charset="2"/>
              <a:buNone/>
              <a:tabLst/>
              <a:defRPr sz="2000" b="0">
                <a:solidFill>
                  <a:schemeClr val="bg1"/>
                </a:solidFill>
              </a:defRPr>
            </a:lvl1pPr>
          </a:lstStyle>
          <a:p>
            <a:pPr lvl="0"/>
            <a:r>
              <a:rPr lang="en-US" dirty="0"/>
              <a:t>Optional first line title</a:t>
            </a:r>
          </a:p>
        </p:txBody>
      </p:sp>
      <p:sp>
        <p:nvSpPr>
          <p:cNvPr id="14" name="Text Placeholder 6">
            <a:extLst>
              <a:ext uri="{FF2B5EF4-FFF2-40B4-BE49-F238E27FC236}">
                <a16:creationId xmlns:a16="http://schemas.microsoft.com/office/drawing/2014/main" id="{7D52CEB0-87DB-0BE0-72A9-31B0F2561F0A}"/>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chemeClr val="bg1"/>
                </a:solidFill>
                <a:latin typeface="+mn-lt"/>
              </a:defRPr>
            </a:lvl1pPr>
          </a:lstStyle>
          <a:p>
            <a:pPr lvl="0"/>
            <a:r>
              <a:rPr lang="en-US" dirty="0"/>
              <a:t>Insert “for internal use only” or other text here if needed</a:t>
            </a:r>
          </a:p>
        </p:txBody>
      </p:sp>
      <p:sp>
        <p:nvSpPr>
          <p:cNvPr id="15" name="Text Placeholder 2">
            <a:extLst>
              <a:ext uri="{FF2B5EF4-FFF2-40B4-BE49-F238E27FC236}">
                <a16:creationId xmlns:a16="http://schemas.microsoft.com/office/drawing/2014/main" id="{A87D9F98-EA48-879E-AF1B-AA79B80B5FA2}"/>
              </a:ext>
            </a:extLst>
          </p:cNvPr>
          <p:cNvSpPr>
            <a:spLocks noGrp="1"/>
          </p:cNvSpPr>
          <p:nvPr>
            <p:ph type="body" sz="quarter" idx="21" hasCustomPrompt="1"/>
          </p:nvPr>
        </p:nvSpPr>
        <p:spPr>
          <a:xfrm>
            <a:off x="7634834" y="6305132"/>
            <a:ext cx="4023765" cy="431800"/>
          </a:xfrm>
        </p:spPr>
        <p:txBody>
          <a:bodyPr anchor="t"/>
          <a:lstStyle>
            <a:lvl1pPr marL="0" indent="0" algn="r">
              <a:buNone/>
              <a:defRPr sz="1800" b="1">
                <a:solidFill>
                  <a:schemeClr val="bg1"/>
                </a:solidFill>
              </a:defRPr>
            </a:lvl1pPr>
            <a:lvl2pPr marL="457200" indent="0">
              <a:buNone/>
              <a:defRPr>
                <a:solidFill>
                  <a:srgbClr val="054C70"/>
                </a:solidFill>
              </a:defRPr>
            </a:lvl2pPr>
            <a:lvl3pPr marL="914400" indent="0">
              <a:buNone/>
              <a:defRPr>
                <a:solidFill>
                  <a:srgbClr val="054C70"/>
                </a:solidFill>
              </a:defRPr>
            </a:lvl3pPr>
            <a:lvl4pPr marL="1371600" indent="0">
              <a:buNone/>
              <a:defRPr>
                <a:solidFill>
                  <a:srgbClr val="054C70"/>
                </a:solidFill>
              </a:defRPr>
            </a:lvl4pPr>
            <a:lvl5pPr marL="1828800" indent="0">
              <a:buFont typeface="Arial" panose="020B0604020202020204" pitchFamily="34" charset="0"/>
              <a:buNone/>
              <a:defRPr>
                <a:solidFill>
                  <a:srgbClr val="054C70"/>
                </a:solidFill>
              </a:defRPr>
            </a:lvl5pPr>
          </a:lstStyle>
          <a:p>
            <a:pPr lvl="0"/>
            <a:r>
              <a:rPr lang="en-US" dirty="0"/>
              <a:t>trp.meet.ps/XXXX</a:t>
            </a:r>
          </a:p>
        </p:txBody>
      </p:sp>
    </p:spTree>
    <p:extLst>
      <p:ext uri="{BB962C8B-B14F-4D97-AF65-F5344CB8AC3E}">
        <p14:creationId xmlns:p14="http://schemas.microsoft.com/office/powerpoint/2010/main" val="1718419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ubtitle Slide Dark Image">
    <p:bg>
      <p:bgPr>
        <a:solidFill>
          <a:schemeClr val="bg1"/>
        </a:solidFill>
        <a:effectLst/>
      </p:bgPr>
    </p:bg>
    <p:spTree>
      <p:nvGrpSpPr>
        <p:cNvPr id="1" name=""/>
        <p:cNvGrpSpPr/>
        <p:nvPr/>
      </p:nvGrpSpPr>
      <p:grpSpPr>
        <a:xfrm>
          <a:off x="0" y="0"/>
          <a:ext cx="0" cy="0"/>
          <a:chOff x="0" y="0"/>
          <a:chExt cx="0" cy="0"/>
        </a:xfrm>
      </p:grpSpPr>
      <p:sp>
        <p:nvSpPr>
          <p:cNvPr id="5" name="Picture Placeholder 3">
            <a:extLst>
              <a:ext uri="{FF2B5EF4-FFF2-40B4-BE49-F238E27FC236}">
                <a16:creationId xmlns:a16="http://schemas.microsoft.com/office/drawing/2014/main" id="{2FD3BB21-1C54-410D-08DE-843C2EB76108}"/>
              </a:ext>
            </a:extLst>
          </p:cNvPr>
          <p:cNvSpPr>
            <a:spLocks noGrp="1"/>
          </p:cNvSpPr>
          <p:nvPr>
            <p:ph type="pic" sz="quarter" idx="15" hasCustomPrompt="1"/>
          </p:nvPr>
        </p:nvSpPr>
        <p:spPr>
          <a:xfrm>
            <a:off x="0" y="1219008"/>
            <a:ext cx="12192000" cy="5403776"/>
          </a:xfrm>
        </p:spPr>
        <p:txBody>
          <a:bodyPr/>
          <a:lstStyle>
            <a:lvl1pPr marL="0" marR="0" indent="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None/>
              <a:tabLst/>
              <a:defRPr sz="1600">
                <a:solidFill>
                  <a:schemeClr val="tx2"/>
                </a:solidFill>
              </a:defRPr>
            </a:lvl1pPr>
          </a:lstStyle>
          <a:p>
            <a:pPr marL="342900" marR="0" lvl="0" indent="-342900" algn="l" defTabSz="914400" rtl="0" eaLnBrk="1" fontAlgn="auto" latinLnBrk="0" hangingPunct="1">
              <a:lnSpc>
                <a:spcPct val="105000"/>
              </a:lnSpc>
              <a:spcBef>
                <a:spcPts val="1800"/>
              </a:spcBef>
              <a:spcAft>
                <a:spcPts val="0"/>
              </a:spcAft>
              <a:buClr>
                <a:schemeClr val="accent2"/>
              </a:buClr>
              <a:buSzTx/>
              <a:buFont typeface="Wingdings" panose="05000000000000000000" pitchFamily="2" charset="2"/>
              <a:buChar char="§"/>
              <a:tabLst/>
              <a:defRPr/>
            </a:pPr>
            <a:r>
              <a:rPr lang="en-US" dirty="0"/>
              <a:t>This placeholder box is intended to include an image. To place an image here: (1) Copy selected image from Imagery Assets file. (2) Select this placeholder box and Paste image into box. (3) Go to Home &gt; Slides &gt; Reset to move image behind text. (Also, see “Tips for Working with Images” slide.)</a:t>
            </a:r>
          </a:p>
        </p:txBody>
      </p:sp>
      <p:sp>
        <p:nvSpPr>
          <p:cNvPr id="8" name="Text Placeholder 7">
            <a:extLst>
              <a:ext uri="{FF2B5EF4-FFF2-40B4-BE49-F238E27FC236}">
                <a16:creationId xmlns:a16="http://schemas.microsoft.com/office/drawing/2014/main" id="{C1240CCD-B8BA-4558-BCDB-D4BE8E9F01FF}"/>
              </a:ext>
            </a:extLst>
          </p:cNvPr>
          <p:cNvSpPr>
            <a:spLocks noGrp="1"/>
          </p:cNvSpPr>
          <p:nvPr>
            <p:ph type="body" sz="quarter" idx="16"/>
          </p:nvPr>
        </p:nvSpPr>
        <p:spPr>
          <a:xfrm>
            <a:off x="533400" y="1883569"/>
            <a:ext cx="5105400" cy="3657600"/>
          </a:xfrm>
          <a:solidFill>
            <a:schemeClr val="bg1"/>
          </a:solidFill>
        </p:spPr>
        <p:txBody>
          <a:bodyPr lIns="365760" tIns="365760" rIns="365760" bIns="365760"/>
          <a:lstStyle>
            <a:lvl1pPr marL="0" indent="0">
              <a:buNone/>
              <a:defRPr sz="1600" b="1" cap="all" baseline="0">
                <a:solidFill>
                  <a:srgbClr val="004C85"/>
                </a:solidFill>
                <a:latin typeface="+mn-lt"/>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a:t>Click to edit Master text styles</a:t>
            </a:r>
          </a:p>
        </p:txBody>
      </p:sp>
      <p:sp>
        <p:nvSpPr>
          <p:cNvPr id="11" name="Text Placeholder 10">
            <a:extLst>
              <a:ext uri="{FF2B5EF4-FFF2-40B4-BE49-F238E27FC236}">
                <a16:creationId xmlns:a16="http://schemas.microsoft.com/office/drawing/2014/main" id="{26D5E09B-88C1-42BC-BCF4-7AFEF5D75640}"/>
              </a:ext>
            </a:extLst>
          </p:cNvPr>
          <p:cNvSpPr>
            <a:spLocks noGrp="1"/>
          </p:cNvSpPr>
          <p:nvPr>
            <p:ph type="body" sz="quarter" idx="17"/>
          </p:nvPr>
        </p:nvSpPr>
        <p:spPr>
          <a:xfrm>
            <a:off x="912349" y="2624837"/>
            <a:ext cx="4372851" cy="2567273"/>
          </a:xfrm>
        </p:spPr>
        <p:txBody>
          <a:bodyPr/>
          <a:lstStyle>
            <a:lvl1pPr>
              <a:defRPr baseline="0">
                <a:solidFill>
                  <a:schemeClr val="tx1"/>
                </a:solidFill>
              </a:defRPr>
            </a:lvl1pPr>
            <a:lvl2pPr>
              <a:defRPr baseline="0">
                <a:solidFill>
                  <a:schemeClr val="tx1"/>
                </a:solidFill>
              </a:defRPr>
            </a:lvl2pPr>
            <a:lvl3pPr>
              <a:defRPr baseline="0">
                <a:solidFill>
                  <a:schemeClr val="tx1"/>
                </a:solidFill>
              </a:defRPr>
            </a:lvl3pPr>
            <a:lvl4pPr>
              <a:defRPr baseline="0">
                <a:solidFill>
                  <a:schemeClr val="tx1"/>
                </a:solidFill>
              </a:defRPr>
            </a:lvl4pPr>
            <a:lvl5pPr>
              <a:defRPr baseline="0">
                <a:solidFill>
                  <a:schemeClr val="tx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10" name="Title Placeholder 1">
            <a:extLst>
              <a:ext uri="{FF2B5EF4-FFF2-40B4-BE49-F238E27FC236}">
                <a16:creationId xmlns:a16="http://schemas.microsoft.com/office/drawing/2014/main" id="{329F7771-A262-448A-FD41-8FC4EDE36D89}"/>
              </a:ext>
            </a:extLst>
          </p:cNvPr>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13" name="Text Placeholder 4">
            <a:extLst>
              <a:ext uri="{FF2B5EF4-FFF2-40B4-BE49-F238E27FC236}">
                <a16:creationId xmlns:a16="http://schemas.microsoft.com/office/drawing/2014/main" id="{3CD76DD9-B512-E619-DF18-12C3635DDFD2}"/>
              </a:ext>
            </a:extLst>
          </p:cNvPr>
          <p:cNvSpPr>
            <a:spLocks noGrp="1"/>
          </p:cNvSpPr>
          <p:nvPr>
            <p:ph type="body" sz="quarter" idx="14" hasCustomPrompt="1"/>
          </p:nvPr>
        </p:nvSpPr>
        <p:spPr>
          <a:xfrm>
            <a:off x="533400" y="1015804"/>
            <a:ext cx="4876198" cy="134964"/>
          </a:xfrm>
        </p:spPr>
        <p:txBody>
          <a:bodyPr anchor="t">
            <a:noAutofit/>
          </a:bodyPr>
          <a:lstStyle>
            <a:lvl1pPr marL="0" indent="0">
              <a:spcBef>
                <a:spcPts val="0"/>
              </a:spcBef>
              <a:buNone/>
              <a:defRPr sz="900" baseline="0">
                <a:solidFill>
                  <a:schemeClr val="tx2"/>
                </a:solidFill>
              </a:defRPr>
            </a:lvl1pPr>
          </a:lstStyle>
          <a:p>
            <a:pPr lvl="0"/>
            <a:r>
              <a:rPr lang="en-US" dirty="0"/>
              <a:t>As of date</a:t>
            </a:r>
          </a:p>
        </p:txBody>
      </p:sp>
      <p:sp>
        <p:nvSpPr>
          <p:cNvPr id="17" name="Text Placeholder 7">
            <a:extLst>
              <a:ext uri="{FF2B5EF4-FFF2-40B4-BE49-F238E27FC236}">
                <a16:creationId xmlns:a16="http://schemas.microsoft.com/office/drawing/2014/main" id="{F266814A-4970-BC2D-20A6-FFB8ED27DBE9}"/>
              </a:ext>
            </a:extLst>
          </p:cNvPr>
          <p:cNvSpPr>
            <a:spLocks noGrp="1"/>
          </p:cNvSpPr>
          <p:nvPr>
            <p:ph type="body" sz="quarter" idx="21" hasCustomPrompt="1"/>
          </p:nvPr>
        </p:nvSpPr>
        <p:spPr>
          <a:xfrm>
            <a:off x="533400" y="6053328"/>
            <a:ext cx="11125199" cy="457200"/>
          </a:xfrm>
        </p:spPr>
        <p:txBody>
          <a:bodyPr anchor="b">
            <a:noAutofit/>
          </a:bodyPr>
          <a:lstStyle>
            <a:lvl1pPr marL="0" indent="0">
              <a:lnSpc>
                <a:spcPct val="100000"/>
              </a:lnSpc>
              <a:spcBef>
                <a:spcPts val="0"/>
              </a:spcBef>
              <a:buNone/>
              <a:defRPr sz="800"/>
            </a:lvl1pPr>
            <a:lvl2pPr marL="457200" indent="0">
              <a:buNone/>
              <a:defRPr sz="800"/>
            </a:lvl2pPr>
            <a:lvl3pPr marL="914400" indent="0">
              <a:buNone/>
              <a:defRPr sz="800"/>
            </a:lvl3pPr>
            <a:lvl4pPr marL="1371600" indent="0">
              <a:buNone/>
              <a:defRPr sz="800"/>
            </a:lvl4pPr>
            <a:lvl5pPr marL="1828800" indent="0">
              <a:buFont typeface="Arial" panose="020B0604020202020204" pitchFamily="34" charset="0"/>
              <a:buNone/>
              <a:defRPr sz="800"/>
            </a:lvl5pPr>
          </a:lstStyle>
          <a:p>
            <a:pPr lvl="0"/>
            <a:r>
              <a:rPr lang="en-US" dirty="0"/>
              <a:t>Footnotes</a:t>
            </a:r>
          </a:p>
        </p:txBody>
      </p:sp>
      <p:sp>
        <p:nvSpPr>
          <p:cNvPr id="19" name="Text Placeholder 6">
            <a:extLst>
              <a:ext uri="{FF2B5EF4-FFF2-40B4-BE49-F238E27FC236}">
                <a16:creationId xmlns:a16="http://schemas.microsoft.com/office/drawing/2014/main" id="{D9BD1DA3-3455-461F-E301-C28F57A794A6}"/>
              </a:ext>
            </a:extLst>
          </p:cNvPr>
          <p:cNvSpPr>
            <a:spLocks noGrp="1"/>
          </p:cNvSpPr>
          <p:nvPr>
            <p:ph type="body" sz="quarter" idx="18" hasCustomPrompt="1"/>
          </p:nvPr>
        </p:nvSpPr>
        <p:spPr>
          <a:xfrm>
            <a:off x="2507914" y="6652137"/>
            <a:ext cx="7176172" cy="208251"/>
          </a:xfrm>
        </p:spPr>
        <p:txBody>
          <a:bodyPr anchor="ctr"/>
          <a:lstStyle>
            <a:lvl1pPr marL="0" indent="0" algn="ctr">
              <a:lnSpc>
                <a:spcPts val="1400"/>
              </a:lnSpc>
              <a:spcBef>
                <a:spcPts val="0"/>
              </a:spcBef>
              <a:buNone/>
              <a:defRPr sz="1200" b="1" cap="all" baseline="0">
                <a:solidFill>
                  <a:srgbClr val="061937"/>
                </a:solidFill>
                <a:latin typeface="+mn-lt"/>
              </a:defRPr>
            </a:lvl1pPr>
          </a:lstStyle>
          <a:p>
            <a:pPr lvl="0"/>
            <a:r>
              <a:rPr lang="en-US" dirty="0"/>
              <a:t>Insert “for internal use only” or other text here if needed</a:t>
            </a:r>
          </a:p>
        </p:txBody>
      </p:sp>
    </p:spTree>
    <p:extLst>
      <p:ext uri="{BB962C8B-B14F-4D97-AF65-F5344CB8AC3E}">
        <p14:creationId xmlns:p14="http://schemas.microsoft.com/office/powerpoint/2010/main" val="603606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userDrawn="1">
          <p15:clr>
            <a:srgbClr val="FBAE40"/>
          </p15:clr>
        </p15:guide>
      </p15:sldGuideLst>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image" Target="../media/image1.emf"/><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899A878-7DB9-DF32-EEB3-E735978E1FF5}"/>
              </a:ext>
            </a:extLst>
          </p:cNvPr>
          <p:cNvSpPr/>
          <p:nvPr userDrawn="1"/>
        </p:nvSpPr>
        <p:spPr>
          <a:xfrm>
            <a:off x="0" y="6632123"/>
            <a:ext cx="12192000" cy="2258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dirty="0"/>
          </a:p>
        </p:txBody>
      </p:sp>
      <p:sp>
        <p:nvSpPr>
          <p:cNvPr id="2" name="Title Placeholder 1"/>
          <p:cNvSpPr>
            <a:spLocks noGrp="1"/>
          </p:cNvSpPr>
          <p:nvPr>
            <p:ph type="title"/>
          </p:nvPr>
        </p:nvSpPr>
        <p:spPr>
          <a:xfrm>
            <a:off x="533400" y="272429"/>
            <a:ext cx="11125201" cy="709874"/>
          </a:xfrm>
          <a:prstGeom prst="rect">
            <a:avLst/>
          </a:prstGeom>
        </p:spPr>
        <p:txBody>
          <a:bodyPr vert="horz" lIns="0" tIns="0" rIns="0" bIns="0" rtlCol="0" anchor="ctr">
            <a:noAutofit/>
          </a:bodyPr>
          <a:lstStyle/>
          <a:p>
            <a:r>
              <a:rPr lang="en-GB"/>
              <a:t>Click to edit Master title style</a:t>
            </a:r>
            <a:endParaRPr lang="en-US" dirty="0"/>
          </a:p>
        </p:txBody>
      </p:sp>
      <p:sp>
        <p:nvSpPr>
          <p:cNvPr id="3" name="Text Placeholder 2"/>
          <p:cNvSpPr>
            <a:spLocks noGrp="1"/>
          </p:cNvSpPr>
          <p:nvPr>
            <p:ph type="body" idx="1"/>
          </p:nvPr>
        </p:nvSpPr>
        <p:spPr>
          <a:xfrm>
            <a:off x="527140" y="1245921"/>
            <a:ext cx="11125200" cy="5010717"/>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Slide Number">
            <a:extLst>
              <a:ext uri="{FF2B5EF4-FFF2-40B4-BE49-F238E27FC236}">
                <a16:creationId xmlns:a16="http://schemas.microsoft.com/office/drawing/2014/main" id="{9EB4B569-FA6D-1D4A-998E-3982AECEE90A}"/>
              </a:ext>
            </a:extLst>
          </p:cNvPr>
          <p:cNvSpPr txBox="1"/>
          <p:nvPr userDrawn="1"/>
        </p:nvSpPr>
        <p:spPr>
          <a:xfrm>
            <a:off x="11826240" y="6628376"/>
            <a:ext cx="365760" cy="229623"/>
          </a:xfrm>
          <a:prstGeom prst="rect">
            <a:avLst/>
          </a:prstGeom>
          <a:noFill/>
        </p:spPr>
        <p:txBody>
          <a:bodyPr wrap="square" lIns="0" tIns="0" rIns="0" bIns="0" rtlCol="0" anchor="ctr">
            <a:noAutofit/>
          </a:bodyPr>
          <a:lstStyle/>
          <a:p>
            <a:pPr algn="ctr"/>
            <a:fld id="{8EDFB997-4523-4D25-AFCA-51DDD9577CA9}" type="slidenum">
              <a:rPr lang="en-US" sz="900" b="0" kern="1200" smtClean="0">
                <a:solidFill>
                  <a:srgbClr val="061937"/>
                </a:solidFill>
                <a:latin typeface="Arial Black" panose="020B0A04020102020204" pitchFamily="34" charset="0"/>
                <a:ea typeface="+mn-ea"/>
                <a:cs typeface="Arial" panose="020B0604020202020204" pitchFamily="34" charset="0"/>
              </a:rPr>
              <a:pPr algn="ctr"/>
              <a:t>‹#›</a:t>
            </a:fld>
            <a:endParaRPr lang="en-US" sz="900" b="0" kern="1200" dirty="0">
              <a:solidFill>
                <a:srgbClr val="061937"/>
              </a:solidFill>
              <a:latin typeface="Arial Black" panose="020B0A04020102020204" pitchFamily="34" charset="0"/>
              <a:ea typeface="+mn-ea"/>
              <a:cs typeface="Arial" panose="020B0604020202020204" pitchFamily="34" charset="0"/>
            </a:endParaRPr>
          </a:p>
        </p:txBody>
      </p:sp>
      <p:sp>
        <p:nvSpPr>
          <p:cNvPr id="10" name="TextBox 9">
            <a:extLst>
              <a:ext uri="{FF2B5EF4-FFF2-40B4-BE49-F238E27FC236}">
                <a16:creationId xmlns:a16="http://schemas.microsoft.com/office/drawing/2014/main" id="{E2C8943D-0871-1243-9086-BFE2403020C7}"/>
              </a:ext>
            </a:extLst>
          </p:cNvPr>
          <p:cNvSpPr txBox="1"/>
          <p:nvPr userDrawn="1"/>
        </p:nvSpPr>
        <p:spPr>
          <a:xfrm>
            <a:off x="533400" y="6689327"/>
            <a:ext cx="3176332" cy="107722"/>
          </a:xfrm>
          <a:prstGeom prst="rect">
            <a:avLst/>
          </a:prstGeom>
          <a:noFill/>
        </p:spPr>
        <p:txBody>
          <a:bodyPr vert="horz" wrap="square" lIns="0" tIns="0" rIns="0" bIns="0" rtlCol="0" anchor="b">
            <a:spAutoFit/>
          </a:bodyPr>
          <a:lstStyle/>
          <a:p>
            <a:pPr marL="0" indent="0" algn="l">
              <a:spcAft>
                <a:spcPts val="0"/>
              </a:spcAft>
              <a:buClr>
                <a:schemeClr val="accent2"/>
              </a:buClr>
              <a:buFont typeface="Wingdings" panose="05000000000000000000" pitchFamily="2" charset="2"/>
              <a:buNone/>
            </a:pPr>
            <a:r>
              <a:rPr lang="en-US" sz="700" kern="700" spc="100" baseline="0" dirty="0">
                <a:solidFill>
                  <a:srgbClr val="061937"/>
                </a:solidFill>
              </a:rPr>
              <a:t>T. ROWE PRICE</a:t>
            </a:r>
            <a:endParaRPr lang="en-US" sz="700" b="1" kern="700" spc="100" baseline="0" dirty="0">
              <a:solidFill>
                <a:srgbClr val="061937"/>
              </a:solidFill>
            </a:endParaRPr>
          </a:p>
        </p:txBody>
      </p:sp>
      <p:cxnSp>
        <p:nvCxnSpPr>
          <p:cNvPr id="15" name="Straight Connector 14">
            <a:extLst>
              <a:ext uri="{FF2B5EF4-FFF2-40B4-BE49-F238E27FC236}">
                <a16:creationId xmlns:a16="http://schemas.microsoft.com/office/drawing/2014/main" id="{0B3B6F89-C4CA-A545-AE56-150EAEF88770}"/>
              </a:ext>
            </a:extLst>
          </p:cNvPr>
          <p:cNvCxnSpPr>
            <a:cxnSpLocks/>
          </p:cNvCxnSpPr>
          <p:nvPr userDrawn="1"/>
        </p:nvCxnSpPr>
        <p:spPr>
          <a:xfrm>
            <a:off x="11826240" y="6635872"/>
            <a:ext cx="0" cy="229624"/>
          </a:xfrm>
          <a:prstGeom prst="line">
            <a:avLst/>
          </a:prstGeom>
          <a:ln w="9525" cap="rnd">
            <a:solidFill>
              <a:schemeClr val="accent4">
                <a:alpha val="3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CA6A8C6E-9A99-3148-A6DF-6CC7B2D242B8}"/>
              </a:ext>
            </a:extLst>
          </p:cNvPr>
          <p:cNvCxnSpPr/>
          <p:nvPr userDrawn="1"/>
        </p:nvCxnSpPr>
        <p:spPr>
          <a:xfrm>
            <a:off x="0" y="6628377"/>
            <a:ext cx="12192000" cy="0"/>
          </a:xfrm>
          <a:prstGeom prst="line">
            <a:avLst/>
          </a:prstGeom>
          <a:ln w="9525" cap="rnd">
            <a:solidFill>
              <a:schemeClr val="accent4">
                <a:alpha val="35000"/>
              </a:schemeClr>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E23BFE42-FBD8-5514-AF79-1DB203FEAF9B}"/>
              </a:ext>
            </a:extLst>
          </p:cNvPr>
          <p:cNvPicPr>
            <a:picLocks noChangeAspect="1"/>
          </p:cNvPicPr>
          <p:nvPr userDrawn="1"/>
        </p:nvPicPr>
        <p:blipFill>
          <a:blip r:embed="rId66">
            <a:extLst>
              <a:ext uri="{28A0092B-C50C-407E-A947-70E740481C1C}">
                <a14:useLocalDpi xmlns:a14="http://schemas.microsoft.com/office/drawing/2010/main" val="0"/>
              </a:ext>
            </a:extLst>
          </a:blip>
          <a:srcRect/>
          <a:stretch/>
        </p:blipFill>
        <p:spPr>
          <a:xfrm>
            <a:off x="9860282" y="6581774"/>
            <a:ext cx="1965954" cy="320188"/>
          </a:xfrm>
          <a:prstGeom prst="rect">
            <a:avLst/>
          </a:prstGeom>
        </p:spPr>
      </p:pic>
    </p:spTree>
    <p:extLst>
      <p:ext uri="{BB962C8B-B14F-4D97-AF65-F5344CB8AC3E}">
        <p14:creationId xmlns:p14="http://schemas.microsoft.com/office/powerpoint/2010/main" val="1481540889"/>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6" r:id="rId3"/>
    <p:sldLayoutId id="2147483860" r:id="rId4"/>
    <p:sldLayoutId id="2147483880" r:id="rId5"/>
    <p:sldLayoutId id="2147483840" r:id="rId6"/>
    <p:sldLayoutId id="2147483732" r:id="rId7"/>
    <p:sldLayoutId id="2147483781" r:id="rId8"/>
    <p:sldLayoutId id="2147483759" r:id="rId9"/>
    <p:sldLayoutId id="2147483758" r:id="rId10"/>
    <p:sldLayoutId id="2147483733" r:id="rId11"/>
    <p:sldLayoutId id="2147483734" r:id="rId12"/>
    <p:sldLayoutId id="2147483736" r:id="rId13"/>
    <p:sldLayoutId id="2147483835" r:id="rId14"/>
    <p:sldLayoutId id="2147483737" r:id="rId15"/>
    <p:sldLayoutId id="2147483755" r:id="rId16"/>
    <p:sldLayoutId id="2147483750" r:id="rId17"/>
    <p:sldLayoutId id="2147483773" r:id="rId18"/>
    <p:sldLayoutId id="2147483756" r:id="rId19"/>
    <p:sldLayoutId id="2147483748" r:id="rId20"/>
    <p:sldLayoutId id="2147483777" r:id="rId21"/>
    <p:sldLayoutId id="2147483834" r:id="rId22"/>
    <p:sldLayoutId id="2147483754" r:id="rId23"/>
    <p:sldLayoutId id="2147483747" r:id="rId24"/>
    <p:sldLayoutId id="2147483775" r:id="rId25"/>
    <p:sldLayoutId id="2147483776" r:id="rId26"/>
    <p:sldLayoutId id="2147483738" r:id="rId27"/>
    <p:sldLayoutId id="2147483739" r:id="rId28"/>
    <p:sldLayoutId id="2147483740" r:id="rId29"/>
    <p:sldLayoutId id="2147483884" r:id="rId30"/>
    <p:sldLayoutId id="2147483741" r:id="rId31"/>
    <p:sldLayoutId id="2147483885" r:id="rId32"/>
    <p:sldLayoutId id="2147483761" r:id="rId33"/>
    <p:sldLayoutId id="2147483760" r:id="rId34"/>
    <p:sldLayoutId id="2147483774" r:id="rId35"/>
    <p:sldLayoutId id="2147483768" r:id="rId36"/>
    <p:sldLayoutId id="2147483833" r:id="rId37"/>
    <p:sldLayoutId id="2147483743" r:id="rId38"/>
    <p:sldLayoutId id="2147483766" r:id="rId39"/>
    <p:sldLayoutId id="2147483767" r:id="rId40"/>
    <p:sldLayoutId id="2147483765" r:id="rId41"/>
    <p:sldLayoutId id="2147483831" r:id="rId42"/>
    <p:sldLayoutId id="2147483763" r:id="rId43"/>
    <p:sldLayoutId id="2147483779" r:id="rId44"/>
    <p:sldLayoutId id="2147483832" r:id="rId45"/>
    <p:sldLayoutId id="2147483762" r:id="rId46"/>
    <p:sldLayoutId id="2147483843" r:id="rId47"/>
    <p:sldLayoutId id="2147483842" r:id="rId48"/>
    <p:sldLayoutId id="2147483844" r:id="rId49"/>
    <p:sldLayoutId id="2147483845" r:id="rId50"/>
    <p:sldLayoutId id="2147483886" r:id="rId51"/>
    <p:sldLayoutId id="2147483887" r:id="rId52"/>
    <p:sldLayoutId id="2147483846" r:id="rId53"/>
    <p:sldLayoutId id="2147483744" r:id="rId54"/>
    <p:sldLayoutId id="2147483882" r:id="rId55"/>
    <p:sldLayoutId id="2147483745" r:id="rId56"/>
    <p:sldLayoutId id="2147483883" r:id="rId57"/>
    <p:sldLayoutId id="2147483866" r:id="rId58"/>
    <p:sldLayoutId id="2147483867" r:id="rId59"/>
    <p:sldLayoutId id="2147483881" r:id="rId60"/>
    <p:sldLayoutId id="2147483889" r:id="rId61"/>
    <p:sldLayoutId id="2147483890" r:id="rId62"/>
    <p:sldLayoutId id="2147483891" r:id="rId63"/>
    <p:sldLayoutId id="2147483892" r:id="rId6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85000"/>
        </a:lnSpc>
        <a:spcBef>
          <a:spcPct val="0"/>
        </a:spcBef>
        <a:buNone/>
        <a:defRPr sz="2800" b="1" kern="1200" baseline="0">
          <a:solidFill>
            <a:schemeClr val="tx2"/>
          </a:solidFill>
          <a:latin typeface="+mn-lt"/>
          <a:ea typeface="+mj-ea"/>
          <a:cs typeface="Times New Roman" panose="02020603050405020304" pitchFamily="18" charset="0"/>
        </a:defRPr>
      </a:lvl1pPr>
    </p:titleStyle>
    <p:bodyStyle>
      <a:lvl1pPr marL="274320" indent="-274320" algn="l" defTabSz="914400" rtl="0" eaLnBrk="1" latinLnBrk="0" hangingPunct="1">
        <a:lnSpc>
          <a:spcPct val="105000"/>
        </a:lnSpc>
        <a:spcBef>
          <a:spcPts val="1800"/>
        </a:spcBef>
        <a:buClr>
          <a:schemeClr val="accent2"/>
        </a:buClr>
        <a:buFont typeface="Wingdings" panose="05000000000000000000" pitchFamily="2" charset="2"/>
        <a:buChar char="§"/>
        <a:defRPr sz="2000" kern="1200">
          <a:solidFill>
            <a:schemeClr val="tx1"/>
          </a:solidFill>
          <a:latin typeface="+mn-lt"/>
          <a:ea typeface="+mn-ea"/>
          <a:cs typeface="+mn-cs"/>
        </a:defRPr>
      </a:lvl1pPr>
      <a:lvl2pPr marL="621792" indent="-285750" algn="l" defTabSz="914400" rtl="0" eaLnBrk="1" latinLnBrk="0" hangingPunct="1">
        <a:lnSpc>
          <a:spcPct val="105000"/>
        </a:lnSpc>
        <a:spcBef>
          <a:spcPts val="1200"/>
        </a:spcBef>
        <a:buClr>
          <a:schemeClr val="accent4"/>
        </a:buClr>
        <a:buFont typeface="Arial" panose="020B0604020202020204" pitchFamily="34" charset="0"/>
        <a:buChar char="–"/>
        <a:defRPr sz="1800" kern="1200">
          <a:solidFill>
            <a:schemeClr val="tx1"/>
          </a:solidFill>
          <a:latin typeface="+mn-lt"/>
          <a:ea typeface="+mn-ea"/>
          <a:cs typeface="+mn-cs"/>
        </a:defRPr>
      </a:lvl2pPr>
      <a:lvl3pPr marL="859536" indent="-228600" algn="l" defTabSz="914400" rtl="0" eaLnBrk="1" latinLnBrk="0" hangingPunct="1">
        <a:lnSpc>
          <a:spcPct val="105000"/>
        </a:lnSpc>
        <a:spcBef>
          <a:spcPts val="1200"/>
        </a:spcBef>
        <a:buClr>
          <a:schemeClr val="accent4"/>
        </a:buClr>
        <a:buFont typeface="Wingdings" panose="05000000000000000000" pitchFamily="2" charset="2"/>
        <a:buChar char="§"/>
        <a:defRPr sz="1400" kern="1200">
          <a:solidFill>
            <a:schemeClr val="tx1"/>
          </a:solidFill>
          <a:latin typeface="+mn-lt"/>
          <a:ea typeface="+mn-ea"/>
          <a:cs typeface="+mn-cs"/>
        </a:defRPr>
      </a:lvl3pPr>
      <a:lvl4pPr marL="1133856" indent="-228600" algn="l" defTabSz="914400" rtl="0" eaLnBrk="1" latinLnBrk="0" hangingPunct="1">
        <a:lnSpc>
          <a:spcPct val="105000"/>
        </a:lnSpc>
        <a:spcBef>
          <a:spcPts val="1200"/>
        </a:spcBef>
        <a:buClr>
          <a:schemeClr val="accent4"/>
        </a:buClr>
        <a:buFont typeface="Arial" panose="020B0604020202020204" pitchFamily="34" charset="0"/>
        <a:buChar char="–"/>
        <a:defRPr sz="1400" kern="1200">
          <a:solidFill>
            <a:schemeClr val="tx1"/>
          </a:solidFill>
          <a:latin typeface="+mn-lt"/>
          <a:ea typeface="+mn-ea"/>
          <a:cs typeface="+mn-cs"/>
        </a:defRPr>
      </a:lvl4pPr>
      <a:lvl5pPr marL="1353312" indent="0" algn="l" defTabSz="914400" rtl="0" eaLnBrk="1" latinLnBrk="0" hangingPunct="1">
        <a:lnSpc>
          <a:spcPct val="105000"/>
        </a:lnSpc>
        <a:spcBef>
          <a:spcPts val="1200"/>
        </a:spcBef>
        <a:buClr>
          <a:schemeClr val="accent4"/>
        </a:buClr>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36" userDrawn="1">
          <p15:clr>
            <a:srgbClr val="F26B43"/>
          </p15:clr>
        </p15:guide>
        <p15:guide id="4" pos="7344" userDrawn="1">
          <p15:clr>
            <a:srgbClr val="F26B43"/>
          </p15:clr>
        </p15:guide>
        <p15:guide id="5" orient="horz" pos="768" userDrawn="1">
          <p15:clr>
            <a:srgbClr val="A4A3A4"/>
          </p15:clr>
        </p15:guide>
        <p15:guide id="6" orient="horz" pos="4104" userDrawn="1">
          <p15:clr>
            <a:srgbClr val="A4A3A4"/>
          </p15:clr>
        </p15:guide>
        <p15:guide id="7" orient="horz" pos="62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63.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8.xml"/><Relationship Id="rId1" Type="http://schemas.openxmlformats.org/officeDocument/2006/relationships/slideLayout" Target="../slideLayouts/slideLayout6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C631A9F-2CB6-589B-AF45-E159490183D8}"/>
              </a:ext>
            </a:extLst>
          </p:cNvPr>
          <p:cNvSpPr>
            <a:spLocks noGrp="1"/>
          </p:cNvSpPr>
          <p:nvPr>
            <p:ph type="body" sz="quarter" idx="16"/>
          </p:nvPr>
        </p:nvSpPr>
        <p:spPr/>
        <p:txBody>
          <a:bodyPr/>
          <a:lstStyle/>
          <a:p>
            <a:endParaRPr lang="en-US"/>
          </a:p>
        </p:txBody>
      </p:sp>
      <p:pic>
        <p:nvPicPr>
          <p:cNvPr id="9" name="Picture Placeholder 8">
            <a:extLst>
              <a:ext uri="{FF2B5EF4-FFF2-40B4-BE49-F238E27FC236}">
                <a16:creationId xmlns:a16="http://schemas.microsoft.com/office/drawing/2014/main" id="{B7D88E12-4E32-2DB5-EA33-EF726B6220D8}"/>
              </a:ext>
            </a:extLst>
          </p:cNvPr>
          <p:cNvPicPr>
            <a:picLocks noGrp="1" noChangeAspect="1"/>
          </p:cNvPicPr>
          <p:nvPr>
            <p:ph type="pic" sz="quarter" idx="18"/>
          </p:nvPr>
        </p:nvPicPr>
        <p:blipFill rotWithShape="1">
          <a:blip r:embed="rId3">
            <a:extLst>
              <a:ext uri="{28A0092B-C50C-407E-A947-70E740481C1C}">
                <a14:useLocalDpi xmlns:a14="http://schemas.microsoft.com/office/drawing/2010/main" val="0"/>
              </a:ext>
            </a:extLst>
          </a:blip>
          <a:srcRect l="47108" t="23529" r="32001" b="20693"/>
          <a:stretch/>
        </p:blipFill>
        <p:spPr>
          <a:xfrm>
            <a:off x="0" y="0"/>
            <a:ext cx="3852863" cy="6858000"/>
          </a:xfrm>
        </p:spPr>
      </p:pic>
      <p:sp>
        <p:nvSpPr>
          <p:cNvPr id="4" name="Text Placeholder 3">
            <a:extLst>
              <a:ext uri="{FF2B5EF4-FFF2-40B4-BE49-F238E27FC236}">
                <a16:creationId xmlns:a16="http://schemas.microsoft.com/office/drawing/2014/main" id="{457B4477-ABF9-FF94-5C2B-58334341F370}"/>
              </a:ext>
            </a:extLst>
          </p:cNvPr>
          <p:cNvSpPr>
            <a:spLocks noGrp="1"/>
          </p:cNvSpPr>
          <p:nvPr>
            <p:ph type="body" sz="quarter" idx="14"/>
          </p:nvPr>
        </p:nvSpPr>
        <p:spPr/>
        <p:txBody>
          <a:bodyPr/>
          <a:lstStyle/>
          <a:p>
            <a:endParaRPr lang="en-US"/>
          </a:p>
        </p:txBody>
      </p:sp>
      <p:sp>
        <p:nvSpPr>
          <p:cNvPr id="5" name="Text Placeholder 4">
            <a:extLst>
              <a:ext uri="{FF2B5EF4-FFF2-40B4-BE49-F238E27FC236}">
                <a16:creationId xmlns:a16="http://schemas.microsoft.com/office/drawing/2014/main" id="{B70B0E5C-91DA-503B-1D1B-B0FC7F820598}"/>
              </a:ext>
            </a:extLst>
          </p:cNvPr>
          <p:cNvSpPr>
            <a:spLocks noGrp="1"/>
          </p:cNvSpPr>
          <p:nvPr>
            <p:ph type="body" sz="quarter" idx="21"/>
          </p:nvPr>
        </p:nvSpPr>
        <p:spPr/>
        <p:txBody>
          <a:bodyPr/>
          <a:lstStyle/>
          <a:p>
            <a:endParaRPr lang="en-US"/>
          </a:p>
        </p:txBody>
      </p:sp>
      <p:sp>
        <p:nvSpPr>
          <p:cNvPr id="6" name="Text Placeholder 5">
            <a:extLst>
              <a:ext uri="{FF2B5EF4-FFF2-40B4-BE49-F238E27FC236}">
                <a16:creationId xmlns:a16="http://schemas.microsoft.com/office/drawing/2014/main" id="{3BE685EE-71A8-220D-55DC-B6D12E130D22}"/>
              </a:ext>
            </a:extLst>
          </p:cNvPr>
          <p:cNvSpPr>
            <a:spLocks noGrp="1"/>
          </p:cNvSpPr>
          <p:nvPr>
            <p:ph type="body" sz="quarter" idx="13"/>
          </p:nvPr>
        </p:nvSpPr>
        <p:spPr/>
        <p:txBody>
          <a:bodyPr/>
          <a:lstStyle/>
          <a:p>
            <a:r>
              <a:rPr lang="en-US" dirty="0"/>
              <a:t>The 6 G’s of money </a:t>
            </a:r>
          </a:p>
          <a:p>
            <a:r>
              <a:rPr lang="en-US" dirty="0"/>
              <a:t>I wish I had known </a:t>
            </a:r>
            <a:br>
              <a:rPr lang="en-US" dirty="0"/>
            </a:br>
            <a:r>
              <a:rPr lang="en-US" dirty="0"/>
              <a:t>when I was growing up</a:t>
            </a:r>
          </a:p>
          <a:p>
            <a:endParaRPr lang="en-US" dirty="0"/>
          </a:p>
          <a:p>
            <a:endParaRPr lang="en-US" dirty="0"/>
          </a:p>
        </p:txBody>
      </p:sp>
      <p:sp>
        <p:nvSpPr>
          <p:cNvPr id="7" name="Text Placeholder 6">
            <a:extLst>
              <a:ext uri="{FF2B5EF4-FFF2-40B4-BE49-F238E27FC236}">
                <a16:creationId xmlns:a16="http://schemas.microsoft.com/office/drawing/2014/main" id="{E0FA00B6-2B29-3332-6112-F390CD21BA3F}"/>
              </a:ext>
            </a:extLst>
          </p:cNvPr>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614450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AFE37D55-EA70-674A-97DD-7781CD6FAC79}"/>
              </a:ext>
            </a:extLst>
          </p:cNvPr>
          <p:cNvSpPr/>
          <p:nvPr/>
        </p:nvSpPr>
        <p:spPr>
          <a:xfrm>
            <a:off x="7040880" y="0"/>
            <a:ext cx="5151120" cy="66294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dirty="0"/>
          </a:p>
        </p:txBody>
      </p:sp>
      <p:sp>
        <p:nvSpPr>
          <p:cNvPr id="2" name="Title 1">
            <a:extLst>
              <a:ext uri="{FF2B5EF4-FFF2-40B4-BE49-F238E27FC236}">
                <a16:creationId xmlns:a16="http://schemas.microsoft.com/office/drawing/2014/main" id="{5554DEC3-7E84-4170-86B5-D1EEA06B57A3}"/>
              </a:ext>
            </a:extLst>
          </p:cNvPr>
          <p:cNvSpPr>
            <a:spLocks noGrp="1"/>
          </p:cNvSpPr>
          <p:nvPr>
            <p:ph type="ctrTitle"/>
          </p:nvPr>
        </p:nvSpPr>
        <p:spPr>
          <a:xfrm>
            <a:off x="0" y="1600200"/>
            <a:ext cx="7040880" cy="5029200"/>
          </a:xfrm>
        </p:spPr>
        <p:txBody>
          <a:bodyPr/>
          <a:lstStyle/>
          <a:p>
            <a:r>
              <a:rPr lang="en-US" dirty="0"/>
              <a:t>6 </a:t>
            </a:r>
            <a:br>
              <a:rPr lang="en-US" dirty="0"/>
            </a:br>
            <a:r>
              <a:rPr lang="en-US" dirty="0"/>
              <a:t>The Gift</a:t>
            </a:r>
            <a:br>
              <a:rPr lang="en-US" dirty="0"/>
            </a:br>
            <a:br>
              <a:rPr lang="en-US" dirty="0"/>
            </a:br>
            <a:r>
              <a:rPr lang="en-US" sz="3500" b="0" dirty="0">
                <a:solidFill>
                  <a:schemeClr val="bg1"/>
                </a:solidFill>
                <a:latin typeface="Arial" panose="020B0604020202020204" pitchFamily="34" charset="0"/>
                <a:cs typeface="Arial" panose="020B0604020202020204" pitchFamily="34" charset="0"/>
              </a:rPr>
              <a:t>The potential to accumulate wealth increases over a </a:t>
            </a:r>
            <a:br>
              <a:rPr lang="en-US" sz="3500" b="0" dirty="0">
                <a:solidFill>
                  <a:schemeClr val="bg1"/>
                </a:solidFill>
                <a:latin typeface="Arial" panose="020B0604020202020204" pitchFamily="34" charset="0"/>
                <a:cs typeface="Arial" panose="020B0604020202020204" pitchFamily="34" charset="0"/>
              </a:rPr>
            </a:br>
            <a:r>
              <a:rPr lang="en-US" sz="3500" b="0" dirty="0">
                <a:solidFill>
                  <a:schemeClr val="bg1"/>
                </a:solidFill>
                <a:latin typeface="Arial" panose="020B0604020202020204" pitchFamily="34" charset="0"/>
                <a:cs typeface="Arial" panose="020B0604020202020204" pitchFamily="34" charset="0"/>
              </a:rPr>
              <a:t>longer period of time.</a:t>
            </a:r>
          </a:p>
        </p:txBody>
      </p:sp>
      <p:grpSp>
        <p:nvGrpSpPr>
          <p:cNvPr id="6" name="Group 5">
            <a:extLst>
              <a:ext uri="{FF2B5EF4-FFF2-40B4-BE49-F238E27FC236}">
                <a16:creationId xmlns:a16="http://schemas.microsoft.com/office/drawing/2014/main" id="{B880F9F0-728E-1D4C-80D2-769ADFCCE201}"/>
              </a:ext>
            </a:extLst>
          </p:cNvPr>
          <p:cNvGrpSpPr/>
          <p:nvPr/>
        </p:nvGrpSpPr>
        <p:grpSpPr>
          <a:xfrm>
            <a:off x="7082971" y="1098874"/>
            <a:ext cx="666850" cy="3230503"/>
            <a:chOff x="7082971" y="1628264"/>
            <a:chExt cx="666850" cy="3230503"/>
          </a:xfrm>
        </p:grpSpPr>
        <p:sp>
          <p:nvSpPr>
            <p:cNvPr id="11" name="TextBox 10">
              <a:extLst>
                <a:ext uri="{FF2B5EF4-FFF2-40B4-BE49-F238E27FC236}">
                  <a16:creationId xmlns:a16="http://schemas.microsoft.com/office/drawing/2014/main" id="{44778532-771D-5D47-BE70-6D68B3A8BE1E}"/>
                </a:ext>
              </a:extLst>
            </p:cNvPr>
            <p:cNvSpPr txBox="1"/>
            <p:nvPr/>
          </p:nvSpPr>
          <p:spPr>
            <a:xfrm>
              <a:off x="7082971" y="1628264"/>
              <a:ext cx="666850" cy="215444"/>
            </a:xfrm>
            <a:prstGeom prst="rect">
              <a:avLst/>
            </a:prstGeom>
            <a:noFill/>
          </p:spPr>
          <p:txBody>
            <a:bodyPr wrap="none" lIns="0" tIns="0" rIns="0" bIns="0" rtlCol="0">
              <a:spAutoFit/>
            </a:bodyPr>
            <a:lstStyle/>
            <a:p>
              <a:pPr algn="r">
                <a:spcAft>
                  <a:spcPts val="1000"/>
                </a:spcAft>
                <a:buClr>
                  <a:schemeClr val="accent2"/>
                </a:buClr>
              </a:pPr>
              <a:r>
                <a:rPr lang="en-US" sz="1400" dirty="0"/>
                <a:t>$1,200K</a:t>
              </a:r>
            </a:p>
          </p:txBody>
        </p:sp>
        <p:sp>
          <p:nvSpPr>
            <p:cNvPr id="12" name="TextBox 11">
              <a:extLst>
                <a:ext uri="{FF2B5EF4-FFF2-40B4-BE49-F238E27FC236}">
                  <a16:creationId xmlns:a16="http://schemas.microsoft.com/office/drawing/2014/main" id="{C5C1DACF-B59E-354A-A557-5E1080920A8D}"/>
                </a:ext>
              </a:extLst>
            </p:cNvPr>
            <p:cNvSpPr txBox="1"/>
            <p:nvPr/>
          </p:nvSpPr>
          <p:spPr>
            <a:xfrm>
              <a:off x="7082971" y="2130774"/>
              <a:ext cx="666850" cy="215444"/>
            </a:xfrm>
            <a:prstGeom prst="rect">
              <a:avLst/>
            </a:prstGeom>
            <a:noFill/>
          </p:spPr>
          <p:txBody>
            <a:bodyPr wrap="none" lIns="0" tIns="0" rIns="0" bIns="0" rtlCol="0">
              <a:spAutoFit/>
            </a:bodyPr>
            <a:lstStyle/>
            <a:p>
              <a:pPr algn="r">
                <a:spcAft>
                  <a:spcPts val="1000"/>
                </a:spcAft>
                <a:buClr>
                  <a:schemeClr val="accent2"/>
                </a:buClr>
              </a:pPr>
              <a:r>
                <a:rPr lang="en-US" sz="1400" dirty="0"/>
                <a:t>$1,000K</a:t>
              </a:r>
            </a:p>
          </p:txBody>
        </p:sp>
        <p:sp>
          <p:nvSpPr>
            <p:cNvPr id="13" name="TextBox 12">
              <a:extLst>
                <a:ext uri="{FF2B5EF4-FFF2-40B4-BE49-F238E27FC236}">
                  <a16:creationId xmlns:a16="http://schemas.microsoft.com/office/drawing/2014/main" id="{5AC91430-B3FC-774D-B7F3-AE0B70CF9C9F}"/>
                </a:ext>
              </a:extLst>
            </p:cNvPr>
            <p:cNvSpPr txBox="1"/>
            <p:nvPr/>
          </p:nvSpPr>
          <p:spPr>
            <a:xfrm>
              <a:off x="7232051" y="2633284"/>
              <a:ext cx="517770" cy="215444"/>
            </a:xfrm>
            <a:prstGeom prst="rect">
              <a:avLst/>
            </a:prstGeom>
            <a:noFill/>
          </p:spPr>
          <p:txBody>
            <a:bodyPr wrap="none" lIns="0" tIns="0" rIns="0" bIns="0" rtlCol="0">
              <a:spAutoFit/>
            </a:bodyPr>
            <a:lstStyle/>
            <a:p>
              <a:pPr algn="r">
                <a:spcAft>
                  <a:spcPts val="1000"/>
                </a:spcAft>
                <a:buClr>
                  <a:schemeClr val="accent2"/>
                </a:buClr>
              </a:pPr>
              <a:r>
                <a:rPr lang="en-US" sz="1400" dirty="0"/>
                <a:t>$800K</a:t>
              </a:r>
            </a:p>
          </p:txBody>
        </p:sp>
        <p:sp>
          <p:nvSpPr>
            <p:cNvPr id="14" name="TextBox 13">
              <a:extLst>
                <a:ext uri="{FF2B5EF4-FFF2-40B4-BE49-F238E27FC236}">
                  <a16:creationId xmlns:a16="http://schemas.microsoft.com/office/drawing/2014/main" id="{B3B1ADB7-1B7C-D546-96D1-C0DDFC105E80}"/>
                </a:ext>
              </a:extLst>
            </p:cNvPr>
            <p:cNvSpPr txBox="1"/>
            <p:nvPr/>
          </p:nvSpPr>
          <p:spPr>
            <a:xfrm>
              <a:off x="7232051" y="3135794"/>
              <a:ext cx="517770" cy="215444"/>
            </a:xfrm>
            <a:prstGeom prst="rect">
              <a:avLst/>
            </a:prstGeom>
            <a:noFill/>
          </p:spPr>
          <p:txBody>
            <a:bodyPr wrap="none" lIns="0" tIns="0" rIns="0" bIns="0" rtlCol="0">
              <a:spAutoFit/>
            </a:bodyPr>
            <a:lstStyle/>
            <a:p>
              <a:pPr algn="r">
                <a:spcAft>
                  <a:spcPts val="1000"/>
                </a:spcAft>
                <a:buClr>
                  <a:schemeClr val="accent2"/>
                </a:buClr>
              </a:pPr>
              <a:r>
                <a:rPr lang="en-US" sz="1400" dirty="0"/>
                <a:t>$600K</a:t>
              </a:r>
            </a:p>
          </p:txBody>
        </p:sp>
        <p:sp>
          <p:nvSpPr>
            <p:cNvPr id="15" name="TextBox 14">
              <a:extLst>
                <a:ext uri="{FF2B5EF4-FFF2-40B4-BE49-F238E27FC236}">
                  <a16:creationId xmlns:a16="http://schemas.microsoft.com/office/drawing/2014/main" id="{603C5B97-B909-CA4B-9E38-936E6AC6D821}"/>
                </a:ext>
              </a:extLst>
            </p:cNvPr>
            <p:cNvSpPr txBox="1"/>
            <p:nvPr/>
          </p:nvSpPr>
          <p:spPr>
            <a:xfrm>
              <a:off x="7232051" y="3638304"/>
              <a:ext cx="517770" cy="215444"/>
            </a:xfrm>
            <a:prstGeom prst="rect">
              <a:avLst/>
            </a:prstGeom>
            <a:noFill/>
          </p:spPr>
          <p:txBody>
            <a:bodyPr wrap="none" lIns="0" tIns="0" rIns="0" bIns="0" rtlCol="0">
              <a:spAutoFit/>
            </a:bodyPr>
            <a:lstStyle/>
            <a:p>
              <a:pPr algn="r">
                <a:spcAft>
                  <a:spcPts val="1000"/>
                </a:spcAft>
                <a:buClr>
                  <a:schemeClr val="accent2"/>
                </a:buClr>
              </a:pPr>
              <a:r>
                <a:rPr lang="en-US" sz="1400" dirty="0"/>
                <a:t>$400K</a:t>
              </a:r>
            </a:p>
          </p:txBody>
        </p:sp>
        <p:sp>
          <p:nvSpPr>
            <p:cNvPr id="16" name="TextBox 15">
              <a:extLst>
                <a:ext uri="{FF2B5EF4-FFF2-40B4-BE49-F238E27FC236}">
                  <a16:creationId xmlns:a16="http://schemas.microsoft.com/office/drawing/2014/main" id="{F93ACB5A-B1BD-F34C-854C-324B4A5F8347}"/>
                </a:ext>
              </a:extLst>
            </p:cNvPr>
            <p:cNvSpPr txBox="1"/>
            <p:nvPr/>
          </p:nvSpPr>
          <p:spPr>
            <a:xfrm>
              <a:off x="7232051" y="4140814"/>
              <a:ext cx="517770" cy="215444"/>
            </a:xfrm>
            <a:prstGeom prst="rect">
              <a:avLst/>
            </a:prstGeom>
            <a:noFill/>
          </p:spPr>
          <p:txBody>
            <a:bodyPr wrap="none" lIns="0" tIns="0" rIns="0" bIns="0" rtlCol="0">
              <a:spAutoFit/>
            </a:bodyPr>
            <a:lstStyle/>
            <a:p>
              <a:pPr algn="r">
                <a:spcAft>
                  <a:spcPts val="1000"/>
                </a:spcAft>
                <a:buClr>
                  <a:schemeClr val="accent2"/>
                </a:buClr>
              </a:pPr>
              <a:r>
                <a:rPr lang="en-US" sz="1400" dirty="0"/>
                <a:t>$200K</a:t>
              </a:r>
            </a:p>
          </p:txBody>
        </p:sp>
        <p:sp>
          <p:nvSpPr>
            <p:cNvPr id="18" name="TextBox 17">
              <a:extLst>
                <a:ext uri="{FF2B5EF4-FFF2-40B4-BE49-F238E27FC236}">
                  <a16:creationId xmlns:a16="http://schemas.microsoft.com/office/drawing/2014/main" id="{5B7A8716-937F-C94C-BE57-5766AB38BC44}"/>
                </a:ext>
              </a:extLst>
            </p:cNvPr>
            <p:cNvSpPr txBox="1"/>
            <p:nvPr/>
          </p:nvSpPr>
          <p:spPr>
            <a:xfrm>
              <a:off x="7551048" y="4643323"/>
              <a:ext cx="198773" cy="215444"/>
            </a:xfrm>
            <a:prstGeom prst="rect">
              <a:avLst/>
            </a:prstGeom>
            <a:noFill/>
          </p:spPr>
          <p:txBody>
            <a:bodyPr wrap="none" lIns="0" tIns="0" rIns="0" bIns="0" rtlCol="0">
              <a:spAutoFit/>
            </a:bodyPr>
            <a:lstStyle/>
            <a:p>
              <a:pPr algn="r">
                <a:spcAft>
                  <a:spcPts val="1000"/>
                </a:spcAft>
                <a:buClr>
                  <a:schemeClr val="accent2"/>
                </a:buClr>
              </a:pPr>
              <a:r>
                <a:rPr lang="en-US" sz="1400" dirty="0"/>
                <a:t>$0</a:t>
              </a:r>
            </a:p>
          </p:txBody>
        </p:sp>
      </p:grpSp>
      <p:cxnSp>
        <p:nvCxnSpPr>
          <p:cNvPr id="42" name="Straight Connector 41">
            <a:extLst>
              <a:ext uri="{FF2B5EF4-FFF2-40B4-BE49-F238E27FC236}">
                <a16:creationId xmlns:a16="http://schemas.microsoft.com/office/drawing/2014/main" id="{76A56798-3867-5D4F-8DFC-FCB86FCB7F52}"/>
              </a:ext>
            </a:extLst>
          </p:cNvPr>
          <p:cNvCxnSpPr>
            <a:cxnSpLocks/>
          </p:cNvCxnSpPr>
          <p:nvPr/>
        </p:nvCxnSpPr>
        <p:spPr>
          <a:xfrm>
            <a:off x="10854123" y="1337860"/>
            <a:ext cx="1158117" cy="0"/>
          </a:xfrm>
          <a:prstGeom prst="line">
            <a:avLst/>
          </a:prstGeom>
          <a:ln w="38100" cap="flat">
            <a:solidFill>
              <a:srgbClr val="197B62"/>
            </a:solidFill>
            <a:prstDash val="solid"/>
          </a:ln>
        </p:spPr>
        <p:style>
          <a:lnRef idx="1">
            <a:schemeClr val="accent1"/>
          </a:lnRef>
          <a:fillRef idx="0">
            <a:schemeClr val="accent1"/>
          </a:fillRef>
          <a:effectRef idx="0">
            <a:schemeClr val="accent1"/>
          </a:effectRef>
          <a:fontRef idx="minor">
            <a:schemeClr val="tx1"/>
          </a:fontRef>
        </p:style>
      </p:cxnSp>
      <p:graphicFrame>
        <p:nvGraphicFramePr>
          <p:cNvPr id="46" name="Table 45">
            <a:extLst>
              <a:ext uri="{FF2B5EF4-FFF2-40B4-BE49-F238E27FC236}">
                <a16:creationId xmlns:a16="http://schemas.microsoft.com/office/drawing/2014/main" id="{6FCB261C-4A91-EE4A-9EB5-B93E384A5E5D}"/>
              </a:ext>
            </a:extLst>
          </p:cNvPr>
          <p:cNvGraphicFramePr>
            <a:graphicFrameLocks noGrp="1"/>
          </p:cNvGraphicFramePr>
          <p:nvPr>
            <p:extLst>
              <p:ext uri="{D42A27DB-BD31-4B8C-83A1-F6EECF244321}">
                <p14:modId xmlns:p14="http://schemas.microsoft.com/office/powerpoint/2010/main" val="3539956268"/>
              </p:ext>
            </p:extLst>
          </p:nvPr>
        </p:nvGraphicFramePr>
        <p:xfrm>
          <a:off x="7598146" y="4326881"/>
          <a:ext cx="4623770" cy="256083"/>
        </p:xfrm>
        <a:graphic>
          <a:graphicData uri="http://schemas.openxmlformats.org/drawingml/2006/table">
            <a:tbl>
              <a:tblPr>
                <a:tableStyleId>{5C22544A-7EE6-4342-B048-85BDC9FD1C3A}</a:tableStyleId>
              </a:tblPr>
              <a:tblGrid>
                <a:gridCol w="462377">
                  <a:extLst>
                    <a:ext uri="{9D8B030D-6E8A-4147-A177-3AD203B41FA5}">
                      <a16:colId xmlns:a16="http://schemas.microsoft.com/office/drawing/2014/main" val="4191489265"/>
                    </a:ext>
                  </a:extLst>
                </a:gridCol>
                <a:gridCol w="462377">
                  <a:extLst>
                    <a:ext uri="{9D8B030D-6E8A-4147-A177-3AD203B41FA5}">
                      <a16:colId xmlns:a16="http://schemas.microsoft.com/office/drawing/2014/main" val="2316264045"/>
                    </a:ext>
                  </a:extLst>
                </a:gridCol>
                <a:gridCol w="462377">
                  <a:extLst>
                    <a:ext uri="{9D8B030D-6E8A-4147-A177-3AD203B41FA5}">
                      <a16:colId xmlns:a16="http://schemas.microsoft.com/office/drawing/2014/main" val="1858368309"/>
                    </a:ext>
                  </a:extLst>
                </a:gridCol>
                <a:gridCol w="462377">
                  <a:extLst>
                    <a:ext uri="{9D8B030D-6E8A-4147-A177-3AD203B41FA5}">
                      <a16:colId xmlns:a16="http://schemas.microsoft.com/office/drawing/2014/main" val="3745462940"/>
                    </a:ext>
                  </a:extLst>
                </a:gridCol>
                <a:gridCol w="462377">
                  <a:extLst>
                    <a:ext uri="{9D8B030D-6E8A-4147-A177-3AD203B41FA5}">
                      <a16:colId xmlns:a16="http://schemas.microsoft.com/office/drawing/2014/main" val="2075074042"/>
                    </a:ext>
                  </a:extLst>
                </a:gridCol>
                <a:gridCol w="462377">
                  <a:extLst>
                    <a:ext uri="{9D8B030D-6E8A-4147-A177-3AD203B41FA5}">
                      <a16:colId xmlns:a16="http://schemas.microsoft.com/office/drawing/2014/main" val="1995888859"/>
                    </a:ext>
                  </a:extLst>
                </a:gridCol>
                <a:gridCol w="462377">
                  <a:extLst>
                    <a:ext uri="{9D8B030D-6E8A-4147-A177-3AD203B41FA5}">
                      <a16:colId xmlns:a16="http://schemas.microsoft.com/office/drawing/2014/main" val="2056615712"/>
                    </a:ext>
                  </a:extLst>
                </a:gridCol>
                <a:gridCol w="462377">
                  <a:extLst>
                    <a:ext uri="{9D8B030D-6E8A-4147-A177-3AD203B41FA5}">
                      <a16:colId xmlns:a16="http://schemas.microsoft.com/office/drawing/2014/main" val="3425718821"/>
                    </a:ext>
                  </a:extLst>
                </a:gridCol>
                <a:gridCol w="462377">
                  <a:extLst>
                    <a:ext uri="{9D8B030D-6E8A-4147-A177-3AD203B41FA5}">
                      <a16:colId xmlns:a16="http://schemas.microsoft.com/office/drawing/2014/main" val="1093810067"/>
                    </a:ext>
                  </a:extLst>
                </a:gridCol>
                <a:gridCol w="462377">
                  <a:extLst>
                    <a:ext uri="{9D8B030D-6E8A-4147-A177-3AD203B41FA5}">
                      <a16:colId xmlns:a16="http://schemas.microsoft.com/office/drawing/2014/main" val="1340346858"/>
                    </a:ext>
                  </a:extLst>
                </a:gridCol>
              </a:tblGrid>
              <a:tr h="256083">
                <a:tc>
                  <a:txBody>
                    <a:bodyPr/>
                    <a:lstStyle/>
                    <a:p>
                      <a:pPr algn="ctr"/>
                      <a:r>
                        <a:rPr lang="en-US" sz="1400" dirty="0">
                          <a:solidFill>
                            <a:schemeClr val="tx1"/>
                          </a:solidFill>
                        </a:rPr>
                        <a:t>20</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400" dirty="0">
                          <a:solidFill>
                            <a:schemeClr val="tx1"/>
                          </a:solidFill>
                        </a:rPr>
                        <a:t>25</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400" dirty="0">
                          <a:solidFill>
                            <a:schemeClr val="tx1"/>
                          </a:solidFill>
                        </a:rPr>
                        <a:t>30</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400" dirty="0">
                          <a:solidFill>
                            <a:schemeClr val="tx1"/>
                          </a:solidFill>
                        </a:rPr>
                        <a:t>35</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400" dirty="0">
                          <a:solidFill>
                            <a:schemeClr val="tx1"/>
                          </a:solidFill>
                        </a:rPr>
                        <a:t>40</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400" dirty="0">
                          <a:solidFill>
                            <a:schemeClr val="tx1"/>
                          </a:solidFill>
                        </a:rPr>
                        <a:t>45</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400" dirty="0">
                          <a:solidFill>
                            <a:schemeClr val="tx1"/>
                          </a:solidFill>
                        </a:rPr>
                        <a:t>50</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400" dirty="0">
                          <a:solidFill>
                            <a:schemeClr val="tx1"/>
                          </a:solidFill>
                        </a:rPr>
                        <a:t>55</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400" dirty="0">
                          <a:solidFill>
                            <a:schemeClr val="tx1"/>
                          </a:solidFill>
                        </a:rPr>
                        <a:t>60</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ctr"/>
                      <a:r>
                        <a:rPr lang="en-US" sz="1400" dirty="0">
                          <a:solidFill>
                            <a:schemeClr val="tx1"/>
                          </a:solidFill>
                        </a:rPr>
                        <a:t>65</a:t>
                      </a:r>
                    </a:p>
                  </a:txBody>
                  <a:tcPr marL="0" marR="0" marT="0" marB="0">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546589870"/>
                  </a:ext>
                </a:extLst>
              </a:tr>
            </a:tbl>
          </a:graphicData>
        </a:graphic>
      </p:graphicFrame>
      <p:sp>
        <p:nvSpPr>
          <p:cNvPr id="48" name="Rectangle 47">
            <a:extLst>
              <a:ext uri="{FF2B5EF4-FFF2-40B4-BE49-F238E27FC236}">
                <a16:creationId xmlns:a16="http://schemas.microsoft.com/office/drawing/2014/main" id="{BD8707DE-7AD5-584A-B54A-35A1BC2E5224}"/>
              </a:ext>
            </a:extLst>
          </p:cNvPr>
          <p:cNvSpPr/>
          <p:nvPr/>
        </p:nvSpPr>
        <p:spPr>
          <a:xfrm>
            <a:off x="7227415" y="4288230"/>
            <a:ext cx="522900" cy="307777"/>
          </a:xfrm>
          <a:prstGeom prst="rect">
            <a:avLst/>
          </a:prstGeom>
        </p:spPr>
        <p:txBody>
          <a:bodyPr wrap="none">
            <a:spAutoFit/>
          </a:bodyPr>
          <a:lstStyle/>
          <a:p>
            <a:pPr algn="ctr"/>
            <a:r>
              <a:rPr lang="en-US" sz="1400" b="1" dirty="0"/>
              <a:t>Age</a:t>
            </a:r>
          </a:p>
        </p:txBody>
      </p:sp>
      <p:sp>
        <p:nvSpPr>
          <p:cNvPr id="31" name="Rectangle 30">
            <a:extLst>
              <a:ext uri="{FF2B5EF4-FFF2-40B4-BE49-F238E27FC236}">
                <a16:creationId xmlns:a16="http://schemas.microsoft.com/office/drawing/2014/main" id="{566D32A8-EFBF-6446-862B-59EF997BDFBD}"/>
              </a:ext>
            </a:extLst>
          </p:cNvPr>
          <p:cNvSpPr/>
          <p:nvPr/>
        </p:nvSpPr>
        <p:spPr>
          <a:xfrm>
            <a:off x="8498048" y="1068389"/>
            <a:ext cx="2644026" cy="531327"/>
          </a:xfrm>
          <a:prstGeom prst="rect">
            <a:avLst/>
          </a:prstGeom>
          <a:solidFill>
            <a:schemeClr val="bg1"/>
          </a:solidFill>
          <a:ln w="38100">
            <a:solidFill>
              <a:srgbClr val="197B62"/>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noAutofit/>
          </a:bodyPr>
          <a:lstStyle/>
          <a:p>
            <a:pPr lvl="0" algn="ctr"/>
            <a:r>
              <a:rPr lang="en-US" sz="2000" b="1" dirty="0">
                <a:solidFill>
                  <a:srgbClr val="197B62"/>
                </a:solidFill>
              </a:rPr>
              <a:t>Gladys   $</a:t>
            </a:r>
            <a:r>
              <a:rPr lang="en-US" sz="2000" b="1" spc="-50" dirty="0">
                <a:solidFill>
                  <a:srgbClr val="197B62"/>
                </a:solidFill>
              </a:rPr>
              <a:t>1,18</a:t>
            </a:r>
            <a:r>
              <a:rPr lang="en-US" sz="2000" b="1" dirty="0">
                <a:solidFill>
                  <a:srgbClr val="197B62"/>
                </a:solidFill>
              </a:rPr>
              <a:t>2,299</a:t>
            </a:r>
          </a:p>
        </p:txBody>
      </p:sp>
      <p:sp>
        <p:nvSpPr>
          <p:cNvPr id="32" name="Rectangle 31">
            <a:extLst>
              <a:ext uri="{FF2B5EF4-FFF2-40B4-BE49-F238E27FC236}">
                <a16:creationId xmlns:a16="http://schemas.microsoft.com/office/drawing/2014/main" id="{0A71C2C9-421D-E342-B168-FEFE646F9955}"/>
              </a:ext>
            </a:extLst>
          </p:cNvPr>
          <p:cNvSpPr/>
          <p:nvPr/>
        </p:nvSpPr>
        <p:spPr>
          <a:xfrm>
            <a:off x="8925886" y="2058994"/>
            <a:ext cx="2216188" cy="531326"/>
          </a:xfrm>
          <a:prstGeom prst="rect">
            <a:avLst/>
          </a:prstGeom>
          <a:solidFill>
            <a:schemeClr val="bg1"/>
          </a:solidFill>
          <a:ln w="38100">
            <a:solidFill>
              <a:srgbClr val="0060A8"/>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noAutofit/>
          </a:bodyPr>
          <a:lstStyle/>
          <a:p>
            <a:pPr lvl="0" algn="ctr"/>
            <a:r>
              <a:rPr lang="en-US" sz="2000" b="1" dirty="0">
                <a:solidFill>
                  <a:srgbClr val="0060A8"/>
                </a:solidFill>
              </a:rPr>
              <a:t>Greg   $741,818</a:t>
            </a:r>
          </a:p>
        </p:txBody>
      </p:sp>
      <p:grpSp>
        <p:nvGrpSpPr>
          <p:cNvPr id="4" name="Group 3">
            <a:extLst>
              <a:ext uri="{FF2B5EF4-FFF2-40B4-BE49-F238E27FC236}">
                <a16:creationId xmlns:a16="http://schemas.microsoft.com/office/drawing/2014/main" id="{ABC43555-26E8-D644-97DC-16D0CC9C50CA}"/>
              </a:ext>
            </a:extLst>
          </p:cNvPr>
          <p:cNvGrpSpPr/>
          <p:nvPr/>
        </p:nvGrpSpPr>
        <p:grpSpPr>
          <a:xfrm>
            <a:off x="7820732" y="1314318"/>
            <a:ext cx="4204206" cy="2915536"/>
            <a:chOff x="7820732" y="1768707"/>
            <a:chExt cx="4204206" cy="3757410"/>
          </a:xfrm>
        </p:grpSpPr>
        <p:sp>
          <p:nvSpPr>
            <p:cNvPr id="43" name="Right Triangle 8">
              <a:extLst>
                <a:ext uri="{FF2B5EF4-FFF2-40B4-BE49-F238E27FC236}">
                  <a16:creationId xmlns:a16="http://schemas.microsoft.com/office/drawing/2014/main" id="{82A803D8-34A8-E149-A6F4-13FF4847AD7F}"/>
                </a:ext>
              </a:extLst>
            </p:cNvPr>
            <p:cNvSpPr/>
            <p:nvPr/>
          </p:nvSpPr>
          <p:spPr>
            <a:xfrm flipH="1">
              <a:off x="7820733" y="1768707"/>
              <a:ext cx="4204205" cy="3751552"/>
            </a:xfrm>
            <a:custGeom>
              <a:avLst/>
              <a:gdLst>
                <a:gd name="connsiteX0" fmla="*/ 0 w 4204205"/>
                <a:gd name="connsiteY0" fmla="*/ 2284131 h 2284131"/>
                <a:gd name="connsiteX1" fmla="*/ 0 w 4204205"/>
                <a:gd name="connsiteY1" fmla="*/ 0 h 2284131"/>
                <a:gd name="connsiteX2" fmla="*/ 4204205 w 4204205"/>
                <a:gd name="connsiteY2" fmla="*/ 2284131 h 2284131"/>
                <a:gd name="connsiteX3" fmla="*/ 0 w 4204205"/>
                <a:gd name="connsiteY3" fmla="*/ 2284131 h 2284131"/>
                <a:gd name="connsiteX0" fmla="*/ 0 w 4204205"/>
                <a:gd name="connsiteY0" fmla="*/ 2284131 h 2284131"/>
                <a:gd name="connsiteX1" fmla="*/ 0 w 4204205"/>
                <a:gd name="connsiteY1" fmla="*/ 0 h 2284131"/>
                <a:gd name="connsiteX2" fmla="*/ 2150689 w 4204205"/>
                <a:gd name="connsiteY2" fmla="*/ 1173034 h 2284131"/>
                <a:gd name="connsiteX3" fmla="*/ 4204205 w 4204205"/>
                <a:gd name="connsiteY3" fmla="*/ 2284131 h 2284131"/>
                <a:gd name="connsiteX4" fmla="*/ 0 w 4204205"/>
                <a:gd name="connsiteY4" fmla="*/ 2284131 h 2284131"/>
                <a:gd name="connsiteX0" fmla="*/ 0 w 4204205"/>
                <a:gd name="connsiteY0" fmla="*/ 2284131 h 2284131"/>
                <a:gd name="connsiteX1" fmla="*/ 0 w 4204205"/>
                <a:gd name="connsiteY1" fmla="*/ 0 h 2284131"/>
                <a:gd name="connsiteX2" fmla="*/ 1280131 w 4204205"/>
                <a:gd name="connsiteY2" fmla="*/ 1373450 h 2284131"/>
                <a:gd name="connsiteX3" fmla="*/ 4204205 w 4204205"/>
                <a:gd name="connsiteY3" fmla="*/ 2284131 h 2284131"/>
                <a:gd name="connsiteX4" fmla="*/ 0 w 4204205"/>
                <a:gd name="connsiteY4" fmla="*/ 2284131 h 2284131"/>
                <a:gd name="connsiteX0" fmla="*/ 0 w 4217389"/>
                <a:gd name="connsiteY0" fmla="*/ 2297904 h 2297904"/>
                <a:gd name="connsiteX1" fmla="*/ 0 w 4217389"/>
                <a:gd name="connsiteY1" fmla="*/ 13773 h 2297904"/>
                <a:gd name="connsiteX2" fmla="*/ 1280131 w 4217389"/>
                <a:gd name="connsiteY2" fmla="*/ 1387223 h 2297904"/>
                <a:gd name="connsiteX3" fmla="*/ 4204205 w 4217389"/>
                <a:gd name="connsiteY3" fmla="*/ 2297904 h 2297904"/>
                <a:gd name="connsiteX4" fmla="*/ 0 w 4217389"/>
                <a:gd name="connsiteY4" fmla="*/ 2297904 h 2297904"/>
                <a:gd name="connsiteX0" fmla="*/ 0 w 4217079"/>
                <a:gd name="connsiteY0" fmla="*/ 2298326 h 2298326"/>
                <a:gd name="connsiteX1" fmla="*/ 0 w 4217079"/>
                <a:gd name="connsiteY1" fmla="*/ 14195 h 2298326"/>
                <a:gd name="connsiteX2" fmla="*/ 1217501 w 4217079"/>
                <a:gd name="connsiteY2" fmla="*/ 1350067 h 2298326"/>
                <a:gd name="connsiteX3" fmla="*/ 4204205 w 4217079"/>
                <a:gd name="connsiteY3" fmla="*/ 2298326 h 2298326"/>
                <a:gd name="connsiteX4" fmla="*/ 0 w 4217079"/>
                <a:gd name="connsiteY4" fmla="*/ 2298326 h 2298326"/>
                <a:gd name="connsiteX0" fmla="*/ 0 w 4217079"/>
                <a:gd name="connsiteY0" fmla="*/ 2284131 h 2284131"/>
                <a:gd name="connsiteX1" fmla="*/ 0 w 4217079"/>
                <a:gd name="connsiteY1" fmla="*/ 0 h 2284131"/>
                <a:gd name="connsiteX2" fmla="*/ 1217501 w 4217079"/>
                <a:gd name="connsiteY2" fmla="*/ 1335872 h 2284131"/>
                <a:gd name="connsiteX3" fmla="*/ 4204205 w 4217079"/>
                <a:gd name="connsiteY3" fmla="*/ 2284131 h 2284131"/>
                <a:gd name="connsiteX4" fmla="*/ 0 w 4217079"/>
                <a:gd name="connsiteY4" fmla="*/ 2284131 h 2284131"/>
                <a:gd name="connsiteX0" fmla="*/ 0 w 4204205"/>
                <a:gd name="connsiteY0" fmla="*/ 2284131 h 2284131"/>
                <a:gd name="connsiteX1" fmla="*/ 0 w 4204205"/>
                <a:gd name="connsiteY1" fmla="*/ 0 h 2284131"/>
                <a:gd name="connsiteX2" fmla="*/ 1217501 w 4204205"/>
                <a:gd name="connsiteY2" fmla="*/ 1335872 h 2284131"/>
                <a:gd name="connsiteX3" fmla="*/ 4204205 w 4204205"/>
                <a:gd name="connsiteY3" fmla="*/ 2284131 h 2284131"/>
                <a:gd name="connsiteX4" fmla="*/ 0 w 4204205"/>
                <a:gd name="connsiteY4" fmla="*/ 2284131 h 2284131"/>
                <a:gd name="connsiteX0" fmla="*/ 0 w 4204205"/>
                <a:gd name="connsiteY0" fmla="*/ 2284131 h 2284131"/>
                <a:gd name="connsiteX1" fmla="*/ 0 w 4204205"/>
                <a:gd name="connsiteY1" fmla="*/ 0 h 2284131"/>
                <a:gd name="connsiteX2" fmla="*/ 1217501 w 4204205"/>
                <a:gd name="connsiteY2" fmla="*/ 1335872 h 2284131"/>
                <a:gd name="connsiteX3" fmla="*/ 4204205 w 4204205"/>
                <a:gd name="connsiteY3" fmla="*/ 2284131 h 2284131"/>
                <a:gd name="connsiteX4" fmla="*/ 0 w 4204205"/>
                <a:gd name="connsiteY4" fmla="*/ 2284131 h 2284131"/>
                <a:gd name="connsiteX0" fmla="*/ 0 w 4204205"/>
                <a:gd name="connsiteY0" fmla="*/ 2284131 h 2284131"/>
                <a:gd name="connsiteX1" fmla="*/ 0 w 4204205"/>
                <a:gd name="connsiteY1" fmla="*/ 0 h 2284131"/>
                <a:gd name="connsiteX2" fmla="*/ 1217501 w 4204205"/>
                <a:gd name="connsiteY2" fmla="*/ 1335872 h 2284131"/>
                <a:gd name="connsiteX3" fmla="*/ 4204205 w 4204205"/>
                <a:gd name="connsiteY3" fmla="*/ 2284131 h 2284131"/>
                <a:gd name="connsiteX4" fmla="*/ 0 w 4204205"/>
                <a:gd name="connsiteY4" fmla="*/ 2284131 h 2284131"/>
                <a:gd name="connsiteX0" fmla="*/ 0 w 4204205"/>
                <a:gd name="connsiteY0" fmla="*/ 2284131 h 2284131"/>
                <a:gd name="connsiteX1" fmla="*/ 0 w 4204205"/>
                <a:gd name="connsiteY1" fmla="*/ 0 h 2284131"/>
                <a:gd name="connsiteX2" fmla="*/ 1161134 w 4204205"/>
                <a:gd name="connsiteY2" fmla="*/ 1398502 h 2284131"/>
                <a:gd name="connsiteX3" fmla="*/ 4204205 w 4204205"/>
                <a:gd name="connsiteY3" fmla="*/ 2284131 h 2284131"/>
                <a:gd name="connsiteX4" fmla="*/ 0 w 4204205"/>
                <a:gd name="connsiteY4" fmla="*/ 2284131 h 2284131"/>
                <a:gd name="connsiteX0" fmla="*/ 0 w 4204205"/>
                <a:gd name="connsiteY0" fmla="*/ 2284131 h 2284131"/>
                <a:gd name="connsiteX1" fmla="*/ 0 w 4204205"/>
                <a:gd name="connsiteY1" fmla="*/ 0 h 2284131"/>
                <a:gd name="connsiteX2" fmla="*/ 1161134 w 4204205"/>
                <a:gd name="connsiteY2" fmla="*/ 1398502 h 2284131"/>
                <a:gd name="connsiteX3" fmla="*/ 4204205 w 4204205"/>
                <a:gd name="connsiteY3" fmla="*/ 2284131 h 2284131"/>
                <a:gd name="connsiteX4" fmla="*/ 0 w 4204205"/>
                <a:gd name="connsiteY4" fmla="*/ 2284131 h 2284131"/>
                <a:gd name="connsiteX0" fmla="*/ 0 w 4204205"/>
                <a:gd name="connsiteY0" fmla="*/ 2284131 h 2284131"/>
                <a:gd name="connsiteX1" fmla="*/ 0 w 4204205"/>
                <a:gd name="connsiteY1" fmla="*/ 0 h 2284131"/>
                <a:gd name="connsiteX2" fmla="*/ 1161134 w 4204205"/>
                <a:gd name="connsiteY2" fmla="*/ 1379713 h 2284131"/>
                <a:gd name="connsiteX3" fmla="*/ 4204205 w 4204205"/>
                <a:gd name="connsiteY3" fmla="*/ 2284131 h 2284131"/>
                <a:gd name="connsiteX4" fmla="*/ 0 w 4204205"/>
                <a:gd name="connsiteY4" fmla="*/ 2284131 h 2284131"/>
                <a:gd name="connsiteX0" fmla="*/ 0 w 4369023"/>
                <a:gd name="connsiteY0" fmla="*/ 2284131 h 2284131"/>
                <a:gd name="connsiteX1" fmla="*/ 0 w 4369023"/>
                <a:gd name="connsiteY1" fmla="*/ 0 h 2284131"/>
                <a:gd name="connsiteX2" fmla="*/ 1161134 w 4369023"/>
                <a:gd name="connsiteY2" fmla="*/ 1379713 h 2284131"/>
                <a:gd name="connsiteX3" fmla="*/ 3291246 w 4369023"/>
                <a:gd name="connsiteY3" fmla="*/ 2155891 h 2284131"/>
                <a:gd name="connsiteX4" fmla="*/ 4204205 w 4369023"/>
                <a:gd name="connsiteY4" fmla="*/ 2284131 h 2284131"/>
                <a:gd name="connsiteX5" fmla="*/ 0 w 4369023"/>
                <a:gd name="connsiteY5" fmla="*/ 2284131 h 2284131"/>
                <a:gd name="connsiteX0" fmla="*/ 0 w 4369023"/>
                <a:gd name="connsiteY0" fmla="*/ 2284131 h 2284131"/>
                <a:gd name="connsiteX1" fmla="*/ 0 w 4369023"/>
                <a:gd name="connsiteY1" fmla="*/ 0 h 2284131"/>
                <a:gd name="connsiteX2" fmla="*/ 1184580 w 4369023"/>
                <a:gd name="connsiteY2" fmla="*/ 1344842 h 2284131"/>
                <a:gd name="connsiteX3" fmla="*/ 3291246 w 4369023"/>
                <a:gd name="connsiteY3" fmla="*/ 2155891 h 2284131"/>
                <a:gd name="connsiteX4" fmla="*/ 4204205 w 4369023"/>
                <a:gd name="connsiteY4" fmla="*/ 2284131 h 2284131"/>
                <a:gd name="connsiteX5" fmla="*/ 0 w 4369023"/>
                <a:gd name="connsiteY5" fmla="*/ 2284131 h 2284131"/>
                <a:gd name="connsiteX0" fmla="*/ 0 w 4369023"/>
                <a:gd name="connsiteY0" fmla="*/ 2284131 h 2284131"/>
                <a:gd name="connsiteX1" fmla="*/ 0 w 4369023"/>
                <a:gd name="connsiteY1" fmla="*/ 0 h 2284131"/>
                <a:gd name="connsiteX2" fmla="*/ 1155273 w 4369023"/>
                <a:gd name="connsiteY2" fmla="*/ 1320433 h 2284131"/>
                <a:gd name="connsiteX3" fmla="*/ 3291246 w 4369023"/>
                <a:gd name="connsiteY3" fmla="*/ 2155891 h 2284131"/>
                <a:gd name="connsiteX4" fmla="*/ 4204205 w 4369023"/>
                <a:gd name="connsiteY4" fmla="*/ 2284131 h 2284131"/>
                <a:gd name="connsiteX5" fmla="*/ 0 w 4369023"/>
                <a:gd name="connsiteY5" fmla="*/ 2284131 h 2284131"/>
                <a:gd name="connsiteX0" fmla="*/ 0 w 4369023"/>
                <a:gd name="connsiteY0" fmla="*/ 2284131 h 2284131"/>
                <a:gd name="connsiteX1" fmla="*/ 0 w 4369023"/>
                <a:gd name="connsiteY1" fmla="*/ 0 h 2284131"/>
                <a:gd name="connsiteX2" fmla="*/ 1155273 w 4369023"/>
                <a:gd name="connsiteY2" fmla="*/ 1320433 h 2284131"/>
                <a:gd name="connsiteX3" fmla="*/ 3291246 w 4369023"/>
                <a:gd name="connsiteY3" fmla="*/ 2145430 h 2284131"/>
                <a:gd name="connsiteX4" fmla="*/ 4204205 w 4369023"/>
                <a:gd name="connsiteY4" fmla="*/ 2284131 h 2284131"/>
                <a:gd name="connsiteX5" fmla="*/ 0 w 4369023"/>
                <a:gd name="connsiteY5" fmla="*/ 2284131 h 2284131"/>
                <a:gd name="connsiteX0" fmla="*/ 0 w 4369023"/>
                <a:gd name="connsiteY0" fmla="*/ 2284131 h 2284131"/>
                <a:gd name="connsiteX1" fmla="*/ 0 w 4369023"/>
                <a:gd name="connsiteY1" fmla="*/ 0 h 2284131"/>
                <a:gd name="connsiteX2" fmla="*/ 1155273 w 4369023"/>
                <a:gd name="connsiteY2" fmla="*/ 1320433 h 2284131"/>
                <a:gd name="connsiteX3" fmla="*/ 3291246 w 4369023"/>
                <a:gd name="connsiteY3" fmla="*/ 2145430 h 2284131"/>
                <a:gd name="connsiteX4" fmla="*/ 4204205 w 4369023"/>
                <a:gd name="connsiteY4" fmla="*/ 2284131 h 2284131"/>
                <a:gd name="connsiteX5" fmla="*/ 0 w 4369023"/>
                <a:gd name="connsiteY5" fmla="*/ 2284131 h 2284131"/>
                <a:gd name="connsiteX0" fmla="*/ 0 w 4369023"/>
                <a:gd name="connsiteY0" fmla="*/ 2284131 h 2284131"/>
                <a:gd name="connsiteX1" fmla="*/ 0 w 4369023"/>
                <a:gd name="connsiteY1" fmla="*/ 0 h 2284131"/>
                <a:gd name="connsiteX2" fmla="*/ 1120103 w 4369023"/>
                <a:gd name="connsiteY2" fmla="*/ 1362278 h 2284131"/>
                <a:gd name="connsiteX3" fmla="*/ 3291246 w 4369023"/>
                <a:gd name="connsiteY3" fmla="*/ 2145430 h 2284131"/>
                <a:gd name="connsiteX4" fmla="*/ 4204205 w 4369023"/>
                <a:gd name="connsiteY4" fmla="*/ 2284131 h 2284131"/>
                <a:gd name="connsiteX5" fmla="*/ 0 w 4369023"/>
                <a:gd name="connsiteY5" fmla="*/ 2284131 h 2284131"/>
                <a:gd name="connsiteX0" fmla="*/ 0 w 4369023"/>
                <a:gd name="connsiteY0" fmla="*/ 2284131 h 2284131"/>
                <a:gd name="connsiteX1" fmla="*/ 0 w 4369023"/>
                <a:gd name="connsiteY1" fmla="*/ 0 h 2284131"/>
                <a:gd name="connsiteX2" fmla="*/ 1125964 w 4369023"/>
                <a:gd name="connsiteY2" fmla="*/ 1400636 h 2284131"/>
                <a:gd name="connsiteX3" fmla="*/ 3291246 w 4369023"/>
                <a:gd name="connsiteY3" fmla="*/ 2145430 h 2284131"/>
                <a:gd name="connsiteX4" fmla="*/ 4204205 w 4369023"/>
                <a:gd name="connsiteY4" fmla="*/ 2284131 h 2284131"/>
                <a:gd name="connsiteX5" fmla="*/ 0 w 4369023"/>
                <a:gd name="connsiteY5" fmla="*/ 2284131 h 2284131"/>
                <a:gd name="connsiteX0" fmla="*/ 0 w 4204205"/>
                <a:gd name="connsiteY0" fmla="*/ 2284131 h 2284131"/>
                <a:gd name="connsiteX1" fmla="*/ 0 w 4204205"/>
                <a:gd name="connsiteY1" fmla="*/ 0 h 2284131"/>
                <a:gd name="connsiteX2" fmla="*/ 1125964 w 4204205"/>
                <a:gd name="connsiteY2" fmla="*/ 1400636 h 2284131"/>
                <a:gd name="connsiteX3" fmla="*/ 3291246 w 4204205"/>
                <a:gd name="connsiteY3" fmla="*/ 2145430 h 2284131"/>
                <a:gd name="connsiteX4" fmla="*/ 4204205 w 4204205"/>
                <a:gd name="connsiteY4" fmla="*/ 2284131 h 2284131"/>
                <a:gd name="connsiteX5" fmla="*/ 0 w 4204205"/>
                <a:gd name="connsiteY5" fmla="*/ 2284131 h 2284131"/>
                <a:gd name="connsiteX0" fmla="*/ 0 w 4204205"/>
                <a:gd name="connsiteY0" fmla="*/ 2284131 h 2284131"/>
                <a:gd name="connsiteX1" fmla="*/ 0 w 4204205"/>
                <a:gd name="connsiteY1" fmla="*/ 0 h 2284131"/>
                <a:gd name="connsiteX2" fmla="*/ 1125964 w 4204205"/>
                <a:gd name="connsiteY2" fmla="*/ 1400636 h 2284131"/>
                <a:gd name="connsiteX3" fmla="*/ 3291246 w 4204205"/>
                <a:gd name="connsiteY3" fmla="*/ 2145430 h 2284131"/>
                <a:gd name="connsiteX4" fmla="*/ 4204205 w 4204205"/>
                <a:gd name="connsiteY4" fmla="*/ 2284131 h 2284131"/>
                <a:gd name="connsiteX5" fmla="*/ 0 w 4204205"/>
                <a:gd name="connsiteY5" fmla="*/ 2284131 h 2284131"/>
                <a:gd name="connsiteX0" fmla="*/ 0 w 4204205"/>
                <a:gd name="connsiteY0" fmla="*/ 2231825 h 2231825"/>
                <a:gd name="connsiteX1" fmla="*/ 5861 w 4204205"/>
                <a:gd name="connsiteY1" fmla="*/ 0 h 2231825"/>
                <a:gd name="connsiteX2" fmla="*/ 1125964 w 4204205"/>
                <a:gd name="connsiteY2" fmla="*/ 1348330 h 2231825"/>
                <a:gd name="connsiteX3" fmla="*/ 3291246 w 4204205"/>
                <a:gd name="connsiteY3" fmla="*/ 2093124 h 2231825"/>
                <a:gd name="connsiteX4" fmla="*/ 4204205 w 4204205"/>
                <a:gd name="connsiteY4" fmla="*/ 2231825 h 2231825"/>
                <a:gd name="connsiteX5" fmla="*/ 0 w 4204205"/>
                <a:gd name="connsiteY5" fmla="*/ 2231825 h 223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04205" h="2231825">
                  <a:moveTo>
                    <a:pt x="0" y="2231825"/>
                  </a:moveTo>
                  <a:cubicBezTo>
                    <a:pt x="1954" y="1487883"/>
                    <a:pt x="3907" y="743942"/>
                    <a:pt x="5861" y="0"/>
                  </a:cubicBezTo>
                  <a:cubicBezTo>
                    <a:pt x="206690" y="405628"/>
                    <a:pt x="462841" y="923801"/>
                    <a:pt x="1125964" y="1348330"/>
                  </a:cubicBezTo>
                  <a:cubicBezTo>
                    <a:pt x="1674505" y="1707645"/>
                    <a:pt x="2772345" y="1984232"/>
                    <a:pt x="3291246" y="2093124"/>
                  </a:cubicBezTo>
                  <a:cubicBezTo>
                    <a:pt x="3604994" y="2181093"/>
                    <a:pt x="3914546" y="2206966"/>
                    <a:pt x="4204205" y="2231825"/>
                  </a:cubicBezTo>
                  <a:lnTo>
                    <a:pt x="0" y="2231825"/>
                  </a:lnTo>
                  <a:close/>
                </a:path>
              </a:pathLst>
            </a:custGeom>
            <a:pattFill prst="pct75">
              <a:fgClr>
                <a:srgbClr val="209D7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dirty="0"/>
            </a:p>
          </p:txBody>
        </p:sp>
        <p:sp>
          <p:nvSpPr>
            <p:cNvPr id="9" name="Right Triangle 8">
              <a:extLst>
                <a:ext uri="{FF2B5EF4-FFF2-40B4-BE49-F238E27FC236}">
                  <a16:creationId xmlns:a16="http://schemas.microsoft.com/office/drawing/2014/main" id="{3114864B-C8CE-CB44-86B5-0756E2EDE6BD}"/>
                </a:ext>
              </a:extLst>
            </p:cNvPr>
            <p:cNvSpPr/>
            <p:nvPr/>
          </p:nvSpPr>
          <p:spPr>
            <a:xfrm flipH="1">
              <a:off x="8673194" y="3241986"/>
              <a:ext cx="3351744" cy="2284131"/>
            </a:xfrm>
            <a:custGeom>
              <a:avLst/>
              <a:gdLst>
                <a:gd name="connsiteX0" fmla="*/ 0 w 4204205"/>
                <a:gd name="connsiteY0" fmla="*/ 2284131 h 2284131"/>
                <a:gd name="connsiteX1" fmla="*/ 0 w 4204205"/>
                <a:gd name="connsiteY1" fmla="*/ 0 h 2284131"/>
                <a:gd name="connsiteX2" fmla="*/ 4204205 w 4204205"/>
                <a:gd name="connsiteY2" fmla="*/ 2284131 h 2284131"/>
                <a:gd name="connsiteX3" fmla="*/ 0 w 4204205"/>
                <a:gd name="connsiteY3" fmla="*/ 2284131 h 2284131"/>
                <a:gd name="connsiteX0" fmla="*/ 0 w 4204205"/>
                <a:gd name="connsiteY0" fmla="*/ 2284131 h 2284131"/>
                <a:gd name="connsiteX1" fmla="*/ 0 w 4204205"/>
                <a:gd name="connsiteY1" fmla="*/ 0 h 2284131"/>
                <a:gd name="connsiteX2" fmla="*/ 2150689 w 4204205"/>
                <a:gd name="connsiteY2" fmla="*/ 1173034 h 2284131"/>
                <a:gd name="connsiteX3" fmla="*/ 4204205 w 4204205"/>
                <a:gd name="connsiteY3" fmla="*/ 2284131 h 2284131"/>
                <a:gd name="connsiteX4" fmla="*/ 0 w 4204205"/>
                <a:gd name="connsiteY4" fmla="*/ 2284131 h 2284131"/>
                <a:gd name="connsiteX0" fmla="*/ 0 w 4204205"/>
                <a:gd name="connsiteY0" fmla="*/ 2284131 h 2284131"/>
                <a:gd name="connsiteX1" fmla="*/ 0 w 4204205"/>
                <a:gd name="connsiteY1" fmla="*/ 0 h 2284131"/>
                <a:gd name="connsiteX2" fmla="*/ 1280131 w 4204205"/>
                <a:gd name="connsiteY2" fmla="*/ 1373450 h 2284131"/>
                <a:gd name="connsiteX3" fmla="*/ 4204205 w 4204205"/>
                <a:gd name="connsiteY3" fmla="*/ 2284131 h 2284131"/>
                <a:gd name="connsiteX4" fmla="*/ 0 w 4204205"/>
                <a:gd name="connsiteY4" fmla="*/ 2284131 h 2284131"/>
                <a:gd name="connsiteX0" fmla="*/ 0 w 4217389"/>
                <a:gd name="connsiteY0" fmla="*/ 2297904 h 2297904"/>
                <a:gd name="connsiteX1" fmla="*/ 0 w 4217389"/>
                <a:gd name="connsiteY1" fmla="*/ 13773 h 2297904"/>
                <a:gd name="connsiteX2" fmla="*/ 1280131 w 4217389"/>
                <a:gd name="connsiteY2" fmla="*/ 1387223 h 2297904"/>
                <a:gd name="connsiteX3" fmla="*/ 4204205 w 4217389"/>
                <a:gd name="connsiteY3" fmla="*/ 2297904 h 2297904"/>
                <a:gd name="connsiteX4" fmla="*/ 0 w 4217389"/>
                <a:gd name="connsiteY4" fmla="*/ 2297904 h 2297904"/>
                <a:gd name="connsiteX0" fmla="*/ 0 w 4217079"/>
                <a:gd name="connsiteY0" fmla="*/ 2298326 h 2298326"/>
                <a:gd name="connsiteX1" fmla="*/ 0 w 4217079"/>
                <a:gd name="connsiteY1" fmla="*/ 14195 h 2298326"/>
                <a:gd name="connsiteX2" fmla="*/ 1217501 w 4217079"/>
                <a:gd name="connsiteY2" fmla="*/ 1350067 h 2298326"/>
                <a:gd name="connsiteX3" fmla="*/ 4204205 w 4217079"/>
                <a:gd name="connsiteY3" fmla="*/ 2298326 h 2298326"/>
                <a:gd name="connsiteX4" fmla="*/ 0 w 4217079"/>
                <a:gd name="connsiteY4" fmla="*/ 2298326 h 2298326"/>
                <a:gd name="connsiteX0" fmla="*/ 0 w 4217079"/>
                <a:gd name="connsiteY0" fmla="*/ 2284131 h 2284131"/>
                <a:gd name="connsiteX1" fmla="*/ 0 w 4217079"/>
                <a:gd name="connsiteY1" fmla="*/ 0 h 2284131"/>
                <a:gd name="connsiteX2" fmla="*/ 1217501 w 4217079"/>
                <a:gd name="connsiteY2" fmla="*/ 1335872 h 2284131"/>
                <a:gd name="connsiteX3" fmla="*/ 4204205 w 4217079"/>
                <a:gd name="connsiteY3" fmla="*/ 2284131 h 2284131"/>
                <a:gd name="connsiteX4" fmla="*/ 0 w 4217079"/>
                <a:gd name="connsiteY4" fmla="*/ 2284131 h 2284131"/>
                <a:gd name="connsiteX0" fmla="*/ 0 w 4204205"/>
                <a:gd name="connsiteY0" fmla="*/ 2284131 h 2284131"/>
                <a:gd name="connsiteX1" fmla="*/ 0 w 4204205"/>
                <a:gd name="connsiteY1" fmla="*/ 0 h 2284131"/>
                <a:gd name="connsiteX2" fmla="*/ 1217501 w 4204205"/>
                <a:gd name="connsiteY2" fmla="*/ 1335872 h 2284131"/>
                <a:gd name="connsiteX3" fmla="*/ 4204205 w 4204205"/>
                <a:gd name="connsiteY3" fmla="*/ 2284131 h 2284131"/>
                <a:gd name="connsiteX4" fmla="*/ 0 w 4204205"/>
                <a:gd name="connsiteY4" fmla="*/ 2284131 h 2284131"/>
                <a:gd name="connsiteX0" fmla="*/ 0 w 4204205"/>
                <a:gd name="connsiteY0" fmla="*/ 2284131 h 2284131"/>
                <a:gd name="connsiteX1" fmla="*/ 0 w 4204205"/>
                <a:gd name="connsiteY1" fmla="*/ 0 h 2284131"/>
                <a:gd name="connsiteX2" fmla="*/ 1217501 w 4204205"/>
                <a:gd name="connsiteY2" fmla="*/ 1335872 h 2284131"/>
                <a:gd name="connsiteX3" fmla="*/ 4204205 w 4204205"/>
                <a:gd name="connsiteY3" fmla="*/ 2284131 h 2284131"/>
                <a:gd name="connsiteX4" fmla="*/ 0 w 4204205"/>
                <a:gd name="connsiteY4" fmla="*/ 2284131 h 2284131"/>
                <a:gd name="connsiteX0" fmla="*/ 0 w 4204205"/>
                <a:gd name="connsiteY0" fmla="*/ 2284131 h 2284131"/>
                <a:gd name="connsiteX1" fmla="*/ 0 w 4204205"/>
                <a:gd name="connsiteY1" fmla="*/ 0 h 2284131"/>
                <a:gd name="connsiteX2" fmla="*/ 1217501 w 4204205"/>
                <a:gd name="connsiteY2" fmla="*/ 1335872 h 2284131"/>
                <a:gd name="connsiteX3" fmla="*/ 4204205 w 4204205"/>
                <a:gd name="connsiteY3" fmla="*/ 2284131 h 2284131"/>
                <a:gd name="connsiteX4" fmla="*/ 0 w 4204205"/>
                <a:gd name="connsiteY4" fmla="*/ 2284131 h 2284131"/>
                <a:gd name="connsiteX0" fmla="*/ 0 w 4204205"/>
                <a:gd name="connsiteY0" fmla="*/ 2284131 h 2284131"/>
                <a:gd name="connsiteX1" fmla="*/ 0 w 4204205"/>
                <a:gd name="connsiteY1" fmla="*/ 0 h 2284131"/>
                <a:gd name="connsiteX2" fmla="*/ 1161134 w 4204205"/>
                <a:gd name="connsiteY2" fmla="*/ 1398502 h 2284131"/>
                <a:gd name="connsiteX3" fmla="*/ 4204205 w 4204205"/>
                <a:gd name="connsiteY3" fmla="*/ 2284131 h 2284131"/>
                <a:gd name="connsiteX4" fmla="*/ 0 w 4204205"/>
                <a:gd name="connsiteY4" fmla="*/ 2284131 h 2284131"/>
                <a:gd name="connsiteX0" fmla="*/ 0 w 4204205"/>
                <a:gd name="connsiteY0" fmla="*/ 2284131 h 2284131"/>
                <a:gd name="connsiteX1" fmla="*/ 0 w 4204205"/>
                <a:gd name="connsiteY1" fmla="*/ 0 h 2284131"/>
                <a:gd name="connsiteX2" fmla="*/ 1161134 w 4204205"/>
                <a:gd name="connsiteY2" fmla="*/ 1398502 h 2284131"/>
                <a:gd name="connsiteX3" fmla="*/ 4204205 w 4204205"/>
                <a:gd name="connsiteY3" fmla="*/ 2284131 h 2284131"/>
                <a:gd name="connsiteX4" fmla="*/ 0 w 4204205"/>
                <a:gd name="connsiteY4" fmla="*/ 2284131 h 2284131"/>
                <a:gd name="connsiteX0" fmla="*/ 0 w 4204205"/>
                <a:gd name="connsiteY0" fmla="*/ 2284131 h 2284131"/>
                <a:gd name="connsiteX1" fmla="*/ 0 w 4204205"/>
                <a:gd name="connsiteY1" fmla="*/ 0 h 2284131"/>
                <a:gd name="connsiteX2" fmla="*/ 1161134 w 4204205"/>
                <a:gd name="connsiteY2" fmla="*/ 1379713 h 2284131"/>
                <a:gd name="connsiteX3" fmla="*/ 4204205 w 4204205"/>
                <a:gd name="connsiteY3" fmla="*/ 2284131 h 2284131"/>
                <a:gd name="connsiteX4" fmla="*/ 0 w 4204205"/>
                <a:gd name="connsiteY4" fmla="*/ 2284131 h 22841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4205" h="2284131">
                  <a:moveTo>
                    <a:pt x="0" y="2284131"/>
                  </a:moveTo>
                  <a:lnTo>
                    <a:pt x="0" y="0"/>
                  </a:lnTo>
                  <a:cubicBezTo>
                    <a:pt x="200829" y="405628"/>
                    <a:pt x="498011" y="955184"/>
                    <a:pt x="1161134" y="1379713"/>
                  </a:cubicBezTo>
                  <a:cubicBezTo>
                    <a:pt x="1832733" y="1809668"/>
                    <a:pt x="2200454" y="2032143"/>
                    <a:pt x="4204205" y="2284131"/>
                  </a:cubicBezTo>
                  <a:lnTo>
                    <a:pt x="0" y="2284131"/>
                  </a:lnTo>
                  <a:close/>
                </a:path>
              </a:pathLst>
            </a:custGeom>
            <a:solidFill>
              <a:srgbClr val="0060A8"/>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dirty="0"/>
            </a:p>
          </p:txBody>
        </p:sp>
        <p:cxnSp>
          <p:nvCxnSpPr>
            <p:cNvPr id="37" name="Straight Connector 36">
              <a:extLst>
                <a:ext uri="{FF2B5EF4-FFF2-40B4-BE49-F238E27FC236}">
                  <a16:creationId xmlns:a16="http://schemas.microsoft.com/office/drawing/2014/main" id="{2B7AA521-D76F-F24D-BB16-4FAB7212C0A0}"/>
                </a:ext>
              </a:extLst>
            </p:cNvPr>
            <p:cNvCxnSpPr>
              <a:cxnSpLocks/>
            </p:cNvCxnSpPr>
            <p:nvPr/>
          </p:nvCxnSpPr>
          <p:spPr>
            <a:xfrm>
              <a:off x="7820733" y="5526117"/>
              <a:ext cx="4191507" cy="0"/>
            </a:xfrm>
            <a:prstGeom prst="line">
              <a:avLst/>
            </a:prstGeom>
            <a:ln w="1905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Right Triangle 8">
              <a:extLst>
                <a:ext uri="{FF2B5EF4-FFF2-40B4-BE49-F238E27FC236}">
                  <a16:creationId xmlns:a16="http://schemas.microsoft.com/office/drawing/2014/main" id="{4E20D7C8-E8DE-7E43-878E-42FFC7C2E6B8}"/>
                </a:ext>
              </a:extLst>
            </p:cNvPr>
            <p:cNvSpPr/>
            <p:nvPr/>
          </p:nvSpPr>
          <p:spPr>
            <a:xfrm flipH="1">
              <a:off x="7820732" y="5287112"/>
              <a:ext cx="915882" cy="233147"/>
            </a:xfrm>
            <a:custGeom>
              <a:avLst/>
              <a:gdLst>
                <a:gd name="connsiteX0" fmla="*/ 0 w 4204205"/>
                <a:gd name="connsiteY0" fmla="*/ 2284131 h 2284131"/>
                <a:gd name="connsiteX1" fmla="*/ 0 w 4204205"/>
                <a:gd name="connsiteY1" fmla="*/ 0 h 2284131"/>
                <a:gd name="connsiteX2" fmla="*/ 4204205 w 4204205"/>
                <a:gd name="connsiteY2" fmla="*/ 2284131 h 2284131"/>
                <a:gd name="connsiteX3" fmla="*/ 0 w 4204205"/>
                <a:gd name="connsiteY3" fmla="*/ 2284131 h 2284131"/>
                <a:gd name="connsiteX0" fmla="*/ 0 w 4204205"/>
                <a:gd name="connsiteY0" fmla="*/ 2284131 h 2284131"/>
                <a:gd name="connsiteX1" fmla="*/ 0 w 4204205"/>
                <a:gd name="connsiteY1" fmla="*/ 0 h 2284131"/>
                <a:gd name="connsiteX2" fmla="*/ 2150689 w 4204205"/>
                <a:gd name="connsiteY2" fmla="*/ 1173034 h 2284131"/>
                <a:gd name="connsiteX3" fmla="*/ 4204205 w 4204205"/>
                <a:gd name="connsiteY3" fmla="*/ 2284131 h 2284131"/>
                <a:gd name="connsiteX4" fmla="*/ 0 w 4204205"/>
                <a:gd name="connsiteY4" fmla="*/ 2284131 h 2284131"/>
                <a:gd name="connsiteX0" fmla="*/ 0 w 4204205"/>
                <a:gd name="connsiteY0" fmla="*/ 2284131 h 2284131"/>
                <a:gd name="connsiteX1" fmla="*/ 0 w 4204205"/>
                <a:gd name="connsiteY1" fmla="*/ 0 h 2284131"/>
                <a:gd name="connsiteX2" fmla="*/ 1280131 w 4204205"/>
                <a:gd name="connsiteY2" fmla="*/ 1373450 h 2284131"/>
                <a:gd name="connsiteX3" fmla="*/ 4204205 w 4204205"/>
                <a:gd name="connsiteY3" fmla="*/ 2284131 h 2284131"/>
                <a:gd name="connsiteX4" fmla="*/ 0 w 4204205"/>
                <a:gd name="connsiteY4" fmla="*/ 2284131 h 2284131"/>
                <a:gd name="connsiteX0" fmla="*/ 0 w 4217389"/>
                <a:gd name="connsiteY0" fmla="*/ 2297904 h 2297904"/>
                <a:gd name="connsiteX1" fmla="*/ 0 w 4217389"/>
                <a:gd name="connsiteY1" fmla="*/ 13773 h 2297904"/>
                <a:gd name="connsiteX2" fmla="*/ 1280131 w 4217389"/>
                <a:gd name="connsiteY2" fmla="*/ 1387223 h 2297904"/>
                <a:gd name="connsiteX3" fmla="*/ 4204205 w 4217389"/>
                <a:gd name="connsiteY3" fmla="*/ 2297904 h 2297904"/>
                <a:gd name="connsiteX4" fmla="*/ 0 w 4217389"/>
                <a:gd name="connsiteY4" fmla="*/ 2297904 h 2297904"/>
                <a:gd name="connsiteX0" fmla="*/ 0 w 4217079"/>
                <a:gd name="connsiteY0" fmla="*/ 2298326 h 2298326"/>
                <a:gd name="connsiteX1" fmla="*/ 0 w 4217079"/>
                <a:gd name="connsiteY1" fmla="*/ 14195 h 2298326"/>
                <a:gd name="connsiteX2" fmla="*/ 1217501 w 4217079"/>
                <a:gd name="connsiteY2" fmla="*/ 1350067 h 2298326"/>
                <a:gd name="connsiteX3" fmla="*/ 4204205 w 4217079"/>
                <a:gd name="connsiteY3" fmla="*/ 2298326 h 2298326"/>
                <a:gd name="connsiteX4" fmla="*/ 0 w 4217079"/>
                <a:gd name="connsiteY4" fmla="*/ 2298326 h 2298326"/>
                <a:gd name="connsiteX0" fmla="*/ 0 w 4217079"/>
                <a:gd name="connsiteY0" fmla="*/ 2284131 h 2284131"/>
                <a:gd name="connsiteX1" fmla="*/ 0 w 4217079"/>
                <a:gd name="connsiteY1" fmla="*/ 0 h 2284131"/>
                <a:gd name="connsiteX2" fmla="*/ 1217501 w 4217079"/>
                <a:gd name="connsiteY2" fmla="*/ 1335872 h 2284131"/>
                <a:gd name="connsiteX3" fmla="*/ 4204205 w 4217079"/>
                <a:gd name="connsiteY3" fmla="*/ 2284131 h 2284131"/>
                <a:gd name="connsiteX4" fmla="*/ 0 w 4217079"/>
                <a:gd name="connsiteY4" fmla="*/ 2284131 h 2284131"/>
                <a:gd name="connsiteX0" fmla="*/ 0 w 4204205"/>
                <a:gd name="connsiteY0" fmla="*/ 2284131 h 2284131"/>
                <a:gd name="connsiteX1" fmla="*/ 0 w 4204205"/>
                <a:gd name="connsiteY1" fmla="*/ 0 h 2284131"/>
                <a:gd name="connsiteX2" fmla="*/ 1217501 w 4204205"/>
                <a:gd name="connsiteY2" fmla="*/ 1335872 h 2284131"/>
                <a:gd name="connsiteX3" fmla="*/ 4204205 w 4204205"/>
                <a:gd name="connsiteY3" fmla="*/ 2284131 h 2284131"/>
                <a:gd name="connsiteX4" fmla="*/ 0 w 4204205"/>
                <a:gd name="connsiteY4" fmla="*/ 2284131 h 2284131"/>
                <a:gd name="connsiteX0" fmla="*/ 0 w 4204205"/>
                <a:gd name="connsiteY0" fmla="*/ 2284131 h 2284131"/>
                <a:gd name="connsiteX1" fmla="*/ 0 w 4204205"/>
                <a:gd name="connsiteY1" fmla="*/ 0 h 2284131"/>
                <a:gd name="connsiteX2" fmla="*/ 1217501 w 4204205"/>
                <a:gd name="connsiteY2" fmla="*/ 1335872 h 2284131"/>
                <a:gd name="connsiteX3" fmla="*/ 4204205 w 4204205"/>
                <a:gd name="connsiteY3" fmla="*/ 2284131 h 2284131"/>
                <a:gd name="connsiteX4" fmla="*/ 0 w 4204205"/>
                <a:gd name="connsiteY4" fmla="*/ 2284131 h 2284131"/>
                <a:gd name="connsiteX0" fmla="*/ 0 w 4204205"/>
                <a:gd name="connsiteY0" fmla="*/ 2284131 h 2284131"/>
                <a:gd name="connsiteX1" fmla="*/ 0 w 4204205"/>
                <a:gd name="connsiteY1" fmla="*/ 0 h 2284131"/>
                <a:gd name="connsiteX2" fmla="*/ 1217501 w 4204205"/>
                <a:gd name="connsiteY2" fmla="*/ 1335872 h 2284131"/>
                <a:gd name="connsiteX3" fmla="*/ 4204205 w 4204205"/>
                <a:gd name="connsiteY3" fmla="*/ 2284131 h 2284131"/>
                <a:gd name="connsiteX4" fmla="*/ 0 w 4204205"/>
                <a:gd name="connsiteY4" fmla="*/ 2284131 h 2284131"/>
                <a:gd name="connsiteX0" fmla="*/ 0 w 4204205"/>
                <a:gd name="connsiteY0" fmla="*/ 2284131 h 2284131"/>
                <a:gd name="connsiteX1" fmla="*/ 0 w 4204205"/>
                <a:gd name="connsiteY1" fmla="*/ 0 h 2284131"/>
                <a:gd name="connsiteX2" fmla="*/ 1161134 w 4204205"/>
                <a:gd name="connsiteY2" fmla="*/ 1398502 h 2284131"/>
                <a:gd name="connsiteX3" fmla="*/ 4204205 w 4204205"/>
                <a:gd name="connsiteY3" fmla="*/ 2284131 h 2284131"/>
                <a:gd name="connsiteX4" fmla="*/ 0 w 4204205"/>
                <a:gd name="connsiteY4" fmla="*/ 2284131 h 2284131"/>
                <a:gd name="connsiteX0" fmla="*/ 0 w 4204205"/>
                <a:gd name="connsiteY0" fmla="*/ 2284131 h 2284131"/>
                <a:gd name="connsiteX1" fmla="*/ 0 w 4204205"/>
                <a:gd name="connsiteY1" fmla="*/ 0 h 2284131"/>
                <a:gd name="connsiteX2" fmla="*/ 1161134 w 4204205"/>
                <a:gd name="connsiteY2" fmla="*/ 1398502 h 2284131"/>
                <a:gd name="connsiteX3" fmla="*/ 4204205 w 4204205"/>
                <a:gd name="connsiteY3" fmla="*/ 2284131 h 2284131"/>
                <a:gd name="connsiteX4" fmla="*/ 0 w 4204205"/>
                <a:gd name="connsiteY4" fmla="*/ 2284131 h 2284131"/>
                <a:gd name="connsiteX0" fmla="*/ 0 w 4204205"/>
                <a:gd name="connsiteY0" fmla="*/ 2284131 h 2284131"/>
                <a:gd name="connsiteX1" fmla="*/ 0 w 4204205"/>
                <a:gd name="connsiteY1" fmla="*/ 0 h 2284131"/>
                <a:gd name="connsiteX2" fmla="*/ 1161134 w 4204205"/>
                <a:gd name="connsiteY2" fmla="*/ 1379713 h 2284131"/>
                <a:gd name="connsiteX3" fmla="*/ 4204205 w 4204205"/>
                <a:gd name="connsiteY3" fmla="*/ 2284131 h 2284131"/>
                <a:gd name="connsiteX4" fmla="*/ 0 w 4204205"/>
                <a:gd name="connsiteY4" fmla="*/ 2284131 h 2284131"/>
                <a:gd name="connsiteX0" fmla="*/ 0 w 4369023"/>
                <a:gd name="connsiteY0" fmla="*/ 2284131 h 2284131"/>
                <a:gd name="connsiteX1" fmla="*/ 0 w 4369023"/>
                <a:gd name="connsiteY1" fmla="*/ 0 h 2284131"/>
                <a:gd name="connsiteX2" fmla="*/ 1161134 w 4369023"/>
                <a:gd name="connsiteY2" fmla="*/ 1379713 h 2284131"/>
                <a:gd name="connsiteX3" fmla="*/ 3291246 w 4369023"/>
                <a:gd name="connsiteY3" fmla="*/ 2155891 h 2284131"/>
                <a:gd name="connsiteX4" fmla="*/ 4204205 w 4369023"/>
                <a:gd name="connsiteY4" fmla="*/ 2284131 h 2284131"/>
                <a:gd name="connsiteX5" fmla="*/ 0 w 4369023"/>
                <a:gd name="connsiteY5" fmla="*/ 2284131 h 2284131"/>
                <a:gd name="connsiteX0" fmla="*/ 0 w 4369023"/>
                <a:gd name="connsiteY0" fmla="*/ 2284131 h 2284131"/>
                <a:gd name="connsiteX1" fmla="*/ 0 w 4369023"/>
                <a:gd name="connsiteY1" fmla="*/ 0 h 2284131"/>
                <a:gd name="connsiteX2" fmla="*/ 1184580 w 4369023"/>
                <a:gd name="connsiteY2" fmla="*/ 1344842 h 2284131"/>
                <a:gd name="connsiteX3" fmla="*/ 3291246 w 4369023"/>
                <a:gd name="connsiteY3" fmla="*/ 2155891 h 2284131"/>
                <a:gd name="connsiteX4" fmla="*/ 4204205 w 4369023"/>
                <a:gd name="connsiteY4" fmla="*/ 2284131 h 2284131"/>
                <a:gd name="connsiteX5" fmla="*/ 0 w 4369023"/>
                <a:gd name="connsiteY5" fmla="*/ 2284131 h 2284131"/>
                <a:gd name="connsiteX0" fmla="*/ 0 w 4369023"/>
                <a:gd name="connsiteY0" fmla="*/ 2284131 h 2284131"/>
                <a:gd name="connsiteX1" fmla="*/ 0 w 4369023"/>
                <a:gd name="connsiteY1" fmla="*/ 0 h 2284131"/>
                <a:gd name="connsiteX2" fmla="*/ 1155273 w 4369023"/>
                <a:gd name="connsiteY2" fmla="*/ 1320433 h 2284131"/>
                <a:gd name="connsiteX3" fmla="*/ 3291246 w 4369023"/>
                <a:gd name="connsiteY3" fmla="*/ 2155891 h 2284131"/>
                <a:gd name="connsiteX4" fmla="*/ 4204205 w 4369023"/>
                <a:gd name="connsiteY4" fmla="*/ 2284131 h 2284131"/>
                <a:gd name="connsiteX5" fmla="*/ 0 w 4369023"/>
                <a:gd name="connsiteY5" fmla="*/ 2284131 h 2284131"/>
                <a:gd name="connsiteX0" fmla="*/ 0 w 4369023"/>
                <a:gd name="connsiteY0" fmla="*/ 2284131 h 2284131"/>
                <a:gd name="connsiteX1" fmla="*/ 0 w 4369023"/>
                <a:gd name="connsiteY1" fmla="*/ 0 h 2284131"/>
                <a:gd name="connsiteX2" fmla="*/ 1155273 w 4369023"/>
                <a:gd name="connsiteY2" fmla="*/ 1320433 h 2284131"/>
                <a:gd name="connsiteX3" fmla="*/ 3291246 w 4369023"/>
                <a:gd name="connsiteY3" fmla="*/ 2145430 h 2284131"/>
                <a:gd name="connsiteX4" fmla="*/ 4204205 w 4369023"/>
                <a:gd name="connsiteY4" fmla="*/ 2284131 h 2284131"/>
                <a:gd name="connsiteX5" fmla="*/ 0 w 4369023"/>
                <a:gd name="connsiteY5" fmla="*/ 2284131 h 2284131"/>
                <a:gd name="connsiteX0" fmla="*/ 0 w 4369023"/>
                <a:gd name="connsiteY0" fmla="*/ 2284131 h 2284131"/>
                <a:gd name="connsiteX1" fmla="*/ 0 w 4369023"/>
                <a:gd name="connsiteY1" fmla="*/ 0 h 2284131"/>
                <a:gd name="connsiteX2" fmla="*/ 1155273 w 4369023"/>
                <a:gd name="connsiteY2" fmla="*/ 1320433 h 2284131"/>
                <a:gd name="connsiteX3" fmla="*/ 3291246 w 4369023"/>
                <a:gd name="connsiteY3" fmla="*/ 2145430 h 2284131"/>
                <a:gd name="connsiteX4" fmla="*/ 4204205 w 4369023"/>
                <a:gd name="connsiteY4" fmla="*/ 2284131 h 2284131"/>
                <a:gd name="connsiteX5" fmla="*/ 0 w 4369023"/>
                <a:gd name="connsiteY5" fmla="*/ 2284131 h 2284131"/>
                <a:gd name="connsiteX0" fmla="*/ 0 w 4369023"/>
                <a:gd name="connsiteY0" fmla="*/ 2284131 h 2284131"/>
                <a:gd name="connsiteX1" fmla="*/ 0 w 4369023"/>
                <a:gd name="connsiteY1" fmla="*/ 0 h 2284131"/>
                <a:gd name="connsiteX2" fmla="*/ 1120103 w 4369023"/>
                <a:gd name="connsiteY2" fmla="*/ 1362278 h 2284131"/>
                <a:gd name="connsiteX3" fmla="*/ 3291246 w 4369023"/>
                <a:gd name="connsiteY3" fmla="*/ 2145430 h 2284131"/>
                <a:gd name="connsiteX4" fmla="*/ 4204205 w 4369023"/>
                <a:gd name="connsiteY4" fmla="*/ 2284131 h 2284131"/>
                <a:gd name="connsiteX5" fmla="*/ 0 w 4369023"/>
                <a:gd name="connsiteY5" fmla="*/ 2284131 h 2284131"/>
                <a:gd name="connsiteX0" fmla="*/ 0 w 4369023"/>
                <a:gd name="connsiteY0" fmla="*/ 2284131 h 2284131"/>
                <a:gd name="connsiteX1" fmla="*/ 0 w 4369023"/>
                <a:gd name="connsiteY1" fmla="*/ 0 h 2284131"/>
                <a:gd name="connsiteX2" fmla="*/ 1125964 w 4369023"/>
                <a:gd name="connsiteY2" fmla="*/ 1400636 h 2284131"/>
                <a:gd name="connsiteX3" fmla="*/ 3291246 w 4369023"/>
                <a:gd name="connsiteY3" fmla="*/ 2145430 h 2284131"/>
                <a:gd name="connsiteX4" fmla="*/ 4204205 w 4369023"/>
                <a:gd name="connsiteY4" fmla="*/ 2284131 h 2284131"/>
                <a:gd name="connsiteX5" fmla="*/ 0 w 4369023"/>
                <a:gd name="connsiteY5" fmla="*/ 2284131 h 2284131"/>
                <a:gd name="connsiteX0" fmla="*/ 0 w 4204205"/>
                <a:gd name="connsiteY0" fmla="*/ 2284131 h 2284131"/>
                <a:gd name="connsiteX1" fmla="*/ 0 w 4204205"/>
                <a:gd name="connsiteY1" fmla="*/ 0 h 2284131"/>
                <a:gd name="connsiteX2" fmla="*/ 1125964 w 4204205"/>
                <a:gd name="connsiteY2" fmla="*/ 1400636 h 2284131"/>
                <a:gd name="connsiteX3" fmla="*/ 3291246 w 4204205"/>
                <a:gd name="connsiteY3" fmla="*/ 2145430 h 2284131"/>
                <a:gd name="connsiteX4" fmla="*/ 4204205 w 4204205"/>
                <a:gd name="connsiteY4" fmla="*/ 2284131 h 2284131"/>
                <a:gd name="connsiteX5" fmla="*/ 0 w 4204205"/>
                <a:gd name="connsiteY5" fmla="*/ 2284131 h 2284131"/>
                <a:gd name="connsiteX0" fmla="*/ 0 w 4204205"/>
                <a:gd name="connsiteY0" fmla="*/ 2284131 h 2284131"/>
                <a:gd name="connsiteX1" fmla="*/ 0 w 4204205"/>
                <a:gd name="connsiteY1" fmla="*/ 0 h 2284131"/>
                <a:gd name="connsiteX2" fmla="*/ 1125964 w 4204205"/>
                <a:gd name="connsiteY2" fmla="*/ 1400636 h 2284131"/>
                <a:gd name="connsiteX3" fmla="*/ 3291246 w 4204205"/>
                <a:gd name="connsiteY3" fmla="*/ 2145430 h 2284131"/>
                <a:gd name="connsiteX4" fmla="*/ 4204205 w 4204205"/>
                <a:gd name="connsiteY4" fmla="*/ 2284131 h 2284131"/>
                <a:gd name="connsiteX5" fmla="*/ 0 w 4204205"/>
                <a:gd name="connsiteY5" fmla="*/ 2284131 h 2284131"/>
                <a:gd name="connsiteX0" fmla="*/ 0 w 4204205"/>
                <a:gd name="connsiteY0" fmla="*/ 2231825 h 2231825"/>
                <a:gd name="connsiteX1" fmla="*/ 5861 w 4204205"/>
                <a:gd name="connsiteY1" fmla="*/ 0 h 2231825"/>
                <a:gd name="connsiteX2" fmla="*/ 1125964 w 4204205"/>
                <a:gd name="connsiteY2" fmla="*/ 1348330 h 2231825"/>
                <a:gd name="connsiteX3" fmla="*/ 3291246 w 4204205"/>
                <a:gd name="connsiteY3" fmla="*/ 2093124 h 2231825"/>
                <a:gd name="connsiteX4" fmla="*/ 4204205 w 4204205"/>
                <a:gd name="connsiteY4" fmla="*/ 2231825 h 2231825"/>
                <a:gd name="connsiteX5" fmla="*/ 0 w 4204205"/>
                <a:gd name="connsiteY5" fmla="*/ 2231825 h 2231825"/>
                <a:gd name="connsiteX0" fmla="*/ 3282463 w 4198345"/>
                <a:gd name="connsiteY0" fmla="*/ 2231825 h 2231825"/>
                <a:gd name="connsiteX1" fmla="*/ 1 w 4198345"/>
                <a:gd name="connsiteY1" fmla="*/ 0 h 2231825"/>
                <a:gd name="connsiteX2" fmla="*/ 1120104 w 4198345"/>
                <a:gd name="connsiteY2" fmla="*/ 1348330 h 2231825"/>
                <a:gd name="connsiteX3" fmla="*/ 3285386 w 4198345"/>
                <a:gd name="connsiteY3" fmla="*/ 2093124 h 2231825"/>
                <a:gd name="connsiteX4" fmla="*/ 4198345 w 4198345"/>
                <a:gd name="connsiteY4" fmla="*/ 2231825 h 2231825"/>
                <a:gd name="connsiteX5" fmla="*/ 3282463 w 4198345"/>
                <a:gd name="connsiteY5" fmla="*/ 2231825 h 2231825"/>
                <a:gd name="connsiteX0" fmla="*/ 3282463 w 4198345"/>
                <a:gd name="connsiteY0" fmla="*/ 2231825 h 2231825"/>
                <a:gd name="connsiteX1" fmla="*/ 1 w 4198345"/>
                <a:gd name="connsiteY1" fmla="*/ 0 h 2231825"/>
                <a:gd name="connsiteX2" fmla="*/ 1120104 w 4198345"/>
                <a:gd name="connsiteY2" fmla="*/ 1348330 h 2231825"/>
                <a:gd name="connsiteX3" fmla="*/ 3285386 w 4198345"/>
                <a:gd name="connsiteY3" fmla="*/ 2093124 h 2231825"/>
                <a:gd name="connsiteX4" fmla="*/ 4198345 w 4198345"/>
                <a:gd name="connsiteY4" fmla="*/ 2231825 h 2231825"/>
                <a:gd name="connsiteX5" fmla="*/ 3282463 w 4198345"/>
                <a:gd name="connsiteY5" fmla="*/ 2231825 h 2231825"/>
                <a:gd name="connsiteX0" fmla="*/ 3282463 w 4198345"/>
                <a:gd name="connsiteY0" fmla="*/ 2231825 h 2231825"/>
                <a:gd name="connsiteX1" fmla="*/ 1 w 4198345"/>
                <a:gd name="connsiteY1" fmla="*/ 0 h 2231825"/>
                <a:gd name="connsiteX2" fmla="*/ 1120104 w 4198345"/>
                <a:gd name="connsiteY2" fmla="*/ 1348330 h 2231825"/>
                <a:gd name="connsiteX3" fmla="*/ 3285386 w 4198345"/>
                <a:gd name="connsiteY3" fmla="*/ 2093124 h 2231825"/>
                <a:gd name="connsiteX4" fmla="*/ 4198345 w 4198345"/>
                <a:gd name="connsiteY4" fmla="*/ 2231825 h 2231825"/>
                <a:gd name="connsiteX5" fmla="*/ 3282463 w 4198345"/>
                <a:gd name="connsiteY5" fmla="*/ 2231825 h 2231825"/>
                <a:gd name="connsiteX0" fmla="*/ 2162360 w 3078242"/>
                <a:gd name="connsiteY0" fmla="*/ 883495 h 883495"/>
                <a:gd name="connsiteX1" fmla="*/ 1 w 3078242"/>
                <a:gd name="connsiteY1" fmla="*/ 0 h 883495"/>
                <a:gd name="connsiteX2" fmla="*/ 2165283 w 3078242"/>
                <a:gd name="connsiteY2" fmla="*/ 744794 h 883495"/>
                <a:gd name="connsiteX3" fmla="*/ 3078242 w 3078242"/>
                <a:gd name="connsiteY3" fmla="*/ 883495 h 883495"/>
                <a:gd name="connsiteX4" fmla="*/ 2162360 w 3078242"/>
                <a:gd name="connsiteY4" fmla="*/ 883495 h 883495"/>
                <a:gd name="connsiteX0" fmla="*/ 112850 w 1028732"/>
                <a:gd name="connsiteY0" fmla="*/ 138701 h 138701"/>
                <a:gd name="connsiteX1" fmla="*/ 115773 w 1028732"/>
                <a:gd name="connsiteY1" fmla="*/ 0 h 138701"/>
                <a:gd name="connsiteX2" fmla="*/ 1028732 w 1028732"/>
                <a:gd name="connsiteY2" fmla="*/ 138701 h 138701"/>
                <a:gd name="connsiteX3" fmla="*/ 112850 w 1028732"/>
                <a:gd name="connsiteY3" fmla="*/ 138701 h 138701"/>
                <a:gd name="connsiteX0" fmla="*/ 66931 w 982813"/>
                <a:gd name="connsiteY0" fmla="*/ 138701 h 138701"/>
                <a:gd name="connsiteX1" fmla="*/ 69854 w 982813"/>
                <a:gd name="connsiteY1" fmla="*/ 0 h 138701"/>
                <a:gd name="connsiteX2" fmla="*/ 982813 w 982813"/>
                <a:gd name="connsiteY2" fmla="*/ 138701 h 138701"/>
                <a:gd name="connsiteX3" fmla="*/ 66931 w 982813"/>
                <a:gd name="connsiteY3" fmla="*/ 138701 h 138701"/>
                <a:gd name="connsiteX0" fmla="*/ 0 w 915882"/>
                <a:gd name="connsiteY0" fmla="*/ 138701 h 138701"/>
                <a:gd name="connsiteX1" fmla="*/ 2923 w 915882"/>
                <a:gd name="connsiteY1" fmla="*/ 0 h 138701"/>
                <a:gd name="connsiteX2" fmla="*/ 915882 w 915882"/>
                <a:gd name="connsiteY2" fmla="*/ 138701 h 138701"/>
                <a:gd name="connsiteX3" fmla="*/ 0 w 915882"/>
                <a:gd name="connsiteY3" fmla="*/ 138701 h 138701"/>
              </a:gdLst>
              <a:ahLst/>
              <a:cxnLst>
                <a:cxn ang="0">
                  <a:pos x="connsiteX0" y="connsiteY0"/>
                </a:cxn>
                <a:cxn ang="0">
                  <a:pos x="connsiteX1" y="connsiteY1"/>
                </a:cxn>
                <a:cxn ang="0">
                  <a:pos x="connsiteX2" y="connsiteY2"/>
                </a:cxn>
                <a:cxn ang="0">
                  <a:pos x="connsiteX3" y="connsiteY3"/>
                </a:cxn>
              </a:cxnLst>
              <a:rect l="l" t="t" r="r" b="b"/>
              <a:pathLst>
                <a:path w="915882" h="138701">
                  <a:moveTo>
                    <a:pt x="0" y="138701"/>
                  </a:moveTo>
                  <a:cubicBezTo>
                    <a:pt x="1461" y="69350"/>
                    <a:pt x="2676" y="66109"/>
                    <a:pt x="2923" y="0"/>
                  </a:cubicBezTo>
                  <a:cubicBezTo>
                    <a:pt x="316671" y="87969"/>
                    <a:pt x="626223" y="113842"/>
                    <a:pt x="915882" y="138701"/>
                  </a:cubicBezTo>
                  <a:lnTo>
                    <a:pt x="0" y="138701"/>
                  </a:lnTo>
                  <a:close/>
                </a:path>
              </a:pathLst>
            </a:custGeom>
            <a:solidFill>
              <a:srgbClr val="209D7D"/>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dirty="0"/>
            </a:p>
          </p:txBody>
        </p:sp>
      </p:grpSp>
      <p:sp>
        <p:nvSpPr>
          <p:cNvPr id="3" name="Rectangle 2">
            <a:extLst>
              <a:ext uri="{FF2B5EF4-FFF2-40B4-BE49-F238E27FC236}">
                <a16:creationId xmlns:a16="http://schemas.microsoft.com/office/drawing/2014/main" id="{BEF7A2DD-D691-6C49-A59E-92348B63BA90}"/>
              </a:ext>
            </a:extLst>
          </p:cNvPr>
          <p:cNvSpPr/>
          <p:nvPr/>
        </p:nvSpPr>
        <p:spPr>
          <a:xfrm>
            <a:off x="7168753" y="4914203"/>
            <a:ext cx="2694775" cy="548868"/>
          </a:xfrm>
          <a:prstGeom prst="rect">
            <a:avLst/>
          </a:prstGeom>
        </p:spPr>
        <p:txBody>
          <a:bodyPr wrap="square">
            <a:spAutoFit/>
          </a:bodyPr>
          <a:lstStyle/>
          <a:p>
            <a:pPr>
              <a:spcAft>
                <a:spcPts val="200"/>
              </a:spcAft>
            </a:pPr>
            <a:r>
              <a:rPr lang="en-US" sz="1400" b="1" dirty="0"/>
              <a:t>Gladys invests:</a:t>
            </a:r>
            <a:r>
              <a:rPr lang="en-US" sz="1400" dirty="0"/>
              <a:t> $200/month</a:t>
            </a:r>
          </a:p>
          <a:p>
            <a:pPr>
              <a:spcAft>
                <a:spcPts val="200"/>
              </a:spcAft>
            </a:pPr>
            <a:r>
              <a:rPr lang="en-US" sz="1400" b="1" dirty="0"/>
              <a:t>Total investment: </a:t>
            </a:r>
            <a:r>
              <a:rPr lang="en-US" sz="1400" dirty="0"/>
              <a:t>$24,000</a:t>
            </a:r>
          </a:p>
        </p:txBody>
      </p:sp>
      <p:cxnSp>
        <p:nvCxnSpPr>
          <p:cNvPr id="44" name="Straight Connector 43">
            <a:extLst>
              <a:ext uri="{FF2B5EF4-FFF2-40B4-BE49-F238E27FC236}">
                <a16:creationId xmlns:a16="http://schemas.microsoft.com/office/drawing/2014/main" id="{E6B126FA-FCFA-F940-B0B8-A50446FB2154}"/>
              </a:ext>
            </a:extLst>
          </p:cNvPr>
          <p:cNvCxnSpPr>
            <a:cxnSpLocks/>
            <a:stCxn id="32" idx="3"/>
          </p:cNvCxnSpPr>
          <p:nvPr/>
        </p:nvCxnSpPr>
        <p:spPr>
          <a:xfrm>
            <a:off x="11142074" y="2324657"/>
            <a:ext cx="870166" cy="0"/>
          </a:xfrm>
          <a:prstGeom prst="line">
            <a:avLst/>
          </a:prstGeom>
          <a:ln w="38100" cap="flat">
            <a:solidFill>
              <a:srgbClr val="0060A8"/>
            </a:solidFill>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50E47D8C-2669-F841-8AB2-93FEE82B9BF4}"/>
              </a:ext>
            </a:extLst>
          </p:cNvPr>
          <p:cNvSpPr/>
          <p:nvPr/>
        </p:nvSpPr>
        <p:spPr>
          <a:xfrm>
            <a:off x="9729899" y="4914203"/>
            <a:ext cx="2462102" cy="548868"/>
          </a:xfrm>
          <a:prstGeom prst="rect">
            <a:avLst/>
          </a:prstGeom>
        </p:spPr>
        <p:txBody>
          <a:bodyPr wrap="square">
            <a:spAutoFit/>
          </a:bodyPr>
          <a:lstStyle/>
          <a:p>
            <a:pPr>
              <a:spcAft>
                <a:spcPts val="200"/>
              </a:spcAft>
            </a:pPr>
            <a:r>
              <a:rPr lang="en-US" sz="1400" b="1" dirty="0"/>
              <a:t>Greg invests:</a:t>
            </a:r>
            <a:r>
              <a:rPr lang="en-US" sz="1400" dirty="0"/>
              <a:t> $200/month</a:t>
            </a:r>
          </a:p>
          <a:p>
            <a:pPr>
              <a:spcAft>
                <a:spcPts val="200"/>
              </a:spcAft>
            </a:pPr>
            <a:r>
              <a:rPr lang="en-US" sz="1400" b="1" dirty="0"/>
              <a:t>Total investment: </a:t>
            </a:r>
            <a:r>
              <a:rPr lang="en-US" sz="1400" dirty="0"/>
              <a:t>$84,000</a:t>
            </a:r>
          </a:p>
        </p:txBody>
      </p:sp>
      <p:sp>
        <p:nvSpPr>
          <p:cNvPr id="17" name="Right Brace 16">
            <a:extLst>
              <a:ext uri="{FF2B5EF4-FFF2-40B4-BE49-F238E27FC236}">
                <a16:creationId xmlns:a16="http://schemas.microsoft.com/office/drawing/2014/main" id="{93ADE2EF-9A07-AD44-9BF9-A5EF49E39D52}"/>
              </a:ext>
            </a:extLst>
          </p:cNvPr>
          <p:cNvSpPr/>
          <p:nvPr/>
        </p:nvSpPr>
        <p:spPr>
          <a:xfrm rot="5400000">
            <a:off x="8075611" y="4319114"/>
            <a:ext cx="365760" cy="910030"/>
          </a:xfrm>
          <a:prstGeom prst="rightBrace">
            <a:avLst>
              <a:gd name="adj1" fmla="val 33588"/>
              <a:gd name="adj2" fmla="val 50000"/>
            </a:avLst>
          </a:prstGeom>
          <a:solidFill>
            <a:srgbClr val="209D7D"/>
          </a:solidFill>
          <a:ln w="19050" cap="flat">
            <a:solidFill>
              <a:srgbClr val="209D7D"/>
            </a:solidFill>
            <a:prstDash val="solid"/>
            <a:beve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Right Brace 44">
            <a:extLst>
              <a:ext uri="{FF2B5EF4-FFF2-40B4-BE49-F238E27FC236}">
                <a16:creationId xmlns:a16="http://schemas.microsoft.com/office/drawing/2014/main" id="{DE601E9A-96E5-A042-8451-4741597DC8D7}"/>
              </a:ext>
            </a:extLst>
          </p:cNvPr>
          <p:cNvSpPr/>
          <p:nvPr/>
        </p:nvSpPr>
        <p:spPr>
          <a:xfrm rot="5400000">
            <a:off x="10206115" y="3123591"/>
            <a:ext cx="365760" cy="3301078"/>
          </a:xfrm>
          <a:prstGeom prst="rightBrace">
            <a:avLst>
              <a:gd name="adj1" fmla="val 33588"/>
              <a:gd name="adj2" fmla="val 50000"/>
            </a:avLst>
          </a:prstGeom>
          <a:solidFill>
            <a:srgbClr val="0060A8"/>
          </a:solidFill>
          <a:ln w="19050" cap="flat">
            <a:solidFill>
              <a:srgbClr val="0060A8"/>
            </a:solidFill>
            <a:prstDash val="solid"/>
            <a:beve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Rectangle 4">
            <a:extLst>
              <a:ext uri="{FF2B5EF4-FFF2-40B4-BE49-F238E27FC236}">
                <a16:creationId xmlns:a16="http://schemas.microsoft.com/office/drawing/2014/main" id="{CC4C802D-AB2E-7071-41E0-6ACD0E6AB8AF}"/>
              </a:ext>
            </a:extLst>
          </p:cNvPr>
          <p:cNvSpPr/>
          <p:nvPr/>
        </p:nvSpPr>
        <p:spPr>
          <a:xfrm>
            <a:off x="7266239" y="5796112"/>
            <a:ext cx="4640534" cy="615553"/>
          </a:xfrm>
          <a:prstGeom prst="rect">
            <a:avLst/>
          </a:prstGeom>
        </p:spPr>
        <p:txBody>
          <a:bodyPr wrap="square" lIns="0" tIns="0" rIns="0" bIns="0" anchor="b">
            <a:spAutoFit/>
          </a:bodyPr>
          <a:lstStyle/>
          <a:p>
            <a:pPr>
              <a:spcAft>
                <a:spcPts val="1000"/>
              </a:spcAft>
              <a:buClr>
                <a:schemeClr val="accent2"/>
              </a:buClr>
            </a:pPr>
            <a:r>
              <a:rPr lang="en-US" sz="800" dirty="0"/>
              <a:t>Chart shows hypothetical ending balances at age 65 for both investors, assuming a 10% annual rate of return. Investor 1 (Gladys): invested $200 a month for 10 years from age 20–30. Investor 2 (Greg): invested $200 a month for 35 years from age 30–65. This chart is for illustrative purposes only and does not represent the performance of a specific investment. All investing is subject to market risk, including the potential loss of principal.</a:t>
            </a:r>
          </a:p>
        </p:txBody>
      </p:sp>
    </p:spTree>
    <p:extLst>
      <p:ext uri="{BB962C8B-B14F-4D97-AF65-F5344CB8AC3E}">
        <p14:creationId xmlns:p14="http://schemas.microsoft.com/office/powerpoint/2010/main" val="3334247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500805-16F6-0646-1F80-1D628EE0A720}"/>
              </a:ext>
            </a:extLst>
          </p:cNvPr>
          <p:cNvSpPr>
            <a:spLocks noGrp="1"/>
          </p:cNvSpPr>
          <p:nvPr>
            <p:ph type="ctrTitle"/>
          </p:nvPr>
        </p:nvSpPr>
        <p:spPr>
          <a:xfrm>
            <a:off x="3048" y="1365957"/>
            <a:ext cx="12188952" cy="4933243"/>
          </a:xfrm>
          <a:solidFill>
            <a:schemeClr val="tx2"/>
          </a:solidFill>
        </p:spPr>
        <p:txBody>
          <a:bodyPr lIns="822960" tIns="365760" rIns="822960" bIns="365760" numCol="2" spcCol="457200" anchor="t" anchorCtr="0">
            <a:noAutofit/>
          </a:bodyPr>
          <a:lstStyle/>
          <a:p>
            <a:pPr marL="0" indent="0">
              <a:lnSpc>
                <a:spcPct val="95000"/>
              </a:lnSpc>
              <a:spcBef>
                <a:spcPts val="3200"/>
              </a:spcBef>
            </a:pPr>
            <a:r>
              <a:rPr lang="en-US" sz="2400" cap="none" spc="-20" dirty="0">
                <a:solidFill>
                  <a:schemeClr val="accent2"/>
                </a:solidFill>
                <a:latin typeface="+mn-lt"/>
              </a:rPr>
              <a:t>1. The Impact of Giving</a:t>
            </a:r>
            <a:br>
              <a:rPr lang="en-US" b="0" cap="none" spc="-20" dirty="0">
                <a:solidFill>
                  <a:schemeClr val="bg1">
                    <a:alpha val="60000"/>
                  </a:schemeClr>
                </a:solidFill>
                <a:latin typeface="+mn-lt"/>
              </a:rPr>
            </a:br>
            <a:r>
              <a:rPr lang="en-US" sz="2400" cap="none" spc="-20" dirty="0">
                <a:latin typeface="+mn-lt"/>
              </a:rPr>
              <a:t>Money is a tool to help you </a:t>
            </a:r>
            <a:br>
              <a:rPr lang="en-US" sz="2400" cap="none" spc="-20" dirty="0">
                <a:latin typeface="+mn-lt"/>
              </a:rPr>
            </a:br>
            <a:r>
              <a:rPr lang="en-US" sz="2400" cap="none" spc="-20" dirty="0">
                <a:latin typeface="+mn-lt"/>
              </a:rPr>
              <a:t>achieve what you want. </a:t>
            </a:r>
            <a:br>
              <a:rPr lang="en-US" sz="2400" cap="none" spc="-20" dirty="0">
                <a:solidFill>
                  <a:schemeClr val="bg1">
                    <a:alpha val="60000"/>
                  </a:schemeClr>
                </a:solidFill>
                <a:latin typeface="+mn-lt"/>
              </a:rPr>
            </a:br>
            <a:br>
              <a:rPr lang="en-US" sz="2400" cap="none" spc="-20" dirty="0">
                <a:solidFill>
                  <a:schemeClr val="bg1">
                    <a:alpha val="60000"/>
                  </a:schemeClr>
                </a:solidFill>
                <a:latin typeface="+mn-lt"/>
              </a:rPr>
            </a:br>
            <a:r>
              <a:rPr lang="en-US" sz="2400" cap="none" spc="-20" dirty="0">
                <a:solidFill>
                  <a:schemeClr val="accent2"/>
                </a:solidFill>
                <a:latin typeface="+mn-lt"/>
              </a:rPr>
              <a:t>2. The Grapes Effect</a:t>
            </a:r>
            <a:br>
              <a:rPr lang="en-US" b="0" cap="none" dirty="0">
                <a:solidFill>
                  <a:schemeClr val="bg1">
                    <a:alpha val="60000"/>
                  </a:schemeClr>
                </a:solidFill>
                <a:latin typeface="+mn-lt"/>
              </a:rPr>
            </a:br>
            <a:r>
              <a:rPr lang="en-US" sz="2400" cap="none" spc="-20" dirty="0">
                <a:latin typeface="+mn-lt"/>
              </a:rPr>
              <a:t>Success and passion are linked. </a:t>
            </a:r>
            <a:br>
              <a:rPr lang="en-US" sz="2400" cap="none" spc="-20" dirty="0">
                <a:latin typeface="+mn-lt"/>
              </a:rPr>
            </a:br>
            <a:br>
              <a:rPr lang="en-US" sz="2400" b="0" cap="none" dirty="0">
                <a:latin typeface="+mn-lt"/>
              </a:rPr>
            </a:br>
            <a:r>
              <a:rPr lang="en-US" sz="2400" cap="none" spc="-20" dirty="0">
                <a:solidFill>
                  <a:schemeClr val="accent2"/>
                </a:solidFill>
                <a:latin typeface="+mn-lt"/>
              </a:rPr>
              <a:t>3. Greed is (Not) Good</a:t>
            </a:r>
            <a:br>
              <a:rPr lang="en-US" sz="2400" cap="none" spc="-20" dirty="0">
                <a:solidFill>
                  <a:schemeClr val="accent2">
                    <a:alpha val="60000"/>
                  </a:schemeClr>
                </a:solidFill>
                <a:latin typeface="+mn-lt"/>
              </a:rPr>
            </a:br>
            <a:r>
              <a:rPr lang="en-US" sz="2400" cap="none" spc="-20" dirty="0">
                <a:latin typeface="+mn-lt"/>
              </a:rPr>
              <a:t>Everyone has different attitudes </a:t>
            </a:r>
            <a:br>
              <a:rPr lang="en-US" sz="2400" cap="none" spc="-20" dirty="0">
                <a:latin typeface="+mn-lt"/>
              </a:rPr>
            </a:br>
            <a:r>
              <a:rPr lang="en-US" sz="2400" cap="none" spc="-20" dirty="0">
                <a:latin typeface="+mn-lt"/>
              </a:rPr>
              <a:t>about money. Being aware of yours helps you make better choices. </a:t>
            </a:r>
            <a:br>
              <a:rPr lang="en-US" sz="2400" cap="none" spc="-20" dirty="0">
                <a:latin typeface="+mn-lt"/>
              </a:rPr>
            </a:br>
            <a:br>
              <a:rPr lang="en-US" sz="2400" cap="none" spc="-20" dirty="0">
                <a:latin typeface="+mn-lt"/>
              </a:rPr>
            </a:br>
            <a:r>
              <a:rPr lang="en-US" sz="2400" cap="none" spc="-20" dirty="0">
                <a:solidFill>
                  <a:schemeClr val="accent2"/>
                </a:solidFill>
                <a:latin typeface="+mn-lt"/>
              </a:rPr>
              <a:t>4. Grande Frozen Drink</a:t>
            </a:r>
            <a:br>
              <a:rPr lang="en-US" sz="2400" cap="none" spc="-20" dirty="0">
                <a:solidFill>
                  <a:schemeClr val="accent2">
                    <a:alpha val="60000"/>
                  </a:schemeClr>
                </a:solidFill>
                <a:latin typeface="+mn-lt"/>
              </a:rPr>
            </a:br>
            <a:r>
              <a:rPr lang="en-US" sz="2400" cap="none" spc="-20" dirty="0">
                <a:latin typeface="+mn-lt"/>
              </a:rPr>
              <a:t>The cost of everything is likely</a:t>
            </a:r>
            <a:br>
              <a:rPr lang="en-US" sz="2400" cap="none" spc="-20" dirty="0">
                <a:latin typeface="+mn-lt"/>
              </a:rPr>
            </a:br>
            <a:r>
              <a:rPr lang="en-US" sz="2400" cap="none" spc="-20" dirty="0">
                <a:latin typeface="+mn-lt"/>
              </a:rPr>
              <a:t>to keep rising.</a:t>
            </a:r>
            <a:br>
              <a:rPr lang="en-US" sz="2400" cap="none" spc="-20" dirty="0">
                <a:latin typeface="+mn-lt"/>
              </a:rPr>
            </a:br>
            <a:br>
              <a:rPr lang="en-US" sz="2400" cap="none" spc="-20" dirty="0">
                <a:latin typeface="+mn-lt"/>
              </a:rPr>
            </a:br>
            <a:r>
              <a:rPr lang="en-US" sz="2400" cap="none" spc="-20" dirty="0">
                <a:solidFill>
                  <a:schemeClr val="accent2"/>
                </a:solidFill>
                <a:latin typeface="+mn-lt"/>
              </a:rPr>
              <a:t>5. The Government</a:t>
            </a:r>
            <a:br>
              <a:rPr lang="en-US" b="0" cap="none" spc="-10" dirty="0">
                <a:solidFill>
                  <a:schemeClr val="bg1">
                    <a:alpha val="60000"/>
                  </a:schemeClr>
                </a:solidFill>
                <a:latin typeface="+mn-lt"/>
              </a:rPr>
            </a:br>
            <a:r>
              <a:rPr lang="en-US" sz="2400" cap="none" spc="-20" dirty="0">
                <a:latin typeface="+mn-lt"/>
              </a:rPr>
              <a:t>For certain investors, a Roth IRA </a:t>
            </a:r>
            <a:br>
              <a:rPr lang="en-US" sz="2400" cap="none" spc="-20" dirty="0">
                <a:latin typeface="+mn-lt"/>
              </a:rPr>
            </a:br>
            <a:r>
              <a:rPr lang="en-US" sz="2400" cap="none" spc="-20" dirty="0">
                <a:latin typeface="+mn-lt"/>
              </a:rPr>
              <a:t>may help you minimize taxes.</a:t>
            </a:r>
            <a:br>
              <a:rPr lang="en-US" sz="2400" cap="none" spc="-20" dirty="0">
                <a:latin typeface="+mn-lt"/>
              </a:rPr>
            </a:br>
            <a:br>
              <a:rPr lang="en-US" sz="2400" cap="none" spc="-20" dirty="0">
                <a:latin typeface="+mn-lt"/>
              </a:rPr>
            </a:br>
            <a:r>
              <a:rPr lang="en-US" sz="2400" cap="none" spc="-20" dirty="0">
                <a:solidFill>
                  <a:schemeClr val="accent2"/>
                </a:solidFill>
                <a:latin typeface="+mn-lt"/>
              </a:rPr>
              <a:t>6. The Gift</a:t>
            </a:r>
            <a:br>
              <a:rPr lang="en-US" b="0" cap="none" dirty="0">
                <a:solidFill>
                  <a:schemeClr val="bg1">
                    <a:alpha val="60000"/>
                  </a:schemeClr>
                </a:solidFill>
                <a:latin typeface="+mn-lt"/>
              </a:rPr>
            </a:br>
            <a:r>
              <a:rPr lang="en-US" sz="2400" cap="none" spc="-20" dirty="0">
                <a:latin typeface="+mn-lt"/>
              </a:rPr>
              <a:t>The potential to accumulate </a:t>
            </a:r>
            <a:br>
              <a:rPr lang="en-US" sz="2400" cap="none" spc="-20" dirty="0">
                <a:latin typeface="+mn-lt"/>
              </a:rPr>
            </a:br>
            <a:r>
              <a:rPr lang="en-US" sz="2400" cap="none" spc="-20" dirty="0">
                <a:latin typeface="+mn-lt"/>
              </a:rPr>
              <a:t>wealth increases over a longer </a:t>
            </a:r>
            <a:br>
              <a:rPr lang="en-US" sz="2400" cap="none" spc="-20" dirty="0">
                <a:latin typeface="+mn-lt"/>
              </a:rPr>
            </a:br>
            <a:r>
              <a:rPr lang="en-US" sz="2400" cap="none" spc="-20" dirty="0">
                <a:latin typeface="+mn-lt"/>
              </a:rPr>
              <a:t>period of time.</a:t>
            </a:r>
          </a:p>
        </p:txBody>
      </p:sp>
    </p:spTree>
    <p:extLst>
      <p:ext uri="{BB962C8B-B14F-4D97-AF65-F5344CB8AC3E}">
        <p14:creationId xmlns:p14="http://schemas.microsoft.com/office/powerpoint/2010/main" val="1899081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4CB8357-70BF-1086-EAED-924C4974D87D}"/>
              </a:ext>
            </a:extLst>
          </p:cNvPr>
          <p:cNvSpPr>
            <a:spLocks noGrp="1"/>
          </p:cNvSpPr>
          <p:nvPr>
            <p:ph type="body" sz="quarter" idx="18"/>
          </p:nvPr>
        </p:nvSpPr>
        <p:spPr/>
        <p:txBody>
          <a:bodyPr/>
          <a:lstStyle/>
          <a:p>
            <a:endParaRPr lang="en-US"/>
          </a:p>
        </p:txBody>
      </p:sp>
      <p:sp>
        <p:nvSpPr>
          <p:cNvPr id="5" name="Text Placeholder 4">
            <a:extLst>
              <a:ext uri="{FF2B5EF4-FFF2-40B4-BE49-F238E27FC236}">
                <a16:creationId xmlns:a16="http://schemas.microsoft.com/office/drawing/2014/main" id="{ABE18CCA-E3C8-5432-CBE2-DDDC636184BA}"/>
              </a:ext>
            </a:extLst>
          </p:cNvPr>
          <p:cNvSpPr>
            <a:spLocks noGrp="1"/>
          </p:cNvSpPr>
          <p:nvPr>
            <p:ph type="body" sz="quarter" idx="27"/>
          </p:nvPr>
        </p:nvSpPr>
        <p:spPr/>
        <p:txBody>
          <a:bodyPr/>
          <a:lstStyle/>
          <a:p>
            <a:endParaRPr lang="en-US"/>
          </a:p>
        </p:txBody>
      </p:sp>
      <p:sp>
        <p:nvSpPr>
          <p:cNvPr id="3" name="Content Placeholder 2">
            <a:extLst>
              <a:ext uri="{FF2B5EF4-FFF2-40B4-BE49-F238E27FC236}">
                <a16:creationId xmlns:a16="http://schemas.microsoft.com/office/drawing/2014/main" id="{BED59690-CBAF-0B44-B394-E247FFD4FD98}"/>
              </a:ext>
            </a:extLst>
          </p:cNvPr>
          <p:cNvSpPr>
            <a:spLocks noGrp="1"/>
          </p:cNvSpPr>
          <p:nvPr>
            <p:ph type="body" sz="quarter" idx="14"/>
          </p:nvPr>
        </p:nvSpPr>
        <p:spPr>
          <a:xfrm>
            <a:off x="533399" y="1015803"/>
            <a:ext cx="11125199" cy="4819731"/>
          </a:xfrm>
        </p:spPr>
        <p:txBody>
          <a:bodyPr vert="horz" lIns="0" tIns="0" rIns="0" bIns="0" rtlCol="0" anchor="t">
            <a:noAutofit/>
          </a:bodyPr>
          <a:lstStyle/>
          <a:p>
            <a:pPr marL="0" indent="0">
              <a:lnSpc>
                <a:spcPct val="105000"/>
              </a:lnSpc>
              <a:spcBef>
                <a:spcPts val="1200"/>
              </a:spcBef>
              <a:buNone/>
            </a:pPr>
            <a:r>
              <a:rPr lang="en-US" sz="1200" dirty="0"/>
              <a:t>This material is provided for general and educational purposes only, and is not intended to provide legal, tax or investment advice. This material does not provide recommendations concerning investments, investment strategies or account types; and is not intended to suggest any particular investment action is appropriate for you. Please consider your own circumstances before making an investment decision.</a:t>
            </a:r>
          </a:p>
          <a:p>
            <a:pPr marL="0" indent="0">
              <a:lnSpc>
                <a:spcPct val="105000"/>
              </a:lnSpc>
              <a:spcBef>
                <a:spcPts val="1200"/>
              </a:spcBef>
              <a:buNone/>
            </a:pPr>
            <a:r>
              <a:rPr lang="en-US" sz="1200" dirty="0"/>
              <a:t>Information and opinions presented have been obtained or derived from sources believed to be reliable and current; however, we cannot guarantee the sources’ accuracy or completeness. There is no guarantee that any forecasts made will come to pass. The views contained herein are the presenter’s own and are as of the date shown on the material and are subject to change without notice; these views may differ from those of other T. Rowe Price group companies and/or associates. Under no circumstances should the material, in whole or in part, be copied or redistributed without consent from </a:t>
            </a:r>
            <a:br>
              <a:rPr lang="en-US" sz="1200" dirty="0"/>
            </a:br>
            <a:r>
              <a:rPr lang="en-US" sz="1200" dirty="0"/>
              <a:t>T. Rowe Price.</a:t>
            </a:r>
          </a:p>
          <a:p>
            <a:pPr marL="0" indent="0">
              <a:lnSpc>
                <a:spcPct val="105000"/>
              </a:lnSpc>
              <a:spcBef>
                <a:spcPts val="1200"/>
              </a:spcBef>
              <a:buNone/>
            </a:pPr>
            <a:r>
              <a:rPr lang="en-US" sz="1200" dirty="0"/>
              <a:t>This information is not intended to reflect a current or past recommendation, investment advice of any kind, or a solicitation of an offer to buy or sell any securities or investment services. The opinions and commentary provided do not take into account the investment objectives or financial situation of any particular investor or class of investor. Investors will need to consider their own circumstances before making an investment decision.</a:t>
            </a:r>
          </a:p>
          <a:p>
            <a:pPr marL="0" indent="0">
              <a:lnSpc>
                <a:spcPct val="105000"/>
              </a:lnSpc>
              <a:spcBef>
                <a:spcPts val="1200"/>
              </a:spcBef>
              <a:buNone/>
            </a:pPr>
            <a:r>
              <a:rPr lang="en-US" sz="1200" dirty="0"/>
              <a:t>All other trademarks shown are the property of their respective owners. Use does not imply endorsement, sponsorship, or affiliation of T. Rowe Price with any of the trademark owners.</a:t>
            </a:r>
          </a:p>
          <a:p>
            <a:pPr marL="0" indent="0">
              <a:lnSpc>
                <a:spcPct val="105000"/>
              </a:lnSpc>
              <a:spcBef>
                <a:spcPts val="1200"/>
              </a:spcBef>
              <a:buNone/>
            </a:pPr>
            <a:r>
              <a:rPr lang="en-US" sz="1200" b="1" dirty="0"/>
              <a:t>Past performance cannot guarantee future results. </a:t>
            </a:r>
            <a:r>
              <a:rPr lang="en-US" sz="1200" dirty="0"/>
              <a:t>All investments are subject to risk, including the possible loss of principal. Diversification cannot assure a profit or protect against loss in a declining market.</a:t>
            </a:r>
          </a:p>
          <a:p>
            <a:pPr marL="0" indent="0">
              <a:lnSpc>
                <a:spcPct val="105000"/>
              </a:lnSpc>
              <a:spcBef>
                <a:spcPts val="1200"/>
              </a:spcBef>
              <a:buNone/>
            </a:pPr>
            <a:r>
              <a:rPr lang="en-US" sz="1200" dirty="0"/>
              <a:t>T. Rowe Price Investment Services, Inc.</a:t>
            </a:r>
          </a:p>
          <a:p>
            <a:pPr marL="0" indent="0">
              <a:lnSpc>
                <a:spcPct val="105000"/>
              </a:lnSpc>
              <a:spcBef>
                <a:spcPts val="1200"/>
              </a:spcBef>
              <a:buNone/>
            </a:pPr>
            <a:r>
              <a:rPr lang="en-US" sz="1200" dirty="0"/>
              <a:t>© 2024 T. Rowe Price. All rights reserved. T. ROWE PRICE, INVEST WITH CONFIDENCE, and the Bighorn Sheep design are, collectively and/or apart, trademarks of T. Rowe Price Group, Inc.</a:t>
            </a:r>
          </a:p>
        </p:txBody>
      </p:sp>
      <p:sp>
        <p:nvSpPr>
          <p:cNvPr id="2" name="Title 1">
            <a:extLst>
              <a:ext uri="{FF2B5EF4-FFF2-40B4-BE49-F238E27FC236}">
                <a16:creationId xmlns:a16="http://schemas.microsoft.com/office/drawing/2014/main" id="{2C6483A4-9AE7-5D44-BF2F-C4EAC069D9D6}"/>
              </a:ext>
            </a:extLst>
          </p:cNvPr>
          <p:cNvSpPr>
            <a:spLocks noGrp="1"/>
          </p:cNvSpPr>
          <p:nvPr>
            <p:ph type="title"/>
          </p:nvPr>
        </p:nvSpPr>
        <p:spPr/>
        <p:txBody>
          <a:bodyPr/>
          <a:lstStyle/>
          <a:p>
            <a:r>
              <a:rPr lang="en-US" dirty="0"/>
              <a:t>Important Information</a:t>
            </a:r>
          </a:p>
        </p:txBody>
      </p:sp>
    </p:spTree>
    <p:extLst>
      <p:ext uri="{BB962C8B-B14F-4D97-AF65-F5344CB8AC3E}">
        <p14:creationId xmlns:p14="http://schemas.microsoft.com/office/powerpoint/2010/main" val="3307523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7571AFF-5229-D449-8C68-402DEC6FB29A}"/>
              </a:ext>
            </a:extLst>
          </p:cNvPr>
          <p:cNvSpPr>
            <a:spLocks noGrp="1"/>
          </p:cNvSpPr>
          <p:nvPr>
            <p:ph type="body" sz="quarter" idx="10"/>
          </p:nvPr>
        </p:nvSpPr>
        <p:spPr/>
        <p:txBody>
          <a:bodyPr vert="horz" lIns="0" tIns="0" rIns="0" bIns="0" rtlCol="0" anchor="t">
            <a:noAutofit/>
          </a:bodyPr>
          <a:lstStyle/>
          <a:p>
            <a:r>
              <a:rPr lang="en-GB" dirty="0"/>
              <a:t>CCON0179174</a:t>
            </a:r>
          </a:p>
          <a:p>
            <a:r>
              <a:rPr lang="en-GB" dirty="0"/>
              <a:t>202406-3450201</a:t>
            </a:r>
          </a:p>
        </p:txBody>
      </p:sp>
      <p:sp>
        <p:nvSpPr>
          <p:cNvPr id="3" name="Text Placeholder 1">
            <a:extLst>
              <a:ext uri="{FF2B5EF4-FFF2-40B4-BE49-F238E27FC236}">
                <a16:creationId xmlns:a16="http://schemas.microsoft.com/office/drawing/2014/main" id="{1D14D552-47A1-084F-BAC1-4CCD6ABF2274}"/>
              </a:ext>
            </a:extLst>
          </p:cNvPr>
          <p:cNvSpPr txBox="1">
            <a:spLocks/>
          </p:cNvSpPr>
          <p:nvPr/>
        </p:nvSpPr>
        <p:spPr>
          <a:xfrm>
            <a:off x="9272954" y="6429375"/>
            <a:ext cx="2352675" cy="236537"/>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buClr>
                <a:schemeClr val="accent2"/>
              </a:buClr>
              <a:buFont typeface="Wingdings" panose="05000000000000000000" pitchFamily="2" charset="2"/>
              <a:buNone/>
              <a:defRPr sz="500" kern="1200" baseline="0">
                <a:solidFill>
                  <a:schemeClr val="bg1"/>
                </a:solidFill>
                <a:latin typeface="+mn-lt"/>
                <a:ea typeface="+mn-ea"/>
                <a:cs typeface="+mn-cs"/>
              </a:defRPr>
            </a:lvl1pPr>
            <a:lvl2pPr marL="742950" indent="-285750" algn="l" defTabSz="914400" rtl="0" eaLnBrk="1" latinLnBrk="0" hangingPunct="1">
              <a:lnSpc>
                <a:spcPct val="105000"/>
              </a:lnSpc>
              <a:spcBef>
                <a:spcPts val="1200"/>
              </a:spcBef>
              <a:buClr>
                <a:schemeClr val="accent4"/>
              </a:buClr>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05000"/>
              </a:lnSpc>
              <a:spcBef>
                <a:spcPts val="1200"/>
              </a:spcBef>
              <a:buClr>
                <a:schemeClr val="accent4"/>
              </a:buClr>
              <a:buFont typeface="Wingdings" panose="05000000000000000000" pitchFamily="2" charset="2"/>
              <a:buChar char="§"/>
              <a:defRPr sz="1400" kern="1200">
                <a:solidFill>
                  <a:schemeClr val="tx1"/>
                </a:solidFill>
                <a:latin typeface="+mn-lt"/>
                <a:ea typeface="+mn-ea"/>
                <a:cs typeface="+mn-cs"/>
              </a:defRPr>
            </a:lvl3pPr>
            <a:lvl4pPr marL="1600200" indent="-228600" algn="l" defTabSz="914400" rtl="0" eaLnBrk="1" latinLnBrk="0" hangingPunct="1">
              <a:lnSpc>
                <a:spcPct val="105000"/>
              </a:lnSpc>
              <a:spcBef>
                <a:spcPts val="1200"/>
              </a:spcBef>
              <a:buClr>
                <a:schemeClr val="accent4"/>
              </a:buClr>
              <a:buFont typeface="Arial" panose="020B0604020202020204" pitchFamily="34" charset="0"/>
              <a:buChar char="–"/>
              <a:defRPr sz="1400" kern="1200">
                <a:solidFill>
                  <a:schemeClr val="tx1"/>
                </a:solidFill>
                <a:latin typeface="+mn-lt"/>
                <a:ea typeface="+mn-ea"/>
                <a:cs typeface="+mn-cs"/>
              </a:defRPr>
            </a:lvl4pPr>
            <a:lvl5pPr marL="1828800" indent="0" algn="l" defTabSz="914400" rtl="0" eaLnBrk="1" latinLnBrk="0" hangingPunct="1">
              <a:lnSpc>
                <a:spcPct val="105000"/>
              </a:lnSpc>
              <a:spcBef>
                <a:spcPts val="1200"/>
              </a:spcBef>
              <a:buClr>
                <a:schemeClr val="accent4"/>
              </a:buClr>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endParaRPr lang="en-US" sz="700" dirty="0"/>
          </a:p>
        </p:txBody>
      </p:sp>
    </p:spTree>
    <p:extLst>
      <p:ext uri="{BB962C8B-B14F-4D97-AF65-F5344CB8AC3E}">
        <p14:creationId xmlns:p14="http://schemas.microsoft.com/office/powerpoint/2010/main" val="2563401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A83686-1016-4851-A87B-D8D0655D04BC}"/>
              </a:ext>
            </a:extLst>
          </p:cNvPr>
          <p:cNvSpPr>
            <a:spLocks noGrp="1"/>
          </p:cNvSpPr>
          <p:nvPr>
            <p:ph idx="1"/>
          </p:nvPr>
        </p:nvSpPr>
        <p:spPr>
          <a:xfrm>
            <a:off x="2493477" y="1371601"/>
            <a:ext cx="2286000" cy="2286000"/>
          </a:xfrm>
        </p:spPr>
        <p:txBody>
          <a:bodyPr lIns="228600" rIns="91440"/>
          <a:lstStyle/>
          <a:p>
            <a:r>
              <a:rPr lang="en-US" sz="4800" b="1" dirty="0">
                <a:solidFill>
                  <a:srgbClr val="00CFEC"/>
                </a:solidFill>
              </a:rPr>
              <a:t>1</a:t>
            </a:r>
          </a:p>
          <a:p>
            <a:r>
              <a:rPr lang="en-US" sz="2400" b="1" dirty="0"/>
              <a:t>The Impact </a:t>
            </a:r>
            <a:br>
              <a:rPr lang="en-US" sz="2400" b="1" dirty="0"/>
            </a:br>
            <a:r>
              <a:rPr lang="en-US" sz="2400" b="1" dirty="0"/>
              <a:t>of Giving </a:t>
            </a:r>
          </a:p>
        </p:txBody>
      </p:sp>
      <p:sp>
        <p:nvSpPr>
          <p:cNvPr id="8" name="Content Placeholder 7">
            <a:extLst>
              <a:ext uri="{FF2B5EF4-FFF2-40B4-BE49-F238E27FC236}">
                <a16:creationId xmlns:a16="http://schemas.microsoft.com/office/drawing/2014/main" id="{660F859E-3113-A346-94F5-B864BA54A21F}"/>
              </a:ext>
            </a:extLst>
          </p:cNvPr>
          <p:cNvSpPr>
            <a:spLocks noGrp="1"/>
          </p:cNvSpPr>
          <p:nvPr>
            <p:ph idx="20"/>
          </p:nvPr>
        </p:nvSpPr>
        <p:spPr>
          <a:xfrm>
            <a:off x="4968678" y="1371601"/>
            <a:ext cx="2286000" cy="2286000"/>
          </a:xfrm>
        </p:spPr>
        <p:txBody>
          <a:bodyPr lIns="228600" rIns="91440"/>
          <a:lstStyle/>
          <a:p>
            <a:pPr lvl="0"/>
            <a:r>
              <a:rPr lang="en-US" sz="4800" b="1" dirty="0">
                <a:solidFill>
                  <a:srgbClr val="00CFEC"/>
                </a:solidFill>
              </a:rPr>
              <a:t>2</a:t>
            </a:r>
          </a:p>
          <a:p>
            <a:pPr lvl="0"/>
            <a:r>
              <a:rPr lang="en-US" sz="2400" b="1" dirty="0"/>
              <a:t>The Grapes Effect</a:t>
            </a:r>
          </a:p>
        </p:txBody>
      </p:sp>
      <p:sp>
        <p:nvSpPr>
          <p:cNvPr id="9" name="Content Placeholder 8">
            <a:extLst>
              <a:ext uri="{FF2B5EF4-FFF2-40B4-BE49-F238E27FC236}">
                <a16:creationId xmlns:a16="http://schemas.microsoft.com/office/drawing/2014/main" id="{86AA9A02-8088-F947-B328-D0970E30EDA4}"/>
              </a:ext>
            </a:extLst>
          </p:cNvPr>
          <p:cNvSpPr>
            <a:spLocks noGrp="1"/>
          </p:cNvSpPr>
          <p:nvPr>
            <p:ph idx="21"/>
          </p:nvPr>
        </p:nvSpPr>
        <p:spPr>
          <a:xfrm>
            <a:off x="7443879" y="1371601"/>
            <a:ext cx="2286000" cy="2286000"/>
          </a:xfrm>
        </p:spPr>
        <p:txBody>
          <a:bodyPr lIns="228600" rIns="91440"/>
          <a:lstStyle/>
          <a:p>
            <a:r>
              <a:rPr lang="en-US" sz="4800" b="1" dirty="0">
                <a:solidFill>
                  <a:srgbClr val="00CFEC"/>
                </a:solidFill>
              </a:rPr>
              <a:t>3</a:t>
            </a:r>
          </a:p>
          <a:p>
            <a:r>
              <a:rPr lang="en-US" sz="2400" b="1" dirty="0"/>
              <a:t>Greed is </a:t>
            </a:r>
            <a:br>
              <a:rPr lang="en-US" sz="2400" b="1" dirty="0"/>
            </a:br>
            <a:r>
              <a:rPr lang="en-US" sz="2400" b="1" dirty="0"/>
              <a:t>(Not) Good </a:t>
            </a:r>
          </a:p>
        </p:txBody>
      </p:sp>
      <p:sp>
        <p:nvSpPr>
          <p:cNvPr id="10" name="Content Placeholder 9">
            <a:extLst>
              <a:ext uri="{FF2B5EF4-FFF2-40B4-BE49-F238E27FC236}">
                <a16:creationId xmlns:a16="http://schemas.microsoft.com/office/drawing/2014/main" id="{6500493C-082C-4941-A9EB-C73E54D197E8}"/>
              </a:ext>
            </a:extLst>
          </p:cNvPr>
          <p:cNvSpPr>
            <a:spLocks noGrp="1"/>
          </p:cNvSpPr>
          <p:nvPr>
            <p:ph idx="22"/>
          </p:nvPr>
        </p:nvSpPr>
        <p:spPr>
          <a:xfrm>
            <a:off x="2493477" y="3851450"/>
            <a:ext cx="2286000" cy="2286000"/>
          </a:xfrm>
        </p:spPr>
        <p:txBody>
          <a:bodyPr lIns="228600" rIns="91440"/>
          <a:lstStyle/>
          <a:p>
            <a:pPr lvl="0"/>
            <a:r>
              <a:rPr lang="en-US" sz="4800" b="1" dirty="0">
                <a:solidFill>
                  <a:srgbClr val="00CFEC"/>
                </a:solidFill>
              </a:rPr>
              <a:t>4</a:t>
            </a:r>
          </a:p>
          <a:p>
            <a:r>
              <a:rPr lang="en-US" sz="2400" b="1" dirty="0"/>
              <a:t>Grande </a:t>
            </a:r>
            <a:br>
              <a:rPr lang="en-US" sz="2400" b="1" dirty="0"/>
            </a:br>
            <a:r>
              <a:rPr lang="en-US" sz="2400" b="1" dirty="0"/>
              <a:t>Frozen Drink</a:t>
            </a:r>
          </a:p>
        </p:txBody>
      </p:sp>
      <p:sp>
        <p:nvSpPr>
          <p:cNvPr id="11" name="Content Placeholder 10">
            <a:extLst>
              <a:ext uri="{FF2B5EF4-FFF2-40B4-BE49-F238E27FC236}">
                <a16:creationId xmlns:a16="http://schemas.microsoft.com/office/drawing/2014/main" id="{CCA7DE63-EAA7-2E46-9932-E232D4B32641}"/>
              </a:ext>
            </a:extLst>
          </p:cNvPr>
          <p:cNvSpPr>
            <a:spLocks noGrp="1"/>
          </p:cNvSpPr>
          <p:nvPr>
            <p:ph idx="23"/>
          </p:nvPr>
        </p:nvSpPr>
        <p:spPr>
          <a:xfrm>
            <a:off x="4968678" y="3851450"/>
            <a:ext cx="2286000" cy="2286000"/>
          </a:xfrm>
        </p:spPr>
        <p:txBody>
          <a:bodyPr lIns="228600" rIns="91440"/>
          <a:lstStyle/>
          <a:p>
            <a:r>
              <a:rPr lang="en-US" sz="4800" b="1" dirty="0">
                <a:solidFill>
                  <a:srgbClr val="00CFEC"/>
                </a:solidFill>
              </a:rPr>
              <a:t>5</a:t>
            </a:r>
          </a:p>
          <a:p>
            <a:pPr lvl="0"/>
            <a:r>
              <a:rPr lang="en-US" sz="2400" b="1" dirty="0"/>
              <a:t>The </a:t>
            </a:r>
            <a:br>
              <a:rPr lang="en-US" sz="2400" b="1" dirty="0"/>
            </a:br>
            <a:r>
              <a:rPr lang="en-US" sz="2400" b="1" dirty="0"/>
              <a:t>Government</a:t>
            </a:r>
          </a:p>
        </p:txBody>
      </p:sp>
      <p:sp>
        <p:nvSpPr>
          <p:cNvPr id="12" name="Content Placeholder 11">
            <a:extLst>
              <a:ext uri="{FF2B5EF4-FFF2-40B4-BE49-F238E27FC236}">
                <a16:creationId xmlns:a16="http://schemas.microsoft.com/office/drawing/2014/main" id="{4B3C3CC7-2D46-614D-A92B-00CC27044247}"/>
              </a:ext>
            </a:extLst>
          </p:cNvPr>
          <p:cNvSpPr>
            <a:spLocks noGrp="1"/>
          </p:cNvSpPr>
          <p:nvPr>
            <p:ph idx="24"/>
          </p:nvPr>
        </p:nvSpPr>
        <p:spPr>
          <a:xfrm>
            <a:off x="7443879" y="3851450"/>
            <a:ext cx="2286000" cy="2286000"/>
          </a:xfrm>
        </p:spPr>
        <p:txBody>
          <a:bodyPr lIns="228600" rIns="91440"/>
          <a:lstStyle/>
          <a:p>
            <a:r>
              <a:rPr lang="en-US" sz="4800" b="1" dirty="0">
                <a:solidFill>
                  <a:srgbClr val="00CFEC"/>
                </a:solidFill>
              </a:rPr>
              <a:t>6</a:t>
            </a:r>
          </a:p>
          <a:p>
            <a:r>
              <a:rPr lang="en-US" sz="2400" b="1" dirty="0"/>
              <a:t>The Gift</a:t>
            </a:r>
          </a:p>
        </p:txBody>
      </p:sp>
      <p:sp>
        <p:nvSpPr>
          <p:cNvPr id="23" name="Text Placeholder 22">
            <a:extLst>
              <a:ext uri="{FF2B5EF4-FFF2-40B4-BE49-F238E27FC236}">
                <a16:creationId xmlns:a16="http://schemas.microsoft.com/office/drawing/2014/main" id="{315BC2B9-C340-4920-A734-36D1368EF9B1}"/>
              </a:ext>
            </a:extLst>
          </p:cNvPr>
          <p:cNvSpPr>
            <a:spLocks noGrp="1"/>
          </p:cNvSpPr>
          <p:nvPr>
            <p:ph type="body" sz="quarter" idx="26"/>
          </p:nvPr>
        </p:nvSpPr>
        <p:spPr/>
        <p:txBody>
          <a:bodyPr/>
          <a:lstStyle/>
          <a:p>
            <a:endParaRPr lang="en-US"/>
          </a:p>
        </p:txBody>
      </p:sp>
      <p:sp>
        <p:nvSpPr>
          <p:cNvPr id="21" name="Text Placeholder 20">
            <a:extLst>
              <a:ext uri="{FF2B5EF4-FFF2-40B4-BE49-F238E27FC236}">
                <a16:creationId xmlns:a16="http://schemas.microsoft.com/office/drawing/2014/main" id="{580B1E6C-53FC-3474-F3E2-3445CBF7DF5E}"/>
              </a:ext>
            </a:extLst>
          </p:cNvPr>
          <p:cNvSpPr>
            <a:spLocks noGrp="1"/>
          </p:cNvSpPr>
          <p:nvPr>
            <p:ph type="body" sz="quarter" idx="14"/>
          </p:nvPr>
        </p:nvSpPr>
        <p:spPr/>
        <p:txBody>
          <a:bodyPr/>
          <a:lstStyle/>
          <a:p>
            <a:endParaRPr lang="en-US"/>
          </a:p>
        </p:txBody>
      </p:sp>
      <p:sp>
        <p:nvSpPr>
          <p:cNvPr id="2" name="Title 1">
            <a:extLst>
              <a:ext uri="{FF2B5EF4-FFF2-40B4-BE49-F238E27FC236}">
                <a16:creationId xmlns:a16="http://schemas.microsoft.com/office/drawing/2014/main" id="{6089802B-2121-4692-892E-58D4EB606123}"/>
              </a:ext>
            </a:extLst>
          </p:cNvPr>
          <p:cNvSpPr>
            <a:spLocks noGrp="1"/>
          </p:cNvSpPr>
          <p:nvPr>
            <p:ph type="title"/>
          </p:nvPr>
        </p:nvSpPr>
        <p:spPr>
          <a:xfrm>
            <a:off x="533400" y="272429"/>
            <a:ext cx="11125201" cy="709874"/>
          </a:xfrm>
        </p:spPr>
        <p:txBody>
          <a:bodyPr/>
          <a:lstStyle/>
          <a:p>
            <a:r>
              <a:rPr lang="en-US" dirty="0"/>
              <a:t>The 6 G’s of Money </a:t>
            </a:r>
          </a:p>
        </p:txBody>
      </p:sp>
      <p:sp>
        <p:nvSpPr>
          <p:cNvPr id="22" name="Text Placeholder 21">
            <a:extLst>
              <a:ext uri="{FF2B5EF4-FFF2-40B4-BE49-F238E27FC236}">
                <a16:creationId xmlns:a16="http://schemas.microsoft.com/office/drawing/2014/main" id="{A069E17C-00D4-7ABA-B027-4B513CEF7384}"/>
              </a:ext>
            </a:extLst>
          </p:cNvPr>
          <p:cNvSpPr>
            <a:spLocks noGrp="1"/>
          </p:cNvSpPr>
          <p:nvPr>
            <p:ph type="body" sz="quarter" idx="18"/>
          </p:nvPr>
        </p:nvSpPr>
        <p:spPr/>
        <p:txBody>
          <a:bodyPr/>
          <a:lstStyle/>
          <a:p>
            <a:endParaRPr lang="en-US"/>
          </a:p>
        </p:txBody>
      </p:sp>
    </p:spTree>
    <p:extLst>
      <p:ext uri="{BB962C8B-B14F-4D97-AF65-F5344CB8AC3E}">
        <p14:creationId xmlns:p14="http://schemas.microsoft.com/office/powerpoint/2010/main" val="3416751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macbook_pro_free_ALT_05072020.jpg">
            <a:extLst>
              <a:ext uri="{FF2B5EF4-FFF2-40B4-BE49-F238E27FC236}">
                <a16:creationId xmlns:a16="http://schemas.microsoft.com/office/drawing/2014/main" id="{82764783-1838-5945-AF74-46AAF407FF17}"/>
              </a:ext>
            </a:extLst>
          </p:cNvPr>
          <p:cNvPicPr>
            <a:picLocks noGrp="1" noChangeAspect="1"/>
          </p:cNvPicPr>
          <p:nvPr>
            <p:ph type="pic" sz="quarter" idx="12"/>
          </p:nvPr>
        </p:nvPicPr>
        <p:blipFill rotWithShape="1">
          <a:blip r:embed="rId3" cstate="screen">
            <a:extLst>
              <a:ext uri="{28A0092B-C50C-407E-A947-70E740481C1C}">
                <a14:useLocalDpi xmlns:a14="http://schemas.microsoft.com/office/drawing/2010/main"/>
              </a:ext>
            </a:extLst>
          </a:blip>
          <a:srcRect t="8460" r="6965" b="11529"/>
          <a:stretch/>
        </p:blipFill>
        <p:spPr>
          <a:xfrm>
            <a:off x="7040878" y="0"/>
            <a:ext cx="5149597" cy="6629400"/>
          </a:xfrm>
        </p:spPr>
      </p:pic>
      <p:sp>
        <p:nvSpPr>
          <p:cNvPr id="2" name="Title 1">
            <a:extLst>
              <a:ext uri="{FF2B5EF4-FFF2-40B4-BE49-F238E27FC236}">
                <a16:creationId xmlns:a16="http://schemas.microsoft.com/office/drawing/2014/main" id="{5554DEC3-7E84-4170-86B5-D1EEA06B57A3}"/>
              </a:ext>
            </a:extLst>
          </p:cNvPr>
          <p:cNvSpPr>
            <a:spLocks noGrp="1"/>
          </p:cNvSpPr>
          <p:nvPr>
            <p:ph type="ctrTitle"/>
          </p:nvPr>
        </p:nvSpPr>
        <p:spPr>
          <a:xfrm>
            <a:off x="0" y="1600200"/>
            <a:ext cx="7040880" cy="5029200"/>
          </a:xfrm>
        </p:spPr>
        <p:txBody>
          <a:bodyPr rIns="183600"/>
          <a:lstStyle/>
          <a:p>
            <a:r>
              <a:rPr lang="en-US" dirty="0"/>
              <a:t>1 </a:t>
            </a:r>
            <a:br>
              <a:rPr lang="en-US" dirty="0"/>
            </a:br>
            <a:r>
              <a:rPr lang="en-US" dirty="0"/>
              <a:t>The Impact of Giving</a:t>
            </a:r>
            <a:br>
              <a:rPr lang="en-US" dirty="0"/>
            </a:br>
            <a:br>
              <a:rPr lang="en-US" dirty="0"/>
            </a:br>
            <a:r>
              <a:rPr lang="en-US" sz="3500" b="0" dirty="0">
                <a:solidFill>
                  <a:schemeClr val="bg1"/>
                </a:solidFill>
                <a:latin typeface="+mn-lt"/>
              </a:rPr>
              <a:t>Money is like </a:t>
            </a:r>
            <a:br>
              <a:rPr lang="en-US" sz="3500" b="0" dirty="0">
                <a:solidFill>
                  <a:schemeClr val="bg1"/>
                </a:solidFill>
                <a:latin typeface="+mn-lt"/>
              </a:rPr>
            </a:br>
            <a:r>
              <a:rPr lang="en-US" sz="3500" b="0" dirty="0">
                <a:solidFill>
                  <a:schemeClr val="bg1"/>
                </a:solidFill>
                <a:latin typeface="+mn-lt"/>
              </a:rPr>
              <a:t>Microsoft Word.</a:t>
            </a:r>
          </a:p>
        </p:txBody>
      </p:sp>
    </p:spTree>
    <p:extLst>
      <p:ext uri="{BB962C8B-B14F-4D97-AF65-F5344CB8AC3E}">
        <p14:creationId xmlns:p14="http://schemas.microsoft.com/office/powerpoint/2010/main" val="4190936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3DBA5196-DDF2-6A42-9329-F98EEBA25719}"/>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45000" r="10085" b="13270"/>
          <a:stretch/>
        </p:blipFill>
        <p:spPr>
          <a:xfrm>
            <a:off x="7040563" y="0"/>
            <a:ext cx="5149850" cy="6629400"/>
          </a:xfrm>
        </p:spPr>
      </p:pic>
      <p:sp>
        <p:nvSpPr>
          <p:cNvPr id="2" name="Title 1">
            <a:extLst>
              <a:ext uri="{FF2B5EF4-FFF2-40B4-BE49-F238E27FC236}">
                <a16:creationId xmlns:a16="http://schemas.microsoft.com/office/drawing/2014/main" id="{5922E922-E1ED-4A5A-8F54-21738280C471}"/>
              </a:ext>
            </a:extLst>
          </p:cNvPr>
          <p:cNvSpPr>
            <a:spLocks noGrp="1"/>
          </p:cNvSpPr>
          <p:nvPr>
            <p:ph type="ctrTitle"/>
          </p:nvPr>
        </p:nvSpPr>
        <p:spPr>
          <a:xfrm>
            <a:off x="0" y="1600200"/>
            <a:ext cx="7040880" cy="5029200"/>
          </a:xfrm>
        </p:spPr>
        <p:txBody>
          <a:bodyPr/>
          <a:lstStyle/>
          <a:p>
            <a:r>
              <a:rPr lang="en-US" dirty="0"/>
              <a:t>2 </a:t>
            </a:r>
            <a:br>
              <a:rPr lang="en-US" dirty="0"/>
            </a:br>
            <a:r>
              <a:rPr lang="en-US" dirty="0"/>
              <a:t>The Grapes Effect</a:t>
            </a:r>
            <a:br>
              <a:rPr lang="en-US" dirty="0"/>
            </a:br>
            <a:br>
              <a:rPr lang="en-US" dirty="0"/>
            </a:br>
            <a:r>
              <a:rPr lang="en-US" sz="3500" b="0" dirty="0">
                <a:solidFill>
                  <a:schemeClr val="bg1"/>
                </a:solidFill>
                <a:latin typeface="+mn-lt"/>
              </a:rPr>
              <a:t>Passion and success </a:t>
            </a:r>
            <a:br>
              <a:rPr lang="en-US" sz="3500" b="0" dirty="0">
                <a:solidFill>
                  <a:schemeClr val="bg1"/>
                </a:solidFill>
                <a:latin typeface="+mn-lt"/>
              </a:rPr>
            </a:br>
            <a:r>
              <a:rPr lang="en-US" sz="3500" b="0" dirty="0">
                <a:solidFill>
                  <a:schemeClr val="bg1"/>
                </a:solidFill>
                <a:latin typeface="+mn-lt"/>
              </a:rPr>
              <a:t>are linked.</a:t>
            </a:r>
          </a:p>
        </p:txBody>
      </p:sp>
    </p:spTree>
    <p:extLst>
      <p:ext uri="{BB962C8B-B14F-4D97-AF65-F5344CB8AC3E}">
        <p14:creationId xmlns:p14="http://schemas.microsoft.com/office/powerpoint/2010/main" val="393940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1C937B3-94A2-6326-E69A-5DD1ED05DAA0}"/>
              </a:ext>
            </a:extLst>
          </p:cNvPr>
          <p:cNvSpPr/>
          <p:nvPr/>
        </p:nvSpPr>
        <p:spPr>
          <a:xfrm>
            <a:off x="7042129" y="0"/>
            <a:ext cx="5163519" cy="662939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sp>
        <p:nvSpPr>
          <p:cNvPr id="2" name="Title 1">
            <a:extLst>
              <a:ext uri="{FF2B5EF4-FFF2-40B4-BE49-F238E27FC236}">
                <a16:creationId xmlns:a16="http://schemas.microsoft.com/office/drawing/2014/main" id="{5554DEC3-7E84-4170-86B5-D1EEA06B57A3}"/>
              </a:ext>
            </a:extLst>
          </p:cNvPr>
          <p:cNvSpPr>
            <a:spLocks noGrp="1"/>
          </p:cNvSpPr>
          <p:nvPr>
            <p:ph type="ctrTitle"/>
          </p:nvPr>
        </p:nvSpPr>
        <p:spPr>
          <a:xfrm>
            <a:off x="0" y="1600200"/>
            <a:ext cx="7040880" cy="5029200"/>
          </a:xfrm>
        </p:spPr>
        <p:txBody>
          <a:bodyPr/>
          <a:lstStyle/>
          <a:p>
            <a:r>
              <a:rPr lang="en-US" dirty="0"/>
              <a:t>3</a:t>
            </a:r>
            <a:br>
              <a:rPr lang="en-US" dirty="0"/>
            </a:br>
            <a:r>
              <a:rPr lang="en-US" dirty="0"/>
              <a:t>Greed is (Not) Good</a:t>
            </a:r>
            <a:br>
              <a:rPr lang="en-US" dirty="0"/>
            </a:br>
            <a:br>
              <a:rPr lang="en-US" dirty="0"/>
            </a:br>
            <a:r>
              <a:rPr lang="en-US" sz="3500" b="0" dirty="0">
                <a:solidFill>
                  <a:schemeClr val="bg1"/>
                </a:solidFill>
                <a:latin typeface="+mn-lt"/>
              </a:rPr>
              <a:t>Everyone has different </a:t>
            </a:r>
            <a:br>
              <a:rPr lang="en-US" sz="3500" b="0" dirty="0">
                <a:solidFill>
                  <a:schemeClr val="bg1"/>
                </a:solidFill>
                <a:latin typeface="+mn-lt"/>
              </a:rPr>
            </a:br>
            <a:r>
              <a:rPr lang="en-US" sz="3500" b="0" dirty="0">
                <a:solidFill>
                  <a:schemeClr val="bg1"/>
                </a:solidFill>
                <a:latin typeface="+mn-lt"/>
              </a:rPr>
              <a:t>ideas about money.</a:t>
            </a:r>
          </a:p>
        </p:txBody>
      </p:sp>
      <p:sp>
        <p:nvSpPr>
          <p:cNvPr id="9" name="Text Placeholder 5">
            <a:extLst>
              <a:ext uri="{FF2B5EF4-FFF2-40B4-BE49-F238E27FC236}">
                <a16:creationId xmlns:a16="http://schemas.microsoft.com/office/drawing/2014/main" id="{46A4B98B-D181-8CF8-6ADD-5B96A278C11E}"/>
              </a:ext>
            </a:extLst>
          </p:cNvPr>
          <p:cNvSpPr txBox="1">
            <a:spLocks/>
          </p:cNvSpPr>
          <p:nvPr/>
        </p:nvSpPr>
        <p:spPr>
          <a:xfrm>
            <a:off x="1005840" y="4572000"/>
            <a:ext cx="5454595" cy="1219256"/>
          </a:xfrm>
          <a:prstGeom prst="rect">
            <a:avLst/>
          </a:prstGeom>
        </p:spPr>
        <p:txBody>
          <a:bodyPr vert="horz" lIns="0" tIns="0" rIns="0" bIns="0" rtlCol="0">
            <a:noAutofit/>
          </a:bodyPr>
          <a:lstStyle>
            <a:lvl1pPr marL="285750" indent="-285750" algn="l" defTabSz="914400" rtl="0" eaLnBrk="1" latinLnBrk="0" hangingPunct="1">
              <a:lnSpc>
                <a:spcPct val="105000"/>
              </a:lnSpc>
              <a:spcBef>
                <a:spcPts val="1000"/>
              </a:spcBef>
              <a:buClr>
                <a:schemeClr val="accent2"/>
              </a:buClr>
              <a:buFont typeface="Wingdings" panose="05000000000000000000" pitchFamily="2" charset="2"/>
              <a:buChar char="§"/>
              <a:defRPr sz="1600" kern="1200">
                <a:solidFill>
                  <a:schemeClr val="bg1"/>
                </a:solidFill>
                <a:latin typeface="Arial" panose="020B0604020202020204" pitchFamily="34" charset="0"/>
                <a:ea typeface="+mn-ea"/>
                <a:cs typeface="Arial" panose="020B0604020202020204" pitchFamily="34" charset="0"/>
              </a:defRPr>
            </a:lvl1pPr>
            <a:lvl2pPr marL="621792" indent="-285750" algn="l" defTabSz="914400" rtl="0" eaLnBrk="1" latinLnBrk="0" hangingPunct="1">
              <a:lnSpc>
                <a:spcPct val="105000"/>
              </a:lnSpc>
              <a:spcBef>
                <a:spcPts val="1200"/>
              </a:spcBef>
              <a:buClr>
                <a:schemeClr val="accent4"/>
              </a:buClr>
              <a:buFont typeface="Arial" panose="020B0604020202020204" pitchFamily="34" charset="0"/>
              <a:buChar char="–"/>
              <a:defRPr sz="1800" kern="1200">
                <a:solidFill>
                  <a:schemeClr val="tx1"/>
                </a:solidFill>
                <a:latin typeface="+mn-lt"/>
                <a:ea typeface="+mn-ea"/>
                <a:cs typeface="+mn-cs"/>
              </a:defRPr>
            </a:lvl2pPr>
            <a:lvl3pPr marL="859536" indent="-228600" algn="l" defTabSz="914400" rtl="0" eaLnBrk="1" latinLnBrk="0" hangingPunct="1">
              <a:lnSpc>
                <a:spcPct val="105000"/>
              </a:lnSpc>
              <a:spcBef>
                <a:spcPts val="1200"/>
              </a:spcBef>
              <a:buClr>
                <a:schemeClr val="accent4"/>
              </a:buClr>
              <a:buFont typeface="Wingdings" panose="05000000000000000000" pitchFamily="2" charset="2"/>
              <a:buChar char="§"/>
              <a:defRPr sz="1400" kern="1200">
                <a:solidFill>
                  <a:schemeClr val="tx1"/>
                </a:solidFill>
                <a:latin typeface="+mn-lt"/>
                <a:ea typeface="+mn-ea"/>
                <a:cs typeface="+mn-cs"/>
              </a:defRPr>
            </a:lvl3pPr>
            <a:lvl4pPr marL="1133856" indent="-228600" algn="l" defTabSz="914400" rtl="0" eaLnBrk="1" latinLnBrk="0" hangingPunct="1">
              <a:lnSpc>
                <a:spcPct val="105000"/>
              </a:lnSpc>
              <a:spcBef>
                <a:spcPts val="1200"/>
              </a:spcBef>
              <a:buClr>
                <a:schemeClr val="accent4"/>
              </a:buClr>
              <a:buFont typeface="Arial" panose="020B0604020202020204" pitchFamily="34" charset="0"/>
              <a:buChar char="–"/>
              <a:defRPr sz="1400" kern="1200">
                <a:solidFill>
                  <a:schemeClr val="tx1"/>
                </a:solidFill>
                <a:latin typeface="+mn-lt"/>
                <a:ea typeface="+mn-ea"/>
                <a:cs typeface="+mn-cs"/>
              </a:defRPr>
            </a:lvl4pPr>
            <a:lvl5pPr marL="1353312" indent="0" algn="l" defTabSz="914400" rtl="0" eaLnBrk="1" latinLnBrk="0" hangingPunct="1">
              <a:lnSpc>
                <a:spcPct val="105000"/>
              </a:lnSpc>
              <a:spcBef>
                <a:spcPts val="1200"/>
              </a:spcBef>
              <a:buClr>
                <a:schemeClr val="accent4"/>
              </a:buClr>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3200" dirty="0"/>
          </a:p>
        </p:txBody>
      </p:sp>
      <p:sp>
        <p:nvSpPr>
          <p:cNvPr id="16" name="Content Placeholder 2">
            <a:extLst>
              <a:ext uri="{FF2B5EF4-FFF2-40B4-BE49-F238E27FC236}">
                <a16:creationId xmlns:a16="http://schemas.microsoft.com/office/drawing/2014/main" id="{FD07B1F7-FE48-4EF1-7118-BFDB93D580FF}"/>
              </a:ext>
            </a:extLst>
          </p:cNvPr>
          <p:cNvSpPr>
            <a:spLocks noGrp="1"/>
          </p:cNvSpPr>
          <p:nvPr>
            <p:ph type="body" sz="quarter" idx="11"/>
          </p:nvPr>
        </p:nvSpPr>
        <p:spPr>
          <a:xfrm>
            <a:off x="7385051" y="2122829"/>
            <a:ext cx="4806949" cy="4083169"/>
          </a:xfrm>
          <a:noFill/>
          <a:effectLst/>
        </p:spPr>
        <p:txBody>
          <a:bodyPr wrap="square" lIns="274320" tIns="228600" rIns="274320" bIns="274320">
            <a:spAutoFit/>
          </a:bodyPr>
          <a:lstStyle/>
          <a:p>
            <a:pPr marL="0" indent="0">
              <a:lnSpc>
                <a:spcPts val="2500"/>
              </a:lnSpc>
              <a:spcBef>
                <a:spcPts val="1400"/>
              </a:spcBef>
              <a:buClr>
                <a:schemeClr val="tx1"/>
              </a:buClr>
              <a:buNone/>
            </a:pPr>
            <a:r>
              <a:rPr lang="en-US" sz="2200" b="1" spc="-10" dirty="0">
                <a:solidFill>
                  <a:schemeClr val="tx2"/>
                </a:solidFill>
              </a:rPr>
              <a:t>Discover what you value when </a:t>
            </a:r>
            <a:br>
              <a:rPr lang="en-US" sz="2200" b="1" spc="-10" dirty="0">
                <a:solidFill>
                  <a:schemeClr val="tx2"/>
                </a:solidFill>
              </a:rPr>
            </a:br>
            <a:r>
              <a:rPr lang="en-US" sz="2200" b="1" spc="-10" dirty="0">
                <a:solidFill>
                  <a:schemeClr val="tx2"/>
                </a:solidFill>
              </a:rPr>
              <a:t>it comes to money. </a:t>
            </a:r>
          </a:p>
          <a:p>
            <a:pPr marL="320040" lvl="1" indent="-320040">
              <a:lnSpc>
                <a:spcPct val="100000"/>
              </a:lnSpc>
              <a:spcBef>
                <a:spcPts val="1400"/>
              </a:spcBef>
              <a:buClr>
                <a:schemeClr val="tx1"/>
              </a:buClr>
              <a:buAutoNum type="arabicPeriod"/>
            </a:pPr>
            <a:r>
              <a:rPr lang="en-US" dirty="0">
                <a:latin typeface="Arial" panose="020B0604020202020204" pitchFamily="34" charset="0"/>
                <a:cs typeface="Arial" panose="020B0604020202020204" pitchFamily="34" charset="0"/>
              </a:rPr>
              <a:t>Are you a saver or a spender?</a:t>
            </a:r>
          </a:p>
          <a:p>
            <a:pPr marL="320040" lvl="1" indent="-320040">
              <a:lnSpc>
                <a:spcPct val="100000"/>
              </a:lnSpc>
              <a:spcBef>
                <a:spcPts val="1400"/>
              </a:spcBef>
              <a:buClr>
                <a:schemeClr val="tx1"/>
              </a:buClr>
              <a:buAutoNum type="arabicPeriod"/>
            </a:pPr>
            <a:r>
              <a:rPr lang="en-US" dirty="0">
                <a:latin typeface="Arial" panose="020B0604020202020204" pitchFamily="34" charset="0"/>
                <a:cs typeface="Arial" panose="020B0604020202020204" pitchFamily="34" charset="0"/>
              </a:rPr>
              <a:t>Are you fascinated by the stock market, or is money the last thing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on your mind?</a:t>
            </a:r>
          </a:p>
          <a:p>
            <a:pPr marL="320040" lvl="1" indent="-320040">
              <a:lnSpc>
                <a:spcPct val="100000"/>
              </a:lnSpc>
              <a:spcBef>
                <a:spcPts val="1400"/>
              </a:spcBef>
              <a:buClr>
                <a:schemeClr val="tx1"/>
              </a:buClr>
              <a:buAutoNum type="arabicPeriod"/>
            </a:pPr>
            <a:r>
              <a:rPr lang="en-US" dirty="0">
                <a:latin typeface="Arial" panose="020B0604020202020204" pitchFamily="34" charset="0"/>
                <a:cs typeface="Arial" panose="020B0604020202020204" pitchFamily="34" charset="0"/>
              </a:rPr>
              <a:t>What impact has your background </a:t>
            </a:r>
            <a:br>
              <a:rPr lang="en-US" dirty="0">
                <a:latin typeface="Arial" panose="020B0604020202020204" pitchFamily="34" charset="0"/>
                <a:cs typeface="Arial" panose="020B0604020202020204" pitchFamily="34" charset="0"/>
              </a:rPr>
            </a:br>
            <a:r>
              <a:rPr lang="en-US" spc="-10" dirty="0">
                <a:latin typeface="Arial" panose="020B0604020202020204" pitchFamily="34" charset="0"/>
                <a:cs typeface="Arial" panose="020B0604020202020204" pitchFamily="34" charset="0"/>
              </a:rPr>
              <a:t>had on your relationship with money?</a:t>
            </a:r>
          </a:p>
          <a:p>
            <a:pPr marL="320040" lvl="1" indent="-320040">
              <a:lnSpc>
                <a:spcPct val="100000"/>
              </a:lnSpc>
              <a:spcBef>
                <a:spcPts val="1400"/>
              </a:spcBef>
              <a:buClr>
                <a:schemeClr val="tx1"/>
              </a:buClr>
              <a:buFont typeface="Arial" panose="020B0604020202020204" pitchFamily="34" charset="0"/>
              <a:buAutoNum type="arabicPeriod"/>
            </a:pPr>
            <a:r>
              <a:rPr lang="en-GB" dirty="0">
                <a:latin typeface="Arial" panose="020B0604020202020204" pitchFamily="34" charset="0"/>
                <a:cs typeface="Arial" panose="020B0604020202020204" pitchFamily="34" charset="0"/>
              </a:rPr>
              <a:t>What is your earliest memory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about money?</a:t>
            </a:r>
          </a:p>
        </p:txBody>
      </p:sp>
      <p:pic>
        <p:nvPicPr>
          <p:cNvPr id="6" name="Picture Placeholder 16" descr="MFI_087C_ALT_051220.jpg">
            <a:extLst>
              <a:ext uri="{FF2B5EF4-FFF2-40B4-BE49-F238E27FC236}">
                <a16:creationId xmlns:a16="http://schemas.microsoft.com/office/drawing/2014/main" id="{D1A6230A-FBDA-50AC-0D1F-D42658CC4B2A}"/>
              </a:ext>
            </a:extLst>
          </p:cNvPr>
          <p:cNvPicPr>
            <a:picLocks noGrp="1" noChangeAspect="1"/>
          </p:cNvPicPr>
          <p:nvPr>
            <p:ph type="pic" sz="quarter" idx="12"/>
          </p:nvPr>
        </p:nvPicPr>
        <p:blipFill rotWithShape="1">
          <a:blip r:embed="rId3" cstate="screen">
            <a:extLst>
              <a:ext uri="{28A0092B-C50C-407E-A947-70E740481C1C}">
                <a14:useLocalDpi xmlns:a14="http://schemas.microsoft.com/office/drawing/2010/main"/>
              </a:ext>
            </a:extLst>
          </a:blip>
          <a:srcRect l="516" t="39995" r="19" b="6943"/>
          <a:stretch/>
        </p:blipFill>
        <p:spPr>
          <a:xfrm>
            <a:off x="7040879" y="-2"/>
            <a:ext cx="5151121" cy="1828800"/>
          </a:xfrm>
        </p:spPr>
      </p:pic>
    </p:spTree>
    <p:extLst>
      <p:ext uri="{BB962C8B-B14F-4D97-AF65-F5344CB8AC3E}">
        <p14:creationId xmlns:p14="http://schemas.microsoft.com/office/powerpoint/2010/main" val="2232508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C7EB5905-8B51-AD4E-B96B-43F1D6576D47}"/>
              </a:ext>
            </a:extLst>
          </p:cNvPr>
          <p:cNvPicPr>
            <a:picLocks noGrp="1" noChangeAspect="1"/>
          </p:cNvPicPr>
          <p:nvPr>
            <p:ph type="pic" sz="quarter" idx="12"/>
          </p:nvPr>
        </p:nvPicPr>
        <p:blipFill rotWithShape="1">
          <a:blip r:embed="rId3">
            <a:extLst>
              <a:ext uri="{28A0092B-C50C-407E-A947-70E740481C1C}">
                <a14:useLocalDpi xmlns:a14="http://schemas.microsoft.com/office/drawing/2010/main" val="0"/>
              </a:ext>
            </a:extLst>
          </a:blip>
          <a:srcRect l="34492" r="14676"/>
          <a:stretch/>
        </p:blipFill>
        <p:spPr>
          <a:xfrm>
            <a:off x="7040563" y="0"/>
            <a:ext cx="5149850" cy="6629400"/>
          </a:xfrm>
        </p:spPr>
      </p:pic>
      <p:sp>
        <p:nvSpPr>
          <p:cNvPr id="2" name="Title 1">
            <a:extLst>
              <a:ext uri="{FF2B5EF4-FFF2-40B4-BE49-F238E27FC236}">
                <a16:creationId xmlns:a16="http://schemas.microsoft.com/office/drawing/2014/main" id="{80642D96-399D-4927-801B-F744664CB30D}"/>
              </a:ext>
            </a:extLst>
          </p:cNvPr>
          <p:cNvSpPr>
            <a:spLocks noGrp="1"/>
          </p:cNvSpPr>
          <p:nvPr>
            <p:ph type="ctrTitle"/>
          </p:nvPr>
        </p:nvSpPr>
        <p:spPr>
          <a:xfrm>
            <a:off x="0" y="1600200"/>
            <a:ext cx="7040880" cy="5029200"/>
          </a:xfrm>
        </p:spPr>
        <p:txBody>
          <a:bodyPr/>
          <a:lstStyle/>
          <a:p>
            <a:r>
              <a:rPr lang="en-US" dirty="0"/>
              <a:t>4 </a:t>
            </a:r>
            <a:br>
              <a:rPr lang="en-US" dirty="0"/>
            </a:br>
            <a:r>
              <a:rPr lang="en-US" dirty="0"/>
              <a:t>Grande Frozen Drink</a:t>
            </a:r>
            <a:br>
              <a:rPr lang="en-US" dirty="0"/>
            </a:br>
            <a:br>
              <a:rPr lang="en-US" dirty="0"/>
            </a:br>
            <a:r>
              <a:rPr lang="en-US" sz="3500" b="0" dirty="0">
                <a:solidFill>
                  <a:schemeClr val="bg1"/>
                </a:solidFill>
                <a:latin typeface="+mn-lt"/>
              </a:rPr>
              <a:t>How much was your last </a:t>
            </a:r>
            <a:br>
              <a:rPr lang="en-US" sz="3500" b="0" dirty="0">
                <a:solidFill>
                  <a:schemeClr val="bg1"/>
                </a:solidFill>
                <a:latin typeface="+mn-lt"/>
              </a:rPr>
            </a:br>
            <a:r>
              <a:rPr lang="en-US" sz="3500" b="0" dirty="0" err="1">
                <a:solidFill>
                  <a:schemeClr val="bg1"/>
                </a:solidFill>
                <a:latin typeface="+mn-lt"/>
              </a:rPr>
              <a:t>grande</a:t>
            </a:r>
            <a:r>
              <a:rPr lang="en-US" sz="3500" b="0" dirty="0">
                <a:solidFill>
                  <a:schemeClr val="bg1"/>
                </a:solidFill>
                <a:latin typeface="+mn-lt"/>
              </a:rPr>
              <a:t> frozen drink?</a:t>
            </a:r>
          </a:p>
        </p:txBody>
      </p:sp>
      <p:sp>
        <p:nvSpPr>
          <p:cNvPr id="5" name="Rectangle 4">
            <a:extLst>
              <a:ext uri="{FF2B5EF4-FFF2-40B4-BE49-F238E27FC236}">
                <a16:creationId xmlns:a16="http://schemas.microsoft.com/office/drawing/2014/main" id="{6C0A989C-805E-F541-B8C8-366E76FDFC33}"/>
              </a:ext>
            </a:extLst>
          </p:cNvPr>
          <p:cNvSpPr/>
          <p:nvPr/>
        </p:nvSpPr>
        <p:spPr>
          <a:xfrm>
            <a:off x="530352" y="6387417"/>
            <a:ext cx="5647512" cy="123111"/>
          </a:xfrm>
          <a:prstGeom prst="rect">
            <a:avLst/>
          </a:prstGeom>
        </p:spPr>
        <p:txBody>
          <a:bodyPr wrap="square" lIns="0" tIns="0" rIns="0" bIns="0" anchor="b">
            <a:spAutoFit/>
          </a:bodyPr>
          <a:lstStyle/>
          <a:p>
            <a:pPr>
              <a:spcAft>
                <a:spcPts val="1000"/>
              </a:spcAft>
              <a:buClr>
                <a:schemeClr val="accent2"/>
              </a:buClr>
            </a:pPr>
            <a:r>
              <a:rPr lang="en-US" sz="800" dirty="0">
                <a:solidFill>
                  <a:schemeClr val="bg1"/>
                </a:solidFill>
              </a:rPr>
              <a:t>Source: Starbucks Mobile Menu, 2024. Historical price has been estimated based on the Consumer Price Index. </a:t>
            </a:r>
          </a:p>
        </p:txBody>
      </p:sp>
      <p:sp>
        <p:nvSpPr>
          <p:cNvPr id="8" name="Rounded Rectangle 7">
            <a:extLst>
              <a:ext uri="{FF2B5EF4-FFF2-40B4-BE49-F238E27FC236}">
                <a16:creationId xmlns:a16="http://schemas.microsoft.com/office/drawing/2014/main" id="{C606C561-E0CF-834B-BFF2-A7B17914F877}"/>
              </a:ext>
            </a:extLst>
          </p:cNvPr>
          <p:cNvSpPr/>
          <p:nvPr/>
        </p:nvSpPr>
        <p:spPr>
          <a:xfrm>
            <a:off x="7067965" y="3792511"/>
            <a:ext cx="2693233" cy="1376445"/>
          </a:xfrm>
          <a:prstGeom prst="roundRect">
            <a:avLst>
              <a:gd name="adj" fmla="val 50000"/>
            </a:avLst>
          </a:prstGeom>
          <a:solidFill>
            <a:srgbClr val="58392D">
              <a:alpha val="30000"/>
            </a:srgbClr>
          </a:solidFill>
          <a:ln>
            <a:noFill/>
          </a:ln>
          <a:effectLst>
            <a:softEdge rad="241300"/>
          </a:effectLst>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sp>
        <p:nvSpPr>
          <p:cNvPr id="15" name="Rectangle 14">
            <a:extLst>
              <a:ext uri="{FF2B5EF4-FFF2-40B4-BE49-F238E27FC236}">
                <a16:creationId xmlns:a16="http://schemas.microsoft.com/office/drawing/2014/main" id="{40236669-C1D9-FF4F-BC06-D9490B694994}"/>
              </a:ext>
            </a:extLst>
          </p:cNvPr>
          <p:cNvSpPr/>
          <p:nvPr/>
        </p:nvSpPr>
        <p:spPr>
          <a:xfrm>
            <a:off x="7599933" y="3909698"/>
            <a:ext cx="2398086" cy="1087221"/>
          </a:xfrm>
          <a:prstGeom prst="rect">
            <a:avLst/>
          </a:prstGeom>
          <a:solidFill>
            <a:schemeClr val="accent6"/>
          </a:solidFill>
          <a:effectLst/>
        </p:spPr>
        <p:txBody>
          <a:bodyPr wrap="square" lIns="228600" tIns="91440" rIns="228600" bIns="91440">
            <a:spAutoFit/>
          </a:bodyPr>
          <a:lstStyle/>
          <a:p>
            <a:pPr>
              <a:lnSpc>
                <a:spcPts val="3600"/>
              </a:lnSpc>
            </a:pPr>
            <a:r>
              <a:rPr lang="en-US" sz="2400" b="1" dirty="0">
                <a:solidFill>
                  <a:schemeClr val="tx2"/>
                </a:solidFill>
              </a:rPr>
              <a:t>1995: </a:t>
            </a:r>
            <a:r>
              <a:rPr lang="en-US" sz="2800" b="1" dirty="0">
                <a:solidFill>
                  <a:schemeClr val="tx2"/>
                </a:solidFill>
                <a:latin typeface="Arial Black" panose="020B0604020202020204" pitchFamily="34" charset="0"/>
                <a:cs typeface="Arial Black" panose="020B0604020202020204" pitchFamily="34" charset="0"/>
              </a:rPr>
              <a:t>$3.29</a:t>
            </a:r>
          </a:p>
          <a:p>
            <a:pPr>
              <a:lnSpc>
                <a:spcPts val="3600"/>
              </a:lnSpc>
            </a:pPr>
            <a:r>
              <a:rPr lang="en-US" sz="2400" b="1" dirty="0">
                <a:solidFill>
                  <a:schemeClr val="tx2"/>
                </a:solidFill>
              </a:rPr>
              <a:t>2022: </a:t>
            </a:r>
            <a:r>
              <a:rPr lang="en-US" sz="2800" b="1" dirty="0">
                <a:solidFill>
                  <a:schemeClr val="tx2"/>
                </a:solidFill>
                <a:latin typeface="Arial Black" panose="020B0604020202020204" pitchFamily="34" charset="0"/>
                <a:cs typeface="Arial Black" panose="020B0604020202020204" pitchFamily="34" charset="0"/>
              </a:rPr>
              <a:t>$5.78</a:t>
            </a:r>
          </a:p>
        </p:txBody>
      </p:sp>
    </p:spTree>
    <p:extLst>
      <p:ext uri="{BB962C8B-B14F-4D97-AF65-F5344CB8AC3E}">
        <p14:creationId xmlns:p14="http://schemas.microsoft.com/office/powerpoint/2010/main" val="3763737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59F5C8-CFD8-4B8B-934E-EA53AE2E5064}"/>
              </a:ext>
            </a:extLst>
          </p:cNvPr>
          <p:cNvSpPr>
            <a:spLocks noGrp="1"/>
          </p:cNvSpPr>
          <p:nvPr>
            <p:ph type="title"/>
          </p:nvPr>
        </p:nvSpPr>
        <p:spPr/>
        <p:txBody>
          <a:bodyPr anchor="t"/>
          <a:lstStyle/>
          <a:p>
            <a:r>
              <a:rPr lang="en-US" dirty="0"/>
              <a:t>What if You Had Invested $1,000 in The Initial Public Offering of Microsoft?</a:t>
            </a:r>
          </a:p>
        </p:txBody>
      </p:sp>
      <p:graphicFrame>
        <p:nvGraphicFramePr>
          <p:cNvPr id="6" name="Content Placeholder 5">
            <a:extLst>
              <a:ext uri="{FF2B5EF4-FFF2-40B4-BE49-F238E27FC236}">
                <a16:creationId xmlns:a16="http://schemas.microsoft.com/office/drawing/2014/main" id="{7ED9EC06-1BE3-A046-868E-2B18E3513B33}"/>
              </a:ext>
            </a:extLst>
          </p:cNvPr>
          <p:cNvGraphicFramePr>
            <a:graphicFrameLocks noGrp="1"/>
          </p:cNvGraphicFramePr>
          <p:nvPr>
            <p:ph sz="quarter" idx="20"/>
            <p:extLst>
              <p:ext uri="{D42A27DB-BD31-4B8C-83A1-F6EECF244321}">
                <p14:modId xmlns:p14="http://schemas.microsoft.com/office/powerpoint/2010/main" val="3728001954"/>
              </p:ext>
            </p:extLst>
          </p:nvPr>
        </p:nvGraphicFramePr>
        <p:xfrm>
          <a:off x="800099" y="1371600"/>
          <a:ext cx="10835640" cy="4663440"/>
        </p:xfrm>
        <a:graphic>
          <a:graphicData uri="http://schemas.openxmlformats.org/drawingml/2006/chart">
            <c:chart xmlns:c="http://schemas.openxmlformats.org/drawingml/2006/chart" xmlns:r="http://schemas.openxmlformats.org/officeDocument/2006/relationships" r:id="rId3"/>
          </a:graphicData>
        </a:graphic>
      </p:graphicFrame>
      <p:sp>
        <p:nvSpPr>
          <p:cNvPr id="20" name="Text Placeholder 19">
            <a:extLst>
              <a:ext uri="{FF2B5EF4-FFF2-40B4-BE49-F238E27FC236}">
                <a16:creationId xmlns:a16="http://schemas.microsoft.com/office/drawing/2014/main" id="{348F145C-B814-F501-4F13-DCD6E42016BA}"/>
              </a:ext>
            </a:extLst>
          </p:cNvPr>
          <p:cNvSpPr>
            <a:spLocks noGrp="1"/>
          </p:cNvSpPr>
          <p:nvPr>
            <p:ph type="body" sz="quarter" idx="21"/>
          </p:nvPr>
        </p:nvSpPr>
        <p:spPr/>
        <p:txBody>
          <a:bodyPr/>
          <a:lstStyle/>
          <a:p>
            <a:r>
              <a:rPr lang="en-US" dirty="0"/>
              <a:t>Source: FactSet. </a:t>
            </a:r>
          </a:p>
          <a:p>
            <a:r>
              <a:rPr lang="en-US" b="1" dirty="0"/>
              <a:t>Past performance cannot guarantee future results. </a:t>
            </a:r>
          </a:p>
          <a:p>
            <a:r>
              <a:rPr lang="en-US" dirty="0"/>
              <a:t>Chart shown is for educational and illustrative purposes only. Financial data and analytics provider FactSet. Copyright 2024 FactSet. All Rights Reserved.</a:t>
            </a:r>
          </a:p>
        </p:txBody>
      </p:sp>
      <p:sp>
        <p:nvSpPr>
          <p:cNvPr id="17" name="TextBox 16">
            <a:extLst>
              <a:ext uri="{FF2B5EF4-FFF2-40B4-BE49-F238E27FC236}">
                <a16:creationId xmlns:a16="http://schemas.microsoft.com/office/drawing/2014/main" id="{A133A8D6-9C43-0C43-B6CC-D5F6184291F0}"/>
              </a:ext>
            </a:extLst>
          </p:cNvPr>
          <p:cNvSpPr txBox="1"/>
          <p:nvPr/>
        </p:nvSpPr>
        <p:spPr>
          <a:xfrm>
            <a:off x="1543866" y="4562838"/>
            <a:ext cx="1885332" cy="726353"/>
          </a:xfrm>
          <a:prstGeom prst="rect">
            <a:avLst/>
          </a:prstGeom>
          <a:solidFill>
            <a:schemeClr val="bg1"/>
          </a:solidFill>
        </p:spPr>
        <p:txBody>
          <a:bodyPr wrap="square" lIns="45720" tIns="18288" rIns="0" bIns="0" rtlCol="0">
            <a:spAutoFit/>
          </a:bodyPr>
          <a:lstStyle/>
          <a:p>
            <a:pPr lvl="0" defTabSz="914400" fontAlgn="b"/>
            <a:r>
              <a:rPr lang="en-US" sz="1800" dirty="0">
                <a:solidFill>
                  <a:schemeClr val="tx2"/>
                </a:solidFill>
              </a:rPr>
              <a:t>Initial investment:</a:t>
            </a:r>
            <a:br>
              <a:rPr lang="en-US" sz="1800" dirty="0">
                <a:solidFill>
                  <a:schemeClr val="tx2"/>
                </a:solidFill>
              </a:rPr>
            </a:br>
            <a:r>
              <a:rPr lang="en-US" sz="2800" b="1" dirty="0">
                <a:solidFill>
                  <a:srgbClr val="0060A8"/>
                </a:solidFill>
                <a:latin typeface="Arial Black" panose="020B0604020202020204" pitchFamily="34" charset="0"/>
                <a:cs typeface="Arial Black" panose="020B0604020202020204" pitchFamily="34" charset="0"/>
              </a:rPr>
              <a:t>$1,000</a:t>
            </a:r>
          </a:p>
        </p:txBody>
      </p:sp>
      <p:sp>
        <p:nvSpPr>
          <p:cNvPr id="18" name="Rectangle 17">
            <a:extLst>
              <a:ext uri="{FF2B5EF4-FFF2-40B4-BE49-F238E27FC236}">
                <a16:creationId xmlns:a16="http://schemas.microsoft.com/office/drawing/2014/main" id="{D7BBAA74-B188-E04F-B147-7AA5C240FDF9}"/>
              </a:ext>
            </a:extLst>
          </p:cNvPr>
          <p:cNvSpPr/>
          <p:nvPr/>
        </p:nvSpPr>
        <p:spPr>
          <a:xfrm>
            <a:off x="7168551" y="1678651"/>
            <a:ext cx="3242411" cy="800219"/>
          </a:xfrm>
          <a:prstGeom prst="rect">
            <a:avLst/>
          </a:prstGeom>
        </p:spPr>
        <p:txBody>
          <a:bodyPr wrap="square">
            <a:spAutoFit/>
          </a:bodyPr>
          <a:lstStyle/>
          <a:p>
            <a:pPr lvl="0" algn="r" defTabSz="914400" fontAlgn="b"/>
            <a:r>
              <a:rPr lang="en-US" sz="1800" dirty="0">
                <a:solidFill>
                  <a:schemeClr val="tx2"/>
                </a:solidFill>
              </a:rPr>
              <a:t>Growth as of 3/31/2024:</a:t>
            </a:r>
            <a:br>
              <a:rPr lang="en-US" sz="1800" dirty="0">
                <a:solidFill>
                  <a:schemeClr val="tx2"/>
                </a:solidFill>
              </a:rPr>
            </a:br>
            <a:r>
              <a:rPr lang="en-US" sz="2800" b="1" dirty="0">
                <a:solidFill>
                  <a:srgbClr val="0060A8"/>
                </a:solidFill>
                <a:latin typeface="Arial Black" panose="020B0604020202020204" pitchFamily="34" charset="0"/>
                <a:cs typeface="Arial Black" panose="020B0604020202020204" pitchFamily="34" charset="0"/>
              </a:rPr>
              <a:t>$6,978,494.22</a:t>
            </a:r>
          </a:p>
        </p:txBody>
      </p:sp>
      <p:sp>
        <p:nvSpPr>
          <p:cNvPr id="22" name="Text Placeholder 21">
            <a:extLst>
              <a:ext uri="{FF2B5EF4-FFF2-40B4-BE49-F238E27FC236}">
                <a16:creationId xmlns:a16="http://schemas.microsoft.com/office/drawing/2014/main" id="{97143D0F-6BCC-B840-1347-E380A2036C3D}"/>
              </a:ext>
            </a:extLst>
          </p:cNvPr>
          <p:cNvSpPr>
            <a:spLocks noGrp="1"/>
          </p:cNvSpPr>
          <p:nvPr>
            <p:ph type="body" sz="quarter" idx="14"/>
          </p:nvPr>
        </p:nvSpPr>
        <p:spPr/>
        <p:txBody>
          <a:bodyPr/>
          <a:lstStyle/>
          <a:p>
            <a:r>
              <a:rPr lang="en-US" dirty="0"/>
              <a:t>March 13, 1986 to March 31, 2024</a:t>
            </a:r>
          </a:p>
        </p:txBody>
      </p:sp>
      <p:sp>
        <p:nvSpPr>
          <p:cNvPr id="3" name="TextBox 2">
            <a:extLst>
              <a:ext uri="{FF2B5EF4-FFF2-40B4-BE49-F238E27FC236}">
                <a16:creationId xmlns:a16="http://schemas.microsoft.com/office/drawing/2014/main" id="{B6C14B41-1B65-6171-B449-10704E8AD18F}"/>
              </a:ext>
            </a:extLst>
          </p:cNvPr>
          <p:cNvSpPr txBox="1"/>
          <p:nvPr/>
        </p:nvSpPr>
        <p:spPr>
          <a:xfrm>
            <a:off x="666750" y="5230814"/>
            <a:ext cx="641189" cy="338554"/>
          </a:xfrm>
          <a:prstGeom prst="rect">
            <a:avLst/>
          </a:prstGeom>
          <a:solidFill>
            <a:schemeClr val="bg1"/>
          </a:solidFill>
        </p:spPr>
        <p:txBody>
          <a:bodyPr wrap="square" lIns="91440" tIns="45720" rIns="91440" bIns="45720" rtlCol="0">
            <a:spAutoFit/>
          </a:bodyPr>
          <a:lstStyle/>
          <a:p>
            <a:pPr algn="r">
              <a:spcAft>
                <a:spcPts val="1000"/>
              </a:spcAft>
              <a:buClr>
                <a:schemeClr val="accent2"/>
              </a:buClr>
            </a:pPr>
            <a:r>
              <a:rPr lang="en-US" sz="1600" dirty="0">
                <a:solidFill>
                  <a:schemeClr val="tx2"/>
                </a:solidFill>
              </a:rPr>
              <a:t>$0</a:t>
            </a:r>
          </a:p>
        </p:txBody>
      </p:sp>
    </p:spTree>
    <p:extLst>
      <p:ext uri="{BB962C8B-B14F-4D97-AF65-F5344CB8AC3E}">
        <p14:creationId xmlns:p14="http://schemas.microsoft.com/office/powerpoint/2010/main" val="3319760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7B631-A276-634F-B6F1-70A0CA121A4C}"/>
              </a:ext>
            </a:extLst>
          </p:cNvPr>
          <p:cNvSpPr>
            <a:spLocks noGrp="1"/>
          </p:cNvSpPr>
          <p:nvPr>
            <p:ph type="title"/>
          </p:nvPr>
        </p:nvSpPr>
        <p:spPr>
          <a:xfrm>
            <a:off x="800101" y="275036"/>
            <a:ext cx="10591801" cy="741915"/>
          </a:xfrm>
        </p:spPr>
        <p:txBody>
          <a:bodyPr anchor="ctr"/>
          <a:lstStyle/>
          <a:p>
            <a:r>
              <a:rPr lang="en-US" dirty="0"/>
              <a:t>What if You Invested $1,000 in Kodak?</a:t>
            </a:r>
          </a:p>
        </p:txBody>
      </p:sp>
      <p:graphicFrame>
        <p:nvGraphicFramePr>
          <p:cNvPr id="7" name="Content Placeholder 5">
            <a:extLst>
              <a:ext uri="{FF2B5EF4-FFF2-40B4-BE49-F238E27FC236}">
                <a16:creationId xmlns:a16="http://schemas.microsoft.com/office/drawing/2014/main" id="{3153199B-FF8D-5349-BF0C-B158B9E889FE}"/>
              </a:ext>
            </a:extLst>
          </p:cNvPr>
          <p:cNvGraphicFramePr>
            <a:graphicFrameLocks noGrp="1"/>
          </p:cNvGraphicFramePr>
          <p:nvPr>
            <p:ph sz="quarter" idx="20"/>
            <p:extLst>
              <p:ext uri="{D42A27DB-BD31-4B8C-83A1-F6EECF244321}">
                <p14:modId xmlns:p14="http://schemas.microsoft.com/office/powerpoint/2010/main" val="2785285436"/>
              </p:ext>
            </p:extLst>
          </p:nvPr>
        </p:nvGraphicFramePr>
        <p:xfrm>
          <a:off x="800098" y="1394750"/>
          <a:ext cx="10972800" cy="475488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 Placeholder 3">
            <a:extLst>
              <a:ext uri="{FF2B5EF4-FFF2-40B4-BE49-F238E27FC236}">
                <a16:creationId xmlns:a16="http://schemas.microsoft.com/office/drawing/2014/main" id="{38B234D8-ACA8-7F44-A3D6-B08C0F224B4B}"/>
              </a:ext>
            </a:extLst>
          </p:cNvPr>
          <p:cNvSpPr>
            <a:spLocks noGrp="1"/>
          </p:cNvSpPr>
          <p:nvPr>
            <p:ph type="body" sz="quarter" idx="14"/>
          </p:nvPr>
        </p:nvSpPr>
        <p:spPr/>
        <p:txBody>
          <a:bodyPr/>
          <a:lstStyle/>
          <a:p>
            <a:r>
              <a:rPr lang="en-US" dirty="0"/>
              <a:t>March 13, 1986 to March 31, 2024</a:t>
            </a:r>
          </a:p>
        </p:txBody>
      </p:sp>
      <p:sp>
        <p:nvSpPr>
          <p:cNvPr id="6" name="Text Placeholder 5">
            <a:extLst>
              <a:ext uri="{FF2B5EF4-FFF2-40B4-BE49-F238E27FC236}">
                <a16:creationId xmlns:a16="http://schemas.microsoft.com/office/drawing/2014/main" id="{C4D0FBD0-665B-6640-A2AB-D7CB4467EE11}"/>
              </a:ext>
            </a:extLst>
          </p:cNvPr>
          <p:cNvSpPr>
            <a:spLocks noGrp="1"/>
          </p:cNvSpPr>
          <p:nvPr>
            <p:ph type="body" sz="quarter" idx="21"/>
          </p:nvPr>
        </p:nvSpPr>
        <p:spPr>
          <a:xfrm>
            <a:off x="795528" y="6053328"/>
            <a:ext cx="10591801" cy="457200"/>
          </a:xfrm>
        </p:spPr>
        <p:txBody>
          <a:bodyPr/>
          <a:lstStyle/>
          <a:p>
            <a:r>
              <a:rPr lang="en-US" dirty="0"/>
              <a:t>Source: FactSet. </a:t>
            </a:r>
          </a:p>
          <a:p>
            <a:r>
              <a:rPr lang="en-US" b="1" dirty="0"/>
              <a:t>Past performance cannot guarantee future results.</a:t>
            </a:r>
          </a:p>
          <a:p>
            <a:r>
              <a:rPr lang="en-US" dirty="0"/>
              <a:t>Chart shown is for educational and illustrative purposes only. Financial data and analytics provider FactSet. Copyright 2024 FactSet. All Rights Reserved.</a:t>
            </a:r>
          </a:p>
        </p:txBody>
      </p:sp>
      <p:sp>
        <p:nvSpPr>
          <p:cNvPr id="8" name="Rectangle 7">
            <a:extLst>
              <a:ext uri="{FF2B5EF4-FFF2-40B4-BE49-F238E27FC236}">
                <a16:creationId xmlns:a16="http://schemas.microsoft.com/office/drawing/2014/main" id="{6E93AF8D-E4F9-434F-ADF9-5DE053CB26F6}"/>
              </a:ext>
            </a:extLst>
          </p:cNvPr>
          <p:cNvSpPr/>
          <p:nvPr/>
        </p:nvSpPr>
        <p:spPr>
          <a:xfrm>
            <a:off x="1941978" y="1512433"/>
            <a:ext cx="2772697" cy="800219"/>
          </a:xfrm>
          <a:prstGeom prst="rect">
            <a:avLst/>
          </a:prstGeom>
        </p:spPr>
        <p:txBody>
          <a:bodyPr wrap="square">
            <a:spAutoFit/>
          </a:bodyPr>
          <a:lstStyle/>
          <a:p>
            <a:pPr lvl="0" defTabSz="914400" fontAlgn="b"/>
            <a:r>
              <a:rPr lang="en-US" sz="1800" dirty="0">
                <a:solidFill>
                  <a:schemeClr val="tx2"/>
                </a:solidFill>
              </a:rPr>
              <a:t>Peak value (1987):</a:t>
            </a:r>
            <a:br>
              <a:rPr lang="en-US" sz="1800" dirty="0">
                <a:solidFill>
                  <a:schemeClr val="tx2"/>
                </a:solidFill>
              </a:rPr>
            </a:br>
            <a:r>
              <a:rPr lang="en-US" sz="2800" b="1" dirty="0">
                <a:solidFill>
                  <a:srgbClr val="0060A8"/>
                </a:solidFill>
                <a:latin typeface="Arial Black" panose="020B0604020202020204" pitchFamily="34" charset="0"/>
                <a:cs typeface="Arial Black" panose="020B0604020202020204" pitchFamily="34" charset="0"/>
              </a:rPr>
              <a:t>$1,859</a:t>
            </a:r>
          </a:p>
        </p:txBody>
      </p:sp>
      <p:grpSp>
        <p:nvGrpSpPr>
          <p:cNvPr id="5" name="Group 4">
            <a:extLst>
              <a:ext uri="{FF2B5EF4-FFF2-40B4-BE49-F238E27FC236}">
                <a16:creationId xmlns:a16="http://schemas.microsoft.com/office/drawing/2014/main" id="{294D22AE-504B-AAD3-9B73-BFA2DA1D21BC}"/>
              </a:ext>
            </a:extLst>
          </p:cNvPr>
          <p:cNvGrpSpPr/>
          <p:nvPr/>
        </p:nvGrpSpPr>
        <p:grpSpPr>
          <a:xfrm>
            <a:off x="500655" y="1387359"/>
            <a:ext cx="766916" cy="4271630"/>
            <a:chOff x="500655" y="1387359"/>
            <a:chExt cx="766916" cy="4271630"/>
          </a:xfrm>
        </p:grpSpPr>
        <p:sp>
          <p:nvSpPr>
            <p:cNvPr id="12" name="TextBox 11">
              <a:extLst>
                <a:ext uri="{FF2B5EF4-FFF2-40B4-BE49-F238E27FC236}">
                  <a16:creationId xmlns:a16="http://schemas.microsoft.com/office/drawing/2014/main" id="{C86F5B04-93B3-8747-B5EE-EA86EECA2B02}"/>
                </a:ext>
              </a:extLst>
            </p:cNvPr>
            <p:cNvSpPr txBox="1"/>
            <p:nvPr/>
          </p:nvSpPr>
          <p:spPr>
            <a:xfrm>
              <a:off x="500655" y="1387359"/>
              <a:ext cx="766916" cy="246221"/>
            </a:xfrm>
            <a:prstGeom prst="rect">
              <a:avLst/>
            </a:prstGeom>
            <a:noFill/>
          </p:spPr>
          <p:txBody>
            <a:bodyPr wrap="square" lIns="0" tIns="0" rIns="0" bIns="0" rtlCol="0">
              <a:spAutoFit/>
            </a:bodyPr>
            <a:lstStyle/>
            <a:p>
              <a:pPr algn="r">
                <a:spcAft>
                  <a:spcPts val="1000"/>
                </a:spcAft>
                <a:buClr>
                  <a:schemeClr val="accent2"/>
                </a:buClr>
              </a:pPr>
              <a:r>
                <a:rPr lang="en-US" sz="1600" dirty="0">
                  <a:solidFill>
                    <a:schemeClr val="tx2"/>
                  </a:solidFill>
                </a:rPr>
                <a:t>$2.0K</a:t>
              </a:r>
            </a:p>
          </p:txBody>
        </p:sp>
        <p:sp>
          <p:nvSpPr>
            <p:cNvPr id="13" name="TextBox 12">
              <a:extLst>
                <a:ext uri="{FF2B5EF4-FFF2-40B4-BE49-F238E27FC236}">
                  <a16:creationId xmlns:a16="http://schemas.microsoft.com/office/drawing/2014/main" id="{BCD5D8C0-D29F-7743-AB34-167A36B169D8}"/>
                </a:ext>
              </a:extLst>
            </p:cNvPr>
            <p:cNvSpPr txBox="1"/>
            <p:nvPr/>
          </p:nvSpPr>
          <p:spPr>
            <a:xfrm>
              <a:off x="500655" y="2204015"/>
              <a:ext cx="766916" cy="246221"/>
            </a:xfrm>
            <a:prstGeom prst="rect">
              <a:avLst/>
            </a:prstGeom>
            <a:noFill/>
          </p:spPr>
          <p:txBody>
            <a:bodyPr wrap="square" lIns="0" tIns="0" rIns="0" bIns="0" rtlCol="0">
              <a:spAutoFit/>
            </a:bodyPr>
            <a:lstStyle/>
            <a:p>
              <a:pPr algn="r">
                <a:spcAft>
                  <a:spcPts val="1000"/>
                </a:spcAft>
                <a:buClr>
                  <a:schemeClr val="accent2"/>
                </a:buClr>
              </a:pPr>
              <a:r>
                <a:rPr lang="en-US" sz="1600" dirty="0">
                  <a:solidFill>
                    <a:schemeClr val="tx2"/>
                  </a:solidFill>
                </a:rPr>
                <a:t>$1.6K</a:t>
              </a:r>
            </a:p>
          </p:txBody>
        </p:sp>
        <p:sp>
          <p:nvSpPr>
            <p:cNvPr id="14" name="TextBox 13">
              <a:extLst>
                <a:ext uri="{FF2B5EF4-FFF2-40B4-BE49-F238E27FC236}">
                  <a16:creationId xmlns:a16="http://schemas.microsoft.com/office/drawing/2014/main" id="{AEBA1BF6-65B6-0440-9D52-57B4294C0DE1}"/>
                </a:ext>
              </a:extLst>
            </p:cNvPr>
            <p:cNvSpPr txBox="1"/>
            <p:nvPr/>
          </p:nvSpPr>
          <p:spPr>
            <a:xfrm>
              <a:off x="500655" y="3009097"/>
              <a:ext cx="766916" cy="246221"/>
            </a:xfrm>
            <a:prstGeom prst="rect">
              <a:avLst/>
            </a:prstGeom>
            <a:noFill/>
          </p:spPr>
          <p:txBody>
            <a:bodyPr wrap="square" lIns="0" tIns="0" rIns="0" bIns="0" rtlCol="0">
              <a:spAutoFit/>
            </a:bodyPr>
            <a:lstStyle/>
            <a:p>
              <a:pPr algn="r">
                <a:spcAft>
                  <a:spcPts val="1000"/>
                </a:spcAft>
                <a:buClr>
                  <a:schemeClr val="accent2"/>
                </a:buClr>
              </a:pPr>
              <a:r>
                <a:rPr lang="en-US" sz="1600" dirty="0">
                  <a:solidFill>
                    <a:schemeClr val="tx2"/>
                  </a:solidFill>
                </a:rPr>
                <a:t>$1.2K</a:t>
              </a:r>
            </a:p>
          </p:txBody>
        </p:sp>
        <p:sp>
          <p:nvSpPr>
            <p:cNvPr id="15" name="TextBox 14">
              <a:extLst>
                <a:ext uri="{FF2B5EF4-FFF2-40B4-BE49-F238E27FC236}">
                  <a16:creationId xmlns:a16="http://schemas.microsoft.com/office/drawing/2014/main" id="{A6AABDA2-7490-6943-BAE0-C443305A4BBD}"/>
                </a:ext>
              </a:extLst>
            </p:cNvPr>
            <p:cNvSpPr txBox="1"/>
            <p:nvPr/>
          </p:nvSpPr>
          <p:spPr>
            <a:xfrm>
              <a:off x="500655" y="3814179"/>
              <a:ext cx="766916" cy="246221"/>
            </a:xfrm>
            <a:prstGeom prst="rect">
              <a:avLst/>
            </a:prstGeom>
            <a:noFill/>
          </p:spPr>
          <p:txBody>
            <a:bodyPr wrap="square" lIns="0" tIns="0" rIns="0" bIns="0" rtlCol="0">
              <a:spAutoFit/>
            </a:bodyPr>
            <a:lstStyle/>
            <a:p>
              <a:pPr algn="r">
                <a:spcAft>
                  <a:spcPts val="1000"/>
                </a:spcAft>
                <a:buClr>
                  <a:schemeClr val="accent2"/>
                </a:buClr>
              </a:pPr>
              <a:r>
                <a:rPr lang="en-US" sz="1600" dirty="0">
                  <a:solidFill>
                    <a:schemeClr val="tx2"/>
                  </a:solidFill>
                </a:rPr>
                <a:t>$800</a:t>
              </a:r>
            </a:p>
          </p:txBody>
        </p:sp>
        <p:sp>
          <p:nvSpPr>
            <p:cNvPr id="16" name="TextBox 15">
              <a:extLst>
                <a:ext uri="{FF2B5EF4-FFF2-40B4-BE49-F238E27FC236}">
                  <a16:creationId xmlns:a16="http://schemas.microsoft.com/office/drawing/2014/main" id="{199B99C4-4997-D94E-83FF-445C6D3A72C8}"/>
                </a:ext>
              </a:extLst>
            </p:cNvPr>
            <p:cNvSpPr txBox="1"/>
            <p:nvPr/>
          </p:nvSpPr>
          <p:spPr>
            <a:xfrm>
              <a:off x="500655" y="4607686"/>
              <a:ext cx="766916" cy="246221"/>
            </a:xfrm>
            <a:prstGeom prst="rect">
              <a:avLst/>
            </a:prstGeom>
            <a:noFill/>
          </p:spPr>
          <p:txBody>
            <a:bodyPr wrap="square" lIns="0" tIns="0" rIns="0" bIns="0" rtlCol="0">
              <a:spAutoFit/>
            </a:bodyPr>
            <a:lstStyle/>
            <a:p>
              <a:pPr algn="r">
                <a:spcAft>
                  <a:spcPts val="1000"/>
                </a:spcAft>
                <a:buClr>
                  <a:schemeClr val="accent2"/>
                </a:buClr>
              </a:pPr>
              <a:r>
                <a:rPr lang="en-US" sz="1600" dirty="0">
                  <a:solidFill>
                    <a:schemeClr val="tx2"/>
                  </a:solidFill>
                </a:rPr>
                <a:t>$400</a:t>
              </a:r>
            </a:p>
          </p:txBody>
        </p:sp>
        <p:sp>
          <p:nvSpPr>
            <p:cNvPr id="17" name="TextBox 16">
              <a:extLst>
                <a:ext uri="{FF2B5EF4-FFF2-40B4-BE49-F238E27FC236}">
                  <a16:creationId xmlns:a16="http://schemas.microsoft.com/office/drawing/2014/main" id="{B0017B95-DBB3-C940-BABC-9A0B93D00404}"/>
                </a:ext>
              </a:extLst>
            </p:cNvPr>
            <p:cNvSpPr txBox="1"/>
            <p:nvPr/>
          </p:nvSpPr>
          <p:spPr>
            <a:xfrm>
              <a:off x="500655" y="5412768"/>
              <a:ext cx="766916" cy="246221"/>
            </a:xfrm>
            <a:prstGeom prst="rect">
              <a:avLst/>
            </a:prstGeom>
            <a:noFill/>
          </p:spPr>
          <p:txBody>
            <a:bodyPr wrap="square" lIns="0" tIns="0" rIns="0" bIns="0" rtlCol="0">
              <a:spAutoFit/>
            </a:bodyPr>
            <a:lstStyle/>
            <a:p>
              <a:pPr algn="r">
                <a:spcAft>
                  <a:spcPts val="1000"/>
                </a:spcAft>
                <a:buClr>
                  <a:schemeClr val="accent2"/>
                </a:buClr>
              </a:pPr>
              <a:r>
                <a:rPr lang="en-US" sz="1600" dirty="0">
                  <a:solidFill>
                    <a:schemeClr val="tx2"/>
                  </a:solidFill>
                </a:rPr>
                <a:t>$0</a:t>
              </a:r>
            </a:p>
          </p:txBody>
        </p:sp>
      </p:grpSp>
      <p:sp>
        <p:nvSpPr>
          <p:cNvPr id="18" name="TextBox 17">
            <a:extLst>
              <a:ext uri="{FF2B5EF4-FFF2-40B4-BE49-F238E27FC236}">
                <a16:creationId xmlns:a16="http://schemas.microsoft.com/office/drawing/2014/main" id="{8D274770-300A-1C45-B6E3-D487431ED4C3}"/>
              </a:ext>
            </a:extLst>
          </p:cNvPr>
          <p:cNvSpPr txBox="1"/>
          <p:nvPr/>
        </p:nvSpPr>
        <p:spPr>
          <a:xfrm>
            <a:off x="8915400" y="4644757"/>
            <a:ext cx="2476500" cy="707886"/>
          </a:xfrm>
          <a:prstGeom prst="rect">
            <a:avLst/>
          </a:prstGeom>
          <a:solidFill>
            <a:schemeClr val="bg1"/>
          </a:solidFill>
        </p:spPr>
        <p:txBody>
          <a:bodyPr wrap="square" lIns="0" tIns="0" rIns="0" bIns="0" rtlCol="0">
            <a:spAutoFit/>
          </a:bodyPr>
          <a:lstStyle/>
          <a:p>
            <a:pPr lvl="0" algn="r" defTabSz="914400" fontAlgn="b"/>
            <a:r>
              <a:rPr lang="en-US" sz="1800" dirty="0">
                <a:solidFill>
                  <a:schemeClr val="tx2"/>
                </a:solidFill>
              </a:rPr>
              <a:t>Value as of 3/31/2024:</a:t>
            </a:r>
            <a:br>
              <a:rPr lang="en-US" sz="1800" dirty="0">
                <a:solidFill>
                  <a:schemeClr val="tx2"/>
                </a:solidFill>
              </a:rPr>
            </a:br>
            <a:r>
              <a:rPr lang="en-US" sz="2800" b="1" dirty="0">
                <a:solidFill>
                  <a:srgbClr val="0060A8"/>
                </a:solidFill>
                <a:latin typeface="Arial Black" panose="020B0604020202020204" pitchFamily="34" charset="0"/>
                <a:cs typeface="Arial Black" panose="020B0604020202020204" pitchFamily="34" charset="0"/>
              </a:rPr>
              <a:t>$0</a:t>
            </a:r>
          </a:p>
        </p:txBody>
      </p:sp>
    </p:spTree>
    <p:extLst>
      <p:ext uri="{BB962C8B-B14F-4D97-AF65-F5344CB8AC3E}">
        <p14:creationId xmlns:p14="http://schemas.microsoft.com/office/powerpoint/2010/main" val="2131397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48DFB9E-CC00-0E46-9117-F7C4DA0618A1}"/>
              </a:ext>
            </a:extLst>
          </p:cNvPr>
          <p:cNvSpPr/>
          <p:nvPr/>
        </p:nvSpPr>
        <p:spPr>
          <a:xfrm>
            <a:off x="7040880" y="0"/>
            <a:ext cx="5151120" cy="66294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dirty="0">
              <a:solidFill>
                <a:schemeClr val="accent4">
                  <a:lumMod val="40000"/>
                  <a:lumOff val="60000"/>
                </a:schemeClr>
              </a:solidFill>
            </a:endParaRPr>
          </a:p>
        </p:txBody>
      </p:sp>
      <p:sp>
        <p:nvSpPr>
          <p:cNvPr id="2" name="Title 1">
            <a:extLst>
              <a:ext uri="{FF2B5EF4-FFF2-40B4-BE49-F238E27FC236}">
                <a16:creationId xmlns:a16="http://schemas.microsoft.com/office/drawing/2014/main" id="{5554DEC3-7E84-4170-86B5-D1EEA06B57A3}"/>
              </a:ext>
            </a:extLst>
          </p:cNvPr>
          <p:cNvSpPr>
            <a:spLocks noGrp="1"/>
          </p:cNvSpPr>
          <p:nvPr>
            <p:ph type="ctrTitle"/>
          </p:nvPr>
        </p:nvSpPr>
        <p:spPr>
          <a:xfrm>
            <a:off x="0" y="1600200"/>
            <a:ext cx="7040880" cy="5029200"/>
          </a:xfrm>
        </p:spPr>
        <p:txBody>
          <a:bodyPr/>
          <a:lstStyle/>
          <a:p>
            <a:r>
              <a:rPr lang="en-US" dirty="0"/>
              <a:t>5</a:t>
            </a:r>
            <a:br>
              <a:rPr lang="en-US" dirty="0"/>
            </a:br>
            <a:r>
              <a:rPr lang="en-US" dirty="0"/>
              <a:t>The Government</a:t>
            </a:r>
            <a:br>
              <a:rPr lang="en-US" dirty="0"/>
            </a:br>
            <a:br>
              <a:rPr lang="en-US" dirty="0"/>
            </a:br>
            <a:r>
              <a:rPr lang="en-US" sz="3500" b="0" dirty="0">
                <a:solidFill>
                  <a:schemeClr val="bg1"/>
                </a:solidFill>
                <a:latin typeface="+mn-lt"/>
              </a:rPr>
              <a:t>The first paycheck shock.</a:t>
            </a:r>
          </a:p>
        </p:txBody>
      </p:sp>
      <p:sp>
        <p:nvSpPr>
          <p:cNvPr id="4" name="TextBox 3">
            <a:extLst>
              <a:ext uri="{FF2B5EF4-FFF2-40B4-BE49-F238E27FC236}">
                <a16:creationId xmlns:a16="http://schemas.microsoft.com/office/drawing/2014/main" id="{95C28F8D-04FF-6A48-8036-15FBBD9237C5}"/>
              </a:ext>
            </a:extLst>
          </p:cNvPr>
          <p:cNvSpPr txBox="1"/>
          <p:nvPr/>
        </p:nvSpPr>
        <p:spPr>
          <a:xfrm>
            <a:off x="7315200" y="958363"/>
            <a:ext cx="2519156" cy="332399"/>
          </a:xfrm>
          <a:prstGeom prst="rect">
            <a:avLst/>
          </a:prstGeom>
          <a:noFill/>
        </p:spPr>
        <p:txBody>
          <a:bodyPr wrap="square" lIns="0" tIns="0" rIns="0" bIns="0" rtlCol="0">
            <a:spAutoFit/>
          </a:bodyPr>
          <a:lstStyle/>
          <a:p>
            <a:pPr>
              <a:lnSpc>
                <a:spcPct val="90000"/>
              </a:lnSpc>
              <a:spcAft>
                <a:spcPts val="1000"/>
              </a:spcAft>
              <a:buClr>
                <a:schemeClr val="accent2"/>
              </a:buClr>
            </a:pPr>
            <a:r>
              <a:rPr lang="en-US" sz="2400" b="1" spc="-30" dirty="0">
                <a:solidFill>
                  <a:srgbClr val="061937"/>
                </a:solidFill>
              </a:rPr>
              <a:t>Tax Break Now</a:t>
            </a:r>
          </a:p>
        </p:txBody>
      </p:sp>
      <p:sp>
        <p:nvSpPr>
          <p:cNvPr id="14" name="TextBox 13">
            <a:extLst>
              <a:ext uri="{FF2B5EF4-FFF2-40B4-BE49-F238E27FC236}">
                <a16:creationId xmlns:a16="http://schemas.microsoft.com/office/drawing/2014/main" id="{44ECEE4A-430C-2547-976D-3D6C95CF6BAB}"/>
              </a:ext>
            </a:extLst>
          </p:cNvPr>
          <p:cNvSpPr txBox="1"/>
          <p:nvPr/>
        </p:nvSpPr>
        <p:spPr>
          <a:xfrm>
            <a:off x="7326922" y="1452893"/>
            <a:ext cx="3512651" cy="1461939"/>
          </a:xfrm>
          <a:prstGeom prst="rect">
            <a:avLst/>
          </a:prstGeom>
          <a:noFill/>
        </p:spPr>
        <p:txBody>
          <a:bodyPr wrap="square" lIns="0" tIns="0" rIns="0" bIns="0" rtlCol="0">
            <a:spAutoFit/>
          </a:bodyPr>
          <a:lstStyle/>
          <a:p>
            <a:pPr>
              <a:spcAft>
                <a:spcPts val="600"/>
              </a:spcAft>
              <a:buClr>
                <a:schemeClr val="accent2"/>
              </a:buClr>
            </a:pPr>
            <a:r>
              <a:rPr lang="en-US" sz="2200" b="1" dirty="0">
                <a:solidFill>
                  <a:srgbClr val="004C85"/>
                </a:solidFill>
                <a:latin typeface="Arial" panose="020B0604020202020204" pitchFamily="34" charset="0"/>
                <a:cs typeface="Arial" panose="020B0604020202020204" pitchFamily="34" charset="0"/>
              </a:rPr>
              <a:t>Traditional IRA</a:t>
            </a:r>
          </a:p>
          <a:p>
            <a:pPr>
              <a:spcAft>
                <a:spcPts val="400"/>
              </a:spcAft>
              <a:buClr>
                <a:schemeClr val="accent2"/>
              </a:buClr>
            </a:pPr>
            <a:r>
              <a:rPr lang="en-US" sz="1700" spc="-10" dirty="0"/>
              <a:t>Receive potential tax deductions now and defer taxes on the money you put in and any earnings until you withdraw it.</a:t>
            </a:r>
          </a:p>
        </p:txBody>
      </p:sp>
      <p:sp>
        <p:nvSpPr>
          <p:cNvPr id="12" name="TextBox 11">
            <a:extLst>
              <a:ext uri="{FF2B5EF4-FFF2-40B4-BE49-F238E27FC236}">
                <a16:creationId xmlns:a16="http://schemas.microsoft.com/office/drawing/2014/main" id="{D5AA87EF-BC17-414C-87DC-C5D4B15D0B1E}"/>
              </a:ext>
            </a:extLst>
          </p:cNvPr>
          <p:cNvSpPr txBox="1"/>
          <p:nvPr/>
        </p:nvSpPr>
        <p:spPr>
          <a:xfrm>
            <a:off x="7315200" y="3760230"/>
            <a:ext cx="2801117" cy="332399"/>
          </a:xfrm>
          <a:prstGeom prst="rect">
            <a:avLst/>
          </a:prstGeom>
          <a:noFill/>
        </p:spPr>
        <p:txBody>
          <a:bodyPr wrap="square" lIns="0" tIns="0" rIns="0" bIns="0" rtlCol="0">
            <a:spAutoFit/>
          </a:bodyPr>
          <a:lstStyle/>
          <a:p>
            <a:pPr>
              <a:lnSpc>
                <a:spcPct val="90000"/>
              </a:lnSpc>
              <a:spcAft>
                <a:spcPts val="1000"/>
              </a:spcAft>
              <a:buClr>
                <a:schemeClr val="accent2"/>
              </a:buClr>
            </a:pPr>
            <a:r>
              <a:rPr lang="en-US" sz="2400" b="1" spc="-30" dirty="0">
                <a:solidFill>
                  <a:srgbClr val="061937"/>
                </a:solidFill>
              </a:rPr>
              <a:t>Tax Break Later</a:t>
            </a:r>
          </a:p>
        </p:txBody>
      </p:sp>
      <p:sp>
        <p:nvSpPr>
          <p:cNvPr id="15" name="TextBox 14">
            <a:extLst>
              <a:ext uri="{FF2B5EF4-FFF2-40B4-BE49-F238E27FC236}">
                <a16:creationId xmlns:a16="http://schemas.microsoft.com/office/drawing/2014/main" id="{A19DC3A3-5689-AA44-8B78-D4F42C069BCB}"/>
              </a:ext>
            </a:extLst>
          </p:cNvPr>
          <p:cNvSpPr txBox="1"/>
          <p:nvPr/>
        </p:nvSpPr>
        <p:spPr>
          <a:xfrm>
            <a:off x="7326923" y="4228051"/>
            <a:ext cx="4194517" cy="1723549"/>
          </a:xfrm>
          <a:prstGeom prst="rect">
            <a:avLst/>
          </a:prstGeom>
          <a:noFill/>
        </p:spPr>
        <p:txBody>
          <a:bodyPr wrap="square" lIns="0" tIns="0" rIns="0" bIns="0" rtlCol="0">
            <a:spAutoFit/>
          </a:bodyPr>
          <a:lstStyle/>
          <a:p>
            <a:pPr>
              <a:spcAft>
                <a:spcPts val="600"/>
              </a:spcAft>
              <a:buClr>
                <a:schemeClr val="accent2"/>
              </a:buClr>
            </a:pPr>
            <a:r>
              <a:rPr lang="en-US" sz="2200" b="1" dirty="0">
                <a:solidFill>
                  <a:srgbClr val="004C85"/>
                </a:solidFill>
                <a:latin typeface="Arial" panose="020B0604020202020204" pitchFamily="34" charset="0"/>
                <a:cs typeface="Arial" panose="020B0604020202020204" pitchFamily="34" charset="0"/>
              </a:rPr>
              <a:t>Roth IRA</a:t>
            </a:r>
          </a:p>
          <a:p>
            <a:pPr>
              <a:spcAft>
                <a:spcPts val="400"/>
              </a:spcAft>
              <a:buClr>
                <a:schemeClr val="accent2"/>
              </a:buClr>
            </a:pPr>
            <a:r>
              <a:rPr lang="en-US" sz="1700" dirty="0"/>
              <a:t>The money you contribute has already been taxed. Generally, you pay no taxes when you </a:t>
            </a:r>
            <a:r>
              <a:rPr lang="en-US" sz="1700" spc="-10" dirty="0"/>
              <a:t>make withdrawals after age 59½ and the account </a:t>
            </a:r>
            <a:r>
              <a:rPr lang="en-US" sz="1700" dirty="0"/>
              <a:t>has been opened for at least five years.* </a:t>
            </a:r>
          </a:p>
        </p:txBody>
      </p:sp>
      <p:cxnSp>
        <p:nvCxnSpPr>
          <p:cNvPr id="76" name="Straight Connector 75">
            <a:extLst>
              <a:ext uri="{FF2B5EF4-FFF2-40B4-BE49-F238E27FC236}">
                <a16:creationId xmlns:a16="http://schemas.microsoft.com/office/drawing/2014/main" id="{DCDDE6A8-10FD-2E45-901A-EE5777658DD1}"/>
              </a:ext>
            </a:extLst>
          </p:cNvPr>
          <p:cNvCxnSpPr>
            <a:cxnSpLocks/>
          </p:cNvCxnSpPr>
          <p:nvPr/>
        </p:nvCxnSpPr>
        <p:spPr>
          <a:xfrm>
            <a:off x="7040563" y="3320935"/>
            <a:ext cx="5151437" cy="0"/>
          </a:xfrm>
          <a:prstGeom prst="line">
            <a:avLst/>
          </a:prstGeom>
          <a:ln w="38100" cap="flat">
            <a:solidFill>
              <a:schemeClr val="bg1"/>
            </a:solidFill>
          </a:ln>
        </p:spPr>
        <p:style>
          <a:lnRef idx="1">
            <a:schemeClr val="accent1"/>
          </a:lnRef>
          <a:fillRef idx="0">
            <a:schemeClr val="accent1"/>
          </a:fillRef>
          <a:effectRef idx="0">
            <a:schemeClr val="accent1"/>
          </a:effectRef>
          <a:fontRef idx="minor">
            <a:schemeClr val="tx1"/>
          </a:fontRef>
        </p:style>
      </p:cxnSp>
      <p:sp>
        <p:nvSpPr>
          <p:cNvPr id="45" name="Rectangle 44">
            <a:extLst>
              <a:ext uri="{FF2B5EF4-FFF2-40B4-BE49-F238E27FC236}">
                <a16:creationId xmlns:a16="http://schemas.microsoft.com/office/drawing/2014/main" id="{727E3531-0860-FC4D-9B10-861347361A89}"/>
              </a:ext>
            </a:extLst>
          </p:cNvPr>
          <p:cNvSpPr/>
          <p:nvPr/>
        </p:nvSpPr>
        <p:spPr>
          <a:xfrm>
            <a:off x="7326922" y="6149034"/>
            <a:ext cx="4443900" cy="369332"/>
          </a:xfrm>
          <a:prstGeom prst="rect">
            <a:avLst/>
          </a:prstGeom>
        </p:spPr>
        <p:txBody>
          <a:bodyPr wrap="square" lIns="0" tIns="0" rIns="0" bIns="0" anchor="b">
            <a:spAutoFit/>
          </a:bodyPr>
          <a:lstStyle/>
          <a:p>
            <a:pPr>
              <a:spcAft>
                <a:spcPts val="1000"/>
              </a:spcAft>
              <a:buClr>
                <a:schemeClr val="accent2"/>
              </a:buClr>
            </a:pPr>
            <a:r>
              <a:rPr lang="en-US" sz="800" dirty="0">
                <a:solidFill>
                  <a:srgbClr val="061937"/>
                </a:solidFill>
              </a:rPr>
              <a:t>*Generally, withdrawals are tax-free once you reach age </a:t>
            </a:r>
            <a:r>
              <a:rPr lang="en-US" sz="800" spc="-10" dirty="0">
                <a:solidFill>
                  <a:srgbClr val="061937"/>
                </a:solidFill>
              </a:rPr>
              <a:t>59½</a:t>
            </a:r>
            <a:r>
              <a:rPr lang="en-US" sz="800" dirty="0">
                <a:solidFill>
                  <a:srgbClr val="061937"/>
                </a:solidFill>
              </a:rPr>
              <a:t> and have held the Roth account for at least five years. If the distribution from your Roth account is not qualified, the earnings on your Roth contributions may be taxable.</a:t>
            </a:r>
          </a:p>
        </p:txBody>
      </p:sp>
      <p:grpSp>
        <p:nvGrpSpPr>
          <p:cNvPr id="56" name="Group 55">
            <a:extLst>
              <a:ext uri="{FF2B5EF4-FFF2-40B4-BE49-F238E27FC236}">
                <a16:creationId xmlns:a16="http://schemas.microsoft.com/office/drawing/2014/main" id="{ADF81B1B-5A3E-3906-77EB-8C624FB2E32C}"/>
              </a:ext>
            </a:extLst>
          </p:cNvPr>
          <p:cNvGrpSpPr/>
          <p:nvPr/>
        </p:nvGrpSpPr>
        <p:grpSpPr>
          <a:xfrm>
            <a:off x="10151912" y="851058"/>
            <a:ext cx="1680298" cy="484632"/>
            <a:chOff x="10151912" y="874305"/>
            <a:chExt cx="1680298" cy="484632"/>
          </a:xfrm>
        </p:grpSpPr>
        <p:sp>
          <p:nvSpPr>
            <p:cNvPr id="16" name="Right Arrow 15">
              <a:extLst>
                <a:ext uri="{FF2B5EF4-FFF2-40B4-BE49-F238E27FC236}">
                  <a16:creationId xmlns:a16="http://schemas.microsoft.com/office/drawing/2014/main" id="{5EFCC5AC-D7D7-B014-5C7C-11605194DB16}"/>
                </a:ext>
              </a:extLst>
            </p:cNvPr>
            <p:cNvSpPr/>
            <p:nvPr/>
          </p:nvSpPr>
          <p:spPr>
            <a:xfrm>
              <a:off x="10837380" y="1009219"/>
              <a:ext cx="373369" cy="342255"/>
            </a:xfrm>
            <a:prstGeom prst="rightArrow">
              <a:avLst>
                <a:gd name="adj1" fmla="val 40912"/>
                <a:gd name="adj2" fmla="val 65147"/>
              </a:avLst>
            </a:prstGeom>
            <a:solidFill>
              <a:schemeClr val="tx1">
                <a:lumMod val="50000"/>
                <a:lumOff val="5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grpSp>
          <p:nvGrpSpPr>
            <p:cNvPr id="3" name="Group 2">
              <a:extLst>
                <a:ext uri="{FF2B5EF4-FFF2-40B4-BE49-F238E27FC236}">
                  <a16:creationId xmlns:a16="http://schemas.microsoft.com/office/drawing/2014/main" id="{B61E0D7C-85E7-6BE7-D450-8C4661D279CB}"/>
                </a:ext>
              </a:extLst>
            </p:cNvPr>
            <p:cNvGrpSpPr>
              <a:grpSpLocks noChangeAspect="1"/>
            </p:cNvGrpSpPr>
            <p:nvPr/>
          </p:nvGrpSpPr>
          <p:grpSpPr>
            <a:xfrm>
              <a:off x="10151912" y="874497"/>
              <a:ext cx="548640" cy="484249"/>
              <a:chOff x="3849688" y="4216401"/>
              <a:chExt cx="1325562" cy="1169987"/>
            </a:xfrm>
          </p:grpSpPr>
          <p:sp>
            <p:nvSpPr>
              <p:cNvPr id="5" name="Freeform 351">
                <a:extLst>
                  <a:ext uri="{FF2B5EF4-FFF2-40B4-BE49-F238E27FC236}">
                    <a16:creationId xmlns:a16="http://schemas.microsoft.com/office/drawing/2014/main" id="{A3A1FD5B-C519-7482-BAF7-565FAA104337}"/>
                  </a:ext>
                </a:extLst>
              </p:cNvPr>
              <p:cNvSpPr>
                <a:spLocks/>
              </p:cNvSpPr>
              <p:nvPr/>
            </p:nvSpPr>
            <p:spPr bwMode="auto">
              <a:xfrm>
                <a:off x="4513263" y="4484688"/>
                <a:ext cx="287338" cy="93662"/>
              </a:xfrm>
              <a:custGeom>
                <a:avLst/>
                <a:gdLst>
                  <a:gd name="T0" fmla="*/ 0 w 507"/>
                  <a:gd name="T1" fmla="*/ 12 h 163"/>
                  <a:gd name="T2" fmla="*/ 507 w 507"/>
                  <a:gd name="T3" fmla="*/ 163 h 163"/>
                </a:gdLst>
                <a:ahLst/>
                <a:cxnLst>
                  <a:cxn ang="0">
                    <a:pos x="T0" y="T1"/>
                  </a:cxn>
                  <a:cxn ang="0">
                    <a:pos x="T2" y="T3"/>
                  </a:cxn>
                </a:cxnLst>
                <a:rect l="0" t="0" r="r" b="b"/>
                <a:pathLst>
                  <a:path w="507" h="163">
                    <a:moveTo>
                      <a:pt x="0" y="12"/>
                    </a:moveTo>
                    <a:cubicBezTo>
                      <a:pt x="182" y="0"/>
                      <a:pt x="362" y="53"/>
                      <a:pt x="507" y="163"/>
                    </a:cubicBezTo>
                  </a:path>
                </a:pathLst>
              </a:custGeom>
              <a:noFill/>
              <a:ln w="25400" cap="rnd">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Freeform 352">
                <a:extLst>
                  <a:ext uri="{FF2B5EF4-FFF2-40B4-BE49-F238E27FC236}">
                    <a16:creationId xmlns:a16="http://schemas.microsoft.com/office/drawing/2014/main" id="{1256FDD2-2FD2-52D8-FC18-DCDB14B10CAA}"/>
                  </a:ext>
                </a:extLst>
              </p:cNvPr>
              <p:cNvSpPr>
                <a:spLocks/>
              </p:cNvSpPr>
              <p:nvPr/>
            </p:nvSpPr>
            <p:spPr bwMode="auto">
              <a:xfrm>
                <a:off x="5060950" y="4664075"/>
                <a:ext cx="114300" cy="115887"/>
              </a:xfrm>
              <a:custGeom>
                <a:avLst/>
                <a:gdLst>
                  <a:gd name="T0" fmla="*/ 202 w 202"/>
                  <a:gd name="T1" fmla="*/ 0 h 203"/>
                  <a:gd name="T2" fmla="*/ 0 w 202"/>
                  <a:gd name="T3" fmla="*/ 203 h 203"/>
                </a:gdLst>
                <a:ahLst/>
                <a:cxnLst>
                  <a:cxn ang="0">
                    <a:pos x="T0" y="T1"/>
                  </a:cxn>
                  <a:cxn ang="0">
                    <a:pos x="T2" y="T3"/>
                  </a:cxn>
                </a:cxnLst>
                <a:rect l="0" t="0" r="r" b="b"/>
                <a:pathLst>
                  <a:path w="202" h="203">
                    <a:moveTo>
                      <a:pt x="202" y="0"/>
                    </a:moveTo>
                    <a:cubicBezTo>
                      <a:pt x="202" y="112"/>
                      <a:pt x="112" y="203"/>
                      <a:pt x="0" y="203"/>
                    </a:cubicBezTo>
                  </a:path>
                </a:pathLst>
              </a:custGeom>
              <a:noFill/>
              <a:ln w="25400" cap="rnd">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 name="Freeform 353">
                <a:extLst>
                  <a:ext uri="{FF2B5EF4-FFF2-40B4-BE49-F238E27FC236}">
                    <a16:creationId xmlns:a16="http://schemas.microsoft.com/office/drawing/2014/main" id="{6386664B-D0B2-1CF7-1DF2-ADE65083F70E}"/>
                  </a:ext>
                </a:extLst>
              </p:cNvPr>
              <p:cNvSpPr>
                <a:spLocks/>
              </p:cNvSpPr>
              <p:nvPr/>
            </p:nvSpPr>
            <p:spPr bwMode="auto">
              <a:xfrm>
                <a:off x="3849688" y="4216401"/>
                <a:ext cx="1211263" cy="1033462"/>
              </a:xfrm>
              <a:custGeom>
                <a:avLst/>
                <a:gdLst>
                  <a:gd name="T0" fmla="*/ 918 w 2130"/>
                  <a:gd name="T1" fmla="*/ 209 h 1817"/>
                  <a:gd name="T2" fmla="*/ 520 w 2130"/>
                  <a:gd name="T3" fmla="*/ 40 h 1817"/>
                  <a:gd name="T4" fmla="*/ 483 w 2130"/>
                  <a:gd name="T5" fmla="*/ 77 h 1817"/>
                  <a:gd name="T6" fmla="*/ 498 w 2130"/>
                  <a:gd name="T7" fmla="*/ 126 h 1817"/>
                  <a:gd name="T8" fmla="*/ 598 w 2130"/>
                  <a:gd name="T9" fmla="*/ 297 h 1817"/>
                  <a:gd name="T10" fmla="*/ 577 w 2130"/>
                  <a:gd name="T11" fmla="*/ 352 h 1817"/>
                  <a:gd name="T12" fmla="*/ 211 w 2130"/>
                  <a:gd name="T13" fmla="*/ 891 h 1817"/>
                  <a:gd name="T14" fmla="*/ 101 w 2130"/>
                  <a:gd name="T15" fmla="*/ 891 h 1817"/>
                  <a:gd name="T16" fmla="*/ 0 w 2130"/>
                  <a:gd name="T17" fmla="*/ 992 h 1817"/>
                  <a:gd name="T18" fmla="*/ 0 w 2130"/>
                  <a:gd name="T19" fmla="*/ 1195 h 1817"/>
                  <a:gd name="T20" fmla="*/ 101 w 2130"/>
                  <a:gd name="T21" fmla="*/ 1297 h 1817"/>
                  <a:gd name="T22" fmla="*/ 274 w 2130"/>
                  <a:gd name="T23" fmla="*/ 1297 h 1817"/>
                  <a:gd name="T24" fmla="*/ 1166 w 2130"/>
                  <a:gd name="T25" fmla="*/ 1804 h 1817"/>
                  <a:gd name="T26" fmla="*/ 2130 w 2130"/>
                  <a:gd name="T27" fmla="*/ 992 h 1817"/>
                  <a:gd name="T28" fmla="*/ 918 w 2130"/>
                  <a:gd name="T29" fmla="*/ 209 h 1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30" h="1817">
                    <a:moveTo>
                      <a:pt x="918" y="209"/>
                    </a:moveTo>
                    <a:cubicBezTo>
                      <a:pt x="839" y="69"/>
                      <a:pt x="675" y="0"/>
                      <a:pt x="520" y="40"/>
                    </a:cubicBezTo>
                    <a:cubicBezTo>
                      <a:pt x="502" y="45"/>
                      <a:pt x="488" y="59"/>
                      <a:pt x="483" y="77"/>
                    </a:cubicBezTo>
                    <a:cubicBezTo>
                      <a:pt x="479" y="95"/>
                      <a:pt x="484" y="114"/>
                      <a:pt x="498" y="126"/>
                    </a:cubicBezTo>
                    <a:cubicBezTo>
                      <a:pt x="547" y="172"/>
                      <a:pt x="582" y="232"/>
                      <a:pt x="598" y="297"/>
                    </a:cubicBezTo>
                    <a:cubicBezTo>
                      <a:pt x="603" y="318"/>
                      <a:pt x="595" y="340"/>
                      <a:pt x="577" y="352"/>
                    </a:cubicBezTo>
                    <a:cubicBezTo>
                      <a:pt x="383" y="471"/>
                      <a:pt x="250" y="667"/>
                      <a:pt x="211" y="891"/>
                    </a:cubicBezTo>
                    <a:cubicBezTo>
                      <a:pt x="101" y="891"/>
                      <a:pt x="101" y="891"/>
                      <a:pt x="101" y="891"/>
                    </a:cubicBezTo>
                    <a:cubicBezTo>
                      <a:pt x="45" y="891"/>
                      <a:pt x="0" y="936"/>
                      <a:pt x="0" y="992"/>
                    </a:cubicBezTo>
                    <a:cubicBezTo>
                      <a:pt x="0" y="1195"/>
                      <a:pt x="0" y="1195"/>
                      <a:pt x="0" y="1195"/>
                    </a:cubicBezTo>
                    <a:cubicBezTo>
                      <a:pt x="0" y="1251"/>
                      <a:pt x="45" y="1297"/>
                      <a:pt x="101" y="1297"/>
                    </a:cubicBezTo>
                    <a:cubicBezTo>
                      <a:pt x="274" y="1297"/>
                      <a:pt x="274" y="1297"/>
                      <a:pt x="274" y="1297"/>
                    </a:cubicBezTo>
                    <a:cubicBezTo>
                      <a:pt x="451" y="1621"/>
                      <a:pt x="797" y="1817"/>
                      <a:pt x="1166" y="1804"/>
                    </a:cubicBezTo>
                    <a:cubicBezTo>
                      <a:pt x="1698" y="1804"/>
                      <a:pt x="2130" y="1440"/>
                      <a:pt x="2130" y="992"/>
                    </a:cubicBezTo>
                    <a:cubicBezTo>
                      <a:pt x="2130" y="468"/>
                      <a:pt x="1541" y="69"/>
                      <a:pt x="918" y="209"/>
                    </a:cubicBezTo>
                    <a:close/>
                  </a:path>
                </a:pathLst>
              </a:custGeom>
              <a:noFill/>
              <a:ln w="25400" cap="rnd">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9" name="Oval 354">
                <a:extLst>
                  <a:ext uri="{FF2B5EF4-FFF2-40B4-BE49-F238E27FC236}">
                    <a16:creationId xmlns:a16="http://schemas.microsoft.com/office/drawing/2014/main" id="{DB95C9AB-BDB1-DB37-0C49-2B7638D90FAA}"/>
                  </a:ext>
                </a:extLst>
              </p:cNvPr>
              <p:cNvSpPr>
                <a:spLocks noChangeArrowheads="1"/>
              </p:cNvSpPr>
              <p:nvPr/>
            </p:nvSpPr>
            <p:spPr bwMode="auto">
              <a:xfrm>
                <a:off x="4152900" y="4679950"/>
                <a:ext cx="28575" cy="28575"/>
              </a:xfrm>
              <a:prstGeom prst="ellipse">
                <a:avLst/>
              </a:prstGeom>
              <a:noFill/>
              <a:ln w="25400" cap="rnd">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Line 355">
                <a:extLst>
                  <a:ext uri="{FF2B5EF4-FFF2-40B4-BE49-F238E27FC236}">
                    <a16:creationId xmlns:a16="http://schemas.microsoft.com/office/drawing/2014/main" id="{0E86A358-3B7C-9BC9-87ED-B10600A1D3A1}"/>
                  </a:ext>
                </a:extLst>
              </p:cNvPr>
              <p:cNvSpPr>
                <a:spLocks noChangeShapeType="1"/>
              </p:cNvSpPr>
              <p:nvPr/>
            </p:nvSpPr>
            <p:spPr bwMode="auto">
              <a:xfrm flipH="1">
                <a:off x="4195763" y="5186363"/>
                <a:ext cx="57150" cy="200025"/>
              </a:xfrm>
              <a:prstGeom prst="line">
                <a:avLst/>
              </a:prstGeom>
              <a:noFill/>
              <a:ln w="25400" cap="rnd">
                <a:solidFill>
                  <a:schemeClr val="tx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1" name="Line 356">
                <a:extLst>
                  <a:ext uri="{FF2B5EF4-FFF2-40B4-BE49-F238E27FC236}">
                    <a16:creationId xmlns:a16="http://schemas.microsoft.com/office/drawing/2014/main" id="{7FE0976A-D2E4-9749-54B7-356E39FAE241}"/>
                  </a:ext>
                </a:extLst>
              </p:cNvPr>
              <p:cNvSpPr>
                <a:spLocks noChangeShapeType="1"/>
              </p:cNvSpPr>
              <p:nvPr/>
            </p:nvSpPr>
            <p:spPr bwMode="auto">
              <a:xfrm>
                <a:off x="4772025" y="5186363"/>
                <a:ext cx="58738" cy="200025"/>
              </a:xfrm>
              <a:prstGeom prst="line">
                <a:avLst/>
              </a:prstGeom>
              <a:noFill/>
              <a:ln w="25400" cap="rnd">
                <a:solidFill>
                  <a:schemeClr val="tx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3" name="Group 12">
              <a:extLst>
                <a:ext uri="{FF2B5EF4-FFF2-40B4-BE49-F238E27FC236}">
                  <a16:creationId xmlns:a16="http://schemas.microsoft.com/office/drawing/2014/main" id="{FB456CA9-3F59-A3C0-6186-C93A8411448C}"/>
                </a:ext>
              </a:extLst>
            </p:cNvPr>
            <p:cNvGrpSpPr>
              <a:grpSpLocks noChangeAspect="1"/>
            </p:cNvGrpSpPr>
            <p:nvPr/>
          </p:nvGrpSpPr>
          <p:grpSpPr>
            <a:xfrm>
              <a:off x="11347578" y="874305"/>
              <a:ext cx="484632" cy="484632"/>
              <a:chOff x="10131425" y="3109913"/>
              <a:chExt cx="863600" cy="863600"/>
            </a:xfrm>
          </p:grpSpPr>
          <p:sp>
            <p:nvSpPr>
              <p:cNvPr id="19" name="Freeform 227">
                <a:extLst>
                  <a:ext uri="{FF2B5EF4-FFF2-40B4-BE49-F238E27FC236}">
                    <a16:creationId xmlns:a16="http://schemas.microsoft.com/office/drawing/2014/main" id="{D42DDAC5-1AC7-C7FC-99A2-632F7BB27282}"/>
                  </a:ext>
                </a:extLst>
              </p:cNvPr>
              <p:cNvSpPr>
                <a:spLocks/>
              </p:cNvSpPr>
              <p:nvPr/>
            </p:nvSpPr>
            <p:spPr bwMode="auto">
              <a:xfrm>
                <a:off x="10845800" y="3560763"/>
                <a:ext cx="149225" cy="300038"/>
              </a:xfrm>
              <a:custGeom>
                <a:avLst/>
                <a:gdLst>
                  <a:gd name="T0" fmla="*/ 0 w 404"/>
                  <a:gd name="T1" fmla="*/ 0 h 808"/>
                  <a:gd name="T2" fmla="*/ 303 w 404"/>
                  <a:gd name="T3" fmla="*/ 0 h 808"/>
                  <a:gd name="T4" fmla="*/ 404 w 404"/>
                  <a:gd name="T5" fmla="*/ 101 h 808"/>
                  <a:gd name="T6" fmla="*/ 404 w 404"/>
                  <a:gd name="T7" fmla="*/ 757 h 808"/>
                  <a:gd name="T8" fmla="*/ 353 w 404"/>
                  <a:gd name="T9" fmla="*/ 808 h 808"/>
                  <a:gd name="T10" fmla="*/ 0 w 404"/>
                  <a:gd name="T11" fmla="*/ 808 h 808"/>
                </a:gdLst>
                <a:ahLst/>
                <a:cxnLst>
                  <a:cxn ang="0">
                    <a:pos x="T0" y="T1"/>
                  </a:cxn>
                  <a:cxn ang="0">
                    <a:pos x="T2" y="T3"/>
                  </a:cxn>
                  <a:cxn ang="0">
                    <a:pos x="T4" y="T5"/>
                  </a:cxn>
                  <a:cxn ang="0">
                    <a:pos x="T6" y="T7"/>
                  </a:cxn>
                  <a:cxn ang="0">
                    <a:pos x="T8" y="T9"/>
                  </a:cxn>
                  <a:cxn ang="0">
                    <a:pos x="T10" y="T11"/>
                  </a:cxn>
                </a:cxnLst>
                <a:rect l="0" t="0" r="r" b="b"/>
                <a:pathLst>
                  <a:path w="404" h="808">
                    <a:moveTo>
                      <a:pt x="0" y="0"/>
                    </a:moveTo>
                    <a:cubicBezTo>
                      <a:pt x="303" y="0"/>
                      <a:pt x="303" y="0"/>
                      <a:pt x="303" y="0"/>
                    </a:cubicBezTo>
                    <a:cubicBezTo>
                      <a:pt x="359" y="0"/>
                      <a:pt x="404" y="45"/>
                      <a:pt x="404" y="101"/>
                    </a:cubicBezTo>
                    <a:cubicBezTo>
                      <a:pt x="404" y="757"/>
                      <a:pt x="404" y="757"/>
                      <a:pt x="404" y="757"/>
                    </a:cubicBezTo>
                    <a:cubicBezTo>
                      <a:pt x="404" y="785"/>
                      <a:pt x="381" y="808"/>
                      <a:pt x="353" y="808"/>
                    </a:cubicBezTo>
                    <a:cubicBezTo>
                      <a:pt x="0" y="808"/>
                      <a:pt x="0" y="808"/>
                      <a:pt x="0" y="808"/>
                    </a:cubicBezTo>
                  </a:path>
                </a:pathLst>
              </a:custGeom>
              <a:noFill/>
              <a:ln w="2540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Freeform 228">
                <a:extLst>
                  <a:ext uri="{FF2B5EF4-FFF2-40B4-BE49-F238E27FC236}">
                    <a16:creationId xmlns:a16="http://schemas.microsoft.com/office/drawing/2014/main" id="{E1D5F2BD-1916-1DD4-CCE8-73AD271EF5DE}"/>
                  </a:ext>
                </a:extLst>
              </p:cNvPr>
              <p:cNvSpPr>
                <a:spLocks/>
              </p:cNvSpPr>
              <p:nvPr/>
            </p:nvSpPr>
            <p:spPr bwMode="auto">
              <a:xfrm>
                <a:off x="10131425" y="3560763"/>
                <a:ext cx="150813" cy="300038"/>
              </a:xfrm>
              <a:custGeom>
                <a:avLst/>
                <a:gdLst>
                  <a:gd name="T0" fmla="*/ 404 w 404"/>
                  <a:gd name="T1" fmla="*/ 808 h 808"/>
                  <a:gd name="T2" fmla="*/ 51 w 404"/>
                  <a:gd name="T3" fmla="*/ 808 h 808"/>
                  <a:gd name="T4" fmla="*/ 0 w 404"/>
                  <a:gd name="T5" fmla="*/ 757 h 808"/>
                  <a:gd name="T6" fmla="*/ 0 w 404"/>
                  <a:gd name="T7" fmla="*/ 101 h 808"/>
                  <a:gd name="T8" fmla="*/ 101 w 404"/>
                  <a:gd name="T9" fmla="*/ 0 h 808"/>
                  <a:gd name="T10" fmla="*/ 404 w 404"/>
                  <a:gd name="T11" fmla="*/ 0 h 808"/>
                </a:gdLst>
                <a:ahLst/>
                <a:cxnLst>
                  <a:cxn ang="0">
                    <a:pos x="T0" y="T1"/>
                  </a:cxn>
                  <a:cxn ang="0">
                    <a:pos x="T2" y="T3"/>
                  </a:cxn>
                  <a:cxn ang="0">
                    <a:pos x="T4" y="T5"/>
                  </a:cxn>
                  <a:cxn ang="0">
                    <a:pos x="T6" y="T7"/>
                  </a:cxn>
                  <a:cxn ang="0">
                    <a:pos x="T8" y="T9"/>
                  </a:cxn>
                  <a:cxn ang="0">
                    <a:pos x="T10" y="T11"/>
                  </a:cxn>
                </a:cxnLst>
                <a:rect l="0" t="0" r="r" b="b"/>
                <a:pathLst>
                  <a:path w="404" h="808">
                    <a:moveTo>
                      <a:pt x="404" y="808"/>
                    </a:moveTo>
                    <a:cubicBezTo>
                      <a:pt x="51" y="808"/>
                      <a:pt x="51" y="808"/>
                      <a:pt x="51" y="808"/>
                    </a:cubicBezTo>
                    <a:cubicBezTo>
                      <a:pt x="23" y="808"/>
                      <a:pt x="0" y="785"/>
                      <a:pt x="0" y="757"/>
                    </a:cubicBezTo>
                    <a:cubicBezTo>
                      <a:pt x="0" y="101"/>
                      <a:pt x="0" y="101"/>
                      <a:pt x="0" y="101"/>
                    </a:cubicBezTo>
                    <a:cubicBezTo>
                      <a:pt x="0" y="45"/>
                      <a:pt x="46" y="0"/>
                      <a:pt x="101" y="0"/>
                    </a:cubicBezTo>
                    <a:cubicBezTo>
                      <a:pt x="404" y="0"/>
                      <a:pt x="404" y="0"/>
                      <a:pt x="404" y="0"/>
                    </a:cubicBezTo>
                  </a:path>
                </a:pathLst>
              </a:custGeom>
              <a:noFill/>
              <a:ln w="2540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Freeform 229">
                <a:extLst>
                  <a:ext uri="{FF2B5EF4-FFF2-40B4-BE49-F238E27FC236}">
                    <a16:creationId xmlns:a16="http://schemas.microsoft.com/office/drawing/2014/main" id="{0A4ABFF0-98EB-2D62-A18D-A62780599CDC}"/>
                  </a:ext>
                </a:extLst>
              </p:cNvPr>
              <p:cNvSpPr>
                <a:spLocks/>
              </p:cNvSpPr>
              <p:nvPr/>
            </p:nvSpPr>
            <p:spPr bwMode="auto">
              <a:xfrm>
                <a:off x="10282238" y="3449638"/>
                <a:ext cx="563563" cy="523875"/>
              </a:xfrm>
              <a:custGeom>
                <a:avLst/>
                <a:gdLst>
                  <a:gd name="T0" fmla="*/ 1516 w 1516"/>
                  <a:gd name="T1" fmla="*/ 1358 h 1409"/>
                  <a:gd name="T2" fmla="*/ 1465 w 1516"/>
                  <a:gd name="T3" fmla="*/ 1409 h 1409"/>
                  <a:gd name="T4" fmla="*/ 51 w 1516"/>
                  <a:gd name="T5" fmla="*/ 1409 h 1409"/>
                  <a:gd name="T6" fmla="*/ 0 w 1516"/>
                  <a:gd name="T7" fmla="*/ 1358 h 1409"/>
                  <a:gd name="T8" fmla="*/ 0 w 1516"/>
                  <a:gd name="T9" fmla="*/ 298 h 1409"/>
                  <a:gd name="T10" fmla="*/ 721 w 1516"/>
                  <a:gd name="T11" fmla="*/ 10 h 1409"/>
                  <a:gd name="T12" fmla="*/ 796 w 1516"/>
                  <a:gd name="T13" fmla="*/ 10 h 1409"/>
                  <a:gd name="T14" fmla="*/ 1516 w 1516"/>
                  <a:gd name="T15" fmla="*/ 298 h 1409"/>
                  <a:gd name="T16" fmla="*/ 1516 w 1516"/>
                  <a:gd name="T17" fmla="*/ 1358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1409">
                    <a:moveTo>
                      <a:pt x="1516" y="1358"/>
                    </a:moveTo>
                    <a:cubicBezTo>
                      <a:pt x="1516" y="1386"/>
                      <a:pt x="1493" y="1409"/>
                      <a:pt x="1465" y="1409"/>
                    </a:cubicBezTo>
                    <a:cubicBezTo>
                      <a:pt x="51" y="1409"/>
                      <a:pt x="51" y="1409"/>
                      <a:pt x="51" y="1409"/>
                    </a:cubicBezTo>
                    <a:cubicBezTo>
                      <a:pt x="23" y="1409"/>
                      <a:pt x="0" y="1386"/>
                      <a:pt x="0" y="1358"/>
                    </a:cubicBezTo>
                    <a:cubicBezTo>
                      <a:pt x="0" y="298"/>
                      <a:pt x="0" y="298"/>
                      <a:pt x="0" y="298"/>
                    </a:cubicBezTo>
                    <a:cubicBezTo>
                      <a:pt x="721" y="10"/>
                      <a:pt x="721" y="10"/>
                      <a:pt x="721" y="10"/>
                    </a:cubicBezTo>
                    <a:cubicBezTo>
                      <a:pt x="745" y="0"/>
                      <a:pt x="772" y="0"/>
                      <a:pt x="796" y="10"/>
                    </a:cubicBezTo>
                    <a:cubicBezTo>
                      <a:pt x="1516" y="298"/>
                      <a:pt x="1516" y="298"/>
                      <a:pt x="1516" y="298"/>
                    </a:cubicBezTo>
                    <a:lnTo>
                      <a:pt x="1516" y="1358"/>
                    </a:lnTo>
                    <a:close/>
                  </a:path>
                </a:pathLst>
              </a:custGeom>
              <a:noFill/>
              <a:ln w="2540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Freeform 230">
                <a:extLst>
                  <a:ext uri="{FF2B5EF4-FFF2-40B4-BE49-F238E27FC236}">
                    <a16:creationId xmlns:a16="http://schemas.microsoft.com/office/drawing/2014/main" id="{BFD8CF75-030F-A514-42A2-ADECB1B4217E}"/>
                  </a:ext>
                </a:extLst>
              </p:cNvPr>
              <p:cNvSpPr>
                <a:spLocks/>
              </p:cNvSpPr>
              <p:nvPr/>
            </p:nvSpPr>
            <p:spPr bwMode="auto">
              <a:xfrm>
                <a:off x="10318750" y="3411538"/>
                <a:ext cx="488950" cy="133350"/>
              </a:xfrm>
              <a:custGeom>
                <a:avLst/>
                <a:gdLst>
                  <a:gd name="T0" fmla="*/ 0 w 308"/>
                  <a:gd name="T1" fmla="*/ 84 h 84"/>
                  <a:gd name="T2" fmla="*/ 0 w 308"/>
                  <a:gd name="T3" fmla="*/ 0 h 84"/>
                  <a:gd name="T4" fmla="*/ 308 w 308"/>
                  <a:gd name="T5" fmla="*/ 0 h 84"/>
                  <a:gd name="T6" fmla="*/ 308 w 308"/>
                  <a:gd name="T7" fmla="*/ 84 h 84"/>
                </a:gdLst>
                <a:ahLst/>
                <a:cxnLst>
                  <a:cxn ang="0">
                    <a:pos x="T0" y="T1"/>
                  </a:cxn>
                  <a:cxn ang="0">
                    <a:pos x="T2" y="T3"/>
                  </a:cxn>
                  <a:cxn ang="0">
                    <a:pos x="T4" y="T5"/>
                  </a:cxn>
                  <a:cxn ang="0">
                    <a:pos x="T6" y="T7"/>
                  </a:cxn>
                </a:cxnLst>
                <a:rect l="0" t="0" r="r" b="b"/>
                <a:pathLst>
                  <a:path w="308" h="84">
                    <a:moveTo>
                      <a:pt x="0" y="84"/>
                    </a:moveTo>
                    <a:lnTo>
                      <a:pt x="0" y="0"/>
                    </a:lnTo>
                    <a:lnTo>
                      <a:pt x="308" y="0"/>
                    </a:lnTo>
                    <a:lnTo>
                      <a:pt x="308" y="84"/>
                    </a:lnTo>
                  </a:path>
                </a:pathLst>
              </a:custGeom>
              <a:noFill/>
              <a:ln w="2540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 name="Freeform 231">
                <a:extLst>
                  <a:ext uri="{FF2B5EF4-FFF2-40B4-BE49-F238E27FC236}">
                    <a16:creationId xmlns:a16="http://schemas.microsoft.com/office/drawing/2014/main" id="{72C65EFD-76DD-CD8A-46BD-27A83690348D}"/>
                  </a:ext>
                </a:extLst>
              </p:cNvPr>
              <p:cNvSpPr>
                <a:spLocks/>
              </p:cNvSpPr>
              <p:nvPr/>
            </p:nvSpPr>
            <p:spPr bwMode="auto">
              <a:xfrm>
                <a:off x="10318750" y="3167063"/>
                <a:ext cx="488950" cy="244475"/>
              </a:xfrm>
              <a:custGeom>
                <a:avLst/>
                <a:gdLst>
                  <a:gd name="T0" fmla="*/ 0 w 1314"/>
                  <a:gd name="T1" fmla="*/ 657 h 657"/>
                  <a:gd name="T2" fmla="*/ 657 w 1314"/>
                  <a:gd name="T3" fmla="*/ 0 h 657"/>
                  <a:gd name="T4" fmla="*/ 1314 w 1314"/>
                  <a:gd name="T5" fmla="*/ 657 h 657"/>
                </a:gdLst>
                <a:ahLst/>
                <a:cxnLst>
                  <a:cxn ang="0">
                    <a:pos x="T0" y="T1"/>
                  </a:cxn>
                  <a:cxn ang="0">
                    <a:pos x="T2" y="T3"/>
                  </a:cxn>
                  <a:cxn ang="0">
                    <a:pos x="T4" y="T5"/>
                  </a:cxn>
                </a:cxnLst>
                <a:rect l="0" t="0" r="r" b="b"/>
                <a:pathLst>
                  <a:path w="1314" h="657">
                    <a:moveTo>
                      <a:pt x="0" y="657"/>
                    </a:moveTo>
                    <a:cubicBezTo>
                      <a:pt x="0" y="294"/>
                      <a:pt x="294" y="0"/>
                      <a:pt x="657" y="0"/>
                    </a:cubicBezTo>
                    <a:cubicBezTo>
                      <a:pt x="1020" y="0"/>
                      <a:pt x="1314" y="294"/>
                      <a:pt x="1314" y="657"/>
                    </a:cubicBezTo>
                  </a:path>
                </a:pathLst>
              </a:custGeom>
              <a:noFill/>
              <a:ln w="2540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Line 232">
                <a:extLst>
                  <a:ext uri="{FF2B5EF4-FFF2-40B4-BE49-F238E27FC236}">
                    <a16:creationId xmlns:a16="http://schemas.microsoft.com/office/drawing/2014/main" id="{765D83C9-C312-A5E0-27AD-B10806DA11B1}"/>
                  </a:ext>
                </a:extLst>
              </p:cNvPr>
              <p:cNvSpPr>
                <a:spLocks noChangeShapeType="1"/>
              </p:cNvSpPr>
              <p:nvPr/>
            </p:nvSpPr>
            <p:spPr bwMode="auto">
              <a:xfrm flipV="1">
                <a:off x="10563225" y="3109913"/>
                <a:ext cx="0" cy="57150"/>
              </a:xfrm>
              <a:prstGeom prst="line">
                <a:avLst/>
              </a:prstGeom>
              <a:noFill/>
              <a:ln w="25400"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 name="Line 233">
                <a:extLst>
                  <a:ext uri="{FF2B5EF4-FFF2-40B4-BE49-F238E27FC236}">
                    <a16:creationId xmlns:a16="http://schemas.microsoft.com/office/drawing/2014/main" id="{DE38F80F-CB29-0863-7EB1-0D6249EF7E84}"/>
                  </a:ext>
                </a:extLst>
              </p:cNvPr>
              <p:cNvSpPr>
                <a:spLocks noChangeShapeType="1"/>
              </p:cNvSpPr>
              <p:nvPr/>
            </p:nvSpPr>
            <p:spPr bwMode="auto">
              <a:xfrm flipV="1">
                <a:off x="10394950" y="3635376"/>
                <a:ext cx="0" cy="261938"/>
              </a:xfrm>
              <a:prstGeom prst="line">
                <a:avLst/>
              </a:prstGeom>
              <a:noFill/>
              <a:ln w="25400"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 name="Line 234">
                <a:extLst>
                  <a:ext uri="{FF2B5EF4-FFF2-40B4-BE49-F238E27FC236}">
                    <a16:creationId xmlns:a16="http://schemas.microsoft.com/office/drawing/2014/main" id="{3E2A4AC7-FE4D-DA83-1F4B-0FF925BED1E8}"/>
                  </a:ext>
                </a:extLst>
              </p:cNvPr>
              <p:cNvSpPr>
                <a:spLocks noChangeShapeType="1"/>
              </p:cNvSpPr>
              <p:nvPr/>
            </p:nvSpPr>
            <p:spPr bwMode="auto">
              <a:xfrm flipV="1">
                <a:off x="10507663" y="3635376"/>
                <a:ext cx="0" cy="261938"/>
              </a:xfrm>
              <a:prstGeom prst="line">
                <a:avLst/>
              </a:prstGeom>
              <a:noFill/>
              <a:ln w="25400"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 name="Line 235">
                <a:extLst>
                  <a:ext uri="{FF2B5EF4-FFF2-40B4-BE49-F238E27FC236}">
                    <a16:creationId xmlns:a16="http://schemas.microsoft.com/office/drawing/2014/main" id="{B3D401D2-7333-1328-5D9C-CF1FF9518FBA}"/>
                  </a:ext>
                </a:extLst>
              </p:cNvPr>
              <p:cNvSpPr>
                <a:spLocks noChangeShapeType="1"/>
              </p:cNvSpPr>
              <p:nvPr/>
            </p:nvSpPr>
            <p:spPr bwMode="auto">
              <a:xfrm flipV="1">
                <a:off x="10620375" y="3635376"/>
                <a:ext cx="0" cy="261938"/>
              </a:xfrm>
              <a:prstGeom prst="line">
                <a:avLst/>
              </a:prstGeom>
              <a:noFill/>
              <a:ln w="25400"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 name="Line 236">
                <a:extLst>
                  <a:ext uri="{FF2B5EF4-FFF2-40B4-BE49-F238E27FC236}">
                    <a16:creationId xmlns:a16="http://schemas.microsoft.com/office/drawing/2014/main" id="{9B5B6122-A5A4-528E-5E62-9DCB461E79FB}"/>
                  </a:ext>
                </a:extLst>
              </p:cNvPr>
              <p:cNvSpPr>
                <a:spLocks noChangeShapeType="1"/>
              </p:cNvSpPr>
              <p:nvPr/>
            </p:nvSpPr>
            <p:spPr bwMode="auto">
              <a:xfrm flipV="1">
                <a:off x="10733088" y="3635376"/>
                <a:ext cx="0" cy="261938"/>
              </a:xfrm>
              <a:prstGeom prst="line">
                <a:avLst/>
              </a:prstGeom>
              <a:noFill/>
              <a:ln w="25400"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 name="Line 237">
                <a:extLst>
                  <a:ext uri="{FF2B5EF4-FFF2-40B4-BE49-F238E27FC236}">
                    <a16:creationId xmlns:a16="http://schemas.microsoft.com/office/drawing/2014/main" id="{10FA5EF7-0DD6-EB67-0594-F3CEFBB90B46}"/>
                  </a:ext>
                </a:extLst>
              </p:cNvPr>
              <p:cNvSpPr>
                <a:spLocks noChangeShapeType="1"/>
              </p:cNvSpPr>
              <p:nvPr/>
            </p:nvSpPr>
            <p:spPr bwMode="auto">
              <a:xfrm>
                <a:off x="10282238" y="3635376"/>
                <a:ext cx="563563" cy="0"/>
              </a:xfrm>
              <a:prstGeom prst="line">
                <a:avLst/>
              </a:prstGeom>
              <a:noFill/>
              <a:ln w="25400"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 name="Line 238">
                <a:extLst>
                  <a:ext uri="{FF2B5EF4-FFF2-40B4-BE49-F238E27FC236}">
                    <a16:creationId xmlns:a16="http://schemas.microsoft.com/office/drawing/2014/main" id="{C444B86E-44A5-3913-661D-0268E47C0B50}"/>
                  </a:ext>
                </a:extLst>
              </p:cNvPr>
              <p:cNvSpPr>
                <a:spLocks noChangeShapeType="1"/>
              </p:cNvSpPr>
              <p:nvPr/>
            </p:nvSpPr>
            <p:spPr bwMode="auto">
              <a:xfrm>
                <a:off x="10282238" y="3897313"/>
                <a:ext cx="563563" cy="0"/>
              </a:xfrm>
              <a:prstGeom prst="line">
                <a:avLst/>
              </a:prstGeom>
              <a:noFill/>
              <a:ln w="25400"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78" name="Group 77">
            <a:extLst>
              <a:ext uri="{FF2B5EF4-FFF2-40B4-BE49-F238E27FC236}">
                <a16:creationId xmlns:a16="http://schemas.microsoft.com/office/drawing/2014/main" id="{FF55B50D-DDA5-4A55-5263-CF448317B448}"/>
              </a:ext>
            </a:extLst>
          </p:cNvPr>
          <p:cNvGrpSpPr/>
          <p:nvPr/>
        </p:nvGrpSpPr>
        <p:grpSpPr>
          <a:xfrm>
            <a:off x="10215920" y="3647919"/>
            <a:ext cx="1680298" cy="484632"/>
            <a:chOff x="10215920" y="2718022"/>
            <a:chExt cx="1680298" cy="484632"/>
          </a:xfrm>
        </p:grpSpPr>
        <p:sp>
          <p:nvSpPr>
            <p:cNvPr id="34" name="Right Arrow 33">
              <a:extLst>
                <a:ext uri="{FF2B5EF4-FFF2-40B4-BE49-F238E27FC236}">
                  <a16:creationId xmlns:a16="http://schemas.microsoft.com/office/drawing/2014/main" id="{5DF642AF-FB13-CE8C-3F9D-948B3E339503}"/>
                </a:ext>
              </a:extLst>
            </p:cNvPr>
            <p:cNvSpPr/>
            <p:nvPr/>
          </p:nvSpPr>
          <p:spPr>
            <a:xfrm>
              <a:off x="10837381" y="2852936"/>
              <a:ext cx="373369" cy="342255"/>
            </a:xfrm>
            <a:prstGeom prst="rightArrow">
              <a:avLst>
                <a:gd name="adj1" fmla="val 40912"/>
                <a:gd name="adj2" fmla="val 65147"/>
              </a:avLst>
            </a:prstGeom>
            <a:solidFill>
              <a:schemeClr val="tx1">
                <a:lumMod val="50000"/>
                <a:lumOff val="5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noAutofit/>
            </a:bodyPr>
            <a:lstStyle/>
            <a:p>
              <a:pPr algn="ctr"/>
              <a:endParaRPr lang="en-US"/>
            </a:p>
          </p:txBody>
        </p:sp>
        <p:grpSp>
          <p:nvGrpSpPr>
            <p:cNvPr id="35" name="Group 34">
              <a:extLst>
                <a:ext uri="{FF2B5EF4-FFF2-40B4-BE49-F238E27FC236}">
                  <a16:creationId xmlns:a16="http://schemas.microsoft.com/office/drawing/2014/main" id="{06C193C0-580D-0676-C4B7-6308CD561BE2}"/>
                </a:ext>
              </a:extLst>
            </p:cNvPr>
            <p:cNvGrpSpPr>
              <a:grpSpLocks noChangeAspect="1"/>
            </p:cNvGrpSpPr>
            <p:nvPr/>
          </p:nvGrpSpPr>
          <p:grpSpPr>
            <a:xfrm>
              <a:off x="11347578" y="2718214"/>
              <a:ext cx="548640" cy="484249"/>
              <a:chOff x="3849688" y="4216401"/>
              <a:chExt cx="1325562" cy="1169987"/>
            </a:xfrm>
          </p:grpSpPr>
          <p:sp>
            <p:nvSpPr>
              <p:cNvPr id="36" name="Freeform 351">
                <a:extLst>
                  <a:ext uri="{FF2B5EF4-FFF2-40B4-BE49-F238E27FC236}">
                    <a16:creationId xmlns:a16="http://schemas.microsoft.com/office/drawing/2014/main" id="{A5CFB55D-40F1-AB66-97C7-DF2F3E9F3428}"/>
                  </a:ext>
                </a:extLst>
              </p:cNvPr>
              <p:cNvSpPr>
                <a:spLocks/>
              </p:cNvSpPr>
              <p:nvPr/>
            </p:nvSpPr>
            <p:spPr bwMode="auto">
              <a:xfrm>
                <a:off x="4513263" y="4484688"/>
                <a:ext cx="287338" cy="93662"/>
              </a:xfrm>
              <a:custGeom>
                <a:avLst/>
                <a:gdLst>
                  <a:gd name="T0" fmla="*/ 0 w 507"/>
                  <a:gd name="T1" fmla="*/ 12 h 163"/>
                  <a:gd name="T2" fmla="*/ 507 w 507"/>
                  <a:gd name="T3" fmla="*/ 163 h 163"/>
                </a:gdLst>
                <a:ahLst/>
                <a:cxnLst>
                  <a:cxn ang="0">
                    <a:pos x="T0" y="T1"/>
                  </a:cxn>
                  <a:cxn ang="0">
                    <a:pos x="T2" y="T3"/>
                  </a:cxn>
                </a:cxnLst>
                <a:rect l="0" t="0" r="r" b="b"/>
                <a:pathLst>
                  <a:path w="507" h="163">
                    <a:moveTo>
                      <a:pt x="0" y="12"/>
                    </a:moveTo>
                    <a:cubicBezTo>
                      <a:pt x="182" y="0"/>
                      <a:pt x="362" y="53"/>
                      <a:pt x="507" y="163"/>
                    </a:cubicBezTo>
                  </a:path>
                </a:pathLst>
              </a:custGeom>
              <a:noFill/>
              <a:ln w="25400" cap="rnd">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 name="Freeform 352">
                <a:extLst>
                  <a:ext uri="{FF2B5EF4-FFF2-40B4-BE49-F238E27FC236}">
                    <a16:creationId xmlns:a16="http://schemas.microsoft.com/office/drawing/2014/main" id="{05A54534-B738-7A2D-8806-95CB38857909}"/>
                  </a:ext>
                </a:extLst>
              </p:cNvPr>
              <p:cNvSpPr>
                <a:spLocks/>
              </p:cNvSpPr>
              <p:nvPr/>
            </p:nvSpPr>
            <p:spPr bwMode="auto">
              <a:xfrm>
                <a:off x="5060950" y="4664075"/>
                <a:ext cx="114300" cy="115887"/>
              </a:xfrm>
              <a:custGeom>
                <a:avLst/>
                <a:gdLst>
                  <a:gd name="T0" fmla="*/ 202 w 202"/>
                  <a:gd name="T1" fmla="*/ 0 h 203"/>
                  <a:gd name="T2" fmla="*/ 0 w 202"/>
                  <a:gd name="T3" fmla="*/ 203 h 203"/>
                </a:gdLst>
                <a:ahLst/>
                <a:cxnLst>
                  <a:cxn ang="0">
                    <a:pos x="T0" y="T1"/>
                  </a:cxn>
                  <a:cxn ang="0">
                    <a:pos x="T2" y="T3"/>
                  </a:cxn>
                </a:cxnLst>
                <a:rect l="0" t="0" r="r" b="b"/>
                <a:pathLst>
                  <a:path w="202" h="203">
                    <a:moveTo>
                      <a:pt x="202" y="0"/>
                    </a:moveTo>
                    <a:cubicBezTo>
                      <a:pt x="202" y="112"/>
                      <a:pt x="112" y="203"/>
                      <a:pt x="0" y="203"/>
                    </a:cubicBezTo>
                  </a:path>
                </a:pathLst>
              </a:custGeom>
              <a:noFill/>
              <a:ln w="25400" cap="rnd">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 name="Freeform 353">
                <a:extLst>
                  <a:ext uri="{FF2B5EF4-FFF2-40B4-BE49-F238E27FC236}">
                    <a16:creationId xmlns:a16="http://schemas.microsoft.com/office/drawing/2014/main" id="{3895A50C-607E-80D3-A56A-DEADC3D5CF51}"/>
                  </a:ext>
                </a:extLst>
              </p:cNvPr>
              <p:cNvSpPr>
                <a:spLocks/>
              </p:cNvSpPr>
              <p:nvPr/>
            </p:nvSpPr>
            <p:spPr bwMode="auto">
              <a:xfrm>
                <a:off x="3849688" y="4216401"/>
                <a:ext cx="1211263" cy="1033462"/>
              </a:xfrm>
              <a:custGeom>
                <a:avLst/>
                <a:gdLst>
                  <a:gd name="T0" fmla="*/ 918 w 2130"/>
                  <a:gd name="T1" fmla="*/ 209 h 1817"/>
                  <a:gd name="T2" fmla="*/ 520 w 2130"/>
                  <a:gd name="T3" fmla="*/ 40 h 1817"/>
                  <a:gd name="T4" fmla="*/ 483 w 2130"/>
                  <a:gd name="T5" fmla="*/ 77 h 1817"/>
                  <a:gd name="T6" fmla="*/ 498 w 2130"/>
                  <a:gd name="T7" fmla="*/ 126 h 1817"/>
                  <a:gd name="T8" fmla="*/ 598 w 2130"/>
                  <a:gd name="T9" fmla="*/ 297 h 1817"/>
                  <a:gd name="T10" fmla="*/ 577 w 2130"/>
                  <a:gd name="T11" fmla="*/ 352 h 1817"/>
                  <a:gd name="T12" fmla="*/ 211 w 2130"/>
                  <a:gd name="T13" fmla="*/ 891 h 1817"/>
                  <a:gd name="T14" fmla="*/ 101 w 2130"/>
                  <a:gd name="T15" fmla="*/ 891 h 1817"/>
                  <a:gd name="T16" fmla="*/ 0 w 2130"/>
                  <a:gd name="T17" fmla="*/ 992 h 1817"/>
                  <a:gd name="T18" fmla="*/ 0 w 2130"/>
                  <a:gd name="T19" fmla="*/ 1195 h 1817"/>
                  <a:gd name="T20" fmla="*/ 101 w 2130"/>
                  <a:gd name="T21" fmla="*/ 1297 h 1817"/>
                  <a:gd name="T22" fmla="*/ 274 w 2130"/>
                  <a:gd name="T23" fmla="*/ 1297 h 1817"/>
                  <a:gd name="T24" fmla="*/ 1166 w 2130"/>
                  <a:gd name="T25" fmla="*/ 1804 h 1817"/>
                  <a:gd name="T26" fmla="*/ 2130 w 2130"/>
                  <a:gd name="T27" fmla="*/ 992 h 1817"/>
                  <a:gd name="T28" fmla="*/ 918 w 2130"/>
                  <a:gd name="T29" fmla="*/ 209 h 1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30" h="1817">
                    <a:moveTo>
                      <a:pt x="918" y="209"/>
                    </a:moveTo>
                    <a:cubicBezTo>
                      <a:pt x="839" y="69"/>
                      <a:pt x="675" y="0"/>
                      <a:pt x="520" y="40"/>
                    </a:cubicBezTo>
                    <a:cubicBezTo>
                      <a:pt x="502" y="45"/>
                      <a:pt x="488" y="59"/>
                      <a:pt x="483" y="77"/>
                    </a:cubicBezTo>
                    <a:cubicBezTo>
                      <a:pt x="479" y="95"/>
                      <a:pt x="484" y="114"/>
                      <a:pt x="498" y="126"/>
                    </a:cubicBezTo>
                    <a:cubicBezTo>
                      <a:pt x="547" y="172"/>
                      <a:pt x="582" y="232"/>
                      <a:pt x="598" y="297"/>
                    </a:cubicBezTo>
                    <a:cubicBezTo>
                      <a:pt x="603" y="318"/>
                      <a:pt x="595" y="340"/>
                      <a:pt x="577" y="352"/>
                    </a:cubicBezTo>
                    <a:cubicBezTo>
                      <a:pt x="383" y="471"/>
                      <a:pt x="250" y="667"/>
                      <a:pt x="211" y="891"/>
                    </a:cubicBezTo>
                    <a:cubicBezTo>
                      <a:pt x="101" y="891"/>
                      <a:pt x="101" y="891"/>
                      <a:pt x="101" y="891"/>
                    </a:cubicBezTo>
                    <a:cubicBezTo>
                      <a:pt x="45" y="891"/>
                      <a:pt x="0" y="936"/>
                      <a:pt x="0" y="992"/>
                    </a:cubicBezTo>
                    <a:cubicBezTo>
                      <a:pt x="0" y="1195"/>
                      <a:pt x="0" y="1195"/>
                      <a:pt x="0" y="1195"/>
                    </a:cubicBezTo>
                    <a:cubicBezTo>
                      <a:pt x="0" y="1251"/>
                      <a:pt x="45" y="1297"/>
                      <a:pt x="101" y="1297"/>
                    </a:cubicBezTo>
                    <a:cubicBezTo>
                      <a:pt x="274" y="1297"/>
                      <a:pt x="274" y="1297"/>
                      <a:pt x="274" y="1297"/>
                    </a:cubicBezTo>
                    <a:cubicBezTo>
                      <a:pt x="451" y="1621"/>
                      <a:pt x="797" y="1817"/>
                      <a:pt x="1166" y="1804"/>
                    </a:cubicBezTo>
                    <a:cubicBezTo>
                      <a:pt x="1698" y="1804"/>
                      <a:pt x="2130" y="1440"/>
                      <a:pt x="2130" y="992"/>
                    </a:cubicBezTo>
                    <a:cubicBezTo>
                      <a:pt x="2130" y="468"/>
                      <a:pt x="1541" y="69"/>
                      <a:pt x="918" y="209"/>
                    </a:cubicBezTo>
                    <a:close/>
                  </a:path>
                </a:pathLst>
              </a:custGeom>
              <a:noFill/>
              <a:ln w="25400" cap="rnd">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 name="Oval 354">
                <a:extLst>
                  <a:ext uri="{FF2B5EF4-FFF2-40B4-BE49-F238E27FC236}">
                    <a16:creationId xmlns:a16="http://schemas.microsoft.com/office/drawing/2014/main" id="{35F1B7C0-143B-36FA-03AD-76A38B5199E6}"/>
                  </a:ext>
                </a:extLst>
              </p:cNvPr>
              <p:cNvSpPr>
                <a:spLocks noChangeArrowheads="1"/>
              </p:cNvSpPr>
              <p:nvPr/>
            </p:nvSpPr>
            <p:spPr bwMode="auto">
              <a:xfrm>
                <a:off x="4152900" y="4679950"/>
                <a:ext cx="28575" cy="28575"/>
              </a:xfrm>
              <a:prstGeom prst="ellipse">
                <a:avLst/>
              </a:prstGeom>
              <a:noFill/>
              <a:ln w="25400" cap="rnd">
                <a:solidFill>
                  <a:schemeClr val="tx2"/>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Line 355">
                <a:extLst>
                  <a:ext uri="{FF2B5EF4-FFF2-40B4-BE49-F238E27FC236}">
                    <a16:creationId xmlns:a16="http://schemas.microsoft.com/office/drawing/2014/main" id="{BEB0B70C-5A47-B9B9-A442-511070F84AEF}"/>
                  </a:ext>
                </a:extLst>
              </p:cNvPr>
              <p:cNvSpPr>
                <a:spLocks noChangeShapeType="1"/>
              </p:cNvSpPr>
              <p:nvPr/>
            </p:nvSpPr>
            <p:spPr bwMode="auto">
              <a:xfrm flipH="1">
                <a:off x="4195763" y="5186363"/>
                <a:ext cx="57150" cy="200025"/>
              </a:xfrm>
              <a:prstGeom prst="line">
                <a:avLst/>
              </a:prstGeom>
              <a:noFill/>
              <a:ln w="25400" cap="rnd">
                <a:solidFill>
                  <a:schemeClr val="tx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1" name="Line 356">
                <a:extLst>
                  <a:ext uri="{FF2B5EF4-FFF2-40B4-BE49-F238E27FC236}">
                    <a16:creationId xmlns:a16="http://schemas.microsoft.com/office/drawing/2014/main" id="{E42E6FBA-74C3-A70F-FF63-040D547D564E}"/>
                  </a:ext>
                </a:extLst>
              </p:cNvPr>
              <p:cNvSpPr>
                <a:spLocks noChangeShapeType="1"/>
              </p:cNvSpPr>
              <p:nvPr/>
            </p:nvSpPr>
            <p:spPr bwMode="auto">
              <a:xfrm>
                <a:off x="4772025" y="5186363"/>
                <a:ext cx="58738" cy="200025"/>
              </a:xfrm>
              <a:prstGeom prst="line">
                <a:avLst/>
              </a:prstGeom>
              <a:noFill/>
              <a:ln w="25400" cap="rnd">
                <a:solidFill>
                  <a:schemeClr val="tx2"/>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42" name="Group 41">
              <a:extLst>
                <a:ext uri="{FF2B5EF4-FFF2-40B4-BE49-F238E27FC236}">
                  <a16:creationId xmlns:a16="http://schemas.microsoft.com/office/drawing/2014/main" id="{4F17577C-6C4E-6BD2-1F09-9E2D39748F10}"/>
                </a:ext>
              </a:extLst>
            </p:cNvPr>
            <p:cNvGrpSpPr>
              <a:grpSpLocks noChangeAspect="1"/>
            </p:cNvGrpSpPr>
            <p:nvPr/>
          </p:nvGrpSpPr>
          <p:grpSpPr>
            <a:xfrm>
              <a:off x="10215920" y="2718022"/>
              <a:ext cx="484632" cy="484632"/>
              <a:chOff x="10131425" y="3109913"/>
              <a:chExt cx="863600" cy="863600"/>
            </a:xfrm>
          </p:grpSpPr>
          <p:sp>
            <p:nvSpPr>
              <p:cNvPr id="43" name="Freeform 227">
                <a:extLst>
                  <a:ext uri="{FF2B5EF4-FFF2-40B4-BE49-F238E27FC236}">
                    <a16:creationId xmlns:a16="http://schemas.microsoft.com/office/drawing/2014/main" id="{64C992AB-8C8B-7265-7234-9067C437C672}"/>
                  </a:ext>
                </a:extLst>
              </p:cNvPr>
              <p:cNvSpPr>
                <a:spLocks/>
              </p:cNvSpPr>
              <p:nvPr/>
            </p:nvSpPr>
            <p:spPr bwMode="auto">
              <a:xfrm>
                <a:off x="10845800" y="3560763"/>
                <a:ext cx="149225" cy="300038"/>
              </a:xfrm>
              <a:custGeom>
                <a:avLst/>
                <a:gdLst>
                  <a:gd name="T0" fmla="*/ 0 w 404"/>
                  <a:gd name="T1" fmla="*/ 0 h 808"/>
                  <a:gd name="T2" fmla="*/ 303 w 404"/>
                  <a:gd name="T3" fmla="*/ 0 h 808"/>
                  <a:gd name="T4" fmla="*/ 404 w 404"/>
                  <a:gd name="T5" fmla="*/ 101 h 808"/>
                  <a:gd name="T6" fmla="*/ 404 w 404"/>
                  <a:gd name="T7" fmla="*/ 757 h 808"/>
                  <a:gd name="T8" fmla="*/ 353 w 404"/>
                  <a:gd name="T9" fmla="*/ 808 h 808"/>
                  <a:gd name="T10" fmla="*/ 0 w 404"/>
                  <a:gd name="T11" fmla="*/ 808 h 808"/>
                </a:gdLst>
                <a:ahLst/>
                <a:cxnLst>
                  <a:cxn ang="0">
                    <a:pos x="T0" y="T1"/>
                  </a:cxn>
                  <a:cxn ang="0">
                    <a:pos x="T2" y="T3"/>
                  </a:cxn>
                  <a:cxn ang="0">
                    <a:pos x="T4" y="T5"/>
                  </a:cxn>
                  <a:cxn ang="0">
                    <a:pos x="T6" y="T7"/>
                  </a:cxn>
                  <a:cxn ang="0">
                    <a:pos x="T8" y="T9"/>
                  </a:cxn>
                  <a:cxn ang="0">
                    <a:pos x="T10" y="T11"/>
                  </a:cxn>
                </a:cxnLst>
                <a:rect l="0" t="0" r="r" b="b"/>
                <a:pathLst>
                  <a:path w="404" h="808">
                    <a:moveTo>
                      <a:pt x="0" y="0"/>
                    </a:moveTo>
                    <a:cubicBezTo>
                      <a:pt x="303" y="0"/>
                      <a:pt x="303" y="0"/>
                      <a:pt x="303" y="0"/>
                    </a:cubicBezTo>
                    <a:cubicBezTo>
                      <a:pt x="359" y="0"/>
                      <a:pt x="404" y="45"/>
                      <a:pt x="404" y="101"/>
                    </a:cubicBezTo>
                    <a:cubicBezTo>
                      <a:pt x="404" y="757"/>
                      <a:pt x="404" y="757"/>
                      <a:pt x="404" y="757"/>
                    </a:cubicBezTo>
                    <a:cubicBezTo>
                      <a:pt x="404" y="785"/>
                      <a:pt x="381" y="808"/>
                      <a:pt x="353" y="808"/>
                    </a:cubicBezTo>
                    <a:cubicBezTo>
                      <a:pt x="0" y="808"/>
                      <a:pt x="0" y="808"/>
                      <a:pt x="0" y="808"/>
                    </a:cubicBezTo>
                  </a:path>
                </a:pathLst>
              </a:custGeom>
              <a:noFill/>
              <a:ln w="2540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4" name="Freeform 228">
                <a:extLst>
                  <a:ext uri="{FF2B5EF4-FFF2-40B4-BE49-F238E27FC236}">
                    <a16:creationId xmlns:a16="http://schemas.microsoft.com/office/drawing/2014/main" id="{70AE86A7-3C42-470A-D511-92177A302CB6}"/>
                  </a:ext>
                </a:extLst>
              </p:cNvPr>
              <p:cNvSpPr>
                <a:spLocks/>
              </p:cNvSpPr>
              <p:nvPr/>
            </p:nvSpPr>
            <p:spPr bwMode="auto">
              <a:xfrm>
                <a:off x="10131425" y="3560763"/>
                <a:ext cx="150813" cy="300038"/>
              </a:xfrm>
              <a:custGeom>
                <a:avLst/>
                <a:gdLst>
                  <a:gd name="T0" fmla="*/ 404 w 404"/>
                  <a:gd name="T1" fmla="*/ 808 h 808"/>
                  <a:gd name="T2" fmla="*/ 51 w 404"/>
                  <a:gd name="T3" fmla="*/ 808 h 808"/>
                  <a:gd name="T4" fmla="*/ 0 w 404"/>
                  <a:gd name="T5" fmla="*/ 757 h 808"/>
                  <a:gd name="T6" fmla="*/ 0 w 404"/>
                  <a:gd name="T7" fmla="*/ 101 h 808"/>
                  <a:gd name="T8" fmla="*/ 101 w 404"/>
                  <a:gd name="T9" fmla="*/ 0 h 808"/>
                  <a:gd name="T10" fmla="*/ 404 w 404"/>
                  <a:gd name="T11" fmla="*/ 0 h 808"/>
                </a:gdLst>
                <a:ahLst/>
                <a:cxnLst>
                  <a:cxn ang="0">
                    <a:pos x="T0" y="T1"/>
                  </a:cxn>
                  <a:cxn ang="0">
                    <a:pos x="T2" y="T3"/>
                  </a:cxn>
                  <a:cxn ang="0">
                    <a:pos x="T4" y="T5"/>
                  </a:cxn>
                  <a:cxn ang="0">
                    <a:pos x="T6" y="T7"/>
                  </a:cxn>
                  <a:cxn ang="0">
                    <a:pos x="T8" y="T9"/>
                  </a:cxn>
                  <a:cxn ang="0">
                    <a:pos x="T10" y="T11"/>
                  </a:cxn>
                </a:cxnLst>
                <a:rect l="0" t="0" r="r" b="b"/>
                <a:pathLst>
                  <a:path w="404" h="808">
                    <a:moveTo>
                      <a:pt x="404" y="808"/>
                    </a:moveTo>
                    <a:cubicBezTo>
                      <a:pt x="51" y="808"/>
                      <a:pt x="51" y="808"/>
                      <a:pt x="51" y="808"/>
                    </a:cubicBezTo>
                    <a:cubicBezTo>
                      <a:pt x="23" y="808"/>
                      <a:pt x="0" y="785"/>
                      <a:pt x="0" y="757"/>
                    </a:cubicBezTo>
                    <a:cubicBezTo>
                      <a:pt x="0" y="101"/>
                      <a:pt x="0" y="101"/>
                      <a:pt x="0" y="101"/>
                    </a:cubicBezTo>
                    <a:cubicBezTo>
                      <a:pt x="0" y="45"/>
                      <a:pt x="46" y="0"/>
                      <a:pt x="101" y="0"/>
                    </a:cubicBezTo>
                    <a:cubicBezTo>
                      <a:pt x="404" y="0"/>
                      <a:pt x="404" y="0"/>
                      <a:pt x="404" y="0"/>
                    </a:cubicBezTo>
                  </a:path>
                </a:pathLst>
              </a:custGeom>
              <a:noFill/>
              <a:ln w="2540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6" name="Freeform 229">
                <a:extLst>
                  <a:ext uri="{FF2B5EF4-FFF2-40B4-BE49-F238E27FC236}">
                    <a16:creationId xmlns:a16="http://schemas.microsoft.com/office/drawing/2014/main" id="{3F7E625D-8FCA-72EC-2C10-2EA98337155A}"/>
                  </a:ext>
                </a:extLst>
              </p:cNvPr>
              <p:cNvSpPr>
                <a:spLocks/>
              </p:cNvSpPr>
              <p:nvPr/>
            </p:nvSpPr>
            <p:spPr bwMode="auto">
              <a:xfrm>
                <a:off x="10282238" y="3449638"/>
                <a:ext cx="563563" cy="523875"/>
              </a:xfrm>
              <a:custGeom>
                <a:avLst/>
                <a:gdLst>
                  <a:gd name="T0" fmla="*/ 1516 w 1516"/>
                  <a:gd name="T1" fmla="*/ 1358 h 1409"/>
                  <a:gd name="T2" fmla="*/ 1465 w 1516"/>
                  <a:gd name="T3" fmla="*/ 1409 h 1409"/>
                  <a:gd name="T4" fmla="*/ 51 w 1516"/>
                  <a:gd name="T5" fmla="*/ 1409 h 1409"/>
                  <a:gd name="T6" fmla="*/ 0 w 1516"/>
                  <a:gd name="T7" fmla="*/ 1358 h 1409"/>
                  <a:gd name="T8" fmla="*/ 0 w 1516"/>
                  <a:gd name="T9" fmla="*/ 298 h 1409"/>
                  <a:gd name="T10" fmla="*/ 721 w 1516"/>
                  <a:gd name="T11" fmla="*/ 10 h 1409"/>
                  <a:gd name="T12" fmla="*/ 796 w 1516"/>
                  <a:gd name="T13" fmla="*/ 10 h 1409"/>
                  <a:gd name="T14" fmla="*/ 1516 w 1516"/>
                  <a:gd name="T15" fmla="*/ 298 h 1409"/>
                  <a:gd name="T16" fmla="*/ 1516 w 1516"/>
                  <a:gd name="T17" fmla="*/ 1358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1409">
                    <a:moveTo>
                      <a:pt x="1516" y="1358"/>
                    </a:moveTo>
                    <a:cubicBezTo>
                      <a:pt x="1516" y="1386"/>
                      <a:pt x="1493" y="1409"/>
                      <a:pt x="1465" y="1409"/>
                    </a:cubicBezTo>
                    <a:cubicBezTo>
                      <a:pt x="51" y="1409"/>
                      <a:pt x="51" y="1409"/>
                      <a:pt x="51" y="1409"/>
                    </a:cubicBezTo>
                    <a:cubicBezTo>
                      <a:pt x="23" y="1409"/>
                      <a:pt x="0" y="1386"/>
                      <a:pt x="0" y="1358"/>
                    </a:cubicBezTo>
                    <a:cubicBezTo>
                      <a:pt x="0" y="298"/>
                      <a:pt x="0" y="298"/>
                      <a:pt x="0" y="298"/>
                    </a:cubicBezTo>
                    <a:cubicBezTo>
                      <a:pt x="721" y="10"/>
                      <a:pt x="721" y="10"/>
                      <a:pt x="721" y="10"/>
                    </a:cubicBezTo>
                    <a:cubicBezTo>
                      <a:pt x="745" y="0"/>
                      <a:pt x="772" y="0"/>
                      <a:pt x="796" y="10"/>
                    </a:cubicBezTo>
                    <a:cubicBezTo>
                      <a:pt x="1516" y="298"/>
                      <a:pt x="1516" y="298"/>
                      <a:pt x="1516" y="298"/>
                    </a:cubicBezTo>
                    <a:lnTo>
                      <a:pt x="1516" y="1358"/>
                    </a:lnTo>
                    <a:close/>
                  </a:path>
                </a:pathLst>
              </a:custGeom>
              <a:noFill/>
              <a:ln w="2540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 name="Freeform 230">
                <a:extLst>
                  <a:ext uri="{FF2B5EF4-FFF2-40B4-BE49-F238E27FC236}">
                    <a16:creationId xmlns:a16="http://schemas.microsoft.com/office/drawing/2014/main" id="{D1A0CBD9-E451-DB94-DE39-BF4104B9350D}"/>
                  </a:ext>
                </a:extLst>
              </p:cNvPr>
              <p:cNvSpPr>
                <a:spLocks/>
              </p:cNvSpPr>
              <p:nvPr/>
            </p:nvSpPr>
            <p:spPr bwMode="auto">
              <a:xfrm>
                <a:off x="10318750" y="3411538"/>
                <a:ext cx="488950" cy="133350"/>
              </a:xfrm>
              <a:custGeom>
                <a:avLst/>
                <a:gdLst>
                  <a:gd name="T0" fmla="*/ 0 w 308"/>
                  <a:gd name="T1" fmla="*/ 84 h 84"/>
                  <a:gd name="T2" fmla="*/ 0 w 308"/>
                  <a:gd name="T3" fmla="*/ 0 h 84"/>
                  <a:gd name="T4" fmla="*/ 308 w 308"/>
                  <a:gd name="T5" fmla="*/ 0 h 84"/>
                  <a:gd name="T6" fmla="*/ 308 w 308"/>
                  <a:gd name="T7" fmla="*/ 84 h 84"/>
                </a:gdLst>
                <a:ahLst/>
                <a:cxnLst>
                  <a:cxn ang="0">
                    <a:pos x="T0" y="T1"/>
                  </a:cxn>
                  <a:cxn ang="0">
                    <a:pos x="T2" y="T3"/>
                  </a:cxn>
                  <a:cxn ang="0">
                    <a:pos x="T4" y="T5"/>
                  </a:cxn>
                  <a:cxn ang="0">
                    <a:pos x="T6" y="T7"/>
                  </a:cxn>
                </a:cxnLst>
                <a:rect l="0" t="0" r="r" b="b"/>
                <a:pathLst>
                  <a:path w="308" h="84">
                    <a:moveTo>
                      <a:pt x="0" y="84"/>
                    </a:moveTo>
                    <a:lnTo>
                      <a:pt x="0" y="0"/>
                    </a:lnTo>
                    <a:lnTo>
                      <a:pt x="308" y="0"/>
                    </a:lnTo>
                    <a:lnTo>
                      <a:pt x="308" y="84"/>
                    </a:lnTo>
                  </a:path>
                </a:pathLst>
              </a:custGeom>
              <a:noFill/>
              <a:ln w="2540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 name="Freeform 231">
                <a:extLst>
                  <a:ext uri="{FF2B5EF4-FFF2-40B4-BE49-F238E27FC236}">
                    <a16:creationId xmlns:a16="http://schemas.microsoft.com/office/drawing/2014/main" id="{6D8532DF-A913-4D5E-A0A2-438708F50F75}"/>
                  </a:ext>
                </a:extLst>
              </p:cNvPr>
              <p:cNvSpPr>
                <a:spLocks/>
              </p:cNvSpPr>
              <p:nvPr/>
            </p:nvSpPr>
            <p:spPr bwMode="auto">
              <a:xfrm>
                <a:off x="10318750" y="3167063"/>
                <a:ext cx="488950" cy="244475"/>
              </a:xfrm>
              <a:custGeom>
                <a:avLst/>
                <a:gdLst>
                  <a:gd name="T0" fmla="*/ 0 w 1314"/>
                  <a:gd name="T1" fmla="*/ 657 h 657"/>
                  <a:gd name="T2" fmla="*/ 657 w 1314"/>
                  <a:gd name="T3" fmla="*/ 0 h 657"/>
                  <a:gd name="T4" fmla="*/ 1314 w 1314"/>
                  <a:gd name="T5" fmla="*/ 657 h 657"/>
                </a:gdLst>
                <a:ahLst/>
                <a:cxnLst>
                  <a:cxn ang="0">
                    <a:pos x="T0" y="T1"/>
                  </a:cxn>
                  <a:cxn ang="0">
                    <a:pos x="T2" y="T3"/>
                  </a:cxn>
                  <a:cxn ang="0">
                    <a:pos x="T4" y="T5"/>
                  </a:cxn>
                </a:cxnLst>
                <a:rect l="0" t="0" r="r" b="b"/>
                <a:pathLst>
                  <a:path w="1314" h="657">
                    <a:moveTo>
                      <a:pt x="0" y="657"/>
                    </a:moveTo>
                    <a:cubicBezTo>
                      <a:pt x="0" y="294"/>
                      <a:pt x="294" y="0"/>
                      <a:pt x="657" y="0"/>
                    </a:cubicBezTo>
                    <a:cubicBezTo>
                      <a:pt x="1020" y="0"/>
                      <a:pt x="1314" y="294"/>
                      <a:pt x="1314" y="657"/>
                    </a:cubicBezTo>
                  </a:path>
                </a:pathLst>
              </a:custGeom>
              <a:noFill/>
              <a:ln w="25400"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 name="Line 232">
                <a:extLst>
                  <a:ext uri="{FF2B5EF4-FFF2-40B4-BE49-F238E27FC236}">
                    <a16:creationId xmlns:a16="http://schemas.microsoft.com/office/drawing/2014/main" id="{14B06E81-85C4-8D53-A860-24E008540CEE}"/>
                  </a:ext>
                </a:extLst>
              </p:cNvPr>
              <p:cNvSpPr>
                <a:spLocks noChangeShapeType="1"/>
              </p:cNvSpPr>
              <p:nvPr/>
            </p:nvSpPr>
            <p:spPr bwMode="auto">
              <a:xfrm flipV="1">
                <a:off x="10563225" y="3109913"/>
                <a:ext cx="0" cy="57150"/>
              </a:xfrm>
              <a:prstGeom prst="line">
                <a:avLst/>
              </a:prstGeom>
              <a:noFill/>
              <a:ln w="25400"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0" name="Line 233">
                <a:extLst>
                  <a:ext uri="{FF2B5EF4-FFF2-40B4-BE49-F238E27FC236}">
                    <a16:creationId xmlns:a16="http://schemas.microsoft.com/office/drawing/2014/main" id="{D6AFE3A2-2C72-477B-EF8A-E77FF711CEFB}"/>
                  </a:ext>
                </a:extLst>
              </p:cNvPr>
              <p:cNvSpPr>
                <a:spLocks noChangeShapeType="1"/>
              </p:cNvSpPr>
              <p:nvPr/>
            </p:nvSpPr>
            <p:spPr bwMode="auto">
              <a:xfrm flipV="1">
                <a:off x="10394950" y="3635376"/>
                <a:ext cx="0" cy="261938"/>
              </a:xfrm>
              <a:prstGeom prst="line">
                <a:avLst/>
              </a:prstGeom>
              <a:noFill/>
              <a:ln w="25400"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 name="Line 234">
                <a:extLst>
                  <a:ext uri="{FF2B5EF4-FFF2-40B4-BE49-F238E27FC236}">
                    <a16:creationId xmlns:a16="http://schemas.microsoft.com/office/drawing/2014/main" id="{9E962576-DDAB-F8E9-D935-A9A7FC212B6E}"/>
                  </a:ext>
                </a:extLst>
              </p:cNvPr>
              <p:cNvSpPr>
                <a:spLocks noChangeShapeType="1"/>
              </p:cNvSpPr>
              <p:nvPr/>
            </p:nvSpPr>
            <p:spPr bwMode="auto">
              <a:xfrm flipV="1">
                <a:off x="10507663" y="3635376"/>
                <a:ext cx="0" cy="261938"/>
              </a:xfrm>
              <a:prstGeom prst="line">
                <a:avLst/>
              </a:prstGeom>
              <a:noFill/>
              <a:ln w="25400"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 name="Line 235">
                <a:extLst>
                  <a:ext uri="{FF2B5EF4-FFF2-40B4-BE49-F238E27FC236}">
                    <a16:creationId xmlns:a16="http://schemas.microsoft.com/office/drawing/2014/main" id="{36EA4433-5A57-BBE5-7062-FD9EDA9BD798}"/>
                  </a:ext>
                </a:extLst>
              </p:cNvPr>
              <p:cNvSpPr>
                <a:spLocks noChangeShapeType="1"/>
              </p:cNvSpPr>
              <p:nvPr/>
            </p:nvSpPr>
            <p:spPr bwMode="auto">
              <a:xfrm flipV="1">
                <a:off x="10620375" y="3635376"/>
                <a:ext cx="0" cy="261938"/>
              </a:xfrm>
              <a:prstGeom prst="line">
                <a:avLst/>
              </a:prstGeom>
              <a:noFill/>
              <a:ln w="25400"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Line 236">
                <a:extLst>
                  <a:ext uri="{FF2B5EF4-FFF2-40B4-BE49-F238E27FC236}">
                    <a16:creationId xmlns:a16="http://schemas.microsoft.com/office/drawing/2014/main" id="{4EC079AA-4F20-6C9B-034A-E3C66FE46B85}"/>
                  </a:ext>
                </a:extLst>
              </p:cNvPr>
              <p:cNvSpPr>
                <a:spLocks noChangeShapeType="1"/>
              </p:cNvSpPr>
              <p:nvPr/>
            </p:nvSpPr>
            <p:spPr bwMode="auto">
              <a:xfrm flipV="1">
                <a:off x="10733088" y="3635376"/>
                <a:ext cx="0" cy="261938"/>
              </a:xfrm>
              <a:prstGeom prst="line">
                <a:avLst/>
              </a:prstGeom>
              <a:noFill/>
              <a:ln w="25400"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 name="Line 237">
                <a:extLst>
                  <a:ext uri="{FF2B5EF4-FFF2-40B4-BE49-F238E27FC236}">
                    <a16:creationId xmlns:a16="http://schemas.microsoft.com/office/drawing/2014/main" id="{0D8E7A15-F095-FB7A-F5A4-8C676FC0736A}"/>
                  </a:ext>
                </a:extLst>
              </p:cNvPr>
              <p:cNvSpPr>
                <a:spLocks noChangeShapeType="1"/>
              </p:cNvSpPr>
              <p:nvPr/>
            </p:nvSpPr>
            <p:spPr bwMode="auto">
              <a:xfrm>
                <a:off x="10282238" y="3635376"/>
                <a:ext cx="563563" cy="0"/>
              </a:xfrm>
              <a:prstGeom prst="line">
                <a:avLst/>
              </a:prstGeom>
              <a:noFill/>
              <a:ln w="25400"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5" name="Line 238">
                <a:extLst>
                  <a:ext uri="{FF2B5EF4-FFF2-40B4-BE49-F238E27FC236}">
                    <a16:creationId xmlns:a16="http://schemas.microsoft.com/office/drawing/2014/main" id="{69A4D03B-E2EF-49B4-EA4E-D84ECD2EC194}"/>
                  </a:ext>
                </a:extLst>
              </p:cNvPr>
              <p:cNvSpPr>
                <a:spLocks noChangeShapeType="1"/>
              </p:cNvSpPr>
              <p:nvPr/>
            </p:nvSpPr>
            <p:spPr bwMode="auto">
              <a:xfrm>
                <a:off x="10282238" y="3897313"/>
                <a:ext cx="563563" cy="0"/>
              </a:xfrm>
              <a:prstGeom prst="line">
                <a:avLst/>
              </a:prstGeom>
              <a:noFill/>
              <a:ln w="25400" cap="rnd">
                <a:solidFill>
                  <a:schemeClr val="accent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036431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emplate widescreen master">
  <a:themeElements>
    <a:clrScheme name="Custom 2021">
      <a:dk1>
        <a:srgbClr val="000000"/>
      </a:dk1>
      <a:lt1>
        <a:srgbClr val="FFFFFF"/>
      </a:lt1>
      <a:dk2>
        <a:srgbClr val="061937"/>
      </a:dk2>
      <a:lt2>
        <a:srgbClr val="F3F5F6"/>
      </a:lt2>
      <a:accent1>
        <a:srgbClr val="061937"/>
      </a:accent1>
      <a:accent2>
        <a:srgbClr val="00CFEC"/>
      </a:accent2>
      <a:accent3>
        <a:srgbClr val="3B4B59"/>
      </a:accent3>
      <a:accent4>
        <a:srgbClr val="A8AFB5"/>
      </a:accent4>
      <a:accent5>
        <a:srgbClr val="D8D8D8"/>
      </a:accent5>
      <a:accent6>
        <a:srgbClr val="F3F5F6"/>
      </a:accent6>
      <a:hlink>
        <a:srgbClr val="0063AD"/>
      </a:hlink>
      <a:folHlink>
        <a:srgbClr val="A8AFB5"/>
      </a:folHlink>
    </a:clrScheme>
    <a:fontScheme name="Essential">
      <a:majorFont>
        <a:latin typeface="Arial Black"/>
        <a:ea typeface=""/>
        <a:cs typeface=""/>
        <a:font script="Jpan" typeface="ÃƒÆ’Ã‚Â¯Ãƒâ€šÃ‚Â¼Ãƒâ€šÃ‚Â­ÃƒÆ’Ã‚Â¯Ãƒâ€šÃ‚Â¼Ãƒâ€šÃ‚Â³ ÃƒÆ’Ã‚Â¯Ãƒâ€šÃ‚Â¼Ãƒâ€šÃ‚Â°ÃƒÆ’Ã‚Â£ÃƒÂ¢Ã¢â€šÂ¬Ã…Â¡Ãƒâ€šÃ‚Â´ÃƒÆ’Ã‚Â£ÃƒÂ¢Ã¢â€šÂ¬Ã…Â¡Ãƒâ€šÃ‚Â·ÃƒÆ’Ã‚Â£Ãƒâ€ Ã¢â‚¬â„¢Ãƒâ€ Ã¢â‚¬â„¢ÃƒÆ’Ã‚Â£ÃƒÂ¢Ã¢â€šÂ¬Ã…Â¡Ãƒâ€šÃ‚Â¯"/>
        <a:font script="Hang" typeface="HYÃƒÆ’Ã‚ÂªÃƒâ€šÃ‚Â²Ãƒâ€šÃ‚Â¬ÃƒÆ’Ã‚ÂªÃƒâ€šÃ‚Â³Ãƒâ€šÃ‚Â ÃƒÆ’Ã‚Â«ÃƒÂ¢Ã¢â€šÂ¬Ã‚ÂÃƒÂ¢Ã¢â€šÂ¬Ã‚Â¢"/>
        <a:font script="Hans" typeface="ÃƒÆ’Ã‚Â¥Ãƒâ€šÃ‚Â¾Ãƒâ€šÃ‚Â®ÃƒÆ’Ã‚Â¨Ãƒâ€šÃ‚Â½Ãƒâ€šÃ‚Â¯ÃƒÆ’Ã‚Â©ÃƒÂ¢Ã¢â€šÂ¬Ã‚ÂºÃƒÂ¢Ã¢â€šÂ¬Ã‚Â¦ÃƒÆ’Ã‚Â©Ãƒâ€šÃ‚Â»ÃƒÂ¢Ã¢â€šÂ¬Ã‹Å“"/>
        <a:font script="Hant" typeface="ÃƒÆ’Ã‚Â¥Ãƒâ€šÃ‚Â¾Ãƒâ€šÃ‚Â®ÃƒÆ’Ã‚Â¨Ãƒâ€šÃ‚Â»Ãƒâ€¦Ã‚Â¸ÃƒÆ’Ã‚Â¦Ãƒâ€šÃ‚Â­Ãƒâ€šÃ‚Â£ÃƒÆ’Ã‚Â©Ãƒâ€šÃ‚Â»ÃƒÂ¢Ã¢â€šÂ¬Ã‹Å“ÃƒÆ’Ã‚Â©Ãƒâ€šÃ‚Â«ÃƒÂ¢Ã¢â€šÂ¬Ã‚Â"/>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ÃƒÆ’Ã‚Â¯Ãƒâ€šÃ‚Â¼Ãƒâ€šÃ‚Â­ÃƒÆ’Ã‚Â¯Ãƒâ€šÃ‚Â¼Ãƒâ€šÃ‚Â³ ÃƒÆ’Ã‚Â¯Ãƒâ€šÃ‚Â¼Ãƒâ€šÃ‚Â°ÃƒÆ’Ã‚Â£ÃƒÂ¢Ã¢â€šÂ¬Ã…Â¡Ãƒâ€šÃ‚Â´ÃƒÆ’Ã‚Â£ÃƒÂ¢Ã¢â€šÂ¬Ã…Â¡Ãƒâ€šÃ‚Â·ÃƒÆ’Ã‚Â£Ãƒâ€ Ã¢â‚¬â„¢Ãƒâ€ Ã¢â‚¬â„¢ÃƒÆ’Ã‚Â£ÃƒÂ¢Ã¢â€šÂ¬Ã…Â¡Ãƒâ€šÃ‚Â¯"/>
        <a:font script="Hang" typeface="ÃƒÆ’Ã‚Â«Ãƒâ€šÃ‚ÂÃƒÂ¢Ã¢â€šÂ¬Ã‚Â¹ÃƒÆ’Ã‚Â¬ÃƒÂ¢Ã¢â€šÂ¬Ã‚ÂºÃƒÂ¢Ã¢â‚¬Å¡Ã‚Â¬"/>
        <a:font script="Hans" typeface="ÃƒÆ’Ã‚Â©Ãƒâ€šÃ‚Â»ÃƒÂ¢Ã¢â€šÂ¬Ã‹Å“ÃƒÆ’Ã‚Â¤Ãƒâ€šÃ‚Â½ÃƒÂ¢Ã¢â€šÂ¬Ã…â€œ"/>
        <a:font script="Hant" typeface="ÃƒÆ’Ã‚Â¥Ãƒâ€šÃ‚Â¾Ãƒâ€šÃ‚Â®ÃƒÆ’Ã‚Â¨Ãƒâ€šÃ‚Â»Ãƒâ€¦Ã‚Â¸ÃƒÆ’Ã‚Â¦Ãƒâ€šÃ‚Â­Ãƒâ€šÃ‚Â£ÃƒÆ’Ã‚Â©Ãƒâ€šÃ‚Â»ÃƒÂ¢Ã¢â€šÂ¬Ã‹Å“ÃƒÆ’Ã‚Â©Ãƒâ€šÃ‚Â«ÃƒÂ¢Ã¢â€šÂ¬Ã‚Â"/>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spPr>
      <a:bodyPr tIns="91440" bIns="91440" rtlCol="0" anchor="t">
        <a:noAutofit/>
      </a:bodyPr>
      <a:lstStyle>
        <a:defPPr>
          <a:defRPr smtClean="0"/>
        </a:defPPr>
      </a:lstStyle>
      <a:style>
        <a:lnRef idx="2">
          <a:schemeClr val="accent1">
            <a:shade val="50000"/>
          </a:schemeClr>
        </a:lnRef>
        <a:fillRef idx="1">
          <a:schemeClr val="accent1"/>
        </a:fillRef>
        <a:effectRef idx="0">
          <a:schemeClr val="accent1"/>
        </a:effectRef>
        <a:fontRef idx="minor">
          <a:schemeClr val="lt1"/>
        </a:fontRef>
      </a:style>
    </a:spDef>
    <a:lnDef>
      <a:spPr>
        <a:ln w="9525" cap="rnd">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spcAft>
            <a:spcPts val="1000"/>
          </a:spcAft>
          <a:buClr>
            <a:schemeClr val="accent2"/>
          </a:buClr>
          <a:defRPr sz="2000" dirty="0"/>
        </a:defPPr>
      </a:lstStyle>
    </a:txDef>
  </a:objectDefaults>
  <a:extraClrSchemeLst/>
  <a:custClrLst>
    <a:custClr name="TRP Midnight Navy">
      <a:srgbClr val="061937"/>
    </a:custClr>
    <a:custClr name="TRP Bright Blue">
      <a:srgbClr val="00CFEC"/>
    </a:custClr>
    <a:custClr name="Gold">
      <a:srgbClr val="FFC42D"/>
    </a:custClr>
    <a:custClr name="Berry">
      <a:srgbClr val="FA3D8D"/>
    </a:custClr>
    <a:custClr name="Green">
      <a:srgbClr val="83DF4A"/>
    </a:custClr>
    <a:custClr name="Ocean">
      <a:srgbClr val="0086EB"/>
    </a:custClr>
    <a:custClr name="TRP Gray">
      <a:srgbClr val="253746"/>
    </a:custClr>
    <a:custClr name="TRP Gray 90%">
      <a:srgbClr val="3B4B59"/>
    </a:custClr>
    <a:custClr name="TRP Gray 40%">
      <a:srgbClr val="A8AFB5"/>
    </a:custClr>
    <a:custClr name="TRP Gray 5%">
      <a:srgbClr val="F4F5F6"/>
    </a:custClr>
    <a:custClr name="Charting Ocean LTC 4">
      <a:srgbClr val="0060A8"/>
    </a:custClr>
    <a:custClr name="Charting Ocean LTC 1">
      <a:srgbClr val="008BF5"/>
    </a:custClr>
    <a:custClr name="Charting Teal LTC 4">
      <a:srgbClr val="166A54"/>
    </a:custClr>
    <a:custClr name="Charting Teal LTC 1">
      <a:srgbClr val="209D7D"/>
    </a:custClr>
    <a:custClr name="Charting Purple LTC 3">
      <a:srgbClr val="7749BC"/>
    </a:custClr>
    <a:custClr name="Charting Purple LTC 1">
      <a:srgbClr val="9E7DCF"/>
    </a:custClr>
    <a:custClr name="Charting Berry LTC 4">
      <a:srgbClr val="AE3260"/>
    </a:custClr>
    <a:custClr name="Charting Berry LTC 1">
      <a:srgbClr val="D36990"/>
    </a:custClr>
    <a:custClr name="Charting Orange LTC 3">
      <a:srgbClr val="926117"/>
    </a:custClr>
    <a:custClr name="Charting Orange LTC 1">
      <a:srgbClr val="BE7E1E"/>
    </a:custClr>
    <a:custClr name="Charting Gray LTC 3">
      <a:srgbClr val="7B8F9E"/>
    </a:custClr>
    <a:custClr name="Charting Gray LTC 1">
      <a:srgbClr val="596B78"/>
    </a:custClr>
    <a:custClr name="Functional Red">
      <a:srgbClr val="DD3636"/>
    </a:custClr>
    <a:custClr name="Functional Amber">
      <a:srgbClr val="FFAD00"/>
    </a:custClr>
    <a:custClr name="Functional Green">
      <a:srgbClr val="248647"/>
    </a:custClr>
  </a:custClrLst>
  <a:extLst>
    <a:ext uri="{05A4C25C-085E-4340-85A3-A5531E510DB2}">
      <thm15:themeFamily xmlns:thm15="http://schemas.microsoft.com/office/thememl/2012/main" name="Presentation10" id="{22647C0A-C939-BC4F-A608-7D55BFBFB8CE}" vid="{3CF6A5E9-4363-7B4F-A704-FD2A6A86326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2">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d766dfa-811c-4d1d-ae8e-3ecd67089f95">
      <Terms xmlns="http://schemas.microsoft.com/office/infopath/2007/PartnerControls"/>
    </lcf76f155ced4ddcb4097134ff3c332f>
    <TaxCatchAll xmlns="0e4180a5-6f0b-4809-8ac0-824ab55e474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197FFD2A19BF140AB437559F1293D23" ma:contentTypeVersion="19" ma:contentTypeDescription="Create a new document." ma:contentTypeScope="" ma:versionID="f9e177418ea481ababf35ebef484d1d8">
  <xsd:schema xmlns:xsd="http://www.w3.org/2001/XMLSchema" xmlns:xs="http://www.w3.org/2001/XMLSchema" xmlns:p="http://schemas.microsoft.com/office/2006/metadata/properties" xmlns:ns2="dd766dfa-811c-4d1d-ae8e-3ecd67089f95" xmlns:ns3="0e4180a5-6f0b-4809-8ac0-824ab55e4746" targetNamespace="http://schemas.microsoft.com/office/2006/metadata/properties" ma:root="true" ma:fieldsID="c6ba75da4c1dc4b02968a58b8faeb7f4" ns2:_="" ns3:_="">
    <xsd:import namespace="dd766dfa-811c-4d1d-ae8e-3ecd67089f95"/>
    <xsd:import namespace="0e4180a5-6f0b-4809-8ac0-824ab55e474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d766dfa-811c-4d1d-ae8e-3ecd67089f9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d0b1873-ef96-4b79-a555-aff0f1998d4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e4180a5-6f0b-4809-8ac0-824ab55e474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2d895156-e21c-486c-bf70-359ef44f7552}" ma:internalName="TaxCatchAll" ma:showField="CatchAllData" ma:web="0e4180a5-6f0b-4809-8ac0-824ab55e474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BA990D-E520-4237-ABB4-AA72D26F6D8A}">
  <ds:schemaRefs>
    <ds:schemaRef ds:uri="http://schemas.microsoft.com/sharepoint/v3/contenttype/forms"/>
  </ds:schemaRefs>
</ds:datastoreItem>
</file>

<file path=customXml/itemProps2.xml><?xml version="1.0" encoding="utf-8"?>
<ds:datastoreItem xmlns:ds="http://schemas.openxmlformats.org/officeDocument/2006/customXml" ds:itemID="{7C1F4162-ABD1-4D64-9A28-3B65EF2A322B}">
  <ds:schemaRefs>
    <ds:schemaRef ds:uri="http://purl.org/dc/terms/"/>
    <ds:schemaRef ds:uri="http://schemas.microsoft.com/office/2006/documentManagement/types"/>
    <ds:schemaRef ds:uri="http://purl.org/dc/elements/1.1/"/>
    <ds:schemaRef ds:uri="http://purl.org/dc/dcmitype/"/>
    <ds:schemaRef ds:uri="http://schemas.openxmlformats.org/package/2006/metadata/core-properties"/>
    <ds:schemaRef ds:uri="http://www.w3.org/XML/1998/namespace"/>
    <ds:schemaRef ds:uri="http://schemas.microsoft.com/office/2006/metadata/properties"/>
    <ds:schemaRef ds:uri="http://schemas.microsoft.com/office/infopath/2007/PartnerControls"/>
    <ds:schemaRef ds:uri="0e4180a5-6f0b-4809-8ac0-824ab55e4746"/>
    <ds:schemaRef ds:uri="dd766dfa-811c-4d1d-ae8e-3ecd67089f95"/>
  </ds:schemaRefs>
</ds:datastoreItem>
</file>

<file path=customXml/itemProps3.xml><?xml version="1.0" encoding="utf-8"?>
<ds:datastoreItem xmlns:ds="http://schemas.openxmlformats.org/officeDocument/2006/customXml" ds:itemID="{D2509396-D213-423E-9FB6-2E6F8E39AA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d766dfa-811c-4d1d-ae8e-3ecd67089f95"/>
    <ds:schemaRef ds:uri="0e4180a5-6f0b-4809-8ac0-824ab55e47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Template widescreen master</Template>
  <TotalTime>1262</TotalTime>
  <Words>3490</Words>
  <Application>Microsoft Office PowerPoint</Application>
  <PresentationFormat>Widescreen</PresentationFormat>
  <Paragraphs>170</Paragraphs>
  <Slides>13</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Arial Black</vt:lpstr>
      <vt:lpstr>Calibri</vt:lpstr>
      <vt:lpstr>Helvetica</vt:lpstr>
      <vt:lpstr>Times New Roman</vt:lpstr>
      <vt:lpstr>Wingdings</vt:lpstr>
      <vt:lpstr>Template widescreen master</vt:lpstr>
      <vt:lpstr>PowerPoint Presentation</vt:lpstr>
      <vt:lpstr>The 6 G’s of Money </vt:lpstr>
      <vt:lpstr>1  The Impact of Giving  Money is like  Microsoft Word.</vt:lpstr>
      <vt:lpstr>2  The Grapes Effect  Passion and success  are linked.</vt:lpstr>
      <vt:lpstr>3 Greed is (Not) Good  Everyone has different  ideas about money.</vt:lpstr>
      <vt:lpstr>4  Grande Frozen Drink  How much was your last  grande frozen drink?</vt:lpstr>
      <vt:lpstr>What if You Had Invested $1,000 in The Initial Public Offering of Microsoft?</vt:lpstr>
      <vt:lpstr>What if You Invested $1,000 in Kodak?</vt:lpstr>
      <vt:lpstr>5 The Government  The first paycheck shock.</vt:lpstr>
      <vt:lpstr>6  The Gift  The potential to accumulate wealth increases over a  longer period of time.</vt:lpstr>
      <vt:lpstr>1. The Impact of Giving Money is a tool to help you  achieve what you want.   2. The Grapes Effect Success and passion are linked.   3. Greed is (Not) Good Everyone has different attitudes  about money. Being aware of yours helps you make better choices.   4. Grande Frozen Drink The cost of everything is likely to keep rising.  5. The Government For certain investors, a Roth IRA  may help you minimize taxes.  6. The Gift The potential to accumulate  wealth increases over a longer  period of time.</vt:lpstr>
      <vt:lpstr>Important Information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Cath Birch</dc:creator>
  <cp:lastModifiedBy>Tavai, Tracey</cp:lastModifiedBy>
  <cp:revision>14</cp:revision>
  <cp:lastPrinted>2024-05-20T15:36:55Z</cp:lastPrinted>
  <dcterms:created xsi:type="dcterms:W3CDTF">2024-05-20T10:36:23Z</dcterms:created>
  <dcterms:modified xsi:type="dcterms:W3CDTF">2024-06-18T11:26:45Z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0x0101005197FFD2A19BF140AB437559F1293D23</vt:lpwstr>
  </property>
  <property fmtid="{D5CDD505-2E9C-101B-9397-08002B2CF9AE}" pid="3" name="MediaServiceImageTags">
    <vt:lpwstr/>
  </property>
  <property fmtid="{D5CDD505-2E9C-101B-9397-08002B2CF9AE}" pid="4" name="MSIP_Label_255371c7-7460-4ff3-9f84-e511f91b31bb_Enabled">
    <vt:lpwstr>true</vt:lpwstr>
  </property>
  <property fmtid="{D5CDD505-2E9C-101B-9397-08002B2CF9AE}" pid="5" name="MSIP_Label_255371c7-7460-4ff3-9f84-e511f91b31bb_SetDate">
    <vt:lpwstr>2024-06-07T15:53:41Z</vt:lpwstr>
  </property>
  <property fmtid="{D5CDD505-2E9C-101B-9397-08002B2CF9AE}" pid="6" name="MSIP_Label_255371c7-7460-4ff3-9f84-e511f91b31bb_Method">
    <vt:lpwstr>Standard</vt:lpwstr>
  </property>
  <property fmtid="{D5CDD505-2E9C-101B-9397-08002B2CF9AE}" pid="7" name="MSIP_Label_255371c7-7460-4ff3-9f84-e511f91b31bb_Name">
    <vt:lpwstr>Public</vt:lpwstr>
  </property>
  <property fmtid="{D5CDD505-2E9C-101B-9397-08002B2CF9AE}" pid="8" name="MSIP_Label_255371c7-7460-4ff3-9f84-e511f91b31bb_SiteId">
    <vt:lpwstr>3cb070fe-7299-4f60-b422-59adc339decf</vt:lpwstr>
  </property>
  <property fmtid="{D5CDD505-2E9C-101B-9397-08002B2CF9AE}" pid="9" name="MSIP_Label_255371c7-7460-4ff3-9f84-e511f91b31bb_ActionId">
    <vt:lpwstr>b55de742-996e-482a-9d2c-31b56100497d</vt:lpwstr>
  </property>
  <property fmtid="{D5CDD505-2E9C-101B-9397-08002B2CF9AE}" pid="10" name="MSIP_Label_255371c7-7460-4ff3-9f84-e511f91b31bb_ContentBits">
    <vt:lpwstr>0</vt:lpwstr>
  </property>
</Properties>
</file>