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4" r:id="rId4"/>
    <p:sldMasterId id="2147483729" r:id="rId5"/>
  </p:sldMasterIdLst>
  <p:notesMasterIdLst>
    <p:notesMasterId r:id="rId36"/>
  </p:notesMasterIdLst>
  <p:handoutMasterIdLst>
    <p:handoutMasterId r:id="rId37"/>
  </p:handoutMasterIdLst>
  <p:sldIdLst>
    <p:sldId id="329" r:id="rId6"/>
    <p:sldId id="285" r:id="rId7"/>
    <p:sldId id="261" r:id="rId8"/>
    <p:sldId id="978" r:id="rId9"/>
    <p:sldId id="979" r:id="rId10"/>
    <p:sldId id="980" r:id="rId11"/>
    <p:sldId id="323" r:id="rId12"/>
    <p:sldId id="264" r:id="rId13"/>
    <p:sldId id="291" r:id="rId14"/>
    <p:sldId id="263" r:id="rId15"/>
    <p:sldId id="324" r:id="rId16"/>
    <p:sldId id="294" r:id="rId17"/>
    <p:sldId id="296" r:id="rId18"/>
    <p:sldId id="298" r:id="rId19"/>
    <p:sldId id="327" r:id="rId20"/>
    <p:sldId id="322" r:id="rId21"/>
    <p:sldId id="304" r:id="rId22"/>
    <p:sldId id="305" r:id="rId23"/>
    <p:sldId id="306" r:id="rId24"/>
    <p:sldId id="981" r:id="rId25"/>
    <p:sldId id="310" r:id="rId26"/>
    <p:sldId id="311" r:id="rId27"/>
    <p:sldId id="312" r:id="rId28"/>
    <p:sldId id="313" r:id="rId29"/>
    <p:sldId id="314" r:id="rId30"/>
    <p:sldId id="315" r:id="rId31"/>
    <p:sldId id="316" r:id="rId32"/>
    <p:sldId id="325" r:id="rId33"/>
    <p:sldId id="321" r:id="rId34"/>
    <p:sldId id="286" r:id="rId35"/>
  </p:sldIdLst>
  <p:sldSz cx="12192000" cy="6858000"/>
  <p:notesSz cx="7099300" cy="10234613"/>
  <p:defaultTextStyle>
    <a:defPPr>
      <a:defRPr lang="en-US"/>
    </a:defPPr>
    <a:lvl1pPr marL="0" algn="l" defTabSz="1088473" rtl="0" eaLnBrk="1" latinLnBrk="0" hangingPunct="1">
      <a:defRPr sz="2167" kern="1200">
        <a:solidFill>
          <a:schemeClr val="tx1"/>
        </a:solidFill>
        <a:latin typeface="+mn-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92" userDrawn="1">
          <p15:clr>
            <a:srgbClr val="A4A3A4"/>
          </p15:clr>
        </p15:guide>
        <p15:guide id="11" pos="264" userDrawn="1">
          <p15:clr>
            <a:srgbClr val="A4A3A4"/>
          </p15:clr>
        </p15:guide>
      </p15:sldGuideLst>
    </p:ext>
    <p:ext uri="{2D200454-40CA-4A62-9FC3-DE9A4176ACB9}">
      <p15:notesGuideLst xmlns:p15="http://schemas.microsoft.com/office/powerpoint/2012/main">
        <p15:guide id="1" orient="horz" pos="2822" userDrawn="1">
          <p15:clr>
            <a:srgbClr val="A4A3A4"/>
          </p15:clr>
        </p15:guide>
        <p15:guide id="2" pos="2236" userDrawn="1">
          <p15:clr>
            <a:srgbClr val="A4A3A4"/>
          </p15:clr>
        </p15:guide>
        <p15:guide id="3" pos="301" userDrawn="1">
          <p15:clr>
            <a:srgbClr val="A4A3A4"/>
          </p15:clr>
        </p15:guide>
        <p15:guide id="4" pos="4199" userDrawn="1">
          <p15:clr>
            <a:srgbClr val="A4A3A4"/>
          </p15:clr>
        </p15:guide>
        <p15:guide id="5" orient="horz" pos="476" userDrawn="1">
          <p15:clr>
            <a:srgbClr val="A4A3A4"/>
          </p15:clr>
        </p15:guide>
        <p15:guide id="6" orient="horz" pos="267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DA4"/>
    <a:srgbClr val="197B62"/>
    <a:srgbClr val="209D7D"/>
    <a:srgbClr val="FF00FF"/>
    <a:srgbClr val="00608A"/>
    <a:srgbClr val="596B78"/>
    <a:srgbClr val="FFFFFF"/>
    <a:srgbClr val="96BECF"/>
    <a:srgbClr val="253746"/>
    <a:srgbClr val="D3D7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56008" autoAdjust="0"/>
  </p:normalViewPr>
  <p:slideViewPr>
    <p:cSldViewPr snapToGrid="0">
      <p:cViewPr varScale="1">
        <p:scale>
          <a:sx n="80" d="100"/>
          <a:sy n="80" d="100"/>
        </p:scale>
        <p:origin x="1308" y="90"/>
      </p:cViewPr>
      <p:guideLst>
        <p:guide orient="horz" pos="192"/>
        <p:guide pos="264"/>
      </p:guideLst>
    </p:cSldViewPr>
  </p:slideViewPr>
  <p:outlineViewPr>
    <p:cViewPr>
      <p:scale>
        <a:sx n="33" d="100"/>
        <a:sy n="33" d="100"/>
      </p:scale>
      <p:origin x="0" y="-23868"/>
    </p:cViewPr>
  </p:outlineViewPr>
  <p:notesTextViewPr>
    <p:cViewPr>
      <p:scale>
        <a:sx n="100" d="100"/>
        <a:sy n="100" d="100"/>
      </p:scale>
      <p:origin x="0" y="0"/>
    </p:cViewPr>
  </p:notesTextViewPr>
  <p:sorterViewPr>
    <p:cViewPr>
      <p:scale>
        <a:sx n="40" d="100"/>
        <a:sy n="40" d="100"/>
      </p:scale>
      <p:origin x="0" y="-3948"/>
    </p:cViewPr>
  </p:sorterViewPr>
  <p:notesViewPr>
    <p:cSldViewPr snapToGrid="0">
      <p:cViewPr>
        <p:scale>
          <a:sx n="124" d="100"/>
          <a:sy n="124" d="100"/>
        </p:scale>
        <p:origin x="3640" y="-624"/>
      </p:cViewPr>
      <p:guideLst>
        <p:guide orient="horz" pos="2822"/>
        <p:guide pos="2236"/>
        <p:guide pos="301"/>
        <p:guide pos="4199"/>
        <p:guide orient="horz" pos="476"/>
        <p:guide orient="horz" pos="267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863409197138031"/>
          <c:y val="3.3032702089910645E-2"/>
          <c:w val="0.45858609283428614"/>
          <c:h val="0.89503629683934682"/>
        </c:manualLayout>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0060A8"/>
              </a:solidFill>
              <a:ln>
                <a:noFill/>
              </a:ln>
              <a:effectLst/>
            </c:spPr>
            <c:extLst>
              <c:ext xmlns:c16="http://schemas.microsoft.com/office/drawing/2014/chart" uri="{C3380CC4-5D6E-409C-BE32-E72D297353CC}">
                <c16:uniqueId val="{00000001-3121-9742-8C6B-DECC3533D579}"/>
              </c:ext>
            </c:extLst>
          </c:dPt>
          <c:dPt>
            <c:idx val="1"/>
            <c:invertIfNegative val="0"/>
            <c:bubble3D val="0"/>
            <c:spPr>
              <a:solidFill>
                <a:srgbClr val="008BF5"/>
              </a:solidFill>
              <a:ln>
                <a:noFill/>
              </a:ln>
              <a:effectLst/>
            </c:spPr>
            <c:extLst>
              <c:ext xmlns:c16="http://schemas.microsoft.com/office/drawing/2014/chart" uri="{C3380CC4-5D6E-409C-BE32-E72D297353CC}">
                <c16:uniqueId val="{00000003-3121-9742-8C6B-DECC3533D579}"/>
              </c:ext>
            </c:extLst>
          </c:dPt>
          <c:dPt>
            <c:idx val="2"/>
            <c:invertIfNegative val="0"/>
            <c:bubble3D val="0"/>
            <c:spPr>
              <a:solidFill>
                <a:srgbClr val="166A54"/>
              </a:solidFill>
              <a:ln>
                <a:noFill/>
              </a:ln>
              <a:effectLst/>
            </c:spPr>
            <c:extLst>
              <c:ext xmlns:c16="http://schemas.microsoft.com/office/drawing/2014/chart" uri="{C3380CC4-5D6E-409C-BE32-E72D297353CC}">
                <c16:uniqueId val="{00000004-3121-9742-8C6B-DECC3533D579}"/>
              </c:ext>
            </c:extLst>
          </c:dPt>
          <c:dPt>
            <c:idx val="3"/>
            <c:invertIfNegative val="0"/>
            <c:bubble3D val="0"/>
            <c:spPr>
              <a:solidFill>
                <a:srgbClr val="209D7D"/>
              </a:solidFill>
              <a:ln>
                <a:noFill/>
              </a:ln>
              <a:effectLst/>
            </c:spPr>
            <c:extLst>
              <c:ext xmlns:c16="http://schemas.microsoft.com/office/drawing/2014/chart" uri="{C3380CC4-5D6E-409C-BE32-E72D297353CC}">
                <c16:uniqueId val="{00000005-3121-9742-8C6B-DECC3533D579}"/>
              </c:ext>
            </c:extLst>
          </c:dPt>
          <c:dPt>
            <c:idx val="4"/>
            <c:invertIfNegative val="0"/>
            <c:bubble3D val="0"/>
            <c:spPr>
              <a:solidFill>
                <a:srgbClr val="7749BC"/>
              </a:solidFill>
              <a:ln>
                <a:noFill/>
              </a:ln>
              <a:effectLst/>
            </c:spPr>
            <c:extLst>
              <c:ext xmlns:c16="http://schemas.microsoft.com/office/drawing/2014/chart" uri="{C3380CC4-5D6E-409C-BE32-E72D297353CC}">
                <c16:uniqueId val="{00000006-3121-9742-8C6B-DECC3533D579}"/>
              </c:ext>
            </c:extLst>
          </c:dPt>
          <c:dPt>
            <c:idx val="5"/>
            <c:invertIfNegative val="0"/>
            <c:bubble3D val="0"/>
            <c:spPr>
              <a:solidFill>
                <a:srgbClr val="9E7DCF"/>
              </a:solidFill>
              <a:ln>
                <a:noFill/>
              </a:ln>
              <a:effectLst/>
            </c:spPr>
            <c:extLst>
              <c:ext xmlns:c16="http://schemas.microsoft.com/office/drawing/2014/chart" uri="{C3380CC4-5D6E-409C-BE32-E72D297353CC}">
                <c16:uniqueId val="{0000000B-AE25-2847-A2A8-73664E040AD4}"/>
              </c:ext>
            </c:extLst>
          </c:dPt>
          <c:dPt>
            <c:idx val="6"/>
            <c:invertIfNegative val="0"/>
            <c:bubble3D val="0"/>
            <c:spPr>
              <a:solidFill>
                <a:srgbClr val="AE3260"/>
              </a:solidFill>
              <a:ln>
                <a:noFill/>
              </a:ln>
              <a:effectLst/>
            </c:spPr>
            <c:extLst>
              <c:ext xmlns:c16="http://schemas.microsoft.com/office/drawing/2014/chart" uri="{C3380CC4-5D6E-409C-BE32-E72D297353CC}">
                <c16:uniqueId val="{0000000D-AE25-2847-A2A8-73664E040AD4}"/>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1-3121-9742-8C6B-DECC3533D579}"/>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Client passed away/beneficiaries 
left after inheriting assets</c:v>
                </c:pt>
                <c:pt idx="1">
                  <c:v>Client had relationship with another 
financial professional</c:v>
                </c:pt>
                <c:pt idx="2">
                  <c:v>Client followed family or friend to 
a new financial professional</c:v>
                </c:pt>
                <c:pt idx="3">
                  <c:v>Client was unhappy with 
investment performance</c:v>
                </c:pt>
                <c:pt idx="4">
                  <c:v>Key financial professional or 
partner left the firm</c:v>
                </c:pt>
                <c:pt idx="5">
                  <c:v>Client felt fees were too high</c:v>
                </c:pt>
                <c:pt idx="6">
                  <c:v>Client was unhappy with 
the service provided</c:v>
                </c:pt>
              </c:strCache>
            </c:strRef>
          </c:cat>
          <c:val>
            <c:numRef>
              <c:f>Sheet1!$B$2:$B$8</c:f>
              <c:numCache>
                <c:formatCode>0%</c:formatCode>
                <c:ptCount val="7"/>
                <c:pt idx="0">
                  <c:v>0.55000000000000004</c:v>
                </c:pt>
                <c:pt idx="1">
                  <c:v>0.4</c:v>
                </c:pt>
                <c:pt idx="2">
                  <c:v>0.23</c:v>
                </c:pt>
                <c:pt idx="3">
                  <c:v>0.21</c:v>
                </c:pt>
                <c:pt idx="4">
                  <c:v>0.19</c:v>
                </c:pt>
                <c:pt idx="5">
                  <c:v>0.15</c:v>
                </c:pt>
                <c:pt idx="6">
                  <c:v>0.08</c:v>
                </c:pt>
              </c:numCache>
            </c:numRef>
          </c:val>
          <c:extLst>
            <c:ext xmlns:c16="http://schemas.microsoft.com/office/drawing/2014/chart" uri="{C3380CC4-5D6E-409C-BE32-E72D297353CC}">
              <c16:uniqueId val="{00000002-3121-9742-8C6B-DECC3533D579}"/>
            </c:ext>
          </c:extLst>
        </c:ser>
        <c:dLbls>
          <c:showLegendKey val="0"/>
          <c:showVal val="0"/>
          <c:showCatName val="0"/>
          <c:showSerName val="0"/>
          <c:showPercent val="0"/>
          <c:showBubbleSize val="0"/>
        </c:dLbls>
        <c:gapWidth val="75"/>
        <c:axId val="131133055"/>
        <c:axId val="131922031"/>
      </c:barChart>
      <c:catAx>
        <c:axId val="131133055"/>
        <c:scaling>
          <c:orientation val="maxMin"/>
        </c:scaling>
        <c:delete val="0"/>
        <c:axPos val="l"/>
        <c:numFmt formatCode="General" sourceLinked="1"/>
        <c:majorTickMark val="none"/>
        <c:minorTickMark val="none"/>
        <c:tickLblPos val="nextTo"/>
        <c:spPr>
          <a:noFill/>
          <a:ln w="12700" cap="flat" cmpd="sng" algn="ctr">
            <a:solidFill>
              <a:schemeClr val="accent4"/>
            </a:solidFill>
            <a:round/>
          </a:ln>
          <a:effectLst/>
        </c:spPr>
        <c:txPr>
          <a:bodyPr rot="-60000000" spcFirstLastPara="1" vertOverflow="ellipsis" vert="horz" wrap="square" anchor="ctr" anchorCtr="1"/>
          <a:lstStyle/>
          <a:p>
            <a:pPr algn="r">
              <a:lnSpc>
                <a:spcPct val="90000"/>
              </a:lnSpc>
              <a:defRPr sz="1800" b="0" i="0" u="none" strike="noStrike" kern="1200" baseline="0">
                <a:solidFill>
                  <a:schemeClr val="tx1"/>
                </a:solidFill>
                <a:latin typeface="+mn-lt"/>
                <a:ea typeface="+mn-ea"/>
                <a:cs typeface="+mn-cs"/>
              </a:defRPr>
            </a:pPr>
            <a:endParaRPr lang="en-US"/>
          </a:p>
        </c:txPr>
        <c:crossAx val="131922031"/>
        <c:crosses val="autoZero"/>
        <c:auto val="1"/>
        <c:lblAlgn val="ctr"/>
        <c:lblOffset val="100"/>
        <c:noMultiLvlLbl val="0"/>
      </c:catAx>
      <c:valAx>
        <c:axId val="131922031"/>
        <c:scaling>
          <c:orientation val="minMax"/>
        </c:scaling>
        <c:delete val="1"/>
        <c:axPos val="t"/>
        <c:numFmt formatCode="0%" sourceLinked="1"/>
        <c:majorTickMark val="none"/>
        <c:minorTickMark val="none"/>
        <c:tickLblPos val="low"/>
        <c:crossAx val="13113305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40355229568906"/>
          <c:y val="4.0913012582634092E-2"/>
          <c:w val="0.31410752166253186"/>
          <c:h val="0.93720913873915257"/>
        </c:manualLayout>
      </c:layout>
      <c:doughnutChart>
        <c:varyColors val="1"/>
        <c:ser>
          <c:idx val="0"/>
          <c:order val="0"/>
          <c:tx>
            <c:strRef>
              <c:f>Sheet1!$B$1</c:f>
              <c:strCache>
                <c:ptCount val="1"/>
                <c:pt idx="0">
                  <c:v>Sales</c:v>
                </c:pt>
              </c:strCache>
            </c:strRef>
          </c:tx>
          <c:dPt>
            <c:idx val="0"/>
            <c:bubble3D val="0"/>
            <c:spPr>
              <a:solidFill>
                <a:srgbClr val="0060A8"/>
              </a:solidFill>
              <a:ln w="19050">
                <a:solidFill>
                  <a:schemeClr val="lt1"/>
                </a:solidFill>
              </a:ln>
              <a:effectLst/>
            </c:spPr>
            <c:extLst>
              <c:ext xmlns:c16="http://schemas.microsoft.com/office/drawing/2014/chart" uri="{C3380CC4-5D6E-409C-BE32-E72D297353CC}">
                <c16:uniqueId val="{00000001-0C7F-1244-AC55-54332D07C1B8}"/>
              </c:ext>
            </c:extLst>
          </c:dPt>
          <c:dPt>
            <c:idx val="1"/>
            <c:bubble3D val="0"/>
            <c:spPr>
              <a:solidFill>
                <a:srgbClr val="209D7D"/>
              </a:solidFill>
              <a:ln w="19050">
                <a:solidFill>
                  <a:schemeClr val="lt1"/>
                </a:solidFill>
              </a:ln>
              <a:effectLst/>
            </c:spPr>
            <c:extLst>
              <c:ext xmlns:c16="http://schemas.microsoft.com/office/drawing/2014/chart" uri="{C3380CC4-5D6E-409C-BE32-E72D297353CC}">
                <c16:uniqueId val="{00000003-0C7F-1244-AC55-54332D07C1B8}"/>
              </c:ext>
            </c:extLst>
          </c:dPt>
          <c:dPt>
            <c:idx val="2"/>
            <c:bubble3D val="0"/>
            <c:spPr>
              <a:solidFill>
                <a:srgbClr val="7749BC"/>
              </a:solidFill>
              <a:ln w="19050">
                <a:solidFill>
                  <a:schemeClr val="lt1"/>
                </a:solidFill>
              </a:ln>
              <a:effectLst/>
            </c:spPr>
            <c:extLst>
              <c:ext xmlns:c16="http://schemas.microsoft.com/office/drawing/2014/chart" uri="{C3380CC4-5D6E-409C-BE32-E72D297353CC}">
                <c16:uniqueId val="{00000005-0C7F-1244-AC55-54332D07C1B8}"/>
              </c:ext>
            </c:extLst>
          </c:dPt>
          <c:dLbls>
            <c:dLbl>
              <c:idx val="0"/>
              <c:layout>
                <c:manualLayout>
                  <c:x val="0.2166382253768058"/>
                  <c:y val="-3.5163723144381945E-2"/>
                </c:manualLayout>
              </c:layout>
              <c:tx>
                <c:rich>
                  <a:bodyPr rot="0" spcFirstLastPara="1" vertOverflow="ellipsis" vert="horz" wrap="square" lIns="0" tIns="0" rIns="0" bIns="0" anchor="ctr" anchorCtr="0">
                    <a:noAutofit/>
                  </a:bodyPr>
                  <a:lstStyle/>
                  <a:p>
                    <a:pPr algn="l">
                      <a:defRPr sz="1800" b="0" i="0" u="none" strike="noStrike" kern="1200" baseline="0">
                        <a:solidFill>
                          <a:schemeClr val="tx1"/>
                        </a:solidFill>
                        <a:latin typeface="+mn-lt"/>
                        <a:ea typeface="+mn-ea"/>
                        <a:cs typeface="+mn-cs"/>
                      </a:defRPr>
                    </a:pPr>
                    <a:fld id="{28E17C20-19C1-4199-B907-FC1878B30D18}" type="CATEGORYNAME">
                      <a:rPr lang="en-US" sz="1800" b="0" dirty="0">
                        <a:solidFill>
                          <a:schemeClr val="tx1"/>
                        </a:solidFill>
                      </a:rPr>
                      <a:pPr algn="l">
                        <a:defRPr sz="1800">
                          <a:solidFill>
                            <a:schemeClr val="tx1"/>
                          </a:solidFill>
                        </a:defRPr>
                      </a:pPr>
                      <a:t>[CATEGORY NAME]</a:t>
                    </a:fld>
                    <a:r>
                      <a:rPr lang="en-US" sz="1800" b="1" baseline="0" dirty="0">
                        <a:solidFill>
                          <a:schemeClr val="tx1"/>
                        </a:solidFill>
                      </a:rPr>
                      <a:t> </a:t>
                    </a:r>
                    <a:fld id="{0D5CA5DA-2CA6-43E3-B4F9-040B100990EB}" type="PERCENTAGE">
                      <a:rPr lang="en-US" sz="1800" b="1" baseline="0" dirty="0">
                        <a:solidFill>
                          <a:schemeClr val="tx1"/>
                        </a:solidFill>
                      </a:rPr>
                      <a:pPr algn="l">
                        <a:defRPr sz="1800">
                          <a:solidFill>
                            <a:schemeClr val="tx1"/>
                          </a:solidFill>
                        </a:defRPr>
                      </a:pPr>
                      <a:t>[PERCENTAGE]</a:t>
                    </a:fld>
                    <a:endParaRPr lang="en-US" sz="1800" b="1" baseline="0" dirty="0">
                      <a:solidFill>
                        <a:schemeClr val="tx1"/>
                      </a:solidFill>
                    </a:endParaRPr>
                  </a:p>
                </c:rich>
              </c:tx>
              <c:spPr>
                <a:noFill/>
                <a:ln>
                  <a:noFill/>
                </a:ln>
                <a:effectLst/>
              </c:spPr>
              <c:txPr>
                <a:bodyPr rot="0" spcFirstLastPara="1" vertOverflow="ellipsis" vert="horz" wrap="square" lIns="0" tIns="0" rIns="0" bIns="0" anchor="ctr" anchorCtr="0">
                  <a:noAutofit/>
                </a:bodyPr>
                <a:lstStyle/>
                <a:p>
                  <a:pPr algn="l">
                    <a:defRPr sz="1800" b="0" i="0" u="none" strike="noStrike" kern="1200" baseline="0">
                      <a:solidFill>
                        <a:schemeClr val="tx1"/>
                      </a:solidFill>
                      <a:latin typeface="+mn-lt"/>
                      <a:ea typeface="+mn-ea"/>
                      <a:cs typeface="+mn-cs"/>
                    </a:defRPr>
                  </a:pPr>
                  <a:endParaRPr lang="en-US"/>
                </a:p>
              </c:txPr>
              <c:showLegendKey val="0"/>
              <c:showVal val="0"/>
              <c:showCatName val="1"/>
              <c:showSerName val="0"/>
              <c:showPercent val="1"/>
              <c:showBubbleSize val="0"/>
              <c:separator> </c:separator>
              <c:extLst>
                <c:ext xmlns:c15="http://schemas.microsoft.com/office/drawing/2012/chart" uri="{CE6537A1-D6FC-4f65-9D91-7224C49458BB}">
                  <c15:layout>
                    <c:manualLayout>
                      <c:w val="0.25397985913593962"/>
                      <c:h val="7.3996957683486395E-2"/>
                    </c:manualLayout>
                  </c15:layout>
                  <c15:dlblFieldTable/>
                  <c15:showDataLabelsRange val="0"/>
                </c:ext>
                <c:ext xmlns:c16="http://schemas.microsoft.com/office/drawing/2014/chart" uri="{C3380CC4-5D6E-409C-BE32-E72D297353CC}">
                  <c16:uniqueId val="{00000001-0C7F-1244-AC55-54332D07C1B8}"/>
                </c:ext>
              </c:extLst>
            </c:dLbl>
            <c:dLbl>
              <c:idx val="1"/>
              <c:layout>
                <c:manualLayout>
                  <c:x val="-0.23280915937413726"/>
                  <c:y val="5.6568162961842958E-2"/>
                </c:manualLayout>
              </c:layout>
              <c:tx>
                <c:rich>
                  <a:bodyPr rot="0" spcFirstLastPara="1" vertOverflow="ellipsis" vert="horz" wrap="square" lIns="0" tIns="0" rIns="0" bIns="0" anchor="ctr" anchorCtr="0">
                    <a:noAutofit/>
                  </a:bodyPr>
                  <a:lstStyle/>
                  <a:p>
                    <a:pPr algn="r">
                      <a:defRPr sz="1800" b="0" i="0" u="none" strike="noStrike" kern="1200" baseline="0">
                        <a:solidFill>
                          <a:schemeClr val="tx1"/>
                        </a:solidFill>
                        <a:latin typeface="+mn-lt"/>
                        <a:ea typeface="+mn-ea"/>
                        <a:cs typeface="+mn-cs"/>
                      </a:defRPr>
                    </a:pPr>
                    <a:fld id="{023C8944-11A2-4B5D-8D41-2D7DEF322891}" type="CATEGORYNAME">
                      <a:rPr lang="en-US" sz="1800" b="0" smtClean="0">
                        <a:solidFill>
                          <a:schemeClr val="tx1"/>
                        </a:solidFill>
                      </a:rPr>
                      <a:pPr algn="r">
                        <a:defRPr sz="1800">
                          <a:solidFill>
                            <a:schemeClr val="tx1"/>
                          </a:solidFill>
                        </a:defRPr>
                      </a:pPr>
                      <a:t>[CATEGORY NAME]</a:t>
                    </a:fld>
                    <a:fld id="{83E465CF-F0F7-4A97-AABC-FE15DB721D2E}" type="PERCENTAGE">
                      <a:rPr lang="en-US" sz="1800" b="1" baseline="0" smtClean="0">
                        <a:solidFill>
                          <a:schemeClr val="tx1"/>
                        </a:solidFill>
                      </a:rPr>
                      <a:pPr algn="r">
                        <a:defRPr sz="1800">
                          <a:solidFill>
                            <a:schemeClr val="tx1"/>
                          </a:solidFill>
                        </a:defRPr>
                      </a:pPr>
                      <a:t>[PERCENTAGE]</a:t>
                    </a:fld>
                    <a:endParaRPr lang="en-US"/>
                  </a:p>
                </c:rich>
              </c:tx>
              <c:spPr>
                <a:noFill/>
                <a:ln>
                  <a:noFill/>
                </a:ln>
                <a:effectLst/>
              </c:spPr>
              <c:txPr>
                <a:bodyPr rot="0" spcFirstLastPara="1" vertOverflow="ellipsis" vert="horz" wrap="square" lIns="0" tIns="0" rIns="0" bIns="0" anchor="ctr" anchorCtr="0">
                  <a:noAutofit/>
                </a:bodyPr>
                <a:lstStyle/>
                <a:p>
                  <a:pPr algn="r">
                    <a:defRPr sz="1800" b="0" i="0" u="none" strike="noStrike" kern="1200" baseline="0">
                      <a:solidFill>
                        <a:schemeClr val="tx1"/>
                      </a:solidFill>
                      <a:latin typeface="+mn-lt"/>
                      <a:ea typeface="+mn-ea"/>
                      <a:cs typeface="+mn-cs"/>
                    </a:defRPr>
                  </a:pPr>
                  <a:endParaRPr lang="en-US"/>
                </a:p>
              </c:txPr>
              <c:showLegendKey val="0"/>
              <c:showVal val="0"/>
              <c:showCatName val="0"/>
              <c:showSerName val="1"/>
              <c:showPercent val="1"/>
              <c:showBubbleSize val="0"/>
              <c:separator> </c:separator>
              <c:extLst>
                <c:ext xmlns:c15="http://schemas.microsoft.com/office/drawing/2012/chart" uri="{CE6537A1-D6FC-4f65-9D91-7224C49458BB}">
                  <c15:layout>
                    <c:manualLayout>
                      <c:w val="0.20147348686702665"/>
                      <c:h val="7.3996957683486408E-2"/>
                    </c:manualLayout>
                  </c15:layout>
                  <c15:dlblFieldTable/>
                  <c15:showDataLabelsRange val="0"/>
                </c:ext>
                <c:ext xmlns:c16="http://schemas.microsoft.com/office/drawing/2014/chart" uri="{C3380CC4-5D6E-409C-BE32-E72D297353CC}">
                  <c16:uniqueId val="{00000003-0C7F-1244-AC55-54332D07C1B8}"/>
                </c:ext>
              </c:extLst>
            </c:dLbl>
            <c:dLbl>
              <c:idx val="2"/>
              <c:layout>
                <c:manualLayout>
                  <c:x val="-0.18250525933233341"/>
                  <c:y val="-5.8096784958109167E-2"/>
                </c:manualLayout>
              </c:layout>
              <c:tx>
                <c:rich>
                  <a:bodyPr rot="0" spcFirstLastPara="1" vertOverflow="ellipsis" horzOverflow="clip" vert="horz" wrap="square" lIns="0" tIns="0" rIns="0" bIns="0" anchor="ctr" anchorCtr="0">
                    <a:spAutoFit/>
                  </a:bodyPr>
                  <a:lstStyle/>
                  <a:p>
                    <a:pPr algn="r">
                      <a:defRPr sz="1800" b="0" i="0" u="none" strike="noStrike" kern="1200" baseline="0">
                        <a:solidFill>
                          <a:schemeClr val="tx1"/>
                        </a:solidFill>
                        <a:latin typeface="+mn-lt"/>
                        <a:ea typeface="+mn-ea"/>
                        <a:cs typeface="+mn-cs"/>
                      </a:defRPr>
                    </a:pPr>
                    <a:fld id="{188C6E11-2CCB-4274-80F1-21D71971D6BB}" type="CATEGORYNAME">
                      <a:rPr lang="en-US" sz="1800" b="0" smtClean="0">
                        <a:solidFill>
                          <a:schemeClr val="tx1"/>
                        </a:solidFill>
                      </a:rPr>
                      <a:pPr algn="r">
                        <a:defRPr sz="1800">
                          <a:solidFill>
                            <a:schemeClr val="tx1"/>
                          </a:solidFill>
                        </a:defRPr>
                      </a:pPr>
                      <a:t>[CATEGORY NAME]</a:t>
                    </a:fld>
                    <a:r>
                      <a:rPr lang="en-US" sz="1800" b="1" baseline="0" dirty="0">
                        <a:solidFill>
                          <a:schemeClr val="tx1"/>
                        </a:solidFill>
                      </a:rPr>
                      <a:t> </a:t>
                    </a:r>
                    <a:fld id="{54BE625D-05EC-4483-A4C8-6254AA4AECA3}" type="PERCENTAGE">
                      <a:rPr lang="en-US" sz="1800" b="1" baseline="0" dirty="0">
                        <a:solidFill>
                          <a:schemeClr val="tx1"/>
                        </a:solidFill>
                      </a:rPr>
                      <a:pPr algn="r">
                        <a:defRPr sz="1800">
                          <a:solidFill>
                            <a:schemeClr val="tx1"/>
                          </a:solidFill>
                        </a:defRPr>
                      </a:pPr>
                      <a:t>[PERCENTAGE]</a:t>
                    </a:fld>
                    <a:endParaRPr lang="en-US" sz="1800" b="1" baseline="0" dirty="0">
                      <a:solidFill>
                        <a:schemeClr val="tx1"/>
                      </a:solidFill>
                    </a:endParaRPr>
                  </a:p>
                </c:rich>
              </c:tx>
              <c:spPr>
                <a:noFill/>
                <a:ln>
                  <a:noFill/>
                </a:ln>
                <a:effectLst/>
              </c:spPr>
              <c:txPr>
                <a:bodyPr rot="0" spcFirstLastPara="1" vertOverflow="ellipsis" horzOverflow="clip" vert="horz" wrap="square" lIns="0" tIns="0" rIns="0" bIns="0" anchor="ctr" anchorCtr="0">
                  <a:spAutoFit/>
                </a:bodyPr>
                <a:lstStyle/>
                <a:p>
                  <a:pPr algn="r">
                    <a:defRPr sz="1800" b="0" i="0" u="none" strike="noStrike" kern="1200" baseline="0">
                      <a:solidFill>
                        <a:schemeClr val="tx1"/>
                      </a:solidFill>
                      <a:latin typeface="+mn-lt"/>
                      <a:ea typeface="+mn-ea"/>
                      <a:cs typeface="+mn-cs"/>
                    </a:defRPr>
                  </a:pPr>
                  <a:endParaRPr lang="en-US"/>
                </a:p>
              </c:txPr>
              <c:showLegendKey val="0"/>
              <c:showVal val="0"/>
              <c:showCatName val="0"/>
              <c:showSerName val="1"/>
              <c:showPercent val="1"/>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manualLayout>
                      <c:w val="0.14993917576433902"/>
                      <c:h val="6.3912964130231162E-2"/>
                    </c:manualLayout>
                  </c15:layout>
                  <c15:dlblFieldTable/>
                  <c15:showDataLabelsRange val="0"/>
                </c:ext>
                <c:ext xmlns:c16="http://schemas.microsoft.com/office/drawing/2014/chart" uri="{C3380CC4-5D6E-409C-BE32-E72D297353CC}">
                  <c16:uniqueId val="{00000005-0C7F-1244-AC55-54332D07C1B8}"/>
                </c:ext>
              </c:extLst>
            </c:dLbl>
            <c:spPr>
              <a:noFill/>
              <a:ln>
                <a:noFill/>
              </a:ln>
              <a:effectLst/>
            </c:spPr>
            <c:txPr>
              <a:bodyPr rot="0" spcFirstLastPara="1" vertOverflow="ellipsis" vert="horz" wrap="square" lIns="38100" tIns="19050" rIns="38100" bIns="19050" anchor="ctr" anchorCtr="0">
                <a:spAutoFit/>
              </a:bodyPr>
              <a:lstStyle/>
              <a:p>
                <a:pPr algn="l">
                  <a:defRPr sz="1800" b="0" i="0" u="none" strike="noStrike" kern="1200" baseline="0">
                    <a:solidFill>
                      <a:schemeClr val="tx1"/>
                    </a:solidFill>
                    <a:latin typeface="+mn-lt"/>
                    <a:ea typeface="+mn-ea"/>
                    <a:cs typeface="+mn-cs"/>
                  </a:defRPr>
                </a:pPr>
                <a:endParaRPr lang="en-US"/>
              </a:p>
            </c:txPr>
            <c:showLegendKey val="0"/>
            <c:showVal val="1"/>
            <c:showCatName val="0"/>
            <c:showSerName val="0"/>
            <c:showPercent val="1"/>
            <c:showBubbleSize val="0"/>
            <c:showLeaderLines val="1"/>
            <c:leaderLines>
              <c:spPr>
                <a:ln w="6350" cap="flat" cmpd="sng" algn="ctr">
                  <a:solidFill>
                    <a:schemeClr val="tx1"/>
                  </a:solidFill>
                  <a:round/>
                </a:ln>
                <a:effectLst/>
              </c:spPr>
            </c:leaderLines>
            <c:extLst>
              <c:ext xmlns:c15="http://schemas.microsoft.com/office/drawing/2012/chart" uri="{CE6537A1-D6FC-4f65-9D91-7224C49458BB}"/>
            </c:extLst>
          </c:dLbls>
          <c:cat>
            <c:strRef>
              <c:f>Sheet1!$A$2:$A$4</c:f>
              <c:strCache>
                <c:ptCount val="3"/>
                <c:pt idx="0">
                  <c:v>No Children</c:v>
                </c:pt>
                <c:pt idx="1">
                  <c:v>Traditional </c:v>
                </c:pt>
                <c:pt idx="2">
                  <c:v>Modern</c:v>
                </c:pt>
              </c:strCache>
            </c:strRef>
          </c:cat>
          <c:val>
            <c:numRef>
              <c:f>Sheet1!$B$2:$B$4</c:f>
              <c:numCache>
                <c:formatCode>0%</c:formatCode>
                <c:ptCount val="3"/>
                <c:pt idx="0">
                  <c:v>0.45</c:v>
                </c:pt>
                <c:pt idx="1">
                  <c:v>0.27</c:v>
                </c:pt>
                <c:pt idx="2">
                  <c:v>0.28000000000000003</c:v>
                </c:pt>
              </c:numCache>
            </c:numRef>
          </c:val>
          <c:extLst>
            <c:ext xmlns:c16="http://schemas.microsoft.com/office/drawing/2014/chart" uri="{C3380CC4-5D6E-409C-BE32-E72D297353CC}">
              <c16:uniqueId val="{00000006-0C7F-1244-AC55-54332D07C1B8}"/>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30BAF15-9A5E-4C51-8B89-60232A5BDA3C}"/>
              </a:ext>
            </a:extLst>
          </p:cNvPr>
          <p:cNvSpPr>
            <a:spLocks noGrp="1"/>
          </p:cNvSpPr>
          <p:nvPr>
            <p:ph type="hdr" sz="quarter"/>
          </p:nvPr>
        </p:nvSpPr>
        <p:spPr>
          <a:xfrm>
            <a:off x="1" y="1"/>
            <a:ext cx="3076688" cy="513842"/>
          </a:xfrm>
          <a:prstGeom prst="rect">
            <a:avLst/>
          </a:prstGeom>
        </p:spPr>
        <p:txBody>
          <a:bodyPr vert="horz" lIns="95674" tIns="47837" rIns="95674" bIns="47837" rtlCol="0"/>
          <a:lstStyle>
            <a:lvl1pPr algn="l">
              <a:defRPr sz="1300"/>
            </a:lvl1pPr>
          </a:lstStyle>
          <a:p>
            <a:endParaRPr lang="en-US" dirty="0"/>
          </a:p>
        </p:txBody>
      </p:sp>
      <p:sp>
        <p:nvSpPr>
          <p:cNvPr id="3" name="Date Placeholder 2">
            <a:extLst>
              <a:ext uri="{FF2B5EF4-FFF2-40B4-BE49-F238E27FC236}">
                <a16:creationId xmlns:a16="http://schemas.microsoft.com/office/drawing/2014/main" id="{3AF21DEE-BF21-487D-A450-FFF6EFE3229B}"/>
              </a:ext>
            </a:extLst>
          </p:cNvPr>
          <p:cNvSpPr>
            <a:spLocks noGrp="1"/>
          </p:cNvSpPr>
          <p:nvPr>
            <p:ph type="dt" sz="quarter" idx="1"/>
          </p:nvPr>
        </p:nvSpPr>
        <p:spPr>
          <a:xfrm>
            <a:off x="4020988" y="1"/>
            <a:ext cx="3076688" cy="513842"/>
          </a:xfrm>
          <a:prstGeom prst="rect">
            <a:avLst/>
          </a:prstGeom>
        </p:spPr>
        <p:txBody>
          <a:bodyPr vert="horz" lIns="95674" tIns="47837" rIns="95674" bIns="47837" rtlCol="0"/>
          <a:lstStyle>
            <a:lvl1pPr algn="r">
              <a:defRPr sz="1300"/>
            </a:lvl1pPr>
          </a:lstStyle>
          <a:p>
            <a:fld id="{7CB21309-5326-44C6-A140-CF8CC1729AAE}" type="datetimeFigureOut">
              <a:rPr lang="en-US" smtClean="0"/>
              <a:t>07/09/2024</a:t>
            </a:fld>
            <a:endParaRPr lang="en-US" dirty="0"/>
          </a:p>
        </p:txBody>
      </p:sp>
      <p:sp>
        <p:nvSpPr>
          <p:cNvPr id="4" name="Footer Placeholder 3">
            <a:extLst>
              <a:ext uri="{FF2B5EF4-FFF2-40B4-BE49-F238E27FC236}">
                <a16:creationId xmlns:a16="http://schemas.microsoft.com/office/drawing/2014/main" id="{748CB3F3-83F9-4A21-91BC-F3C92AA90868}"/>
              </a:ext>
            </a:extLst>
          </p:cNvPr>
          <p:cNvSpPr>
            <a:spLocks noGrp="1"/>
          </p:cNvSpPr>
          <p:nvPr>
            <p:ph type="ftr" sz="quarter" idx="2"/>
          </p:nvPr>
        </p:nvSpPr>
        <p:spPr>
          <a:xfrm>
            <a:off x="1" y="9720771"/>
            <a:ext cx="3076688" cy="513842"/>
          </a:xfrm>
          <a:prstGeom prst="rect">
            <a:avLst/>
          </a:prstGeom>
        </p:spPr>
        <p:txBody>
          <a:bodyPr vert="horz" lIns="95674" tIns="47837" rIns="95674" bIns="47837"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0A421CBC-333D-4BDB-9F41-7F2208E564B0}"/>
              </a:ext>
            </a:extLst>
          </p:cNvPr>
          <p:cNvSpPr>
            <a:spLocks noGrp="1"/>
          </p:cNvSpPr>
          <p:nvPr>
            <p:ph type="sldNum" sz="quarter" idx="3"/>
          </p:nvPr>
        </p:nvSpPr>
        <p:spPr>
          <a:xfrm>
            <a:off x="4020988" y="9720771"/>
            <a:ext cx="3076688" cy="513842"/>
          </a:xfrm>
          <a:prstGeom prst="rect">
            <a:avLst/>
          </a:prstGeom>
        </p:spPr>
        <p:txBody>
          <a:bodyPr vert="horz" lIns="95674" tIns="47837" rIns="95674" bIns="47837" rtlCol="0" anchor="b"/>
          <a:lstStyle>
            <a:lvl1pPr algn="r">
              <a:defRPr sz="1300"/>
            </a:lvl1pPr>
          </a:lstStyle>
          <a:p>
            <a:fld id="{75C24113-2710-4130-8BC6-F7CF879AC554}" type="slidenum">
              <a:rPr lang="en-US" smtClean="0"/>
              <a:t>‹#›</a:t>
            </a:fld>
            <a:endParaRPr lang="en-US" dirty="0"/>
          </a:p>
        </p:txBody>
      </p:sp>
    </p:spTree>
    <p:extLst>
      <p:ext uri="{BB962C8B-B14F-4D97-AF65-F5344CB8AC3E}">
        <p14:creationId xmlns:p14="http://schemas.microsoft.com/office/powerpoint/2010/main" val="357693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DE066F8-C899-4300-B34D-577E8AF4E0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7099299" cy="10234612"/>
          </a:xfrm>
          <a:prstGeom prst="rect">
            <a:avLst/>
          </a:prstGeom>
        </p:spPr>
      </p:pic>
      <p:sp>
        <p:nvSpPr>
          <p:cNvPr id="4" name="Slide Image Placeholder 3"/>
          <p:cNvSpPr>
            <a:spLocks noGrp="1" noRot="1" noChangeAspect="1"/>
          </p:cNvSpPr>
          <p:nvPr>
            <p:ph type="sldImg" idx="2"/>
          </p:nvPr>
        </p:nvSpPr>
        <p:spPr>
          <a:xfrm>
            <a:off x="479425" y="822325"/>
            <a:ext cx="6140450" cy="3454400"/>
          </a:xfrm>
          <a:prstGeom prst="rect">
            <a:avLst/>
          </a:prstGeom>
          <a:noFill/>
          <a:ln w="12700">
            <a:solidFill>
              <a:prstClr val="black"/>
            </a:solidFill>
          </a:ln>
        </p:spPr>
        <p:txBody>
          <a:bodyPr vert="horz" lIns="95674" tIns="47837" rIns="95674" bIns="47837" rtlCol="0" anchor="ctr"/>
          <a:lstStyle/>
          <a:p>
            <a:endParaRPr lang="en-US" dirty="0"/>
          </a:p>
        </p:txBody>
      </p:sp>
      <p:sp>
        <p:nvSpPr>
          <p:cNvPr id="5" name="Notes Placeholder 4"/>
          <p:cNvSpPr>
            <a:spLocks noGrp="1"/>
          </p:cNvSpPr>
          <p:nvPr>
            <p:ph type="body" sz="quarter" idx="3"/>
          </p:nvPr>
        </p:nvSpPr>
        <p:spPr>
          <a:xfrm>
            <a:off x="754917" y="4468594"/>
            <a:ext cx="5589467" cy="4873625"/>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6055285" y="9874665"/>
            <a:ext cx="377007" cy="221740"/>
          </a:xfrm>
          <a:prstGeom prst="rect">
            <a:avLst/>
          </a:prstGeom>
        </p:spPr>
        <p:txBody>
          <a:bodyPr vert="horz" lIns="0" tIns="0" rIns="0" bIns="0" rtlCol="0" anchor="ctr"/>
          <a:lstStyle>
            <a:lvl1pPr algn="ctr">
              <a:defRPr sz="900">
                <a:solidFill>
                  <a:srgbClr val="054C70"/>
                </a:solidFill>
                <a:latin typeface="+mj-lt"/>
              </a:defRPr>
            </a:lvl1pPr>
          </a:lstStyle>
          <a:p>
            <a:fld id="{CFA5BF29-3A85-45E8-9EC2-6FCFBE5E0498}" type="slidenum">
              <a:rPr lang="en-US" smtClean="0"/>
              <a:pPr/>
              <a:t>‹#›</a:t>
            </a:fld>
            <a:endParaRPr lang="en-US" dirty="0"/>
          </a:p>
        </p:txBody>
      </p:sp>
    </p:spTree>
    <p:extLst>
      <p:ext uri="{BB962C8B-B14F-4D97-AF65-F5344CB8AC3E}">
        <p14:creationId xmlns:p14="http://schemas.microsoft.com/office/powerpoint/2010/main" val="1556429729"/>
      </p:ext>
    </p:extLst>
  </p:cSld>
  <p:clrMap bg1="lt1" tx1="dk1" bg2="lt2" tx2="dk2" accent1="accent1" accent2="accent2" accent3="accent3" accent4="accent4" accent5="accent5" accent6="accent6" hlink="hlink" folHlink="folHlink"/>
  <p:notesStyle>
    <a:lvl1pPr marL="0" algn="l" defTabSz="1088473" rtl="0" eaLnBrk="1" latinLnBrk="0" hangingPunct="1">
      <a:defRPr sz="1000" kern="1200">
        <a:solidFill>
          <a:schemeClr val="tx1"/>
        </a:solidFill>
        <a:latin typeface="+mn-lt"/>
        <a:ea typeface="+mn-ea"/>
        <a:cs typeface="+mn-cs"/>
      </a:defRPr>
    </a:lvl1pPr>
    <a:lvl2pPr marL="544237" algn="l" defTabSz="1088473" rtl="0" eaLnBrk="1" latinLnBrk="0" hangingPunct="1">
      <a:defRPr sz="1000" kern="1200">
        <a:solidFill>
          <a:schemeClr val="tx1"/>
        </a:solidFill>
        <a:latin typeface="+mn-lt"/>
        <a:ea typeface="+mn-ea"/>
        <a:cs typeface="+mn-cs"/>
      </a:defRPr>
    </a:lvl2pPr>
    <a:lvl3pPr marL="1088473" algn="l" defTabSz="1088473" rtl="0" eaLnBrk="1" latinLnBrk="0" hangingPunct="1">
      <a:defRPr sz="1000" kern="1200">
        <a:solidFill>
          <a:schemeClr val="tx1"/>
        </a:solidFill>
        <a:latin typeface="+mn-lt"/>
        <a:ea typeface="+mn-ea"/>
        <a:cs typeface="+mn-cs"/>
      </a:defRPr>
    </a:lvl3pPr>
    <a:lvl4pPr marL="1632711" algn="l" defTabSz="1088473" rtl="0" eaLnBrk="1" latinLnBrk="0" hangingPunct="1">
      <a:defRPr sz="1000" kern="1200">
        <a:solidFill>
          <a:schemeClr val="tx1"/>
        </a:solidFill>
        <a:latin typeface="+mn-lt"/>
        <a:ea typeface="+mn-ea"/>
        <a:cs typeface="+mn-cs"/>
      </a:defRPr>
    </a:lvl4pPr>
    <a:lvl5pPr marL="2176947" algn="l" defTabSz="1088473" rtl="0" eaLnBrk="1" latinLnBrk="0" hangingPunct="1">
      <a:defRPr sz="1000" kern="1200">
        <a:solidFill>
          <a:schemeClr val="tx1"/>
        </a:solidFill>
        <a:latin typeface="+mn-lt"/>
        <a:ea typeface="+mn-ea"/>
        <a:cs typeface="+mn-cs"/>
      </a:defRPr>
    </a:lvl5pPr>
    <a:lvl6pPr marL="2721184" algn="l" defTabSz="1088473" rtl="0" eaLnBrk="1" latinLnBrk="0" hangingPunct="1">
      <a:defRPr sz="1417" kern="1200">
        <a:solidFill>
          <a:schemeClr val="tx1"/>
        </a:solidFill>
        <a:latin typeface="+mn-lt"/>
        <a:ea typeface="+mn-ea"/>
        <a:cs typeface="+mn-cs"/>
      </a:defRPr>
    </a:lvl6pPr>
    <a:lvl7pPr marL="3265420" algn="l" defTabSz="1088473" rtl="0" eaLnBrk="1" latinLnBrk="0" hangingPunct="1">
      <a:defRPr sz="1417" kern="1200">
        <a:solidFill>
          <a:schemeClr val="tx1"/>
        </a:solidFill>
        <a:latin typeface="+mn-lt"/>
        <a:ea typeface="+mn-ea"/>
        <a:cs typeface="+mn-cs"/>
      </a:defRPr>
    </a:lvl7pPr>
    <a:lvl8pPr marL="3809657" algn="l" defTabSz="1088473" rtl="0" eaLnBrk="1" latinLnBrk="0" hangingPunct="1">
      <a:defRPr sz="1417" kern="1200">
        <a:solidFill>
          <a:schemeClr val="tx1"/>
        </a:solidFill>
        <a:latin typeface="+mn-lt"/>
        <a:ea typeface="+mn-ea"/>
        <a:cs typeface="+mn-cs"/>
      </a:defRPr>
    </a:lvl8pPr>
    <a:lvl9pPr marL="4353894" algn="l" defTabSz="1088473" rtl="0" eaLnBrk="1" latinLnBrk="0" hangingPunct="1">
      <a:defRPr sz="141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dirty="0">
                <a:solidFill>
                  <a:srgbClr val="000000"/>
                </a:solidFill>
                <a:latin typeface="+mn-lt"/>
              </a:rPr>
              <a:t>[Note to Presenter:]</a:t>
            </a:r>
          </a:p>
          <a:p>
            <a:endParaRPr lang="en-US" sz="1200" dirty="0">
              <a:solidFill>
                <a:srgbClr val="000000"/>
              </a:solidFill>
              <a:latin typeface="+mn-lt"/>
            </a:endParaRPr>
          </a:p>
          <a:p>
            <a:r>
              <a:rPr lang="en-US" sz="1200" dirty="0">
                <a:solidFill>
                  <a:srgbClr val="000000"/>
                </a:solidFill>
                <a:latin typeface="+mn-lt"/>
              </a:rPr>
              <a:t>This presentation can be adapted for a VA Audience. Speaker notes specific for a </a:t>
            </a:r>
            <a:r>
              <a:rPr lang="en-US" sz="1200">
                <a:solidFill>
                  <a:srgbClr val="000000"/>
                </a:solidFill>
                <a:latin typeface="+mn-lt"/>
              </a:rPr>
              <a:t>VA Audience have </a:t>
            </a:r>
            <a:r>
              <a:rPr lang="en-US" sz="1200" b="1" dirty="0">
                <a:solidFill>
                  <a:srgbClr val="000000"/>
                </a:solidFill>
                <a:latin typeface="+mn-lt"/>
              </a:rPr>
              <a:t>[INCLUDE FOR VA AUDIENCE]</a:t>
            </a:r>
            <a:r>
              <a:rPr lang="en-US" sz="1200" b="0" dirty="0">
                <a:solidFill>
                  <a:srgbClr val="000000"/>
                </a:solidFill>
                <a:latin typeface="+mn-lt"/>
              </a:rPr>
              <a:t> as a header in the speaker notes.</a:t>
            </a:r>
          </a:p>
          <a:p>
            <a:endParaRPr lang="en-US" sz="1200" b="0" dirty="0">
              <a:solidFill>
                <a:srgbClr val="000000"/>
              </a:solidFill>
              <a:latin typeface="+mn-lt"/>
            </a:endParaRPr>
          </a:p>
          <a:p>
            <a:r>
              <a:rPr lang="en-US" sz="1200" b="0" dirty="0">
                <a:solidFill>
                  <a:srgbClr val="000000"/>
                </a:solidFill>
                <a:latin typeface="+mn-lt"/>
              </a:rPr>
              <a:t>-----------------------------------------------------------------------------------------------------------------------				</a:t>
            </a:r>
            <a:endParaRPr lang="en-US" sz="1800" b="1" dirty="0">
              <a:solidFill>
                <a:srgbClr val="000000"/>
              </a:solidFill>
              <a:latin typeface="+mn-lt"/>
            </a:endParaRPr>
          </a:p>
          <a:p>
            <a:endParaRPr lang="en-US" sz="1800" b="1" dirty="0">
              <a:solidFill>
                <a:srgbClr val="000000"/>
              </a:solidFill>
              <a:latin typeface="+mn-lt"/>
            </a:endParaRPr>
          </a:p>
          <a:p>
            <a:r>
              <a:rPr lang="en-US" sz="1400" b="1" dirty="0">
                <a:solidFill>
                  <a:srgbClr val="000000"/>
                </a:solidFill>
                <a:latin typeface="+mn-lt"/>
              </a:rPr>
              <a:t>[INCLUDE FOR VA </a:t>
            </a:r>
            <a:r>
              <a:rPr lang="en-US" sz="1200" b="1" dirty="0">
                <a:solidFill>
                  <a:srgbClr val="000000"/>
                </a:solidFill>
                <a:latin typeface="+mn-lt"/>
              </a:rPr>
              <a:t>AUDIENCE</a:t>
            </a:r>
            <a:r>
              <a:rPr lang="en-US" sz="1400" b="1" dirty="0">
                <a:solidFill>
                  <a:srgbClr val="000000"/>
                </a:solidFill>
                <a:latin typeface="+mn-lt"/>
              </a:rPr>
              <a:t>]</a:t>
            </a:r>
            <a:endParaRPr lang="en-US" sz="1400" b="0" dirty="0">
              <a:solidFill>
                <a:srgbClr val="000000"/>
              </a:solidFill>
              <a:latin typeface="+mn-lt"/>
            </a:endParaRPr>
          </a:p>
          <a:p>
            <a:endParaRPr lang="en-US" dirty="0"/>
          </a:p>
          <a:p>
            <a:pPr marL="0" indent="0">
              <a:buFont typeface="Arial" panose="020B0604020202020204" pitchFamily="34" charset="0"/>
              <a:buNone/>
            </a:pPr>
            <a:r>
              <a:rPr lang="en-US" dirty="0"/>
              <a:t>Welcome</a:t>
            </a:r>
            <a:br>
              <a:rPr lang="en-US" dirty="0"/>
            </a:br>
            <a:r>
              <a:rPr lang="en-US" dirty="0"/>
              <a:t>[Speaker briefly introduces self with name, title, and experience in the industry].</a:t>
            </a:r>
          </a:p>
          <a:p>
            <a:pPr marL="171450" indent="-171450">
              <a:buFont typeface="Arial" panose="020B0604020202020204" pitchFamily="34" charset="0"/>
              <a:buChar char="•"/>
            </a:pPr>
            <a:endParaRPr lang="en-US" dirty="0"/>
          </a:p>
          <a:p>
            <a:pPr marL="180000" indent="-180000">
              <a:buFont typeface="Arial" panose="020B0604020202020204" pitchFamily="34" charset="0"/>
              <a:buChar char="•"/>
            </a:pPr>
            <a:r>
              <a:rPr lang="en-US" dirty="0"/>
              <a:t>Speaker introduces the topic.</a:t>
            </a:r>
          </a:p>
          <a:p>
            <a:pPr marL="171450" indent="-171450">
              <a:buFont typeface="Arial" panose="020B0604020202020204" pitchFamily="34" charset="0"/>
              <a:buChar char="•"/>
            </a:pPr>
            <a:endParaRPr lang="en-US" dirty="0"/>
          </a:p>
          <a:p>
            <a:pPr marL="180000" marR="0" lvl="0" indent="-18000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Spoke with </a:t>
            </a:r>
            <a:r>
              <a:rPr lang="en-GB" kern="1200" dirty="0">
                <a:solidFill>
                  <a:schemeClr val="tx1"/>
                </a:solidFill>
                <a:effectLst/>
                <a:ea typeface="+mn-ea"/>
                <a:cs typeface="Arial" panose="020B0604020202020204" pitchFamily="34" charset="0"/>
              </a:rPr>
              <a:t>a financial professional </a:t>
            </a:r>
            <a:r>
              <a:rPr lang="en-US" dirty="0"/>
              <a:t>recently. When he first started doing business, a client passing away was a rarity. </a:t>
            </a:r>
          </a:p>
          <a:p>
            <a:pPr marL="0" indent="0">
              <a:buFont typeface="Arial" panose="020B0604020202020204" pitchFamily="34" charset="0"/>
              <a:buNone/>
            </a:pPr>
            <a:endParaRPr lang="en-US" dirty="0"/>
          </a:p>
          <a:p>
            <a:pPr marL="180000" indent="-180000">
              <a:buFont typeface="Arial" panose="020B0604020202020204" pitchFamily="34" charset="0"/>
              <a:buChar char="•"/>
            </a:pPr>
            <a:r>
              <a:rPr lang="en-US" dirty="0"/>
              <a:t>Last year, he had six clients pass away. The aging population will have an increased impact on your business going forward. </a:t>
            </a:r>
          </a:p>
          <a:p>
            <a:pPr marL="171450" indent="-171450">
              <a:buFont typeface="Arial" panose="020B0604020202020204" pitchFamily="34" charset="0"/>
              <a:buChar char="•"/>
            </a:pPr>
            <a:endParaRPr lang="en-US" dirty="0"/>
          </a:p>
          <a:p>
            <a:pPr marL="180000" indent="-180000">
              <a:buFont typeface="Arial" panose="020B0604020202020204" pitchFamily="34" charset="0"/>
              <a:buChar char="•"/>
            </a:pPr>
            <a:r>
              <a:rPr lang="en-US" dirty="0"/>
              <a:t>Ask the audience: How many of you have had a client pass away in the last year? 1-5 clients? Over 5?</a:t>
            </a:r>
          </a:p>
        </p:txBody>
      </p:sp>
      <p:sp>
        <p:nvSpPr>
          <p:cNvPr id="4" name="Slide Number Placeholder 3"/>
          <p:cNvSpPr>
            <a:spLocks noGrp="1"/>
          </p:cNvSpPr>
          <p:nvPr>
            <p:ph type="sldNum" sz="quarter" idx="10"/>
          </p:nvPr>
        </p:nvSpPr>
        <p:spPr/>
        <p:txBody>
          <a:bodyPr/>
          <a:lstStyle/>
          <a:p>
            <a:fld id="{E720A8B2-1A6A-4636-8F5C-0EBAC6E78B1D}" type="slidenum">
              <a:rPr lang="en-US" smtClean="0"/>
              <a:t>1</a:t>
            </a:fld>
            <a:endParaRPr lang="en-US"/>
          </a:p>
        </p:txBody>
      </p:sp>
    </p:spTree>
    <p:extLst>
      <p:ext uri="{BB962C8B-B14F-4D97-AF65-F5344CB8AC3E}">
        <p14:creationId xmlns:p14="http://schemas.microsoft.com/office/powerpoint/2010/main" val="4227933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indent="0">
              <a:buFont typeface="Arial" panose="020B0604020202020204" pitchFamily="34" charset="0"/>
              <a:buNone/>
            </a:pPr>
            <a:endParaRPr lang="en-US" kern="1200" dirty="0">
              <a:solidFill>
                <a:schemeClr val="tx1"/>
              </a:solidFill>
              <a:effectLst/>
            </a:endParaRPr>
          </a:p>
          <a:p>
            <a:pPr marL="171450" indent="-171450">
              <a:buFont typeface="Arial" panose="020B0604020202020204" pitchFamily="34" charset="0"/>
              <a:buChar char="•"/>
            </a:pPr>
            <a:r>
              <a:rPr lang="en-US" kern="1200" dirty="0">
                <a:solidFill>
                  <a:schemeClr val="tx1"/>
                </a:solidFill>
                <a:effectLst/>
              </a:rPr>
              <a:t>Before</a:t>
            </a:r>
            <a:r>
              <a:rPr lang="en-US" kern="1200" baseline="0" dirty="0">
                <a:solidFill>
                  <a:schemeClr val="tx1"/>
                </a:solidFill>
                <a:effectLst/>
              </a:rPr>
              <a:t> we even talk about values, we think it is important to note how families are dramatically changing in the United States. </a:t>
            </a:r>
          </a:p>
          <a:p>
            <a:pPr marL="365760" lvl="1" indent="-180000">
              <a:buFont typeface="Arial" panose="020B0604020202020204" pitchFamily="34" charset="0"/>
              <a:buChar char="–"/>
            </a:pPr>
            <a:r>
              <a:rPr lang="en-US" dirty="0"/>
              <a:t>Approximately half of wealthy families in the Greatest Generation were traditional. </a:t>
            </a:r>
          </a:p>
          <a:p>
            <a:pPr marL="365760" lvl="1" indent="-180000">
              <a:buFont typeface="Arial" panose="020B0604020202020204" pitchFamily="34" charset="0"/>
              <a:buChar char="–"/>
            </a:pPr>
            <a:r>
              <a:rPr lang="en-US" dirty="0"/>
              <a:t>46% of wealthy world war II families were traditional. </a:t>
            </a:r>
          </a:p>
          <a:p>
            <a:pPr marL="365760" lvl="1" indent="-180000">
              <a:buFont typeface="Arial" panose="020B0604020202020204" pitchFamily="34" charset="0"/>
              <a:buChar char="–"/>
            </a:pPr>
            <a:r>
              <a:rPr lang="en-US" dirty="0"/>
              <a:t>37% of baby boomers are traditional.</a:t>
            </a:r>
          </a:p>
          <a:p>
            <a:pPr marL="365760" lvl="1" indent="-180000">
              <a:buFont typeface="Arial" panose="020B0604020202020204" pitchFamily="34" charset="0"/>
              <a:buChar char="–"/>
            </a:pPr>
            <a:r>
              <a:rPr lang="en-US" dirty="0"/>
              <a:t>Only 25% of millennial families are traditional. </a:t>
            </a:r>
          </a:p>
          <a:p>
            <a:pPr marL="0" indent="0">
              <a:buFont typeface="Arial"/>
              <a:buNone/>
            </a:pPr>
            <a:endParaRPr lang="en-US" kern="1200" dirty="0">
              <a:solidFill>
                <a:schemeClr val="tx1"/>
              </a:solidFill>
              <a:effectLst/>
            </a:endParaRPr>
          </a:p>
          <a:p>
            <a:pPr marL="180000" indent="-180000">
              <a:buFont typeface="Arial"/>
              <a:buChar char="•"/>
            </a:pPr>
            <a:r>
              <a:rPr lang="en-US" kern="1200" dirty="0">
                <a:solidFill>
                  <a:schemeClr val="tx1"/>
                </a:solidFill>
                <a:effectLst/>
              </a:rPr>
              <a:t>Traditional family</a:t>
            </a:r>
            <a:r>
              <a:rPr lang="en-US" kern="1200" baseline="0" dirty="0">
                <a:solidFill>
                  <a:schemeClr val="tx1"/>
                </a:solidFill>
                <a:effectLst/>
              </a:rPr>
              <a:t>: heterosexual married couple with children</a:t>
            </a:r>
          </a:p>
          <a:p>
            <a:pPr marL="180000" indent="-180000">
              <a:buFont typeface="Arial"/>
              <a:buChar char="•"/>
            </a:pPr>
            <a:endParaRPr lang="en-US" kern="1200" baseline="0" dirty="0">
              <a:solidFill>
                <a:schemeClr val="tx1"/>
              </a:solidFill>
              <a:effectLst/>
            </a:endParaRPr>
          </a:p>
          <a:p>
            <a:pPr marL="180000" indent="-180000">
              <a:buFont typeface="Arial"/>
              <a:buChar char="•"/>
            </a:pPr>
            <a:r>
              <a:rPr lang="en-US" kern="1200" baseline="0" dirty="0">
                <a:solidFill>
                  <a:schemeClr val="tx1"/>
                </a:solidFill>
                <a:effectLst/>
              </a:rPr>
              <a:t>Modern families: </a:t>
            </a:r>
          </a:p>
          <a:p>
            <a:pPr marL="365760" lvl="1" indent="-180000">
              <a:buFont typeface="Arial" panose="020B0604020202020204" pitchFamily="34" charset="0"/>
              <a:buChar char="–"/>
            </a:pPr>
            <a:r>
              <a:rPr lang="en-US" dirty="0"/>
              <a:t>Blended family—family with children from a prior marriage</a:t>
            </a:r>
          </a:p>
          <a:p>
            <a:pPr marL="365760" lvl="1" indent="-180000">
              <a:buFont typeface="Arial" panose="020B0604020202020204" pitchFamily="34" charset="0"/>
              <a:buChar char="–"/>
            </a:pPr>
            <a:r>
              <a:rPr lang="en-US" dirty="0"/>
              <a:t>Same-sex couple with or without children</a:t>
            </a:r>
          </a:p>
          <a:p>
            <a:pPr marL="365760" lvl="1" indent="-180000">
              <a:buFont typeface="Arial" panose="020B0604020202020204" pitchFamily="34" charset="0"/>
              <a:buChar char="–"/>
            </a:pPr>
            <a:r>
              <a:rPr lang="en-US" dirty="0"/>
              <a:t>Multi-generational family—aging parent or adult child in the home </a:t>
            </a:r>
          </a:p>
          <a:p>
            <a:pPr marL="365760" lvl="1" indent="-180000">
              <a:buFont typeface="Arial" panose="020B0604020202020204" pitchFamily="34" charset="0"/>
              <a:buChar char="–"/>
            </a:pPr>
            <a:r>
              <a:rPr lang="en-US" dirty="0"/>
              <a:t>Older first-time parents</a:t>
            </a:r>
          </a:p>
          <a:p>
            <a:pPr marL="365760" lvl="1" indent="-180000">
              <a:buFont typeface="Arial" panose="020B0604020202020204" pitchFamily="34" charset="0"/>
              <a:buChar char="–"/>
            </a:pPr>
            <a:r>
              <a:rPr lang="en-US" dirty="0"/>
              <a:t>Single and unmarried parents with children</a:t>
            </a:r>
          </a:p>
          <a:p>
            <a:pPr marL="365760" lvl="1" indent="-180000">
              <a:buFont typeface="Arial" panose="020B0604020202020204" pitchFamily="34" charset="0"/>
              <a:buChar char="–"/>
            </a:pPr>
            <a:r>
              <a:rPr lang="en-US" dirty="0"/>
              <a:t>Heterosexual couples without children</a:t>
            </a:r>
          </a:p>
          <a:p>
            <a:pPr marL="365760" lvl="1" indent="-180000">
              <a:buFont typeface="Arial" panose="020B0604020202020204" pitchFamily="34" charset="0"/>
              <a:buChar char="–"/>
            </a:pPr>
            <a:r>
              <a:rPr lang="en-US" dirty="0"/>
              <a:t>Single with no children</a:t>
            </a: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10</a:t>
            </a:fld>
            <a:endParaRPr lang="en-US"/>
          </a:p>
        </p:txBody>
      </p:sp>
    </p:spTree>
    <p:extLst>
      <p:ext uri="{BB962C8B-B14F-4D97-AF65-F5344CB8AC3E}">
        <p14:creationId xmlns:p14="http://schemas.microsoft.com/office/powerpoint/2010/main" val="746338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indent="0">
              <a:buFont typeface="Arial" panose="020B0604020202020204" pitchFamily="34" charset="0"/>
              <a:buNone/>
            </a:pPr>
            <a:endParaRPr lang="en-US" dirty="0"/>
          </a:p>
          <a:p>
            <a:pPr marL="0" indent="0">
              <a:buFont typeface="Arial" panose="020B0604020202020204" pitchFamily="34" charset="0"/>
              <a:buNone/>
            </a:pPr>
            <a:r>
              <a:rPr lang="en-US" dirty="0"/>
              <a:t>Our goal was to gain insights about family communication around money, specifically around wealth. </a:t>
            </a:r>
          </a:p>
          <a:p>
            <a:pPr marL="180000" marR="0" lvl="0" indent="-180000" algn="l" defTabSz="914273" rtl="0" eaLnBrk="1" fontAlgn="auto" latinLnBrk="0" hangingPunct="1">
              <a:lnSpc>
                <a:spcPct val="100000"/>
              </a:lnSpc>
              <a:spcBef>
                <a:spcPts val="0"/>
              </a:spcBef>
              <a:spcAft>
                <a:spcPts val="0"/>
              </a:spcAft>
              <a:buClrTx/>
              <a:buSzTx/>
              <a:buFont typeface="Arial"/>
              <a:buChar char="•"/>
              <a:tabLst/>
              <a:defRPr/>
            </a:pPr>
            <a:r>
              <a:rPr lang="en-US" dirty="0"/>
              <a:t>All participants had over $500K in investable assets and had a 3+/-year relationship with </a:t>
            </a:r>
            <a:r>
              <a:rPr lang="en-GB" kern="1200" dirty="0">
                <a:solidFill>
                  <a:schemeClr val="tx1"/>
                </a:solidFill>
                <a:effectLst/>
                <a:ea typeface="+mn-ea"/>
                <a:cs typeface="Arial" panose="020B0604020202020204" pitchFamily="34" charset="0"/>
              </a:rPr>
              <a:t>a financial professional, </a:t>
            </a:r>
            <a:r>
              <a:rPr lang="en-US" dirty="0"/>
              <a:t>except millennials.</a:t>
            </a:r>
          </a:p>
          <a:p>
            <a:pPr marL="180000" indent="-180000">
              <a:buFont typeface="Arial"/>
              <a:buChar char="•"/>
            </a:pPr>
            <a:r>
              <a:rPr lang="en-US" dirty="0"/>
              <a:t>Most participants were (1) married (2) had children (3) had living parents, and (4) had siblings.</a:t>
            </a:r>
          </a:p>
          <a:p>
            <a:pPr marL="180000" lvl="1" indent="-180000" defTabSz="914273">
              <a:buFont typeface="Arial"/>
              <a:buChar char="•"/>
              <a:defRPr/>
            </a:pPr>
            <a:r>
              <a:rPr lang="en-US" dirty="0"/>
              <a:t>The intergenerational cohort was two mixed age groups of 35-to 45-year-olds and 60- to 70-year-olds.</a:t>
            </a:r>
          </a:p>
          <a:p>
            <a:pPr marL="180000" indent="-180000">
              <a:buFont typeface="Arial"/>
              <a:buChar char="•"/>
            </a:pPr>
            <a:r>
              <a:rPr lang="en-US" dirty="0"/>
              <a:t>Most participants cited some </a:t>
            </a:r>
            <a:r>
              <a:rPr lang="en-US" b="1" u="none" dirty="0"/>
              <a:t>enduring conflict</a:t>
            </a:r>
            <a:r>
              <a:rPr lang="en-US" b="0" u="none" dirty="0"/>
              <a:t> </a:t>
            </a:r>
            <a:r>
              <a:rPr lang="en-US" dirty="0"/>
              <a:t>about money with their partner that resulted in day-to-day resentments or the avoidance of the subject entirely. (saver vs. spender, aggressive investor vs. conservative investor, </a:t>
            </a:r>
            <a:r>
              <a:rPr lang="en-US" dirty="0" err="1"/>
              <a:t>etc</a:t>
            </a:r>
            <a:r>
              <a:rPr lang="en-US" dirty="0"/>
              <a:t>).</a:t>
            </a:r>
          </a:p>
          <a:p>
            <a:pPr marL="180000" indent="-180000">
              <a:buFont typeface="Arial"/>
              <a:buChar char="•"/>
            </a:pPr>
            <a:r>
              <a:rPr lang="en-US" dirty="0"/>
              <a:t>Each cohort will respond to a wealth transfer differently. </a:t>
            </a:r>
          </a:p>
          <a:p>
            <a:pPr marL="180000" indent="-180000">
              <a:buFont typeface="Arial"/>
              <a:buChar char="•"/>
            </a:pPr>
            <a:r>
              <a:rPr lang="en-US" dirty="0"/>
              <a:t>The next few slides will discuss specific characteristics of each cohort that we noted during our research.</a:t>
            </a:r>
          </a:p>
          <a:p>
            <a:pPr marL="171426" indent="-171426">
              <a:buFont typeface="Arial"/>
              <a:buChar char="•"/>
            </a:pPr>
            <a:endParaRPr lang="en-US" dirty="0"/>
          </a:p>
          <a:p>
            <a:pPr marL="171426" indent="-171426">
              <a:buFont typeface="Arial"/>
              <a:buChar cha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11</a:t>
            </a:fld>
            <a:endParaRPr lang="en-US"/>
          </a:p>
        </p:txBody>
      </p:sp>
    </p:spTree>
    <p:extLst>
      <p:ext uri="{BB962C8B-B14F-4D97-AF65-F5344CB8AC3E}">
        <p14:creationId xmlns:p14="http://schemas.microsoft.com/office/powerpoint/2010/main" val="2621563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our research we found</a:t>
            </a:r>
            <a:r>
              <a:rPr lang="en-US" baseline="0" dirty="0"/>
              <a:t> that, in many instances, a couple was made up of one saver and one spender and that there were ongoing conflicts related to this difference. </a:t>
            </a:r>
            <a:endParaRPr lang="en-US" dirty="0"/>
          </a:p>
          <a:p>
            <a:pPr marL="180000" indent="-180000">
              <a:buFont typeface="Arial" panose="020B0604020202020204" pitchFamily="34" charset="0"/>
              <a:buChar char="•"/>
            </a:pPr>
            <a:r>
              <a:rPr lang="en-US" dirty="0"/>
              <a:t>The vast majority of participants in the research self-identified as savers and their partners as spenders.</a:t>
            </a:r>
          </a:p>
          <a:p>
            <a:pPr marL="365760" lvl="1" indent="-180000">
              <a:buFont typeface="Arial" panose="020B0604020202020204" pitchFamily="34" charset="0"/>
              <a:buChar char="–"/>
            </a:pPr>
            <a:r>
              <a:rPr lang="en-US" dirty="0"/>
              <a:t>That means this is relative: The more extreme tightwad views their partner as a spender. </a:t>
            </a:r>
          </a:p>
          <a:p>
            <a:pPr marL="365760" lvl="1" indent="-180000">
              <a:buFont typeface="Arial" panose="020B0604020202020204" pitchFamily="34" charset="0"/>
              <a:buChar char="–"/>
            </a:pPr>
            <a:r>
              <a:rPr lang="en-GB" dirty="0"/>
              <a:t>In this example, the person quoted</a:t>
            </a:r>
            <a:r>
              <a:rPr lang="en-US" dirty="0"/>
              <a:t> is no Imelda Marcos; this lady mentions buying one new outfit a year!</a:t>
            </a:r>
          </a:p>
          <a:p>
            <a:pPr marL="360000" lvl="1" indent="-180000">
              <a:buFont typeface="Arial" panose="020B0604020202020204" pitchFamily="34" charset="0"/>
              <a:buChar char="–"/>
            </a:pPr>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So, what can you do in this situation as </a:t>
            </a:r>
            <a:r>
              <a:rPr lang="en-GB" kern="1200" dirty="0">
                <a:solidFill>
                  <a:schemeClr val="tx1"/>
                </a:solidFill>
                <a:effectLst/>
                <a:ea typeface="+mn-ea"/>
                <a:cs typeface="Arial" panose="020B0604020202020204" pitchFamily="34" charset="0"/>
              </a:rPr>
              <a:t>a financial professional</a:t>
            </a:r>
            <a:r>
              <a:rPr lang="en-US" dirty="0"/>
              <a:t>?</a:t>
            </a:r>
          </a:p>
          <a:p>
            <a:pPr marL="228600" indent="-228600">
              <a:buAutoNum type="arabicPeriod"/>
            </a:pPr>
            <a:r>
              <a:rPr lang="en-US" dirty="0"/>
              <a:t>Defuse the situation. If tensions get high, have your clients take a break, a deep breath, or both. </a:t>
            </a:r>
          </a:p>
          <a:p>
            <a:pPr marL="228600" indent="-228600">
              <a:buAutoNum type="arabicPeriod"/>
            </a:pPr>
            <a:r>
              <a:rPr lang="en-US" dirty="0"/>
              <a:t>Designate a monthly budget item for the spender, that the spender must adhere to, but that the saver can’t second guess.</a:t>
            </a:r>
          </a:p>
          <a:p>
            <a:pPr marL="342900" indent="-342900">
              <a:buAutoNum type="arabicPeriod"/>
            </a:pPr>
            <a:endParaRPr lang="en-US" dirty="0"/>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12</a:t>
            </a:fld>
            <a:endParaRPr lang="en-US"/>
          </a:p>
        </p:txBody>
      </p:sp>
    </p:spTree>
    <p:extLst>
      <p:ext uri="{BB962C8B-B14F-4D97-AF65-F5344CB8AC3E}">
        <p14:creationId xmlns:p14="http://schemas.microsoft.com/office/powerpoint/2010/main" val="2862829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R="0" lvl="0" algn="l" defTabSz="1088473" rtl="0" eaLnBrk="1" fontAlgn="auto" latinLnBrk="0" hangingPunct="1">
              <a:lnSpc>
                <a:spcPct val="100000"/>
              </a:lnSpc>
              <a:spcBef>
                <a:spcPts val="0"/>
              </a:spcBef>
              <a:spcAft>
                <a:spcPts val="0"/>
              </a:spcAft>
              <a:buClrTx/>
              <a:buSzTx/>
              <a:tabLst/>
              <a:defRPr/>
            </a:pPr>
            <a:endParaRPr lang="en-US" dirty="0"/>
          </a:p>
          <a:p>
            <a:pPr marR="0" lvl="0" algn="l" defTabSz="1088473" rtl="0" eaLnBrk="1" fontAlgn="auto" latinLnBrk="0" hangingPunct="1">
              <a:lnSpc>
                <a:spcPct val="100000"/>
              </a:lnSpc>
              <a:spcBef>
                <a:spcPts val="0"/>
              </a:spcBef>
              <a:spcAft>
                <a:spcPts val="0"/>
              </a:spcAft>
              <a:buClrTx/>
              <a:buSzTx/>
              <a:tabLst/>
              <a:defRPr/>
            </a:pPr>
            <a:r>
              <a:rPr lang="en-US" dirty="0"/>
              <a:t>We intentionally use security versus opportunity as this goes beyond risk tolerance. This can impact what job you get, where you live, etc. </a:t>
            </a:r>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r>
              <a:rPr lang="en-US" dirty="0"/>
              <a:t>People tend to have either </a:t>
            </a:r>
            <a:r>
              <a:rPr lang="en-US" b="1" u="none" dirty="0"/>
              <a:t>conservative</a:t>
            </a:r>
            <a:r>
              <a:rPr lang="en-US" baseline="0" dirty="0"/>
              <a:t> or </a:t>
            </a:r>
            <a:r>
              <a:rPr lang="en-US" b="1" u="none" dirty="0"/>
              <a:t>aggressive</a:t>
            </a:r>
            <a:r>
              <a:rPr lang="en-US" b="0" u="none" dirty="0"/>
              <a:t> risk tolerances</a:t>
            </a:r>
            <a:r>
              <a:rPr lang="en-US" dirty="0"/>
              <a:t>,</a:t>
            </a:r>
            <a:r>
              <a:rPr lang="en-US" baseline="0" dirty="0"/>
              <a:t> and many participants noted that their partners had a risk tolerance that differed from their own. </a:t>
            </a:r>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r>
              <a:rPr lang="en-US" dirty="0"/>
              <a:t>This difference in values typically follows gender lines. The Corporate Executive Board (CEB) did research on women versus men and what each values. On a 100-point scale, women valued:</a:t>
            </a:r>
          </a:p>
          <a:p>
            <a:pPr marL="365760" lvl="1" indent="-180000">
              <a:buFont typeface="Arial" panose="020B0604020202020204" pitchFamily="34" charset="0"/>
              <a:buChar char="–"/>
            </a:pPr>
            <a:r>
              <a:rPr lang="en-US" dirty="0"/>
              <a:t>Security (I need to feel secure and protected) 29 points higher than men </a:t>
            </a:r>
          </a:p>
          <a:p>
            <a:pPr marL="365760" lvl="1" indent="-180000">
              <a:buFont typeface="Arial" panose="020B0604020202020204" pitchFamily="34" charset="0"/>
              <a:buChar char="–"/>
            </a:pPr>
            <a:r>
              <a:rPr lang="en-US" dirty="0"/>
              <a:t>Trust (I need to trust people and institutions) 29 points higher than men</a:t>
            </a:r>
          </a:p>
          <a:p>
            <a:pPr marL="360000" lvl="1" indent="-180000">
              <a:buFont typeface="Arial" panose="020B0604020202020204" pitchFamily="34" charset="0"/>
              <a:buChar char="–"/>
            </a:pPr>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What can </a:t>
            </a:r>
            <a:r>
              <a:rPr lang="en-GB" kern="1200" dirty="0">
                <a:solidFill>
                  <a:schemeClr val="tx1"/>
                </a:solidFill>
                <a:effectLst/>
                <a:ea typeface="+mn-ea"/>
                <a:cs typeface="Arial" panose="020B0604020202020204" pitchFamily="34" charset="0"/>
              </a:rPr>
              <a:t>a financial professional </a:t>
            </a:r>
            <a:r>
              <a:rPr lang="en-US" dirty="0"/>
              <a:t>do?</a:t>
            </a:r>
          </a:p>
          <a:p>
            <a:pPr marL="365760" marR="0" lvl="1" indent="-180000" fontAlgn="auto">
              <a:lnSpc>
                <a:spcPct val="100000"/>
              </a:lnSpc>
              <a:spcBef>
                <a:spcPts val="0"/>
              </a:spcBef>
              <a:spcAft>
                <a:spcPts val="0"/>
              </a:spcAft>
              <a:buClrTx/>
              <a:buSzTx/>
              <a:buFont typeface="Arial" panose="020B0604020202020204" pitchFamily="34" charset="0"/>
              <a:buChar char="–"/>
              <a:tabLst/>
              <a:defRPr/>
            </a:pPr>
            <a:r>
              <a:rPr lang="en-US" dirty="0"/>
              <a:t>One </a:t>
            </a:r>
            <a:r>
              <a:rPr lang="en-GB" dirty="0"/>
              <a:t>financial professional</a:t>
            </a:r>
            <a:r>
              <a:rPr lang="en-US" dirty="0"/>
              <a:t> said this was an easy problem: They put their client in a moderately aggressive model. Do you think the man “who put his money” under the mattress would feel heard in that example?</a:t>
            </a:r>
          </a:p>
          <a:p>
            <a:pPr marL="365760" marR="0" lvl="1" indent="-180000" fontAlgn="auto">
              <a:lnSpc>
                <a:spcPct val="100000"/>
              </a:lnSpc>
              <a:spcBef>
                <a:spcPts val="0"/>
              </a:spcBef>
              <a:spcAft>
                <a:spcPts val="0"/>
              </a:spcAft>
              <a:buClrTx/>
              <a:buSzTx/>
              <a:buFont typeface="Arial" panose="020B0604020202020204" pitchFamily="34" charset="0"/>
              <a:buChar char="–"/>
              <a:tabLst/>
              <a:defRPr/>
            </a:pPr>
            <a:r>
              <a:rPr lang="en-US" dirty="0"/>
              <a:t>Use buckets as a communication base: (1) the “me bucket”—enough to make them feel secure, (2) the “we bucket” for the family, and (3) the “give” bucket for legacy. </a:t>
            </a:r>
          </a:p>
          <a:p>
            <a:pPr marL="365760" marR="0" lvl="1" indent="-180000" fontAlgn="auto">
              <a:lnSpc>
                <a:spcPct val="100000"/>
              </a:lnSpc>
              <a:spcBef>
                <a:spcPts val="0"/>
              </a:spcBef>
              <a:spcAft>
                <a:spcPts val="0"/>
              </a:spcAft>
              <a:buClrTx/>
              <a:buSzTx/>
              <a:buFont typeface="Arial" panose="020B0604020202020204" pitchFamily="34" charset="0"/>
              <a:buChar char="–"/>
              <a:tabLst/>
              <a:defRPr/>
            </a:pPr>
            <a:r>
              <a:rPr lang="en-US" dirty="0"/>
              <a:t>Include real estate (house, other property) in the “me bucket.”</a:t>
            </a:r>
          </a:p>
          <a:p>
            <a:pPr marR="0" lvl="0" algn="l" defTabSz="1088473" rtl="0" eaLnBrk="1" fontAlgn="auto" latinLnBrk="0" hangingPunct="1">
              <a:lnSpc>
                <a:spcPct val="100000"/>
              </a:lnSpc>
              <a:spcBef>
                <a:spcPts val="0"/>
              </a:spcBef>
              <a:spcAft>
                <a:spcPts val="0"/>
              </a:spcAft>
              <a:buClrTx/>
              <a:buSzTx/>
              <a:tabLst/>
              <a:defRPr/>
            </a:pPr>
            <a:endParaRPr lang="en-US" dirty="0"/>
          </a:p>
          <a:p>
            <a:pPr marL="285750" marR="0" lvl="0" indent="-285750" algn="l" defTabSz="1088473" rtl="0" eaLnBrk="1" fontAlgn="auto" latinLnBrk="0" hangingPunct="1">
              <a:lnSpc>
                <a:spcPct val="100000"/>
              </a:lnSpc>
              <a:spcBef>
                <a:spcPts val="0"/>
              </a:spcBef>
              <a:spcAft>
                <a:spcPts val="0"/>
              </a:spcAft>
              <a:buClrTx/>
              <a:buSzTx/>
              <a:buFontTx/>
              <a:buChar char="-"/>
              <a:tabLst/>
              <a:defRPr/>
            </a:pPr>
            <a:endParaRPr lang="en-US" dirty="0"/>
          </a:p>
          <a:p>
            <a:pPr marL="285750" marR="0" lvl="0" indent="-285750" algn="l" defTabSz="1088473" rtl="0" eaLnBrk="1" fontAlgn="auto" latinLnBrk="0" hangingPunct="1">
              <a:lnSpc>
                <a:spcPct val="100000"/>
              </a:lnSpc>
              <a:spcBef>
                <a:spcPts val="0"/>
              </a:spcBef>
              <a:spcAft>
                <a:spcPts val="0"/>
              </a:spcAft>
              <a:buClrTx/>
              <a:buSzTx/>
              <a:buFontTx/>
              <a:buChar char="-"/>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13</a:t>
            </a:fld>
            <a:endParaRPr lang="en-US" dirty="0"/>
          </a:p>
        </p:txBody>
      </p:sp>
    </p:spTree>
    <p:extLst>
      <p:ext uri="{BB962C8B-B14F-4D97-AF65-F5344CB8AC3E}">
        <p14:creationId xmlns:p14="http://schemas.microsoft.com/office/powerpoint/2010/main" val="1426509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R="0" lvl="0" algn="l" defTabSz="1088473" rtl="0" eaLnBrk="1" fontAlgn="auto" latinLnBrk="0" hangingPunct="1">
              <a:lnSpc>
                <a:spcPct val="100000"/>
              </a:lnSpc>
              <a:spcBef>
                <a:spcPts val="0"/>
              </a:spcBef>
              <a:spcAft>
                <a:spcPts val="0"/>
              </a:spcAft>
              <a:buClrTx/>
              <a:buSzTx/>
              <a:tabLst/>
              <a:defRPr/>
            </a:pPr>
            <a:endParaRPr lang="en-US" dirty="0"/>
          </a:p>
          <a:p>
            <a:pPr marR="0" lvl="0" algn="l" defTabSz="1088473" rtl="0" eaLnBrk="1" fontAlgn="auto" latinLnBrk="0" hangingPunct="1">
              <a:lnSpc>
                <a:spcPct val="100000"/>
              </a:lnSpc>
              <a:spcBef>
                <a:spcPts val="0"/>
              </a:spcBef>
              <a:spcAft>
                <a:spcPts val="0"/>
              </a:spcAft>
              <a:buClrTx/>
              <a:buSzTx/>
              <a:tabLst/>
              <a:defRPr/>
            </a:pPr>
            <a:r>
              <a:rPr lang="en-US" dirty="0"/>
              <a:t>People tend be either </a:t>
            </a:r>
            <a:r>
              <a:rPr lang="en-US" b="1" u="none" dirty="0"/>
              <a:t>open to discussing financial matters</a:t>
            </a:r>
            <a:r>
              <a:rPr lang="en-US" dirty="0"/>
              <a:t> or </a:t>
            </a:r>
            <a:r>
              <a:rPr lang="en-US" b="1" u="none" dirty="0"/>
              <a:t>closed</a:t>
            </a:r>
            <a:r>
              <a:rPr lang="en-US" dirty="0"/>
              <a:t> off to the idea of talking about money all together. </a:t>
            </a:r>
          </a:p>
          <a:p>
            <a:pPr marL="285750" marR="0" lvl="0" indent="-285750" algn="l" defTabSz="1088473" rtl="0" eaLnBrk="1" fontAlgn="auto" latinLnBrk="0" hangingPunct="1">
              <a:lnSpc>
                <a:spcPct val="100000"/>
              </a:lnSpc>
              <a:spcBef>
                <a:spcPts val="0"/>
              </a:spcBef>
              <a:spcAft>
                <a:spcPts val="0"/>
              </a:spcAft>
              <a:buClrTx/>
              <a:buSzTx/>
              <a:buFont typeface="Arial"/>
              <a:buChar char="•"/>
              <a:tabLst/>
              <a:defRPr/>
            </a:pPr>
            <a:endParaRPr lang="en-US" dirty="0"/>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r>
              <a:rPr lang="en-US" dirty="0"/>
              <a:t>Parents are generally reluctant to talk about money with their children. In fact, parents would rather talk about death than finances with their children.</a:t>
            </a:r>
          </a:p>
          <a:p>
            <a:pPr lvl="0">
              <a:defRPr/>
            </a:pPr>
            <a:endParaRPr lang="en-US" dirty="0"/>
          </a:p>
          <a:p>
            <a:pPr lvl="0">
              <a:defRPr/>
            </a:pPr>
            <a:r>
              <a:rPr lang="en-US" dirty="0"/>
              <a:t>Parents: </a:t>
            </a:r>
          </a:p>
          <a:p>
            <a:pPr marL="180000" lvl="0" indent="-180000">
              <a:buFont typeface="Arial" panose="020B0604020202020204" pitchFamily="34" charset="0"/>
              <a:buChar char="•"/>
              <a:defRPr/>
            </a:pPr>
            <a:r>
              <a:rPr lang="en-US" dirty="0"/>
              <a:t>Are worried about setting false expectations (“I don’t know how much money I’ll have when I’m gone”)</a:t>
            </a:r>
          </a:p>
          <a:p>
            <a:pPr marL="180000" lvl="0" indent="-180000">
              <a:buFont typeface="Arial" panose="020B0604020202020204" pitchFamily="34" charset="0"/>
              <a:buChar char="•"/>
              <a:defRPr/>
            </a:pPr>
            <a:r>
              <a:rPr lang="en-US" dirty="0"/>
              <a:t>Value privacy (“It’s none of their business”) </a:t>
            </a:r>
          </a:p>
          <a:p>
            <a:pPr marL="180000" lvl="0" indent="-180000">
              <a:buFont typeface="Arial" panose="020B0604020202020204" pitchFamily="34" charset="0"/>
              <a:buChar char="•"/>
              <a:defRPr/>
            </a:pPr>
            <a:r>
              <a:rPr lang="en-US" dirty="0"/>
              <a:t>Don’t want to demotivate their kids</a:t>
            </a:r>
          </a:p>
          <a:p>
            <a:pPr marL="180000" lvl="0" indent="-180000">
              <a:buFont typeface="Arial" panose="020B0604020202020204" pitchFamily="34" charset="0"/>
              <a:buChar char="•"/>
              <a:defRPr/>
            </a:pPr>
            <a:r>
              <a:rPr lang="en-US" dirty="0"/>
              <a:t>Are often uncomfortable discussing complicated situations (e.g., second marriages) where there may be different points of view</a:t>
            </a:r>
          </a:p>
          <a:p>
            <a:pPr lvl="0">
              <a:defRPr/>
            </a:pPr>
            <a:endParaRPr lang="en-US" dirty="0"/>
          </a:p>
          <a:p>
            <a:pPr lvl="0">
              <a:defRPr/>
            </a:pPr>
            <a:r>
              <a:rPr lang="en-US" dirty="0"/>
              <a:t>Children: 	</a:t>
            </a:r>
          </a:p>
          <a:p>
            <a:pPr marL="180000" lvl="0" indent="-180000">
              <a:buFont typeface="Arial" panose="020B0604020202020204" pitchFamily="34" charset="0"/>
              <a:buChar char="•"/>
              <a:defRPr/>
            </a:pPr>
            <a:r>
              <a:rPr lang="en-US" dirty="0"/>
              <a:t>Want to know their parents are going to be OK</a:t>
            </a:r>
          </a:p>
          <a:p>
            <a:pPr marL="180000" lvl="0" indent="-180000">
              <a:buFont typeface="Arial" panose="020B0604020202020204" pitchFamily="34" charset="0"/>
              <a:buChar char="•"/>
              <a:defRPr/>
            </a:pPr>
            <a:r>
              <a:rPr lang="en-US" dirty="0"/>
              <a:t>Are worried their mom might be overwhelmed if their dad dies</a:t>
            </a:r>
          </a:p>
          <a:p>
            <a:pPr marL="180000" lvl="0" indent="-180000">
              <a:buFont typeface="Arial" panose="020B0604020202020204" pitchFamily="34" charset="0"/>
              <a:buChar char="•"/>
              <a:defRPr/>
            </a:pPr>
            <a:r>
              <a:rPr lang="en-US" dirty="0"/>
              <a:t>Want to prepare if they will need to take some financial responsibility for their parents</a:t>
            </a:r>
          </a:p>
          <a:p>
            <a:pPr marL="285750" lvl="0" indent="-285750">
              <a:buFont typeface="Arial" panose="020B0604020202020204" pitchFamily="34" charset="0"/>
              <a:buChar char="•"/>
              <a:defRPr/>
            </a:pPr>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As </a:t>
            </a:r>
            <a:r>
              <a:rPr lang="en-GB" kern="1200" dirty="0">
                <a:solidFill>
                  <a:schemeClr val="tx1"/>
                </a:solidFill>
                <a:effectLst/>
                <a:ea typeface="+mn-ea"/>
                <a:cs typeface="Arial" panose="020B0604020202020204" pitchFamily="34" charset="0"/>
              </a:rPr>
              <a:t>a financial professional</a:t>
            </a:r>
            <a:r>
              <a:rPr lang="en-US" dirty="0"/>
              <a:t>, you can help diffuse misconceptions. </a:t>
            </a:r>
          </a:p>
          <a:p>
            <a:pPr marL="285750" marR="0" lvl="0" indent="-285750" algn="l" defTabSz="1088473" rtl="0" eaLnBrk="1" fontAlgn="auto" latinLnBrk="0" hangingPunct="1">
              <a:lnSpc>
                <a:spcPct val="100000"/>
              </a:lnSpc>
              <a:spcBef>
                <a:spcPts val="0"/>
              </a:spcBef>
              <a:spcAft>
                <a:spcPts val="0"/>
              </a:spcAft>
              <a:buClrTx/>
              <a:buSzTx/>
              <a:buFont typeface="Arial"/>
              <a:buChar char="•"/>
              <a:tabLst/>
              <a:defRPr/>
            </a:pPr>
            <a:endParaRPr lang="en-US" dirty="0"/>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14</a:t>
            </a:fld>
            <a:endParaRPr lang="en-US"/>
          </a:p>
        </p:txBody>
      </p:sp>
    </p:spTree>
    <p:extLst>
      <p:ext uri="{BB962C8B-B14F-4D97-AF65-F5344CB8AC3E}">
        <p14:creationId xmlns:p14="http://schemas.microsoft.com/office/powerpoint/2010/main" val="1665557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endParaRPr lang="en-US" dirty="0"/>
          </a:p>
          <a:p>
            <a:r>
              <a:rPr lang="en-US" dirty="0"/>
              <a:t>Some people are naturally interested in markets and investing. These are typically your household CFOs. But it can often be a different story with their partner. Their partner may not want to meet with you. They almost view you as like “going to the dentist.” But, your conversations don’t have to be the same with both partners. </a:t>
            </a:r>
          </a:p>
          <a:p>
            <a:endParaRPr lang="en-US" dirty="0"/>
          </a:p>
          <a:p>
            <a:r>
              <a:rPr lang="en-US" dirty="0"/>
              <a:t>For the person that views financial markets as an obligation, ask: </a:t>
            </a:r>
          </a:p>
          <a:p>
            <a:pPr marL="228600" indent="-228600">
              <a:buAutoNum type="arabicParenBoth"/>
            </a:pPr>
            <a:r>
              <a:rPr lang="en-US" dirty="0"/>
              <a:t>“What is your vision for your family?” </a:t>
            </a:r>
          </a:p>
          <a:p>
            <a:pPr marL="228600" indent="-228600">
              <a:buAutoNum type="arabicParenBoth"/>
            </a:pPr>
            <a:r>
              <a:rPr lang="en-US" dirty="0"/>
              <a:t>“What are your goals for your children?” </a:t>
            </a:r>
          </a:p>
          <a:p>
            <a:pPr marL="228600" indent="-228600">
              <a:buAutoNum type="arabicParenBoth"/>
            </a:pPr>
            <a:r>
              <a:rPr lang="en-US" dirty="0"/>
              <a:t>“How might you want to be remembered?”  </a:t>
            </a:r>
          </a:p>
          <a:p>
            <a:pPr marL="228600" indent="-228600">
              <a:buAutoNum type="arabicParenBoth"/>
            </a:pPr>
            <a:endParaRPr lang="en-US" dirty="0"/>
          </a:p>
          <a:p>
            <a:r>
              <a:rPr lang="en-US" dirty="0"/>
              <a:t>You don’t have to have the same conversation with both partners. </a:t>
            </a:r>
          </a:p>
          <a:p>
            <a:endParaRPr lang="en-US" dirty="0"/>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15</a:t>
            </a:fld>
            <a:endParaRPr lang="en-US"/>
          </a:p>
        </p:txBody>
      </p:sp>
    </p:spTree>
    <p:extLst>
      <p:ext uri="{BB962C8B-B14F-4D97-AF65-F5344CB8AC3E}">
        <p14:creationId xmlns:p14="http://schemas.microsoft.com/office/powerpoint/2010/main" val="1906702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endParaRPr lang="en-US" baseline="0" dirty="0"/>
          </a:p>
          <a:p>
            <a:r>
              <a:rPr lang="en-US" baseline="0" dirty="0"/>
              <a:t>As we go through this exercise, think </a:t>
            </a:r>
            <a:r>
              <a:rPr lang="en-US" dirty="0"/>
              <a:t>back to one of the families you identified as one you would like to increase engagement with. </a:t>
            </a:r>
            <a:r>
              <a:rPr lang="en-US" baseline="0" dirty="0"/>
              <a:t>Daniel is </a:t>
            </a:r>
            <a:r>
              <a:rPr lang="en-US" dirty="0"/>
              <a:t>your </a:t>
            </a:r>
            <a:r>
              <a:rPr lang="en-US" baseline="0" dirty="0"/>
              <a:t>primary client. You</a:t>
            </a:r>
            <a:r>
              <a:rPr lang="en-US" dirty="0"/>
              <a:t> have a great relationship with him, and you were even invited to his daughter Anna’s wedding. That was an argument between Dan and Nora as Nora is more of a spender, especially for her daughter. Anna is all about YOLO (you only live once), not concerned about saving, but David proudly told you when you last met, she was set to get a great new job. </a:t>
            </a:r>
          </a:p>
          <a:p>
            <a:endParaRPr lang="en-US" dirty="0"/>
          </a:p>
          <a:p>
            <a:r>
              <a:rPr lang="en-US" dirty="0"/>
              <a:t>When you first met Daniel and Nora, Daniel expressed his FOMO (fear of missing out) and wanted his money to work for him, but Nora expressed a real fear of losing the assets they had already accumulated. Nora has mentioned that now that Anna is in her 20s, they should have “the money talk,” but Daniel quickly vetoed that—it’s none of her business. </a:t>
            </a:r>
          </a:p>
          <a:p>
            <a:endParaRPr lang="en-US" dirty="0"/>
          </a:p>
          <a:p>
            <a:r>
              <a:rPr lang="en-US" dirty="0"/>
              <a:t>How can you connect with Nora and Anna?</a:t>
            </a:r>
          </a:p>
          <a:p>
            <a:pPr marL="228600" indent="-228600">
              <a:buAutoNum type="arabicPeriod"/>
            </a:pPr>
            <a:r>
              <a:rPr lang="en-US" dirty="0"/>
              <a:t>Next time you connect with Daniel, offer to give Anna a call to go over her 401(k) options for her new job. </a:t>
            </a:r>
          </a:p>
          <a:p>
            <a:pPr marL="228600" indent="-228600">
              <a:buAutoNum type="arabicPeriod"/>
            </a:pPr>
            <a:r>
              <a:rPr lang="en-US" dirty="0"/>
              <a:t>Talk with Nora and Daniel about Nora’s wish to have the talk and tell Daniel he has options—ask what would make him feel comfortable. </a:t>
            </a:r>
            <a:endParaRPr lang="en-US" baseline="0" dirty="0"/>
          </a:p>
        </p:txBody>
      </p:sp>
      <p:sp>
        <p:nvSpPr>
          <p:cNvPr id="4" name="Slide Number Placeholder 3"/>
          <p:cNvSpPr>
            <a:spLocks noGrp="1"/>
          </p:cNvSpPr>
          <p:nvPr>
            <p:ph type="sldNum" sz="quarter" idx="10"/>
          </p:nvPr>
        </p:nvSpPr>
        <p:spPr/>
        <p:txBody>
          <a:bodyPr/>
          <a:lstStyle/>
          <a:p>
            <a:fld id="{E720A8B2-1A6A-4636-8F5C-0EBAC6E78B1D}" type="slidenum">
              <a:rPr lang="en-US" smtClean="0"/>
              <a:t>16</a:t>
            </a:fld>
            <a:endParaRPr lang="en-US"/>
          </a:p>
        </p:txBody>
      </p:sp>
    </p:spTree>
    <p:extLst>
      <p:ext uri="{BB962C8B-B14F-4D97-AF65-F5344CB8AC3E}">
        <p14:creationId xmlns:p14="http://schemas.microsoft.com/office/powerpoint/2010/main" val="942636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Oftentimes “family meetings” are brought up as THE answer to extending relationships beyond the household CFO. But for those family members that value privacy, family meetings might not work. If you start to get to know and understand the partner and the children—what they need and value (which is often different than the household CFO)—you can start to develop relationships with the entire family without the “family meeting.”</a:t>
            </a:r>
          </a:p>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17</a:t>
            </a:fld>
            <a:endParaRPr lang="en-US"/>
          </a:p>
        </p:txBody>
      </p:sp>
    </p:spTree>
    <p:extLst>
      <p:ext uri="{BB962C8B-B14F-4D97-AF65-F5344CB8AC3E}">
        <p14:creationId xmlns:p14="http://schemas.microsoft.com/office/powerpoint/2010/main" val="1346384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kern="1200" dirty="0">
                <a:solidFill>
                  <a:schemeClr val="tx1"/>
                </a:solidFill>
                <a:effectLst/>
              </a:rPr>
              <a:t>The wealth transfer is not just about the transfer of money—it’s about extending your</a:t>
            </a:r>
            <a:r>
              <a:rPr lang="en-US" kern="1200" baseline="0" dirty="0">
                <a:solidFill>
                  <a:schemeClr val="tx1"/>
                </a:solidFill>
                <a:effectLst/>
              </a:rPr>
              <a:t> scope to service the entire family, recognizing that they have different needs from the primary decision-maker, and starting to help address those needs/develop relationships. </a:t>
            </a:r>
          </a:p>
          <a:p>
            <a:pPr marL="180000" lvl="0" indent="-180000">
              <a:buFont typeface="Arial"/>
              <a:buChar char="•"/>
            </a:pPr>
            <a:r>
              <a:rPr lang="en-US" kern="1200" dirty="0">
                <a:solidFill>
                  <a:schemeClr val="tx1"/>
                </a:solidFill>
                <a:effectLst/>
              </a:rPr>
              <a:t>There are key</a:t>
            </a:r>
            <a:r>
              <a:rPr lang="en-US" kern="1200" baseline="0" dirty="0">
                <a:solidFill>
                  <a:schemeClr val="tx1"/>
                </a:solidFill>
                <a:effectLst/>
              </a:rPr>
              <a:t> things everyone has to address: Everyone has to pay taxes, make health care decisions, etc. Find the points of commonality in the family.</a:t>
            </a:r>
          </a:p>
          <a:p>
            <a:pPr marL="180000" lvl="0" indent="-180000">
              <a:buFont typeface="Arial"/>
              <a:buChar char="•"/>
            </a:pPr>
            <a:r>
              <a:rPr lang="en-US" dirty="0"/>
              <a:t>Hold yourself accountable. Going back to the families you identified earlier, create annual engagement targets for the spouse and children. Create a quarterly reminder to track progress. </a:t>
            </a:r>
          </a:p>
          <a:p>
            <a:pPr marL="180000" lvl="0" indent="-180000">
              <a:buFont typeface="Arial"/>
              <a:buChar char="•"/>
            </a:pPr>
            <a:r>
              <a:rPr lang="en-US" kern="1200" dirty="0">
                <a:solidFill>
                  <a:schemeClr val="tx1"/>
                </a:solidFill>
                <a:effectLst/>
              </a:rPr>
              <a:t>Use your times with the primary decision-maker to conduct discovery on the family, which will help you identify other ways to connect. </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18</a:t>
            </a:fld>
            <a:endParaRPr lang="en-US"/>
          </a:p>
        </p:txBody>
      </p:sp>
    </p:spTree>
    <p:extLst>
      <p:ext uri="{BB962C8B-B14F-4D97-AF65-F5344CB8AC3E}">
        <p14:creationId xmlns:p14="http://schemas.microsoft.com/office/powerpoint/2010/main" val="2213195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Think about adjusting your event strategy. Here are some best practices from </a:t>
            </a:r>
            <a:r>
              <a:rPr lang="en-GB" kern="1200" dirty="0">
                <a:solidFill>
                  <a:schemeClr val="tx1"/>
                </a:solidFill>
                <a:effectLst/>
                <a:ea typeface="+mn-ea"/>
                <a:cs typeface="Arial" panose="020B0604020202020204" pitchFamily="34" charset="0"/>
              </a:rPr>
              <a:t>financial professionals:</a:t>
            </a:r>
            <a:endParaRPr lang="en-US" dirty="0"/>
          </a:p>
          <a:p>
            <a:pPr marL="228600" marR="0" lvl="0" indent="-228600" algn="l" defTabSz="1088473" rtl="0" eaLnBrk="1" fontAlgn="auto" latinLnBrk="0" hangingPunct="1">
              <a:lnSpc>
                <a:spcPct val="100000"/>
              </a:lnSpc>
              <a:spcBef>
                <a:spcPts val="0"/>
              </a:spcBef>
              <a:spcAft>
                <a:spcPts val="0"/>
              </a:spcAft>
              <a:buClrTx/>
              <a:buSzTx/>
              <a:buFontTx/>
              <a:buAutoNum type="arabicPeriod"/>
              <a:tabLst/>
              <a:defRPr/>
            </a:pPr>
            <a:r>
              <a:rPr lang="en-US" dirty="0"/>
              <a:t>If you have an event around the holidays, hire a professional photographer and offer family photos.</a:t>
            </a:r>
          </a:p>
          <a:p>
            <a:pPr marL="228600" marR="0" lvl="0" indent="-228600" algn="l" defTabSz="1088473" rtl="0" eaLnBrk="1" fontAlgn="auto" latinLnBrk="0" hangingPunct="1">
              <a:lnSpc>
                <a:spcPct val="100000"/>
              </a:lnSpc>
              <a:spcBef>
                <a:spcPts val="0"/>
              </a:spcBef>
              <a:spcAft>
                <a:spcPts val="0"/>
              </a:spcAft>
              <a:buClrTx/>
              <a:buSzTx/>
              <a:buFontTx/>
              <a:buAutoNum type="arabicPeriod"/>
              <a:tabLst/>
              <a:defRPr/>
            </a:pPr>
            <a:r>
              <a:rPr lang="en-US" kern="1200" dirty="0">
                <a:solidFill>
                  <a:schemeClr val="tx1"/>
                </a:solidFill>
                <a:effectLst/>
              </a:rPr>
              <a:t>If you invite the patriarch to a ball game, consider inviting one of the adult children as well. </a:t>
            </a:r>
          </a:p>
          <a:p>
            <a:pPr marL="228600" marR="0" lvl="0" indent="-228600" algn="l" defTabSz="1088473" rtl="0" eaLnBrk="1" fontAlgn="auto" latinLnBrk="0" hangingPunct="1">
              <a:lnSpc>
                <a:spcPct val="100000"/>
              </a:lnSpc>
              <a:spcBef>
                <a:spcPts val="0"/>
              </a:spcBef>
              <a:spcAft>
                <a:spcPts val="0"/>
              </a:spcAft>
              <a:buClrTx/>
              <a:buSzTx/>
              <a:buFontTx/>
              <a:buAutoNum type="arabicPeriod"/>
              <a:tabLst/>
              <a:defRPr/>
            </a:pPr>
            <a:r>
              <a:rPr lang="en-US" dirty="0"/>
              <a:t>If you have an event targeting the entire family, offer child-care (and put it on the event invitation) so the adult children with young ones can attend. </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19</a:t>
            </a:fld>
            <a:endParaRPr lang="en-US"/>
          </a:p>
        </p:txBody>
      </p:sp>
    </p:spTree>
    <p:extLst>
      <p:ext uri="{BB962C8B-B14F-4D97-AF65-F5344CB8AC3E}">
        <p14:creationId xmlns:p14="http://schemas.microsoft.com/office/powerpoint/2010/main" val="4119452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7238" y="823913"/>
            <a:ext cx="5586412" cy="3143250"/>
          </a:xfrm>
        </p:spPr>
      </p:sp>
      <p:sp>
        <p:nvSpPr>
          <p:cNvPr id="3" name="Notes Placeholder 2"/>
          <p:cNvSpPr>
            <a:spLocks noGrp="1"/>
          </p:cNvSpPr>
          <p:nvPr>
            <p:ph type="body" idx="1"/>
          </p:nvPr>
        </p:nvSpPr>
        <p:spPr>
          <a:xfrm>
            <a:off x="754917" y="4465797"/>
            <a:ext cx="5589466" cy="5174634"/>
          </a:xfrm>
        </p:spPr>
        <p:txBody>
          <a:bodyPr/>
          <a:lstStyle/>
          <a:p>
            <a:r>
              <a:rPr lang="en-US" sz="1000" dirty="0"/>
              <a:t>The American Psychological Association states that money is the number one source of stress for Americans.</a:t>
            </a:r>
            <a:r>
              <a:rPr lang="en-US" sz="1000" baseline="30000" dirty="0"/>
              <a:t>1</a:t>
            </a:r>
            <a:r>
              <a:rPr lang="en-US" sz="1000" dirty="0"/>
              <a:t> </a:t>
            </a:r>
          </a:p>
          <a:p>
            <a:endParaRPr lang="en-US" sz="1000" dirty="0"/>
          </a:p>
          <a:p>
            <a:r>
              <a:rPr lang="en-US" sz="1000" dirty="0"/>
              <a:t>But it doesn’t have to be that way. </a:t>
            </a:r>
          </a:p>
          <a:p>
            <a:endParaRPr lang="en-US" sz="1000" dirty="0"/>
          </a:p>
          <a:p>
            <a:pPr marL="270000" indent="-270000">
              <a:buFont typeface="Arial" panose="020B0604020202020204" pitchFamily="34" charset="0"/>
              <a:buChar char="•"/>
            </a:pPr>
            <a:r>
              <a:rPr lang="en-US" sz="1000" dirty="0"/>
              <a:t>Some families approach money differently. We are going to talk about these strategies today. </a:t>
            </a:r>
          </a:p>
          <a:p>
            <a:pPr marL="270000" indent="-270000" algn="l" defTabSz="1088473" rtl="0" eaLnBrk="1" latinLnBrk="0" hangingPunct="1">
              <a:buFont typeface="Arial" panose="020B0604020202020204" pitchFamily="34" charset="0"/>
              <a:buChar char="•"/>
            </a:pPr>
            <a:r>
              <a:rPr lang="en-US" sz="1000" kern="1200" dirty="0">
                <a:solidFill>
                  <a:schemeClr val="tx1"/>
                </a:solidFill>
                <a:latin typeface="+mn-lt"/>
                <a:ea typeface="+mn-ea"/>
                <a:cs typeface="+mn-cs"/>
              </a:rPr>
              <a:t>If it was easy, everyone would be using these best practices, right? We are going to get into the root causes of why it is difficult to connect with your parents and children about money. </a:t>
            </a:r>
          </a:p>
          <a:p>
            <a:pPr marL="270000" indent="-270000" algn="l" defTabSz="1088473" rtl="0" eaLnBrk="1" latinLnBrk="0" hangingPunct="1">
              <a:buFont typeface="Arial" panose="020B0604020202020204" pitchFamily="34" charset="0"/>
              <a:buChar char="•"/>
            </a:pPr>
            <a:r>
              <a:rPr lang="en-US" sz="1000" kern="1200" dirty="0">
                <a:solidFill>
                  <a:schemeClr val="tx1"/>
                </a:solidFill>
                <a:latin typeface="+mn-lt"/>
                <a:ea typeface="+mn-ea"/>
                <a:cs typeface="+mn-cs"/>
              </a:rPr>
              <a:t>Throughout this presentation, we will share how your financial professional can help you have these discussions on your terms, in a way that is comfortable for you. </a:t>
            </a:r>
          </a:p>
          <a:p>
            <a:pPr marL="173267" indent="-173267">
              <a:buFont typeface="Arial"/>
              <a:buChar char="•"/>
            </a:pPr>
            <a:endParaRPr lang="en-US" sz="1000" dirty="0"/>
          </a:p>
          <a:p>
            <a:endParaRPr lang="en-US" sz="1000" dirty="0"/>
          </a:p>
          <a:p>
            <a:r>
              <a:rPr lang="en-US" sz="1000" baseline="30000" dirty="0"/>
              <a:t>1</a:t>
            </a:r>
            <a:r>
              <a:rPr lang="en-US" sz="1000" dirty="0"/>
              <a:t> </a:t>
            </a:r>
            <a:r>
              <a:rPr lang="en-GB" sz="1000" dirty="0"/>
              <a:t>American Psychological Association—Stress in America™ Survey 2022.</a:t>
            </a:r>
            <a:endParaRPr lang="en-US" sz="1000" dirty="0"/>
          </a:p>
        </p:txBody>
      </p:sp>
      <p:sp>
        <p:nvSpPr>
          <p:cNvPr id="4" name="Slide Number Placeholder 3"/>
          <p:cNvSpPr>
            <a:spLocks noGrp="1"/>
          </p:cNvSpPr>
          <p:nvPr>
            <p:ph type="sldNum" sz="quarter" idx="10"/>
          </p:nvPr>
        </p:nvSpPr>
        <p:spPr/>
        <p:txBody>
          <a:bodyPr/>
          <a:lstStyle/>
          <a:p>
            <a:fld id="{CFA5BF29-3A85-45E8-9EC2-6FCFBE5E0498}" type="slidenum">
              <a:rPr lang="en-US" smtClean="0"/>
              <a:t>2</a:t>
            </a:fld>
            <a:endParaRPr lang="en-US" dirty="0"/>
          </a:p>
        </p:txBody>
      </p:sp>
    </p:spTree>
    <p:extLst>
      <p:ext uri="{BB962C8B-B14F-4D97-AF65-F5344CB8AC3E}">
        <p14:creationId xmlns:p14="http://schemas.microsoft.com/office/powerpoint/2010/main" val="2821795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7238" y="823913"/>
            <a:ext cx="5589587" cy="3143250"/>
          </a:xfrm>
        </p:spPr>
      </p:sp>
      <p:sp>
        <p:nvSpPr>
          <p:cNvPr id="3" name="Notes Placeholder 2"/>
          <p:cNvSpPr>
            <a:spLocks noGrp="1"/>
          </p:cNvSpPr>
          <p:nvPr>
            <p:ph type="body" idx="1"/>
          </p:nvPr>
        </p:nvSpPr>
        <p:spPr>
          <a:xfrm>
            <a:off x="768614" y="4479150"/>
            <a:ext cx="5575769" cy="5241395"/>
          </a:xfrm>
        </p:spPr>
        <p:txBody>
          <a:bodyPr/>
          <a:lstStyle/>
          <a:p>
            <a:r>
              <a:rPr lang="en-US" sz="1000" b="1" dirty="0">
                <a:solidFill>
                  <a:srgbClr val="000000"/>
                </a:solidFill>
                <a:latin typeface="+mn-lt"/>
              </a:rPr>
              <a:t>[INCLUDE FOR VA AUDIENCE]</a:t>
            </a:r>
            <a:endParaRPr lang="en-US" sz="1000" b="0" dirty="0">
              <a:solidFill>
                <a:srgbClr val="000000"/>
              </a:solidFill>
              <a:latin typeface="+mn-lt"/>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Participants who had the money talk with their families all viewed it as a positive experience.</a:t>
            </a:r>
            <a:endParaRPr lang="en-US" dirty="0"/>
          </a:p>
          <a:p>
            <a:pPr marL="180000" indent="-180000">
              <a:buFont typeface="Arial"/>
              <a:buChar char="•"/>
            </a:pPr>
            <a:r>
              <a:rPr lang="en-US" dirty="0"/>
              <a:t>We universally heard that people don’t want to cause their heirs pain. </a:t>
            </a:r>
          </a:p>
          <a:p>
            <a:pPr marL="180000" indent="-180000">
              <a:buFont typeface="Arial"/>
              <a:buChar char="•"/>
            </a:pPr>
            <a:r>
              <a:rPr lang="en-US" dirty="0"/>
              <a:t>But not having the talk can cause many issues, especially in our digital age </a:t>
            </a:r>
            <a:r>
              <a:rPr lang="en-GB" dirty="0"/>
              <a:t>where because of paperless statements you can’t “wait for the mail” to identify all the accounts a deceased relative had open.</a:t>
            </a:r>
            <a:endParaRPr lang="en-US" dirty="0"/>
          </a:p>
          <a:p>
            <a:pPr marL="270000" lvl="1" indent="0">
              <a:buFont typeface="Arial" panose="020B0604020202020204" pitchFamily="34" charset="0"/>
              <a:buNone/>
            </a:pPr>
            <a:endParaRPr lang="en-US" sz="1000" dirty="0"/>
          </a:p>
        </p:txBody>
      </p:sp>
      <p:sp>
        <p:nvSpPr>
          <p:cNvPr id="4" name="Slide Number Placeholder 3"/>
          <p:cNvSpPr>
            <a:spLocks noGrp="1"/>
          </p:cNvSpPr>
          <p:nvPr>
            <p:ph type="sldNum" sz="quarter" idx="10"/>
          </p:nvPr>
        </p:nvSpPr>
        <p:spPr/>
        <p:txBody>
          <a:bodyPr/>
          <a:lstStyle/>
          <a:p>
            <a:fld id="{E720A8B2-1A6A-4636-8F5C-0EBAC6E78B1D}" type="slidenum">
              <a:rPr lang="en-US" smtClean="0"/>
              <a:t>20</a:t>
            </a:fld>
            <a:endParaRPr lang="en-US"/>
          </a:p>
        </p:txBody>
      </p:sp>
    </p:spTree>
    <p:extLst>
      <p:ext uri="{BB962C8B-B14F-4D97-AF65-F5344CB8AC3E}">
        <p14:creationId xmlns:p14="http://schemas.microsoft.com/office/powerpoint/2010/main" val="2337457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Now we can get into specific needs of the recipients of the wealth transfer.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kern="1200" dirty="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21</a:t>
            </a:fld>
            <a:endParaRPr lang="en-US"/>
          </a:p>
        </p:txBody>
      </p:sp>
    </p:spTree>
    <p:extLst>
      <p:ext uri="{BB962C8B-B14F-4D97-AF65-F5344CB8AC3E}">
        <p14:creationId xmlns:p14="http://schemas.microsoft.com/office/powerpoint/2010/main" val="919363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171450" indent="-171450">
              <a:buFont typeface="Arial" panose="020B0604020202020204" pitchFamily="34" charset="0"/>
              <a:buChar char="•"/>
            </a:pPr>
            <a:r>
              <a:rPr lang="en-US" kern="1200" dirty="0">
                <a:solidFill>
                  <a:schemeClr val="tx1"/>
                </a:solidFill>
                <a:effectLst/>
              </a:rPr>
              <a:t>Each</a:t>
            </a:r>
            <a:r>
              <a:rPr lang="en-US" kern="1200" baseline="0" dirty="0">
                <a:solidFill>
                  <a:schemeClr val="tx1"/>
                </a:solidFill>
                <a:effectLst/>
              </a:rPr>
              <a:t> cohort will respond to a wealth transfer differently. </a:t>
            </a:r>
          </a:p>
          <a:p>
            <a:pPr marL="180000" indent="-180000">
              <a:buFont typeface="Arial"/>
              <a:buChar char="•"/>
            </a:pPr>
            <a:r>
              <a:rPr lang="en-US" kern="1200" baseline="0" dirty="0">
                <a:solidFill>
                  <a:schemeClr val="tx1"/>
                </a:solidFill>
                <a:effectLst/>
              </a:rPr>
              <a:t>The next few slides will discuss specific characteristics of each cohort that we noted during our research.</a:t>
            </a:r>
            <a:endParaRPr lang="en-US" kern="1200" dirty="0">
              <a:solidFill>
                <a:schemeClr val="tx1"/>
              </a:solidFill>
              <a:effectLst/>
            </a:endParaRPr>
          </a:p>
          <a:p>
            <a:endParaRPr lang="en-US" sz="1100" dirty="0"/>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22</a:t>
            </a:fld>
            <a:endParaRPr lang="en-US"/>
          </a:p>
        </p:txBody>
      </p:sp>
    </p:spTree>
    <p:extLst>
      <p:ext uri="{BB962C8B-B14F-4D97-AF65-F5344CB8AC3E}">
        <p14:creationId xmlns:p14="http://schemas.microsoft.com/office/powerpoint/2010/main" val="709000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indent="0">
              <a:buFont typeface="Arial" panose="020B0604020202020204" pitchFamily="34" charset="0"/>
              <a:buNone/>
            </a:pPr>
            <a:endParaRPr lang="en-US" kern="1200" dirty="0">
              <a:solidFill>
                <a:schemeClr val="tx1"/>
              </a:solidFill>
              <a:effectLst/>
            </a:endParaRPr>
          </a:p>
          <a:p>
            <a:pPr marL="0" indent="0">
              <a:buFont typeface="Arial" panose="020B0604020202020204" pitchFamily="34" charset="0"/>
              <a:buNone/>
            </a:pPr>
            <a:r>
              <a:rPr lang="en-US" kern="1200" dirty="0">
                <a:solidFill>
                  <a:schemeClr val="tx1"/>
                </a:solidFill>
                <a:effectLst/>
              </a:rPr>
              <a:t>We found that</a:t>
            </a:r>
            <a:r>
              <a:rPr lang="en-US" kern="1200" baseline="0" dirty="0">
                <a:solidFill>
                  <a:schemeClr val="tx1"/>
                </a:solidFill>
                <a:effectLst/>
              </a:rPr>
              <a:t> the b</a:t>
            </a:r>
            <a:r>
              <a:rPr lang="en-US" kern="1200" dirty="0">
                <a:solidFill>
                  <a:schemeClr val="tx1"/>
                </a:solidFill>
                <a:effectLst/>
              </a:rPr>
              <a:t>aby boomer women participants</a:t>
            </a:r>
            <a:r>
              <a:rPr lang="en-US" kern="1200" baseline="0" dirty="0">
                <a:solidFill>
                  <a:schemeClr val="tx1"/>
                </a:solidFill>
                <a:effectLst/>
              </a:rPr>
              <a:t> </a:t>
            </a:r>
            <a:r>
              <a:rPr lang="en-US" kern="1200" dirty="0">
                <a:solidFill>
                  <a:schemeClr val="tx1"/>
                </a:solidFill>
                <a:effectLst/>
              </a:rPr>
              <a:t>have a tendency toward privacy and raised antennae for </a:t>
            </a:r>
            <a:r>
              <a:rPr lang="en-GB" kern="1200" dirty="0">
                <a:solidFill>
                  <a:schemeClr val="tx1"/>
                </a:solidFill>
                <a:effectLst/>
                <a:ea typeface="+mn-ea"/>
                <a:cs typeface="Arial" panose="020B0604020202020204" pitchFamily="34" charset="0"/>
              </a:rPr>
              <a:t>financial professionals’ </a:t>
            </a:r>
            <a:r>
              <a:rPr lang="en-US" kern="1200" dirty="0">
                <a:solidFill>
                  <a:schemeClr val="tx1"/>
                </a:solidFill>
                <a:effectLst/>
              </a:rPr>
              <a:t>personal gain.</a:t>
            </a:r>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endParaRPr lang="en-US" kern="1200" dirty="0">
              <a:solidFill>
                <a:schemeClr val="tx1"/>
              </a:solidFill>
              <a:effectLst/>
            </a:endParaRPr>
          </a:p>
          <a:p>
            <a:pPr lvl="0"/>
            <a:r>
              <a:rPr lang="en-US" dirty="0"/>
              <a:t>Ways to connect: </a:t>
            </a:r>
          </a:p>
          <a:p>
            <a:pPr marL="180000" lvl="0" indent="-180000">
              <a:buFont typeface="Arial" panose="020B0604020202020204" pitchFamily="34" charset="0"/>
              <a:buChar char="•"/>
            </a:pPr>
            <a:r>
              <a:rPr lang="en-US" dirty="0"/>
              <a:t>Make sure you ask questions directly of the spouse, using their name. Repeat the question if the patriarch answers for them.</a:t>
            </a:r>
          </a:p>
          <a:p>
            <a:pPr marL="180000" lvl="0" indent="-180000">
              <a:buFont typeface="Arial" panose="020B0604020202020204" pitchFamily="34" charset="0"/>
              <a:buChar char="•"/>
            </a:pPr>
            <a:r>
              <a:rPr lang="en-US" dirty="0"/>
              <a:t>Ask “What concerns do you have?” and wait for the answer.</a:t>
            </a:r>
            <a:endParaRPr lang="en-US" kern="1200" dirty="0">
              <a:solidFill>
                <a:schemeClr val="tx1"/>
              </a:solidFill>
              <a:effectLst/>
            </a:endParaRPr>
          </a:p>
          <a:p>
            <a:pPr marL="180000" lvl="0" indent="-180000">
              <a:buFont typeface="Arial"/>
              <a:buChar char="•"/>
            </a:pPr>
            <a:r>
              <a:rPr lang="en-US" kern="1200" dirty="0">
                <a:solidFill>
                  <a:schemeClr val="tx1"/>
                </a:solidFill>
                <a:effectLst/>
              </a:rPr>
              <a:t>Knowing that baby boomer women value security—we heard angst</a:t>
            </a:r>
            <a:r>
              <a:rPr lang="en-US" kern="1200" baseline="0" dirty="0">
                <a:solidFill>
                  <a:schemeClr val="tx1"/>
                </a:solidFill>
                <a:effectLst/>
              </a:rPr>
              <a:t> over the fact that their millennial children aren’t buying houses. </a:t>
            </a:r>
          </a:p>
          <a:p>
            <a:pPr marL="180000" lvl="0" indent="-180000">
              <a:buFont typeface="Arial"/>
              <a:buChar char="•"/>
            </a:pPr>
            <a:r>
              <a:rPr lang="en-US" dirty="0"/>
              <a:t>How many of you felt completely comfortable/you knew everything you needed/were making the right choice when you bought your first home? </a:t>
            </a:r>
            <a:endParaRPr lang="en-US" kern="1200" baseline="0" dirty="0">
              <a:solidFill>
                <a:schemeClr val="tx1"/>
              </a:solidFill>
              <a:effectLst/>
            </a:endParaRPr>
          </a:p>
          <a:p>
            <a:pPr marL="180000" lvl="0" indent="-180000">
              <a:buFont typeface="Arial"/>
              <a:buChar char="•"/>
            </a:pPr>
            <a:r>
              <a:rPr lang="en-US" kern="1200" baseline="0" dirty="0">
                <a:solidFill>
                  <a:schemeClr val="tx1"/>
                </a:solidFill>
                <a:effectLst/>
              </a:rPr>
              <a:t>You could work with both baby boomer women and millennial children—perhaps providing a checklist on things they will need to address during the process (insurance, taxes, etc.) to help counter real estate professional buyer’s bias toward the most expensive option or even help motivate them on the benefits of buying a house. </a:t>
            </a:r>
          </a:p>
          <a:p>
            <a:pPr marL="180000" lvl="0" indent="-180000">
              <a:buFont typeface="Arial"/>
              <a:buChar char="•"/>
            </a:pPr>
            <a:r>
              <a:rPr lang="en-US" kern="1200" baseline="0" dirty="0">
                <a:solidFill>
                  <a:schemeClr val="tx1"/>
                </a:solidFill>
                <a:effectLst/>
              </a:rPr>
              <a:t>Also, the fact that baby boomer women often manage finances separately could be an opportunity for you.</a:t>
            </a:r>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23</a:t>
            </a:fld>
            <a:endParaRPr lang="en-US"/>
          </a:p>
        </p:txBody>
      </p:sp>
    </p:spTree>
    <p:extLst>
      <p:ext uri="{BB962C8B-B14F-4D97-AF65-F5344CB8AC3E}">
        <p14:creationId xmlns:p14="http://schemas.microsoft.com/office/powerpoint/2010/main" val="758266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indent="0">
              <a:buFont typeface="Arial" panose="020B0604020202020204" pitchFamily="34" charset="0"/>
              <a:buNone/>
            </a:pPr>
            <a:endParaRPr lang="en-US" kern="1200" dirty="0">
              <a:solidFill>
                <a:schemeClr val="tx1"/>
              </a:solidFill>
              <a:effectLst/>
            </a:endParaRPr>
          </a:p>
          <a:p>
            <a:pPr marL="0" indent="0">
              <a:buFont typeface="Arial" panose="020B0604020202020204" pitchFamily="34" charset="0"/>
              <a:buNone/>
            </a:pPr>
            <a:r>
              <a:rPr lang="en-US" kern="1200" dirty="0">
                <a:solidFill>
                  <a:schemeClr val="tx1"/>
                </a:solidFill>
                <a:effectLst/>
              </a:rPr>
              <a:t>We found</a:t>
            </a:r>
            <a:r>
              <a:rPr lang="en-US" kern="1200" baseline="0" dirty="0">
                <a:solidFill>
                  <a:schemeClr val="tx1"/>
                </a:solidFill>
                <a:effectLst/>
              </a:rPr>
              <a:t> that the millennial participants have an increased </a:t>
            </a:r>
            <a:r>
              <a:rPr lang="en-US" kern="1200" dirty="0">
                <a:solidFill>
                  <a:schemeClr val="tx1"/>
                </a:solidFill>
                <a:effectLst/>
              </a:rPr>
              <a:t>interest in data and technology.</a:t>
            </a:r>
          </a:p>
          <a:p>
            <a:pPr marL="180000" marR="0" lvl="0" indent="-180000" algn="l" defTabSz="914400" rtl="0" eaLnBrk="1" fontAlgn="auto" latinLnBrk="0" hangingPunct="1">
              <a:lnSpc>
                <a:spcPct val="100000"/>
              </a:lnSpc>
              <a:spcBef>
                <a:spcPts val="0"/>
              </a:spcBef>
              <a:spcAft>
                <a:spcPts val="0"/>
              </a:spcAft>
              <a:buClrTx/>
              <a:buSzTx/>
              <a:buFont typeface="Arial"/>
              <a:buChar char="•"/>
              <a:tabLst/>
              <a:defRPr/>
            </a:pPr>
            <a:r>
              <a:rPr lang="en-US" kern="1200" spc="-10" dirty="0">
                <a:solidFill>
                  <a:schemeClr val="tx1"/>
                </a:solidFill>
                <a:effectLst/>
              </a:rPr>
              <a:t>Millennials are taking a longer time</a:t>
            </a:r>
            <a:r>
              <a:rPr lang="en-US" kern="1200" spc="-10" baseline="0" dirty="0">
                <a:solidFill>
                  <a:schemeClr val="tx1"/>
                </a:solidFill>
                <a:effectLst/>
              </a:rPr>
              <a:t> to marry, and some are combining finances before marriage—</a:t>
            </a:r>
            <a:r>
              <a:rPr lang="en-US" kern="1200" baseline="0" dirty="0">
                <a:solidFill>
                  <a:schemeClr val="tx1"/>
                </a:solidFill>
                <a:effectLst/>
              </a:rPr>
              <a:t>there</a:t>
            </a:r>
            <a:br>
              <a:rPr lang="en-US" kern="1200" baseline="0" dirty="0">
                <a:solidFill>
                  <a:schemeClr val="tx1"/>
                </a:solidFill>
                <a:effectLst/>
              </a:rPr>
            </a:br>
            <a:r>
              <a:rPr lang="en-US" kern="1200" baseline="0" dirty="0">
                <a:solidFill>
                  <a:schemeClr val="tx1"/>
                </a:solidFill>
                <a:effectLst/>
              </a:rPr>
              <a:t>may be some financial planning tips to share for that situation.</a:t>
            </a:r>
            <a:endParaRPr lang="en-US" kern="1200" dirty="0">
              <a:solidFill>
                <a:schemeClr val="tx1"/>
              </a:solidFill>
              <a:effectLst/>
            </a:endParaRPr>
          </a:p>
          <a:p>
            <a:pPr marL="365760" lvl="1" indent="-180000">
              <a:buFont typeface="Arial" panose="020B0604020202020204" pitchFamily="34" charset="0"/>
              <a:buChar char="–"/>
            </a:pPr>
            <a:r>
              <a:rPr lang="en-US" dirty="0"/>
              <a:t>#1 value for millennials is </a:t>
            </a:r>
            <a:r>
              <a:rPr lang="en-GB" dirty="0"/>
              <a:t>authenticity: Being genuine and authentic is extremely important for me and the things in my life. </a:t>
            </a:r>
            <a:endParaRPr lang="en-US" dirty="0"/>
          </a:p>
          <a:p>
            <a:pPr marL="365760" lvl="1" indent="-180000">
              <a:buFont typeface="Arial" panose="020B0604020202020204" pitchFamily="34" charset="0"/>
              <a:buChar char="–"/>
            </a:pPr>
            <a:r>
              <a:rPr lang="en-US" dirty="0"/>
              <a:t>Tax time could be an opportunity: 80% of millennials are worried about their taxes. Recommend </a:t>
            </a:r>
            <a:r>
              <a:rPr lang="en-GB" dirty="0"/>
              <a:t>to them an accountant you trust.</a:t>
            </a:r>
            <a:r>
              <a:rPr lang="en-US" dirty="0"/>
              <a:t> </a:t>
            </a:r>
          </a:p>
          <a:p>
            <a:endParaRPr lang="en-US" dirty="0"/>
          </a:p>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24</a:t>
            </a:fld>
            <a:endParaRPr lang="en-US"/>
          </a:p>
        </p:txBody>
      </p:sp>
    </p:spTree>
    <p:extLst>
      <p:ext uri="{BB962C8B-B14F-4D97-AF65-F5344CB8AC3E}">
        <p14:creationId xmlns:p14="http://schemas.microsoft.com/office/powerpoint/2010/main" val="13977667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171450" indent="-171450">
              <a:buFont typeface="Arial" panose="020B0604020202020204" pitchFamily="34" charset="0"/>
              <a:buChar char="•"/>
            </a:pPr>
            <a:r>
              <a:rPr lang="en-US" kern="1200" dirty="0">
                <a:solidFill>
                  <a:schemeClr val="tx1"/>
                </a:solidFill>
                <a:effectLst/>
              </a:rPr>
              <a:t>We</a:t>
            </a:r>
            <a:r>
              <a:rPr lang="en-US" kern="1200" baseline="0" dirty="0">
                <a:solidFill>
                  <a:schemeClr val="tx1"/>
                </a:solidFill>
                <a:effectLst/>
              </a:rPr>
              <a:t> found that the Gen X </a:t>
            </a:r>
            <a:r>
              <a:rPr lang="en-US" kern="1200" dirty="0">
                <a:solidFill>
                  <a:schemeClr val="tx1"/>
                </a:solidFill>
                <a:effectLst/>
              </a:rPr>
              <a:t>participants</a:t>
            </a:r>
            <a:r>
              <a:rPr lang="en-US" kern="1200" baseline="0" dirty="0">
                <a:solidFill>
                  <a:schemeClr val="tx1"/>
                </a:solidFill>
                <a:effectLst/>
              </a:rPr>
              <a:t> are often dealing with</a:t>
            </a:r>
            <a:r>
              <a:rPr lang="en-US" kern="1200" dirty="0">
                <a:solidFill>
                  <a:schemeClr val="tx1"/>
                </a:solidFill>
                <a:effectLst/>
              </a:rPr>
              <a:t> the stress of supporting aging parents and the rising cost of tuition for their children. </a:t>
            </a:r>
          </a:p>
          <a:p>
            <a:pPr marL="180000" marR="0" indent="-180000" algn="l" defTabSz="1088473" rtl="0" eaLnBrk="1" fontAlgn="auto" latinLnBrk="0" hangingPunct="1">
              <a:lnSpc>
                <a:spcPct val="100000"/>
              </a:lnSpc>
              <a:spcBef>
                <a:spcPts val="0"/>
              </a:spcBef>
              <a:spcAft>
                <a:spcPts val="0"/>
              </a:spcAft>
              <a:buClrTx/>
              <a:buSzTx/>
              <a:buFont typeface="Arial"/>
              <a:buChar char="•"/>
              <a:tabLst/>
              <a:defRPr/>
            </a:pPr>
            <a:r>
              <a:rPr lang="en-US" kern="1200" dirty="0">
                <a:solidFill>
                  <a:schemeClr val="tx1"/>
                </a:solidFill>
                <a:effectLst/>
              </a:rPr>
              <a:t>Conversations around making</a:t>
            </a:r>
            <a:r>
              <a:rPr lang="en-US" kern="1200" baseline="0" dirty="0">
                <a:solidFill>
                  <a:schemeClr val="tx1"/>
                </a:solidFill>
                <a:effectLst/>
              </a:rPr>
              <a:t> their lives easier could be an entry point. </a:t>
            </a:r>
          </a:p>
          <a:p>
            <a:pPr marL="180000" marR="0" indent="-180000" algn="l" defTabSz="1088473" rtl="0" eaLnBrk="1" fontAlgn="auto" latinLnBrk="0" hangingPunct="1">
              <a:lnSpc>
                <a:spcPct val="100000"/>
              </a:lnSpc>
              <a:spcBef>
                <a:spcPts val="0"/>
              </a:spcBef>
              <a:spcAft>
                <a:spcPts val="0"/>
              </a:spcAft>
              <a:buClrTx/>
              <a:buSzTx/>
              <a:buFont typeface="Arial"/>
              <a:buChar char="•"/>
              <a:tabLst/>
              <a:defRPr/>
            </a:pPr>
            <a:r>
              <a:rPr lang="en-US" dirty="0"/>
              <a:t>Use LinkedIn as a way to connect with your client’s children. You’ll be notified when they change jobs—an opportunity to connect. </a:t>
            </a:r>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r>
              <a:rPr lang="en-US" dirty="0"/>
              <a:t>Gen X values authenticity and dependability[</a:t>
            </a:r>
            <a:r>
              <a:rPr lang="en-US" dirty="0" err="1"/>
              <a:t>em</a:t>
            </a:r>
            <a:r>
              <a:rPr lang="en-US" dirty="0"/>
              <a:t> dash]"I always take responsibility and accountability for my actions." Authentically connecting with a Gen </a:t>
            </a:r>
            <a:r>
              <a:rPr lang="en-US" dirty="0" err="1"/>
              <a:t>X'r</a:t>
            </a:r>
            <a:r>
              <a:rPr lang="en-US" dirty="0"/>
              <a:t> will help you gain their trust.</a:t>
            </a:r>
          </a:p>
        </p:txBody>
      </p:sp>
      <p:sp>
        <p:nvSpPr>
          <p:cNvPr id="4" name="Slide Number Placeholder 3"/>
          <p:cNvSpPr>
            <a:spLocks noGrp="1"/>
          </p:cNvSpPr>
          <p:nvPr>
            <p:ph type="sldNum" sz="quarter" idx="10"/>
          </p:nvPr>
        </p:nvSpPr>
        <p:spPr/>
        <p:txBody>
          <a:bodyPr/>
          <a:lstStyle/>
          <a:p>
            <a:fld id="{E720A8B2-1A6A-4636-8F5C-0EBAC6E78B1D}" type="slidenum">
              <a:rPr lang="en-US" smtClean="0"/>
              <a:t>25</a:t>
            </a:fld>
            <a:endParaRPr lang="en-US"/>
          </a:p>
        </p:txBody>
      </p:sp>
    </p:spTree>
    <p:extLst>
      <p:ext uri="{BB962C8B-B14F-4D97-AF65-F5344CB8AC3E}">
        <p14:creationId xmlns:p14="http://schemas.microsoft.com/office/powerpoint/2010/main" val="28339823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0" indent="0">
              <a:buFont typeface="Arial" panose="020B0604020202020204" pitchFamily="34" charset="0"/>
              <a:buNone/>
            </a:pPr>
            <a:r>
              <a:rPr lang="en-US" kern="1200" dirty="0">
                <a:solidFill>
                  <a:schemeClr val="tx1"/>
                </a:solidFill>
                <a:effectLst/>
              </a:rPr>
              <a:t>We found that</a:t>
            </a:r>
            <a:r>
              <a:rPr lang="en-US" kern="1200" baseline="0" dirty="0">
                <a:solidFill>
                  <a:schemeClr val="tx1"/>
                </a:solidFill>
                <a:effectLst/>
              </a:rPr>
              <a:t> the </a:t>
            </a:r>
            <a:r>
              <a:rPr lang="en-US" kern="1200" dirty="0">
                <a:solidFill>
                  <a:schemeClr val="tx1"/>
                </a:solidFill>
                <a:effectLst/>
              </a:rPr>
              <a:t>LGBTQ+ participants</a:t>
            </a:r>
            <a:r>
              <a:rPr lang="en-US" kern="1200" baseline="0" dirty="0">
                <a:solidFill>
                  <a:schemeClr val="tx1"/>
                </a:solidFill>
                <a:effectLst/>
              </a:rPr>
              <a:t> responded to authentic support of the LGBTQ+ community and often needed more nuanced estate plans. </a:t>
            </a:r>
            <a:endParaRPr lang="en-US" kern="1200" dirty="0">
              <a:solidFill>
                <a:schemeClr val="tx1"/>
              </a:solidFill>
              <a:effectLst/>
            </a:endParaRP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26</a:t>
            </a:fld>
            <a:endParaRPr lang="en-US"/>
          </a:p>
        </p:txBody>
      </p:sp>
    </p:spTree>
    <p:extLst>
      <p:ext uri="{BB962C8B-B14F-4D97-AF65-F5344CB8AC3E}">
        <p14:creationId xmlns:p14="http://schemas.microsoft.com/office/powerpoint/2010/main" val="10374164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pPr marL="0" indent="0">
              <a:buFont typeface="Arial" panose="020B0604020202020204" pitchFamily="34" charset="0"/>
              <a:buNone/>
            </a:pPr>
            <a:r>
              <a:rPr lang="en-US" kern="1200" dirty="0">
                <a:solidFill>
                  <a:schemeClr val="tx1"/>
                </a:solidFill>
                <a:effectLst/>
              </a:rPr>
              <a:t>We found that</a:t>
            </a:r>
            <a:r>
              <a:rPr lang="en-US" kern="1200" baseline="0" dirty="0">
                <a:solidFill>
                  <a:schemeClr val="tx1"/>
                </a:solidFill>
                <a:effectLst/>
              </a:rPr>
              <a:t> h</a:t>
            </a:r>
            <a:r>
              <a:rPr lang="en-US" kern="1200" dirty="0">
                <a:solidFill>
                  <a:schemeClr val="tx1"/>
                </a:solidFill>
                <a:effectLst/>
              </a:rPr>
              <a:t>igh net worth participants</a:t>
            </a:r>
            <a:r>
              <a:rPr lang="en-US" kern="1200" baseline="0" dirty="0">
                <a:solidFill>
                  <a:schemeClr val="tx1"/>
                </a:solidFill>
                <a:effectLst/>
              </a:rPr>
              <a:t> were more focused on tax avoidance and ensuring their legacy than other participants. They also had a </a:t>
            </a:r>
            <a:r>
              <a:rPr lang="en-US" kern="1200" dirty="0">
                <a:solidFill>
                  <a:schemeClr val="tx1"/>
                </a:solidFill>
                <a:effectLst/>
              </a:rPr>
              <a:t>higher interest in discussing a wealth transfer with their financial </a:t>
            </a:r>
            <a:r>
              <a:rPr lang="en-GB" kern="1200" dirty="0">
                <a:solidFill>
                  <a:schemeClr val="tx1"/>
                </a:solidFill>
                <a:effectLst/>
                <a:ea typeface="+mn-ea"/>
                <a:cs typeface="Arial" panose="020B0604020202020204" pitchFamily="34" charset="0"/>
              </a:rPr>
              <a:t>professional</a:t>
            </a:r>
            <a:r>
              <a:rPr lang="en-US" kern="1200" dirty="0">
                <a:solidFill>
                  <a:schemeClr val="tx1"/>
                </a:solidFill>
                <a:effectLst/>
              </a:rPr>
              <a:t>. </a:t>
            </a:r>
          </a:p>
          <a:p>
            <a:pPr marL="180000" marR="0" lvl="0" indent="-180000" algn="l" defTabSz="914400" rtl="0" eaLnBrk="1" fontAlgn="auto" latinLnBrk="0" hangingPunct="1">
              <a:lnSpc>
                <a:spcPct val="100000"/>
              </a:lnSpc>
              <a:spcBef>
                <a:spcPts val="0"/>
              </a:spcBef>
              <a:spcAft>
                <a:spcPts val="0"/>
              </a:spcAft>
              <a:buClrTx/>
              <a:buSzTx/>
              <a:buFont typeface="Arial"/>
              <a:buChar char="•"/>
              <a:tabLst/>
              <a:defRPr/>
            </a:pPr>
            <a:r>
              <a:rPr lang="en-US" dirty="0"/>
              <a:t>High net worth individuals are also extremely concerned about privacy. They are highly aware that they may have many more assets than peers and coworkers, and they recognize that if those folks knew that net worth, it could potentially change their relationship. </a:t>
            </a:r>
          </a:p>
          <a:p>
            <a:pPr marL="180000" marR="0" lvl="0" indent="-180000" algn="l" defTabSz="914400" rtl="0" eaLnBrk="1" fontAlgn="auto" latinLnBrk="0" hangingPunct="1">
              <a:lnSpc>
                <a:spcPct val="100000"/>
              </a:lnSpc>
              <a:spcBef>
                <a:spcPts val="0"/>
              </a:spcBef>
              <a:spcAft>
                <a:spcPts val="0"/>
              </a:spcAft>
              <a:buClrTx/>
              <a:buSzTx/>
              <a:buFont typeface="Arial"/>
              <a:buChar char="•"/>
              <a:tabLst/>
              <a:defRPr/>
            </a:pPr>
            <a:r>
              <a:rPr lang="en-US" dirty="0"/>
              <a:t>It’s important to emphasize that you can help them control any conversations with children and, help set expectations and guardrails, and it’s most important that their children know where to find the info when they need it, not to reveal numbers. </a:t>
            </a:r>
          </a:p>
          <a:p>
            <a:pPr marL="180000" marR="0" lvl="0" indent="-180000" algn="l" defTabSz="914400" rtl="0" eaLnBrk="1" fontAlgn="auto" latinLnBrk="0" hangingPunct="1">
              <a:lnSpc>
                <a:spcPct val="100000"/>
              </a:lnSpc>
              <a:spcBef>
                <a:spcPts val="0"/>
              </a:spcBef>
              <a:spcAft>
                <a:spcPts val="0"/>
              </a:spcAft>
              <a:buClrTx/>
              <a:buSzTx/>
              <a:buFont typeface="Arial"/>
              <a:buChar char="•"/>
              <a:tabLst/>
              <a:defRPr/>
            </a:pPr>
            <a:r>
              <a:rPr lang="en-US" dirty="0"/>
              <a:t>High net worth individuals value financial education—we have a resource called Money Confident Kids</a:t>
            </a:r>
            <a:r>
              <a:rPr lang="en-US" baseline="30000" dirty="0"/>
              <a:t>®</a:t>
            </a:r>
            <a:r>
              <a:rPr lang="en-US" dirty="0"/>
              <a:t> that helps parents educate their young adult children on personal finance. </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27</a:t>
            </a:fld>
            <a:endParaRPr lang="en-US"/>
          </a:p>
        </p:txBody>
      </p:sp>
    </p:spTree>
    <p:extLst>
      <p:ext uri="{BB962C8B-B14F-4D97-AF65-F5344CB8AC3E}">
        <p14:creationId xmlns:p14="http://schemas.microsoft.com/office/powerpoint/2010/main" val="3238114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p>
          <a:p>
            <a:pPr marL="0" indent="0" defTabSz="1088322">
              <a:buFont typeface="Arial" panose="020B0604020202020204" pitchFamily="34" charset="0"/>
              <a:buNone/>
              <a:defRPr/>
            </a:pPr>
            <a:endParaRPr lang="en-US" dirty="0"/>
          </a:p>
          <a:p>
            <a:pPr marL="171450" indent="-171450" defTabSz="1088322">
              <a:buFont typeface="Arial" panose="020B0604020202020204" pitchFamily="34" charset="0"/>
              <a:buChar char="•"/>
              <a:defRPr/>
            </a:pPr>
            <a:r>
              <a:rPr lang="en-US" dirty="0"/>
              <a:t>The wealth transfer is not just about the transfer of money; it’s about extending your scope to service the entire family, recognizing that the family members have different needs from the primary decision-maker and starting to help address those needs and develop relationships. </a:t>
            </a:r>
          </a:p>
          <a:p>
            <a:pPr marL="180000" indent="-180000">
              <a:buFont typeface="Arial"/>
              <a:buChar char="•"/>
            </a:pPr>
            <a:r>
              <a:rPr lang="en-US" dirty="0"/>
              <a:t>There are key things everyone has to address: Everyone has to pay taxes, make health care decisions etc. Find the points of commonality in the family.</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28</a:t>
            </a:fld>
            <a:endParaRPr lang="en-US"/>
          </a:p>
        </p:txBody>
      </p:sp>
    </p:spTree>
    <p:extLst>
      <p:ext uri="{BB962C8B-B14F-4D97-AF65-F5344CB8AC3E}">
        <p14:creationId xmlns:p14="http://schemas.microsoft.com/office/powerpoint/2010/main" val="3822833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29</a:t>
            </a:fld>
            <a:endParaRPr lang="en-US"/>
          </a:p>
        </p:txBody>
      </p:sp>
    </p:spTree>
    <p:extLst>
      <p:ext uri="{BB962C8B-B14F-4D97-AF65-F5344CB8AC3E}">
        <p14:creationId xmlns:p14="http://schemas.microsoft.com/office/powerpoint/2010/main" val="4013894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3</a:t>
            </a:fld>
            <a:endParaRPr lang="en-US" dirty="0"/>
          </a:p>
        </p:txBody>
      </p:sp>
    </p:spTree>
    <p:extLst>
      <p:ext uri="{BB962C8B-B14F-4D97-AF65-F5344CB8AC3E}">
        <p14:creationId xmlns:p14="http://schemas.microsoft.com/office/powerpoint/2010/main" val="17273127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30</a:t>
            </a:fld>
            <a:endParaRPr lang="en-US"/>
          </a:p>
        </p:txBody>
      </p:sp>
    </p:spTree>
    <p:extLst>
      <p:ext uri="{BB962C8B-B14F-4D97-AF65-F5344CB8AC3E}">
        <p14:creationId xmlns:p14="http://schemas.microsoft.com/office/powerpoint/2010/main" val="2033697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marR="0" lvl="0" indent="0" algn="l" defTabSz="1088473" rtl="0" eaLnBrk="1" fontAlgn="auto" latinLnBrk="0" hangingPunct="1">
              <a:lnSpc>
                <a:spcPct val="100000"/>
              </a:lnSpc>
              <a:spcBef>
                <a:spcPts val="0"/>
              </a:spcBef>
              <a:spcAft>
                <a:spcPts val="0"/>
              </a:spcAft>
              <a:buClrTx/>
              <a:buSzTx/>
              <a:buFont typeface="Arial"/>
              <a:buNone/>
              <a:tabLst/>
              <a:defRPr/>
            </a:pPr>
            <a:endParaRPr lang="en-US" kern="1200" dirty="0">
              <a:solidFill>
                <a:schemeClr val="tx1"/>
              </a:solidFill>
              <a:effectLst/>
            </a:endParaRPr>
          </a:p>
          <a:p>
            <a:pPr marL="0" marR="0" lvl="0" indent="0" algn="l" defTabSz="1088473" rtl="0" eaLnBrk="1" fontAlgn="auto" latinLnBrk="0" hangingPunct="1">
              <a:lnSpc>
                <a:spcPct val="100000"/>
              </a:lnSpc>
              <a:spcBef>
                <a:spcPts val="0"/>
              </a:spcBef>
              <a:spcAft>
                <a:spcPts val="0"/>
              </a:spcAft>
              <a:buClrTx/>
              <a:buSzTx/>
              <a:buFont typeface="Arial"/>
              <a:buNone/>
              <a:tabLst/>
              <a:defRPr/>
            </a:pPr>
            <a:r>
              <a:rPr lang="en-US" kern="1200" dirty="0">
                <a:solidFill>
                  <a:schemeClr val="tx1"/>
                </a:solidFill>
                <a:effectLst/>
              </a:rPr>
              <a:t>There</a:t>
            </a:r>
            <a:r>
              <a:rPr lang="en-US" kern="1200" baseline="0" dirty="0">
                <a:solidFill>
                  <a:schemeClr val="tx1"/>
                </a:solidFill>
                <a:effectLst/>
              </a:rPr>
              <a:t> is a </a:t>
            </a:r>
            <a:r>
              <a:rPr lang="en-US" kern="1200" dirty="0">
                <a:solidFill>
                  <a:schemeClr val="tx1"/>
                </a:solidFill>
                <a:effectLst/>
              </a:rPr>
              <a:t>magnitude of money being passed down in the</a:t>
            </a:r>
            <a:r>
              <a:rPr lang="en-US" kern="1200" baseline="0" dirty="0">
                <a:solidFill>
                  <a:schemeClr val="tx1"/>
                </a:solidFill>
                <a:effectLst/>
              </a:rPr>
              <a:t> next 25 years, </a:t>
            </a:r>
            <a:r>
              <a:rPr lang="en-US" kern="1200" dirty="0">
                <a:solidFill>
                  <a:schemeClr val="tx1"/>
                </a:solidFill>
                <a:effectLst/>
              </a:rPr>
              <a:t>and it may</a:t>
            </a:r>
            <a:r>
              <a:rPr lang="en-US" kern="1200" baseline="0" dirty="0">
                <a:solidFill>
                  <a:schemeClr val="tx1"/>
                </a:solidFill>
                <a:effectLst/>
              </a:rPr>
              <a:t> have a great effect on your book of business. </a:t>
            </a:r>
            <a:r>
              <a:rPr lang="en-US" baseline="0" dirty="0"/>
              <a:t>Most of the clients that </a:t>
            </a:r>
            <a:r>
              <a:rPr lang="en-GB" kern="1200" dirty="0">
                <a:solidFill>
                  <a:schemeClr val="tx1"/>
                </a:solidFill>
                <a:effectLst/>
                <a:ea typeface="+mn-ea"/>
                <a:cs typeface="Arial" panose="020B0604020202020204" pitchFamily="34" charset="0"/>
              </a:rPr>
              <a:t>financial professionals</a:t>
            </a:r>
            <a:r>
              <a:rPr lang="en-US" baseline="0" dirty="0"/>
              <a:t> are working with are above age 50. </a:t>
            </a: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4</a:t>
            </a:fld>
            <a:endParaRPr lang="en-US" dirty="0"/>
          </a:p>
        </p:txBody>
      </p:sp>
    </p:spTree>
    <p:extLst>
      <p:ext uri="{BB962C8B-B14F-4D97-AF65-F5344CB8AC3E}">
        <p14:creationId xmlns:p14="http://schemas.microsoft.com/office/powerpoint/2010/main" val="3791105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b="1" dirty="0">
                <a:solidFill>
                  <a:srgbClr val="000000"/>
                </a:solidFill>
                <a:latin typeface="Segoe UI" panose="020B0502040204020203" pitchFamily="34" charset="0"/>
              </a:rPr>
              <a:t>[INCLUDE FOR VA AUDIENCE]</a:t>
            </a:r>
            <a:endParaRPr lang="en-US" sz="1000" b="0" dirty="0">
              <a:solidFill>
                <a:srgbClr val="000000"/>
              </a:solidFill>
              <a:latin typeface="Segoe UI" panose="020B0502040204020203" pitchFamily="34" charset="0"/>
            </a:endParaRPr>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According</a:t>
            </a:r>
            <a:r>
              <a:rPr lang="en-US" baseline="0" dirty="0"/>
              <a:t> to the Social Security Administration:</a:t>
            </a:r>
          </a:p>
          <a:p>
            <a:pPr marL="365760" lvl="1" indent="-180000">
              <a:buFont typeface="Arial" panose="020B0604020202020204" pitchFamily="34" charset="0"/>
              <a:buChar char="–"/>
            </a:pPr>
            <a:r>
              <a:rPr lang="en-US" dirty="0"/>
              <a:t>A man reaching age 65 today can expect to live, on average, until age 84.3.</a:t>
            </a:r>
          </a:p>
          <a:p>
            <a:pPr marL="365760" lvl="1" indent="-180000">
              <a:buFont typeface="Arial" panose="020B0604020202020204" pitchFamily="34" charset="0"/>
              <a:buChar char="–"/>
            </a:pPr>
            <a:r>
              <a:rPr lang="en-US" dirty="0"/>
              <a:t>A woman turning age 65 today can expect to live, on average, until age 86.6.</a:t>
            </a:r>
          </a:p>
          <a:p>
            <a:pPr marL="180000" lvl="0" indent="-180000">
              <a:buFont typeface="Arial"/>
              <a:buChar char="•"/>
            </a:pPr>
            <a:r>
              <a:rPr lang="en-GB" kern="1200" baseline="0" dirty="0">
                <a:solidFill>
                  <a:schemeClr val="tx1"/>
                </a:solidFill>
                <a:effectLst/>
              </a:rPr>
              <a:t>Any client you have over age 50, will most likely experience a wealth transfer during the next 10 years.</a:t>
            </a:r>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5</a:t>
            </a:fld>
            <a:endParaRPr lang="en-US" dirty="0"/>
          </a:p>
        </p:txBody>
      </p:sp>
    </p:spTree>
    <p:extLst>
      <p:ext uri="{BB962C8B-B14F-4D97-AF65-F5344CB8AC3E}">
        <p14:creationId xmlns:p14="http://schemas.microsoft.com/office/powerpoint/2010/main" val="3434375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endParaRPr lang="en-US" spc="-30" baseline="0" dirty="0"/>
          </a:p>
          <a:p>
            <a:r>
              <a:rPr lang="en-US" spc="-30" baseline="0" dirty="0"/>
              <a:t>Once a wealth transfer occurs, heirs are very likely to change </a:t>
            </a:r>
            <a:r>
              <a:rPr lang="en-GB" kern="1200" spc="-30" dirty="0">
                <a:solidFill>
                  <a:schemeClr val="tx1"/>
                </a:solidFill>
                <a:effectLst/>
                <a:ea typeface="+mn-ea"/>
                <a:cs typeface="Arial" panose="020B0604020202020204" pitchFamily="34" charset="0"/>
              </a:rPr>
              <a:t>their financial professional</a:t>
            </a:r>
            <a:r>
              <a:rPr lang="en-US" spc="-30" baseline="0" dirty="0"/>
              <a:t>.</a:t>
            </a:r>
          </a:p>
          <a:p>
            <a:pPr marL="285750" indent="-285750">
              <a:buFont typeface="Arial"/>
              <a:buChar char="•"/>
            </a:pPr>
            <a:endParaRPr lang="en-US" spc="-30" dirty="0"/>
          </a:p>
          <a:p>
            <a:r>
              <a:rPr lang="en-US" spc="-30" dirty="0"/>
              <a:t>You may be skeptical of this statistic. Perhaps you are thinking, “I am not your average financial professional; I have great relationships.” Cut this number in half. It can still be a significant risk to your practice. But don’t trust me—trust your peers!</a:t>
            </a:r>
            <a:endParaRPr lang="en-US" spc="-30" baseline="0"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6</a:t>
            </a:fld>
            <a:endParaRPr lang="en-US" dirty="0"/>
          </a:p>
        </p:txBody>
      </p:sp>
    </p:spTree>
    <p:extLst>
      <p:ext uri="{BB962C8B-B14F-4D97-AF65-F5344CB8AC3E}">
        <p14:creationId xmlns:p14="http://schemas.microsoft.com/office/powerpoint/2010/main" val="2687453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69% of </a:t>
            </a:r>
            <a:r>
              <a:rPr lang="en-GB" kern="1200" dirty="0">
                <a:solidFill>
                  <a:schemeClr val="tx1"/>
                </a:solidFill>
                <a:effectLst/>
                <a:ea typeface="+mn-ea"/>
                <a:cs typeface="Arial" panose="020B0604020202020204" pitchFamily="34" charset="0"/>
              </a:rPr>
              <a:t>financial professionals</a:t>
            </a:r>
            <a:r>
              <a:rPr lang="en-US" dirty="0"/>
              <a:t> say developing relationships with the clients’ children and family members is challenging. (Source: Cerulli Report listed above). </a:t>
            </a:r>
          </a:p>
          <a:p>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Most financial </a:t>
            </a:r>
            <a:r>
              <a:rPr lang="en-GB" kern="1200" dirty="0">
                <a:solidFill>
                  <a:schemeClr val="tx1"/>
                </a:solidFill>
                <a:effectLst/>
                <a:ea typeface="+mn-ea"/>
                <a:cs typeface="Arial" panose="020B0604020202020204" pitchFamily="34" charset="0"/>
              </a:rPr>
              <a:t>professionals </a:t>
            </a:r>
            <a:r>
              <a:rPr lang="en-US" dirty="0"/>
              <a:t>share they have a great relationship with the </a:t>
            </a:r>
            <a:r>
              <a:rPr lang="en-GB" dirty="0"/>
              <a:t>“household CFO,” the primary decision-maker</a:t>
            </a:r>
            <a:r>
              <a:rPr lang="en-US" dirty="0"/>
              <a:t> for investment decisions. But, they struggle to connect with spouses and children. And we know you don’t have enough hours in the day to develop a relationship with every single family member of every client you work with. So, we have developed a series of questions to help you narrow your focus. </a:t>
            </a: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7</a:t>
            </a:fld>
            <a:endParaRPr lang="en-US"/>
          </a:p>
        </p:txBody>
      </p:sp>
    </p:spTree>
    <p:extLst>
      <p:ext uri="{BB962C8B-B14F-4D97-AF65-F5344CB8AC3E}">
        <p14:creationId xmlns:p14="http://schemas.microsoft.com/office/powerpoint/2010/main" val="2218267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6488" cy="3481388"/>
          </a:xfrm>
        </p:spPr>
      </p:sp>
      <p:sp>
        <p:nvSpPr>
          <p:cNvPr id="3" name="Notes Placeholder 2"/>
          <p:cNvSpPr>
            <a:spLocks noGrp="1"/>
          </p:cNvSpPr>
          <p:nvPr>
            <p:ph type="body" idx="1"/>
          </p:nvPr>
        </p:nvSpPr>
        <p:spPr>
          <a:xfrm>
            <a:off x="479425" y="4486406"/>
            <a:ext cx="6186488" cy="5240689"/>
          </a:xfrm>
        </p:spPr>
        <p:txBody>
          <a:bodyPr/>
          <a:lstStyle/>
          <a:p>
            <a:r>
              <a:rPr lang="en-US" sz="1200" b="1" dirty="0">
                <a:solidFill>
                  <a:srgbClr val="000000"/>
                </a:solidFill>
                <a:latin typeface="+mn-lt"/>
              </a:rPr>
              <a:t>[INCLUDE FOR VA AUDIENCE]</a:t>
            </a:r>
            <a:endParaRPr lang="en-US" sz="1200" b="0" dirty="0">
              <a:solidFill>
                <a:srgbClr val="000000"/>
              </a:solidFill>
              <a:latin typeface="+mn-lt"/>
            </a:endParaRPr>
          </a:p>
          <a:p>
            <a:pPr marL="0" indent="0">
              <a:buFont typeface="Arial" panose="020B0604020202020204" pitchFamily="34" charset="0"/>
              <a:buNone/>
            </a:pPr>
            <a:endParaRPr lang="en-US" kern="1200" dirty="0">
              <a:solidFill>
                <a:schemeClr val="tx1"/>
              </a:solidFill>
              <a:effectLst/>
            </a:endParaRPr>
          </a:p>
          <a:p>
            <a:pPr marL="0" indent="0">
              <a:buFont typeface="Arial" panose="020B0604020202020204" pitchFamily="34" charset="0"/>
              <a:buNone/>
            </a:pPr>
            <a:r>
              <a:rPr lang="en-US" kern="1200" dirty="0">
                <a:solidFill>
                  <a:schemeClr val="tx1"/>
                </a:solidFill>
                <a:effectLst/>
              </a:rPr>
              <a:t>Ask</a:t>
            </a:r>
            <a:r>
              <a:rPr lang="en-US" kern="1200" baseline="0" dirty="0">
                <a:solidFill>
                  <a:schemeClr val="tx1"/>
                </a:solidFill>
                <a:effectLst/>
              </a:rPr>
              <a:t> yourself these three questions to sharpen your focus on the clients who are most at risk.</a:t>
            </a:r>
          </a:p>
          <a:p>
            <a:pPr marL="180000" indent="-180000">
              <a:buFont typeface="Arial"/>
              <a:buChar char="•"/>
            </a:pPr>
            <a:r>
              <a:rPr lang="en-US" kern="1200" baseline="0" dirty="0">
                <a:solidFill>
                  <a:schemeClr val="tx1"/>
                </a:solidFill>
                <a:effectLst/>
              </a:rPr>
              <a:t>Understand that you may need to extend your relationships beyond the primary decision-maker and that those relationships will take time to build; starting with clients in or entering their 70s may be a good strategy. You could describe the cohort in their 70s as potentially the “last lucid decade.”</a:t>
            </a:r>
          </a:p>
          <a:p>
            <a:pPr marL="180000" marR="0" lvl="0" indent="-180000" algn="l" defTabSz="1088473" rtl="0" eaLnBrk="1" fontAlgn="auto" latinLnBrk="0" hangingPunct="1">
              <a:lnSpc>
                <a:spcPct val="100000"/>
              </a:lnSpc>
              <a:spcBef>
                <a:spcPts val="0"/>
              </a:spcBef>
              <a:spcAft>
                <a:spcPts val="0"/>
              </a:spcAft>
              <a:buClrTx/>
              <a:buSzTx/>
              <a:buFont typeface="Arial"/>
              <a:buChar char="•"/>
              <a:tabLst/>
              <a:defRPr/>
            </a:pPr>
            <a:r>
              <a:rPr lang="en-US" kern="1200" baseline="0" dirty="0">
                <a:solidFill>
                  <a:schemeClr val="tx1"/>
                </a:solidFill>
                <a:effectLst/>
              </a:rPr>
              <a:t>According to the CDC, 28% of Americans aged 75 years and older describe themselves as being in fair or poor health. And as you all know from experience, health issues can be all consuming. (Source: CDC, </a:t>
            </a:r>
            <a:r>
              <a:rPr lang="en-GB" dirty="0">
                <a:solidFill>
                  <a:srgbClr val="000000"/>
                </a:solidFill>
                <a:effectLst/>
                <a:latin typeface="Helvetica" pitchFamily="2" charset="0"/>
              </a:rPr>
              <a:t>Summary Health Statistics, United States, 2022</a:t>
            </a:r>
            <a:r>
              <a:rPr lang="en-US" kern="1200" baseline="0" dirty="0">
                <a:solidFill>
                  <a:schemeClr val="tx1"/>
                </a:solidFill>
                <a:effectLst/>
              </a:rPr>
              <a:t>).</a:t>
            </a:r>
          </a:p>
          <a:p>
            <a:pPr marL="171450" indent="-171450">
              <a:buFont typeface="Arial" panose="020B0604020202020204" pitchFamily="34" charset="0"/>
              <a:buChar char="•"/>
            </a:pPr>
            <a:r>
              <a:rPr lang="en-GB" dirty="0">
                <a:solidFill>
                  <a:srgbClr val="000000"/>
                </a:solidFill>
                <a:effectLst/>
                <a:latin typeface="Helvetica" pitchFamily="2" charset="0"/>
              </a:rPr>
              <a:t>Nearly 1 out of 9 Americans, aged 65 and older have Alzheimer's dementia. (Source: Alzheimer's Association. 2024 Alzheimer's Disease Facts and Figures. Alzheimer Dement 2024;20(5).)</a:t>
            </a:r>
          </a:p>
        </p:txBody>
      </p:sp>
      <p:sp>
        <p:nvSpPr>
          <p:cNvPr id="4" name="Slide Number Placeholder 3"/>
          <p:cNvSpPr>
            <a:spLocks noGrp="1"/>
          </p:cNvSpPr>
          <p:nvPr>
            <p:ph type="sldNum" sz="quarter" idx="10"/>
          </p:nvPr>
        </p:nvSpPr>
        <p:spPr/>
        <p:txBody>
          <a:bodyPr/>
          <a:lstStyle/>
          <a:p>
            <a:fld id="{E720A8B2-1A6A-4636-8F5C-0EBAC6E78B1D}" type="slidenum">
              <a:rPr lang="en-US" smtClean="0"/>
              <a:t>8</a:t>
            </a:fld>
            <a:endParaRPr lang="en-US"/>
          </a:p>
        </p:txBody>
      </p:sp>
    </p:spTree>
    <p:extLst>
      <p:ext uri="{BB962C8B-B14F-4D97-AF65-F5344CB8AC3E}">
        <p14:creationId xmlns:p14="http://schemas.microsoft.com/office/powerpoint/2010/main" val="1114146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9663" cy="3481388"/>
          </a:xfrm>
        </p:spPr>
      </p:sp>
      <p:sp>
        <p:nvSpPr>
          <p:cNvPr id="3" name="Notes Placeholder 2"/>
          <p:cNvSpPr>
            <a:spLocks noGrp="1"/>
          </p:cNvSpPr>
          <p:nvPr>
            <p:ph type="body" idx="1"/>
          </p:nvPr>
        </p:nvSpPr>
        <p:spPr>
          <a:xfrm>
            <a:off x="479425" y="4486406"/>
            <a:ext cx="6186488" cy="5240689"/>
          </a:xfrm>
        </p:spPr>
        <p:txBody>
          <a:bodyPr/>
          <a:lstStyle/>
          <a:p>
            <a:pPr marL="0" marR="0" indent="0" algn="l" defTabSz="1088473" rtl="0" eaLnBrk="1" fontAlgn="auto" latinLnBrk="0" hangingPunct="1">
              <a:lnSpc>
                <a:spcPct val="100000"/>
              </a:lnSpc>
              <a:spcBef>
                <a:spcPts val="0"/>
              </a:spcBef>
              <a:spcAft>
                <a:spcPts val="0"/>
              </a:spcAft>
              <a:buClrTx/>
              <a:buSzTx/>
              <a:buFontTx/>
              <a:buNone/>
              <a:tabLst/>
              <a:defRPr/>
            </a:pPr>
            <a:r>
              <a:rPr lang="en-US" dirty="0"/>
              <a:t>Now that</a:t>
            </a:r>
            <a:r>
              <a:rPr lang="en-US" baseline="0" dirty="0"/>
              <a:t> you have an idea of how this could impact your business, we thought it was important to uncover and understand why </a:t>
            </a:r>
            <a:r>
              <a:rPr lang="en-US" dirty="0"/>
              <a:t>69% of </a:t>
            </a:r>
            <a:r>
              <a:rPr lang="en-GB" kern="1200" dirty="0">
                <a:solidFill>
                  <a:schemeClr val="tx1"/>
                </a:solidFill>
                <a:effectLst/>
                <a:ea typeface="+mn-ea"/>
                <a:cs typeface="Arial" panose="020B0604020202020204" pitchFamily="34" charset="0"/>
              </a:rPr>
              <a:t>financial professionals</a:t>
            </a:r>
            <a:r>
              <a:rPr lang="en-US" dirty="0"/>
              <a:t> say developing relationships with the clients’ children and family members is challenging.</a:t>
            </a:r>
          </a:p>
          <a:p>
            <a:endParaRPr lang="en-US" dirty="0"/>
          </a:p>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9</a:t>
            </a:fld>
            <a:endParaRPr lang="en-US"/>
          </a:p>
        </p:txBody>
      </p:sp>
    </p:spTree>
    <p:extLst>
      <p:ext uri="{BB962C8B-B14F-4D97-AF65-F5344CB8AC3E}">
        <p14:creationId xmlns:p14="http://schemas.microsoft.com/office/powerpoint/2010/main" val="734941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9.emf"/><Relationship Id="rId4" Type="http://schemas.openxmlformats.org/officeDocument/2006/relationships/image" Target="../media/image8.emf"/></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_White Photo">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4369698" y="6380958"/>
            <a:ext cx="5379580" cy="165616"/>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7" name="Picture Placeholder 6">
            <a:extLst>
              <a:ext uri="{FF2B5EF4-FFF2-40B4-BE49-F238E27FC236}">
                <a16:creationId xmlns:a16="http://schemas.microsoft.com/office/drawing/2014/main" id="{D36C937F-793C-4C9A-36F1-6E619E33BA61}"/>
              </a:ext>
            </a:extLst>
          </p:cNvPr>
          <p:cNvSpPr>
            <a:spLocks noGrp="1"/>
          </p:cNvSpPr>
          <p:nvPr>
            <p:ph type="pic" sz="quarter" idx="18"/>
          </p:nvPr>
        </p:nvSpPr>
        <p:spPr>
          <a:xfrm>
            <a:off x="0" y="0"/>
            <a:ext cx="3852863" cy="6858000"/>
          </a:xfrm>
        </p:spPr>
        <p:txBody>
          <a:bodyPr/>
          <a:lstStyle/>
          <a:p>
            <a:r>
              <a:rPr lang="en-GB"/>
              <a:t>Click icon to add picture</a:t>
            </a:r>
            <a:endParaRPr lang="en-US" dirty="0"/>
          </a:p>
        </p:txBody>
      </p:sp>
      <p:sp>
        <p:nvSpPr>
          <p:cNvPr id="4" name="Text Placeholder 13">
            <a:extLst>
              <a:ext uri="{FF2B5EF4-FFF2-40B4-BE49-F238E27FC236}">
                <a16:creationId xmlns:a16="http://schemas.microsoft.com/office/drawing/2014/main" id="{30E2B7E8-5BFF-124E-ED2F-16863E9A951A}"/>
              </a:ext>
            </a:extLst>
          </p:cNvPr>
          <p:cNvSpPr>
            <a:spLocks noGrp="1"/>
          </p:cNvSpPr>
          <p:nvPr>
            <p:ph type="body" sz="quarter" idx="14" hasCustomPrompt="1"/>
          </p:nvPr>
        </p:nvSpPr>
        <p:spPr>
          <a:xfrm>
            <a:off x="4377608" y="5034538"/>
            <a:ext cx="6833372" cy="958055"/>
          </a:xfrm>
        </p:spPr>
        <p:txBody>
          <a:bodyPr>
            <a:noAutofit/>
          </a:bodyPr>
          <a:lstStyle>
            <a:lvl1pPr marL="0" indent="0">
              <a:spcBef>
                <a:spcPts val="0"/>
              </a:spcBef>
              <a:buNone/>
              <a:defRPr sz="1600">
                <a:solidFill>
                  <a:srgbClr val="061937"/>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5" name="Text Placeholder 2">
            <a:extLst>
              <a:ext uri="{FF2B5EF4-FFF2-40B4-BE49-F238E27FC236}">
                <a16:creationId xmlns:a16="http://schemas.microsoft.com/office/drawing/2014/main" id="{63FBA425-3A6D-3000-1F2E-AA8A703D163D}"/>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rgbClr val="004C85"/>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21" name="Picture 20">
            <a:extLst>
              <a:ext uri="{FF2B5EF4-FFF2-40B4-BE49-F238E27FC236}">
                <a16:creationId xmlns:a16="http://schemas.microsoft.com/office/drawing/2014/main" id="{9CB50400-83B7-BBE8-C0FC-75683E1ED75A}"/>
              </a:ext>
            </a:extLst>
          </p:cNvPr>
          <p:cNvPicPr>
            <a:picLocks noChangeAspect="1"/>
          </p:cNvPicPr>
          <p:nvPr userDrawn="1"/>
        </p:nvPicPr>
        <p:blipFill>
          <a:blip r:embed="rId2"/>
          <a:stretch>
            <a:fillRect/>
          </a:stretch>
        </p:blipFill>
        <p:spPr>
          <a:xfrm>
            <a:off x="4369698" y="533399"/>
            <a:ext cx="2305049" cy="457200"/>
          </a:xfrm>
          <a:prstGeom prst="rect">
            <a:avLst/>
          </a:prstGeom>
        </p:spPr>
      </p:pic>
      <p:sp>
        <p:nvSpPr>
          <p:cNvPr id="25" name="Text Placeholder 11">
            <a:extLst>
              <a:ext uri="{FF2B5EF4-FFF2-40B4-BE49-F238E27FC236}">
                <a16:creationId xmlns:a16="http://schemas.microsoft.com/office/drawing/2014/main" id="{B4C4ABBB-029C-78DB-0142-920DCBB86B0E}"/>
              </a:ext>
            </a:extLst>
          </p:cNvPr>
          <p:cNvSpPr>
            <a:spLocks noGrp="1"/>
          </p:cNvSpPr>
          <p:nvPr>
            <p:ph type="body" sz="quarter" idx="13" hasCustomPrompt="1"/>
          </p:nvPr>
        </p:nvSpPr>
        <p:spPr>
          <a:xfrm>
            <a:off x="4369698" y="3089829"/>
            <a:ext cx="6841282" cy="1632170"/>
          </a:xfrm>
        </p:spPr>
        <p:txBody>
          <a:bodyPr anchor="t" anchorCtr="0">
            <a:noAutofit/>
          </a:bodyPr>
          <a:lstStyle>
            <a:lvl1pPr marL="0" indent="0">
              <a:lnSpc>
                <a:spcPct val="90000"/>
              </a:lnSpc>
              <a:spcBef>
                <a:spcPts val="0"/>
              </a:spcBef>
              <a:buNone/>
              <a:defRPr sz="5400" b="1" i="0" cap="none" baseline="0">
                <a:solidFill>
                  <a:schemeClr val="tx2"/>
                </a:solidFill>
                <a:latin typeface="Times New Roman" panose="02020603050405020304" pitchFamily="18" charset="0"/>
                <a:cs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Title goes here and could be two lines</a:t>
            </a:r>
          </a:p>
        </p:txBody>
      </p:sp>
      <p:sp>
        <p:nvSpPr>
          <p:cNvPr id="26" name="Text Placeholder 4">
            <a:extLst>
              <a:ext uri="{FF2B5EF4-FFF2-40B4-BE49-F238E27FC236}">
                <a16:creationId xmlns:a16="http://schemas.microsoft.com/office/drawing/2014/main" id="{1ADCD759-1440-5C6A-BF31-32A9DF7A1194}"/>
              </a:ext>
            </a:extLst>
          </p:cNvPr>
          <p:cNvSpPr>
            <a:spLocks noGrp="1"/>
          </p:cNvSpPr>
          <p:nvPr>
            <p:ph type="body" sz="quarter" idx="12" hasCustomPrompt="1"/>
          </p:nvPr>
        </p:nvSpPr>
        <p:spPr>
          <a:xfrm>
            <a:off x="4369698" y="2563890"/>
            <a:ext cx="6841282"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tx2"/>
                </a:solidFill>
              </a:defRPr>
            </a:lvl1pPr>
          </a:lstStyle>
          <a:p>
            <a:pPr lvl="0"/>
            <a:r>
              <a:rPr lang="en-US" dirty="0"/>
              <a:t>Optional first line title</a:t>
            </a:r>
          </a:p>
        </p:txBody>
      </p:sp>
    </p:spTree>
    <p:extLst>
      <p:ext uri="{BB962C8B-B14F-4D97-AF65-F5344CB8AC3E}">
        <p14:creationId xmlns:p14="http://schemas.microsoft.com/office/powerpoint/2010/main" val="653351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Slide Light Image">
    <p:bg>
      <p:bgPr>
        <a:solidFill>
          <a:schemeClr val="bg1"/>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8A30BC43-B95E-5A5E-EB64-44D5904A42B5}"/>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6553199" y="1883569"/>
            <a:ext cx="5105400" cy="3657600"/>
          </a:xfrm>
          <a:solidFill>
            <a:srgbClr val="061937"/>
          </a:solidFill>
        </p:spPr>
        <p:txBody>
          <a:bodyPr lIns="365760" tIns="365760" rIns="365760" bIns="365760"/>
          <a:lstStyle>
            <a:lvl1pPr marL="0" indent="0">
              <a:buNone/>
              <a:defRPr sz="1600" b="1" cap="all" baseline="0">
                <a:solidFill>
                  <a:srgbClr val="00CFEC"/>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6931024" y="2624837"/>
            <a:ext cx="4372851" cy="256727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DE7DFD0E-D950-7123-284C-DAB3BF29E44E}"/>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7" name="Title Placeholder 1">
            <a:extLst>
              <a:ext uri="{FF2B5EF4-FFF2-40B4-BE49-F238E27FC236}">
                <a16:creationId xmlns:a16="http://schemas.microsoft.com/office/drawing/2014/main" id="{FE45A179-7376-6400-D524-C96FEF6887E0}"/>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17" name="Text Placeholder 7">
            <a:extLst>
              <a:ext uri="{FF2B5EF4-FFF2-40B4-BE49-F238E27FC236}">
                <a16:creationId xmlns:a16="http://schemas.microsoft.com/office/drawing/2014/main" id="{606BC9E8-FE14-B17C-B2DD-BC7A29AB5749}"/>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6">
            <a:extLst>
              <a:ext uri="{FF2B5EF4-FFF2-40B4-BE49-F238E27FC236}">
                <a16:creationId xmlns:a16="http://schemas.microsoft.com/office/drawing/2014/main" id="{FA2BB8F7-8A39-9CED-8A19-89354CAB73E3}"/>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83393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tatistics Tw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E56DB4-D180-45A4-98F0-11408E6B6F63}"/>
              </a:ext>
            </a:extLst>
          </p:cNvPr>
          <p:cNvSpPr>
            <a:spLocks noGrp="1"/>
          </p:cNvSpPr>
          <p:nvPr>
            <p:ph idx="1" hasCustomPrompt="1"/>
          </p:nvPr>
        </p:nvSpPr>
        <p:spPr>
          <a:xfrm>
            <a:off x="987552"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cxnSp>
        <p:nvCxnSpPr>
          <p:cNvPr id="8" name="Straight Connector 7">
            <a:extLst>
              <a:ext uri="{FF2B5EF4-FFF2-40B4-BE49-F238E27FC236}">
                <a16:creationId xmlns:a16="http://schemas.microsoft.com/office/drawing/2014/main" id="{9284F625-11E6-49A3-B79C-16D8599D72A7}"/>
              </a:ext>
            </a:extLst>
          </p:cNvPr>
          <p:cNvCxnSpPr>
            <a:cxnSpLocks/>
          </p:cNvCxnSpPr>
          <p:nvPr userDrawn="1"/>
        </p:nvCxnSpPr>
        <p:spPr>
          <a:xfrm flipH="1">
            <a:off x="6073089" y="1368910"/>
            <a:ext cx="1645" cy="4628209"/>
          </a:xfrm>
          <a:prstGeom prst="line">
            <a:avLst/>
          </a:prstGeom>
          <a:ln w="63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12">
            <a:extLst>
              <a:ext uri="{FF2B5EF4-FFF2-40B4-BE49-F238E27FC236}">
                <a16:creationId xmlns:a16="http://schemas.microsoft.com/office/drawing/2014/main" id="{5510DD91-1C0C-4B08-B7EA-4F5E8799C4DB}"/>
              </a:ext>
            </a:extLst>
          </p:cNvPr>
          <p:cNvSpPr>
            <a:spLocks noGrp="1"/>
          </p:cNvSpPr>
          <p:nvPr>
            <p:ph type="body" sz="quarter" idx="16" hasCustomPrompt="1"/>
          </p:nvPr>
        </p:nvSpPr>
        <p:spPr>
          <a:xfrm>
            <a:off x="1442569"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Content Placeholder 2">
            <a:extLst>
              <a:ext uri="{FF2B5EF4-FFF2-40B4-BE49-F238E27FC236}">
                <a16:creationId xmlns:a16="http://schemas.microsoft.com/office/drawing/2014/main" id="{7551D9E7-737A-4B74-BB27-88E0243F1838}"/>
              </a:ext>
            </a:extLst>
          </p:cNvPr>
          <p:cNvSpPr>
            <a:spLocks noGrp="1"/>
          </p:cNvSpPr>
          <p:nvPr>
            <p:ph idx="17" hasCustomPrompt="1"/>
          </p:nvPr>
        </p:nvSpPr>
        <p:spPr>
          <a:xfrm>
            <a:off x="6614321"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12" name="Text Placeholder 12">
            <a:extLst>
              <a:ext uri="{FF2B5EF4-FFF2-40B4-BE49-F238E27FC236}">
                <a16:creationId xmlns:a16="http://schemas.microsoft.com/office/drawing/2014/main" id="{1C67D498-7CF7-4E3B-AE72-0622E898195D}"/>
              </a:ext>
            </a:extLst>
          </p:cNvPr>
          <p:cNvSpPr>
            <a:spLocks noGrp="1"/>
          </p:cNvSpPr>
          <p:nvPr>
            <p:ph type="body" sz="quarter" idx="18" hasCustomPrompt="1"/>
          </p:nvPr>
        </p:nvSpPr>
        <p:spPr>
          <a:xfrm>
            <a:off x="7069338"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4" name="Title Placeholder 1">
            <a:extLst>
              <a:ext uri="{FF2B5EF4-FFF2-40B4-BE49-F238E27FC236}">
                <a16:creationId xmlns:a16="http://schemas.microsoft.com/office/drawing/2014/main" id="{F93BFAAB-A404-9048-BDFD-BE66E1ADF2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5" name="Text Placeholder 4">
            <a:extLst>
              <a:ext uri="{FF2B5EF4-FFF2-40B4-BE49-F238E27FC236}">
                <a16:creationId xmlns:a16="http://schemas.microsoft.com/office/drawing/2014/main" id="{A47115CA-4228-364E-8258-C0D801A7070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ext Placeholder 7">
            <a:extLst>
              <a:ext uri="{FF2B5EF4-FFF2-40B4-BE49-F238E27FC236}">
                <a16:creationId xmlns:a16="http://schemas.microsoft.com/office/drawing/2014/main" id="{8238F4AF-F6CD-6246-8D97-31A0F8AE7981}"/>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27445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tatistics Two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800100"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800100"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1" name="Title Placeholder 1">
            <a:extLst>
              <a:ext uri="{FF2B5EF4-FFF2-40B4-BE49-F238E27FC236}">
                <a16:creationId xmlns:a16="http://schemas.microsoft.com/office/drawing/2014/main" id="{2497BAC2-4EE9-A644-A90A-B629EDEE6439}"/>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DF46E8D3-FB00-CD45-AB3B-105266C6F553}"/>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 Placeholder 7">
            <a:extLst>
              <a:ext uri="{FF2B5EF4-FFF2-40B4-BE49-F238E27FC236}">
                <a16:creationId xmlns:a16="http://schemas.microsoft.com/office/drawing/2014/main" id="{E8BA5649-DB36-0B4F-9414-0918107ED929}"/>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43040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4" userDrawn="1">
          <p15:clr>
            <a:srgbClr val="FBAE40"/>
          </p15:clr>
        </p15:guide>
        <p15:guide id="2" orient="horz" pos="816" userDrawn="1">
          <p15:clr>
            <a:srgbClr val="A4A3A4"/>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tatistics Two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334500"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334500"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1" name="Title Placeholder 1">
            <a:extLst>
              <a:ext uri="{FF2B5EF4-FFF2-40B4-BE49-F238E27FC236}">
                <a16:creationId xmlns:a16="http://schemas.microsoft.com/office/drawing/2014/main" id="{5CBBA6CA-0C25-694A-8FDE-A15D5879EE83}"/>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B53BA2DD-AD6C-5041-B62D-17980B4E9D2B}"/>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 Placeholder 7">
            <a:extLst>
              <a:ext uri="{FF2B5EF4-FFF2-40B4-BE49-F238E27FC236}">
                <a16:creationId xmlns:a16="http://schemas.microsoft.com/office/drawing/2014/main" id="{D590FD7D-1FB2-7C4C-82C2-D8601697E7EB}"/>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69233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tatistics Four">
    <p:spTree>
      <p:nvGrpSpPr>
        <p:cNvPr id="1" name=""/>
        <p:cNvGrpSpPr/>
        <p:nvPr/>
      </p:nvGrpSpPr>
      <p:grpSpPr>
        <a:xfrm>
          <a:off x="0" y="0"/>
          <a:ext cx="0" cy="0"/>
          <a:chOff x="0" y="0"/>
          <a:chExt cx="0" cy="0"/>
        </a:xfrm>
      </p:grpSpPr>
      <p:sp>
        <p:nvSpPr>
          <p:cNvPr id="33" name="Text Placeholder 3">
            <a:extLst>
              <a:ext uri="{FF2B5EF4-FFF2-40B4-BE49-F238E27FC236}">
                <a16:creationId xmlns:a16="http://schemas.microsoft.com/office/drawing/2014/main" id="{CAAFFB52-412F-46B1-AAFC-666A599CAEA8}"/>
              </a:ext>
            </a:extLst>
          </p:cNvPr>
          <p:cNvSpPr>
            <a:spLocks noGrp="1"/>
          </p:cNvSpPr>
          <p:nvPr>
            <p:ph type="body" sz="quarter" idx="22" hasCustomPrompt="1"/>
          </p:nvPr>
        </p:nvSpPr>
        <p:spPr>
          <a:xfrm>
            <a:off x="5554664" y="1375138"/>
            <a:ext cx="5837236"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4" name="Text Placeholder 3">
            <a:extLst>
              <a:ext uri="{FF2B5EF4-FFF2-40B4-BE49-F238E27FC236}">
                <a16:creationId xmlns:a16="http://schemas.microsoft.com/office/drawing/2014/main" id="{EEDADF43-3F5B-4993-AFEF-B1B724E1702D}"/>
              </a:ext>
            </a:extLst>
          </p:cNvPr>
          <p:cNvSpPr>
            <a:spLocks noGrp="1"/>
          </p:cNvSpPr>
          <p:nvPr>
            <p:ph type="body" sz="quarter" idx="23" hasCustomPrompt="1"/>
          </p:nvPr>
        </p:nvSpPr>
        <p:spPr>
          <a:xfrm>
            <a:off x="5554664" y="2939575"/>
            <a:ext cx="5837236" cy="1280160"/>
          </a:xfrm>
          <a:solidFill>
            <a:srgbClr val="05C3DE"/>
          </a:solidFill>
          <a:ln w="6350">
            <a:noFill/>
          </a:ln>
        </p:spPr>
        <p:txBody>
          <a:bodyPr lIns="182880" tIns="91440" rIns="91440" bIns="45720" anchor="b" anchorCtr="0"/>
          <a:lstStyle>
            <a:lvl1pPr marL="0" indent="0" algn="l">
              <a:buNone/>
              <a:defRPr sz="8000" b="1">
                <a:solidFill>
                  <a:srgbClr val="054C70"/>
                </a:solidFill>
              </a:defRPr>
            </a:lvl1pPr>
          </a:lstStyle>
          <a:p>
            <a:pPr lvl="0"/>
            <a:r>
              <a:rPr lang="en-US" dirty="0"/>
              <a:t>00</a:t>
            </a:r>
          </a:p>
        </p:txBody>
      </p:sp>
      <p:sp>
        <p:nvSpPr>
          <p:cNvPr id="35" name="Text Placeholder 3">
            <a:extLst>
              <a:ext uri="{FF2B5EF4-FFF2-40B4-BE49-F238E27FC236}">
                <a16:creationId xmlns:a16="http://schemas.microsoft.com/office/drawing/2014/main" id="{74EDA5C6-A749-43D4-BEE5-B90B3E6D69D3}"/>
              </a:ext>
            </a:extLst>
          </p:cNvPr>
          <p:cNvSpPr>
            <a:spLocks noGrp="1"/>
          </p:cNvSpPr>
          <p:nvPr>
            <p:ph type="body" sz="quarter" idx="24" hasCustomPrompt="1"/>
          </p:nvPr>
        </p:nvSpPr>
        <p:spPr>
          <a:xfrm>
            <a:off x="5554664" y="4504011"/>
            <a:ext cx="5837236"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0" name="Text Placeholder 29">
            <a:extLst>
              <a:ext uri="{FF2B5EF4-FFF2-40B4-BE49-F238E27FC236}">
                <a16:creationId xmlns:a16="http://schemas.microsoft.com/office/drawing/2014/main" id="{58102683-399A-474D-A5E4-03316E2F8E3F}"/>
              </a:ext>
            </a:extLst>
          </p:cNvPr>
          <p:cNvSpPr>
            <a:spLocks noGrp="1"/>
          </p:cNvSpPr>
          <p:nvPr>
            <p:ph type="body" sz="quarter" idx="21" hasCustomPrompt="1"/>
          </p:nvPr>
        </p:nvSpPr>
        <p:spPr>
          <a:xfrm>
            <a:off x="7483068" y="1583323"/>
            <a:ext cx="3545537" cy="840895"/>
          </a:xfrm>
        </p:spPr>
        <p:txBody>
          <a:bodyPr anchor="b"/>
          <a:lstStyle>
            <a:lvl1pPr marL="0" indent="0">
              <a:lnSpc>
                <a:spcPct val="100000"/>
              </a:lnSpc>
              <a:spcBef>
                <a:spcPts val="600"/>
              </a:spcBef>
              <a:buNone/>
              <a:defRPr>
                <a:solidFill>
                  <a:schemeClr val="bg1"/>
                </a:solidFill>
              </a:defRPr>
            </a:lvl1pPr>
          </a:lstStyle>
          <a:p>
            <a:pPr lvl="0"/>
            <a:r>
              <a:rPr lang="en-US" dirty="0"/>
              <a:t>text about statistic. Add percentage sign as needed.</a:t>
            </a:r>
          </a:p>
        </p:txBody>
      </p:sp>
      <p:sp>
        <p:nvSpPr>
          <p:cNvPr id="27" name="Text Placeholder 12">
            <a:extLst>
              <a:ext uri="{FF2B5EF4-FFF2-40B4-BE49-F238E27FC236}">
                <a16:creationId xmlns:a16="http://schemas.microsoft.com/office/drawing/2014/main" id="{87CCB4FB-EA2D-4CD3-ABAA-545719E41D58}"/>
              </a:ext>
            </a:extLst>
          </p:cNvPr>
          <p:cNvSpPr>
            <a:spLocks noGrp="1"/>
          </p:cNvSpPr>
          <p:nvPr>
            <p:ph type="body" sz="quarter" idx="19" hasCustomPrompt="1"/>
          </p:nvPr>
        </p:nvSpPr>
        <p:spPr>
          <a:xfrm>
            <a:off x="7483068" y="3147760"/>
            <a:ext cx="3545537" cy="840895"/>
          </a:xfrm>
        </p:spPr>
        <p:txBody>
          <a:bodyPr anchor="b"/>
          <a:lstStyle>
            <a:lvl1pPr marL="0" indent="0">
              <a:lnSpc>
                <a:spcPct val="100000"/>
              </a:lnSpc>
              <a:spcBef>
                <a:spcPts val="600"/>
              </a:spcBef>
              <a:buNone/>
              <a:defRPr sz="2000" baseline="0">
                <a:solidFill>
                  <a:srgbClr val="002F48"/>
                </a:solidFill>
              </a:defRPr>
            </a:lvl1pPr>
          </a:lstStyle>
          <a:p>
            <a:pPr lvl="0"/>
            <a:r>
              <a:rPr lang="en-US" dirty="0"/>
              <a:t>text about statistic. Add percentage sign as needed.</a:t>
            </a:r>
          </a:p>
        </p:txBody>
      </p:sp>
      <p:sp>
        <p:nvSpPr>
          <p:cNvPr id="24" name="Text Placeholder 12">
            <a:extLst>
              <a:ext uri="{FF2B5EF4-FFF2-40B4-BE49-F238E27FC236}">
                <a16:creationId xmlns:a16="http://schemas.microsoft.com/office/drawing/2014/main" id="{C11FE327-B8AB-49FE-91A7-75A18E09D86A}"/>
              </a:ext>
            </a:extLst>
          </p:cNvPr>
          <p:cNvSpPr>
            <a:spLocks noGrp="1"/>
          </p:cNvSpPr>
          <p:nvPr>
            <p:ph type="body" sz="quarter" idx="18" hasCustomPrompt="1"/>
          </p:nvPr>
        </p:nvSpPr>
        <p:spPr>
          <a:xfrm>
            <a:off x="7483068" y="4712196"/>
            <a:ext cx="3545537" cy="840895"/>
          </a:xfrm>
        </p:spPr>
        <p:txBody>
          <a:bodyPr anchor="b"/>
          <a:lstStyle>
            <a:lvl1pPr marL="0" indent="0">
              <a:lnSpc>
                <a:spcPct val="100000"/>
              </a:lnSpc>
              <a:spcBef>
                <a:spcPts val="600"/>
              </a:spcBef>
              <a:buNone/>
              <a:defRPr sz="2000" baseline="0">
                <a:solidFill>
                  <a:schemeClr val="bg1"/>
                </a:solidFill>
              </a:defRPr>
            </a:lvl1pPr>
          </a:lstStyle>
          <a:p>
            <a:pPr lvl="0"/>
            <a:r>
              <a:rPr lang="en-US" dirty="0"/>
              <a:t>text about statistic. Add  percentage sign as needed.</a:t>
            </a:r>
          </a:p>
        </p:txBody>
      </p:sp>
      <p:sp>
        <p:nvSpPr>
          <p:cNvPr id="10" name="Text Placeholder 3">
            <a:extLst>
              <a:ext uri="{FF2B5EF4-FFF2-40B4-BE49-F238E27FC236}">
                <a16:creationId xmlns:a16="http://schemas.microsoft.com/office/drawing/2014/main" id="{35F042F6-20D9-44AD-A24D-B481DB4F090B}"/>
              </a:ext>
            </a:extLst>
          </p:cNvPr>
          <p:cNvSpPr>
            <a:spLocks noGrp="1"/>
          </p:cNvSpPr>
          <p:nvPr>
            <p:ph type="body" sz="quarter" idx="14" hasCustomPrompt="1"/>
          </p:nvPr>
        </p:nvSpPr>
        <p:spPr>
          <a:xfrm>
            <a:off x="800099" y="1375138"/>
            <a:ext cx="4389438" cy="4409033"/>
          </a:xfrm>
          <a:noFill/>
          <a:ln w="6350">
            <a:solidFill>
              <a:srgbClr val="05C3DE"/>
            </a:solidFill>
          </a:ln>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1" name="Text Placeholder 12">
            <a:extLst>
              <a:ext uri="{FF2B5EF4-FFF2-40B4-BE49-F238E27FC236}">
                <a16:creationId xmlns:a16="http://schemas.microsoft.com/office/drawing/2014/main" id="{B997DBC5-8B4D-4EF1-803E-6B94641B2BF7}"/>
              </a:ext>
            </a:extLst>
          </p:cNvPr>
          <p:cNvSpPr>
            <a:spLocks noGrp="1"/>
          </p:cNvSpPr>
          <p:nvPr>
            <p:ph type="body" sz="quarter" idx="16" hasCustomPrompt="1"/>
          </p:nvPr>
        </p:nvSpPr>
        <p:spPr>
          <a:xfrm>
            <a:off x="1163394" y="4008467"/>
            <a:ext cx="3773215" cy="1756109"/>
          </a:xfrm>
        </p:spPr>
        <p:txBody>
          <a:bodyPr/>
          <a:lstStyle>
            <a:lvl1pPr marL="0" indent="0">
              <a:lnSpc>
                <a:spcPct val="100000"/>
              </a:lnSpc>
              <a:spcBef>
                <a:spcPts val="600"/>
              </a:spcBef>
              <a:buNone/>
              <a:defRPr sz="2400" baseline="0">
                <a:solidFill>
                  <a:schemeClr val="accent1"/>
                </a:solidFill>
              </a:defRPr>
            </a:lvl1pPr>
          </a:lstStyle>
          <a:p>
            <a:pPr lvl="0"/>
            <a:r>
              <a:rPr lang="en-US" dirty="0"/>
              <a:t>text about statistic. Add percentage sign above as needed.</a:t>
            </a:r>
          </a:p>
        </p:txBody>
      </p:sp>
      <p:sp>
        <p:nvSpPr>
          <p:cNvPr id="16" name="Title Placeholder 1">
            <a:extLst>
              <a:ext uri="{FF2B5EF4-FFF2-40B4-BE49-F238E27FC236}">
                <a16:creationId xmlns:a16="http://schemas.microsoft.com/office/drawing/2014/main" id="{841562DA-36CA-524B-AB52-1643899F494A}"/>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2" name="Text Placeholder 4">
            <a:extLst>
              <a:ext uri="{FF2B5EF4-FFF2-40B4-BE49-F238E27FC236}">
                <a16:creationId xmlns:a16="http://schemas.microsoft.com/office/drawing/2014/main" id="{A511985C-B870-0F49-9827-9777477CA716}"/>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7" name="Text Placeholder 7">
            <a:extLst>
              <a:ext uri="{FF2B5EF4-FFF2-40B4-BE49-F238E27FC236}">
                <a16:creationId xmlns:a16="http://schemas.microsoft.com/office/drawing/2014/main" id="{64A8D9A2-5E16-FB45-BE55-BFDAB4C3DA66}"/>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63328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tatistics Four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800099"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2997093"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800099"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2997093"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3" name="Title Placeholder 1">
            <a:extLst>
              <a:ext uri="{FF2B5EF4-FFF2-40B4-BE49-F238E27FC236}">
                <a16:creationId xmlns:a16="http://schemas.microsoft.com/office/drawing/2014/main" id="{2220822E-B0D1-2C4C-81DA-38AA7E2D9D83}"/>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7486F3E6-ACB9-6440-9B12-7462AF5ED2C6}"/>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E5F38F2E-A286-3B47-9080-F9D5975B4E79}"/>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779381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tatistics Four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800099" y="1523860"/>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3003984"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800099" y="3713258"/>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3003984"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3" name="Title Placeholder 1">
            <a:extLst>
              <a:ext uri="{FF2B5EF4-FFF2-40B4-BE49-F238E27FC236}">
                <a16:creationId xmlns:a16="http://schemas.microsoft.com/office/drawing/2014/main" id="{6206FC4E-6261-5942-8E29-AC8BD30432FE}"/>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46D77F51-7A63-1041-B455-A3F66B0A319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ext Placeholder 7">
            <a:extLst>
              <a:ext uri="{FF2B5EF4-FFF2-40B4-BE49-F238E27FC236}">
                <a16:creationId xmlns:a16="http://schemas.microsoft.com/office/drawing/2014/main" id="{9CBB1D3B-001F-A846-B181-34016BC7FC25}"/>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41389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2/3 Content w/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7928264" y="0"/>
            <a:ext cx="4263736" cy="6858000"/>
          </a:xfrm>
        </p:spPr>
        <p:txBody>
          <a:bodyPr/>
          <a:lstStyle/>
          <a:p>
            <a:r>
              <a:rPr lang="en-US"/>
              <a:t>Click icon to add picture</a:t>
            </a:r>
          </a:p>
        </p:txBody>
      </p:sp>
      <p:sp>
        <p:nvSpPr>
          <p:cNvPr id="12" name="Text Placeholder 4">
            <a:extLst>
              <a:ext uri="{FF2B5EF4-FFF2-40B4-BE49-F238E27FC236}">
                <a16:creationId xmlns:a16="http://schemas.microsoft.com/office/drawing/2014/main" id="{5176F1CF-FE42-4D5C-8E41-4EF17946D87E}"/>
              </a:ext>
            </a:extLst>
          </p:cNvPr>
          <p:cNvSpPr>
            <a:spLocks noGrp="1"/>
          </p:cNvSpPr>
          <p:nvPr>
            <p:ph type="body" sz="quarter" idx="17" hasCustomPrompt="1"/>
          </p:nvPr>
        </p:nvSpPr>
        <p:spPr>
          <a:xfrm>
            <a:off x="800100" y="1371601"/>
            <a:ext cx="6653984"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1" name="Title Placeholder 1">
            <a:extLst>
              <a:ext uri="{FF2B5EF4-FFF2-40B4-BE49-F238E27FC236}">
                <a16:creationId xmlns:a16="http://schemas.microsoft.com/office/drawing/2014/main" id="{86204444-5F64-354E-91D6-5467CE595C51}"/>
              </a:ext>
            </a:extLst>
          </p:cNvPr>
          <p:cNvSpPr>
            <a:spLocks noGrp="1"/>
          </p:cNvSpPr>
          <p:nvPr>
            <p:ph type="title"/>
          </p:nvPr>
        </p:nvSpPr>
        <p:spPr>
          <a:xfrm>
            <a:off x="800099" y="298186"/>
            <a:ext cx="6653981" cy="741915"/>
          </a:xfrm>
          <a:prstGeom prst="rect">
            <a:avLst/>
          </a:prstGeom>
        </p:spPr>
        <p:txBody>
          <a:bodyPr vert="horz" lIns="0" tIns="0" rIns="0" bIns="0" rtlCol="0" anchor="b">
            <a:noAutofit/>
          </a:bodyPr>
          <a:lstStyle/>
          <a:p>
            <a:r>
              <a:rPr lang="en-US"/>
              <a:t>Click to edit Master title style</a:t>
            </a:r>
            <a:endParaRPr lang="en-US" dirty="0"/>
          </a:p>
        </p:txBody>
      </p:sp>
      <p:sp>
        <p:nvSpPr>
          <p:cNvPr id="13" name="Text Placeholder 4">
            <a:extLst>
              <a:ext uri="{FF2B5EF4-FFF2-40B4-BE49-F238E27FC236}">
                <a16:creationId xmlns:a16="http://schemas.microsoft.com/office/drawing/2014/main" id="{91BA3C79-8C47-C74E-8834-FA89BDFF670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D2A5F254-7972-9D40-8670-A83ADDA08094}"/>
              </a:ext>
            </a:extLst>
          </p:cNvPr>
          <p:cNvSpPr>
            <a:spLocks noGrp="1"/>
          </p:cNvSpPr>
          <p:nvPr>
            <p:ph sz="quarter" idx="34"/>
          </p:nvPr>
        </p:nvSpPr>
        <p:spPr>
          <a:xfrm>
            <a:off x="800102" y="1872617"/>
            <a:ext cx="6653981" cy="40252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7">
            <a:extLst>
              <a:ext uri="{FF2B5EF4-FFF2-40B4-BE49-F238E27FC236}">
                <a16:creationId xmlns:a16="http://schemas.microsoft.com/office/drawing/2014/main" id="{C70ADE46-35DA-1B4D-914E-F87DB8E1FA0F}"/>
              </a:ext>
            </a:extLst>
          </p:cNvPr>
          <p:cNvSpPr>
            <a:spLocks noGrp="1"/>
          </p:cNvSpPr>
          <p:nvPr>
            <p:ph type="body" sz="quarter" idx="33" hasCustomPrompt="1"/>
          </p:nvPr>
        </p:nvSpPr>
        <p:spPr>
          <a:xfrm>
            <a:off x="800099" y="6053328"/>
            <a:ext cx="665398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7555898"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2972"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7555898"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0" y="6628377"/>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14" name="Rectangle 13">
            <a:extLst>
              <a:ext uri="{FF2B5EF4-FFF2-40B4-BE49-F238E27FC236}">
                <a16:creationId xmlns:a16="http://schemas.microsoft.com/office/drawing/2014/main" id="{5D473180-5365-871A-B7EE-8C511E156123}"/>
              </a:ext>
            </a:extLst>
          </p:cNvPr>
          <p:cNvSpPr/>
          <p:nvPr userDrawn="1"/>
        </p:nvSpPr>
        <p:spPr>
          <a:xfrm>
            <a:off x="412131"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a:t>
            </a:r>
          </a:p>
        </p:txBody>
      </p:sp>
    </p:spTree>
    <p:extLst>
      <p:ext uri="{BB962C8B-B14F-4D97-AF65-F5344CB8AC3E}">
        <p14:creationId xmlns:p14="http://schemas.microsoft.com/office/powerpoint/2010/main" val="312827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00B64B2E-A820-D141-AF93-3449B992A954}"/>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F3EFC909-AA96-6345-A067-3AE3C07C762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D12628B4-13D7-D24B-A276-0F5FE23FF9EE}"/>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91036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Placeholder 7">
            <a:extLst>
              <a:ext uri="{FF2B5EF4-FFF2-40B4-BE49-F238E27FC236}">
                <a16:creationId xmlns:a16="http://schemas.microsoft.com/office/drawing/2014/main" id="{06F3F9D5-A40F-6C4C-A925-91A2BECD149F}"/>
              </a:ext>
            </a:extLst>
          </p:cNvPr>
          <p:cNvSpPr>
            <a:spLocks noGrp="1"/>
          </p:cNvSpPr>
          <p:nvPr>
            <p:ph type="body" sz="quarter" idx="33"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76266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C2CBEAE6-C84F-F842-8D2F-E500C7D0FD98}"/>
              </a:ext>
            </a:extLst>
          </p:cNvPr>
          <p:cNvGraphicFramePr>
            <a:graphicFrameLocks noGrp="1"/>
          </p:cNvGraphicFramePr>
          <p:nvPr userDrawn="1">
            <p:extLst>
              <p:ext uri="{D42A27DB-BD31-4B8C-83A1-F6EECF244321}">
                <p14:modId xmlns:p14="http://schemas.microsoft.com/office/powerpoint/2010/main" val="1257807940"/>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1" name="Table 10">
            <a:extLst>
              <a:ext uri="{FF2B5EF4-FFF2-40B4-BE49-F238E27FC236}">
                <a16:creationId xmlns:a16="http://schemas.microsoft.com/office/drawing/2014/main" id="{CEA5F650-B09A-4A4A-8103-9C85FE6F20F7}"/>
              </a:ext>
            </a:extLst>
          </p:cNvPr>
          <p:cNvGraphicFramePr>
            <a:graphicFrameLocks noGrp="1"/>
          </p:cNvGraphicFramePr>
          <p:nvPr userDrawn="1">
            <p:extLst>
              <p:ext uri="{D42A27DB-BD31-4B8C-83A1-F6EECF244321}">
                <p14:modId xmlns:p14="http://schemas.microsoft.com/office/powerpoint/2010/main" val="3537019592"/>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642B4A24-33C5-B347-809D-AF0BBFC594CD}"/>
              </a:ext>
            </a:extLst>
          </p:cNvPr>
          <p:cNvGraphicFramePr>
            <a:graphicFrameLocks noGrp="1"/>
          </p:cNvGraphicFramePr>
          <p:nvPr userDrawn="1">
            <p:extLst>
              <p:ext uri="{D42A27DB-BD31-4B8C-83A1-F6EECF244321}">
                <p14:modId xmlns:p14="http://schemas.microsoft.com/office/powerpoint/2010/main" val="2224653601"/>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86C6D102-98A0-8340-A68C-87EE9E5E17B1}"/>
              </a:ext>
            </a:extLst>
          </p:cNvPr>
          <p:cNvGraphicFramePr>
            <a:graphicFrameLocks noGrp="1"/>
          </p:cNvGraphicFramePr>
          <p:nvPr userDrawn="1">
            <p:extLst>
              <p:ext uri="{D42A27DB-BD31-4B8C-83A1-F6EECF244321}">
                <p14:modId xmlns:p14="http://schemas.microsoft.com/office/powerpoint/2010/main" val="1124198055"/>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pic>
        <p:nvPicPr>
          <p:cNvPr id="8" name="Picture 7">
            <a:extLst>
              <a:ext uri="{FF2B5EF4-FFF2-40B4-BE49-F238E27FC236}">
                <a16:creationId xmlns:a16="http://schemas.microsoft.com/office/drawing/2014/main" id="{8B937878-C690-474A-84D6-84879BB574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2600" dirty="0">
                <a:solidFill>
                  <a:srgbClr val="054C70"/>
                </a:solidFill>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681599" y="6429375"/>
            <a:ext cx="2352675" cy="236537"/>
          </a:xfrm>
        </p:spPr>
        <p:txBody>
          <a:bodyPr/>
          <a:lstStyle>
            <a:lvl1pPr marL="0" indent="0">
              <a:lnSpc>
                <a:spcPct val="100000"/>
              </a:lnSpc>
              <a:spcBef>
                <a:spcPts val="0"/>
              </a:spcBef>
              <a:buNone/>
              <a:defRPr sz="500" baseline="0">
                <a:solidFill>
                  <a:schemeClr val="tx1"/>
                </a:solidFill>
              </a:defRPr>
            </a:lvl1pPr>
          </a:lstStyle>
          <a:p>
            <a:pPr lvl="0"/>
            <a:r>
              <a:rPr lang="en-US" dirty="0"/>
              <a:t>CID</a:t>
            </a:r>
            <a:br>
              <a:rPr lang="en-US" dirty="0"/>
            </a:br>
            <a:r>
              <a:rPr lang="en-US" dirty="0"/>
              <a:t>LRN</a:t>
            </a:r>
          </a:p>
        </p:txBody>
      </p:sp>
      <p:pic>
        <p:nvPicPr>
          <p:cNvPr id="9" name="Picture 8">
            <a:extLst>
              <a:ext uri="{FF2B5EF4-FFF2-40B4-BE49-F238E27FC236}">
                <a16:creationId xmlns:a16="http://schemas.microsoft.com/office/drawing/2014/main" id="{C1FA312B-29CD-3A49-8688-DB758B682E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5817" y="658679"/>
            <a:ext cx="1570456" cy="372690"/>
          </a:xfrm>
          <a:prstGeom prst="rect">
            <a:avLst/>
          </a:prstGeom>
        </p:spPr>
      </p:pic>
      <p:sp>
        <p:nvSpPr>
          <p:cNvPr id="14" name="Rectangle 13">
            <a:extLst>
              <a:ext uri="{FF2B5EF4-FFF2-40B4-BE49-F238E27FC236}">
                <a16:creationId xmlns:a16="http://schemas.microsoft.com/office/drawing/2014/main" id="{10274AE3-9FC8-556E-6968-A54089BA479F}"/>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324981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933FF1EB-76C3-9C40-B7DD-25FFCC705412}"/>
              </a:ext>
            </a:extLst>
          </p:cNvPr>
          <p:cNvSpPr>
            <a:spLocks noGrp="1"/>
          </p:cNvSpPr>
          <p:nvPr>
            <p:ph sz="quarter" idx="20"/>
          </p:nvPr>
        </p:nvSpPr>
        <p:spPr>
          <a:xfrm>
            <a:off x="533401" y="1234106"/>
            <a:ext cx="11125198" cy="4663774"/>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Text Placeholder 7">
            <a:extLst>
              <a:ext uri="{FF2B5EF4-FFF2-40B4-BE49-F238E27FC236}">
                <a16:creationId xmlns:a16="http://schemas.microsoft.com/office/drawing/2014/main" id="{2F624396-6D06-2A66-6013-28745AF562D1}"/>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96E5DA2B-2F4E-CE13-05D7-077A168BEF43}"/>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1E345CBF-E119-565B-36D4-D6A666D4E87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82076CCA-D8EE-EF69-6C92-32B52F6993C3}"/>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05504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768">
          <p15:clr>
            <a:srgbClr val="A4A3A4"/>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F240AFA7-7687-3044-97AD-467761283755}"/>
              </a:ext>
            </a:extLst>
          </p:cNvPr>
          <p:cNvGraphicFramePr>
            <a:graphicFrameLocks noGrp="1"/>
          </p:cNvGraphicFramePr>
          <p:nvPr userDrawn="1">
            <p:extLst>
              <p:ext uri="{D42A27DB-BD31-4B8C-83A1-F6EECF244321}">
                <p14:modId xmlns:p14="http://schemas.microsoft.com/office/powerpoint/2010/main" val="2314222235"/>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A17223BA-E99A-3841-BB5F-226C6F3A0BDD}"/>
              </a:ext>
            </a:extLst>
          </p:cNvPr>
          <p:cNvGraphicFramePr>
            <a:graphicFrameLocks noGrp="1"/>
          </p:cNvGraphicFramePr>
          <p:nvPr userDrawn="1">
            <p:extLst>
              <p:ext uri="{D42A27DB-BD31-4B8C-83A1-F6EECF244321}">
                <p14:modId xmlns:p14="http://schemas.microsoft.com/office/powerpoint/2010/main" val="319109105"/>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FD1AB01E-C018-FB47-A153-131B23132C6F}"/>
              </a:ext>
            </a:extLst>
          </p:cNvPr>
          <p:cNvGraphicFramePr>
            <a:graphicFrameLocks noGrp="1"/>
          </p:cNvGraphicFramePr>
          <p:nvPr userDrawn="1">
            <p:extLst>
              <p:ext uri="{D42A27DB-BD31-4B8C-83A1-F6EECF244321}">
                <p14:modId xmlns:p14="http://schemas.microsoft.com/office/powerpoint/2010/main" val="4055916172"/>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2B0DDD9E-E7D8-C44D-95C5-A0A88FC05CC3}"/>
              </a:ext>
            </a:extLst>
          </p:cNvPr>
          <p:cNvGraphicFramePr>
            <a:graphicFrameLocks noGrp="1"/>
          </p:cNvGraphicFramePr>
          <p:nvPr userDrawn="1">
            <p:extLst>
              <p:ext uri="{D42A27DB-BD31-4B8C-83A1-F6EECF244321}">
                <p14:modId xmlns:p14="http://schemas.microsoft.com/office/powerpoint/2010/main" val="366269000"/>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pic>
        <p:nvPicPr>
          <p:cNvPr id="8" name="Picture 7">
            <a:extLst>
              <a:ext uri="{FF2B5EF4-FFF2-40B4-BE49-F238E27FC236}">
                <a16:creationId xmlns:a16="http://schemas.microsoft.com/office/drawing/2014/main" id="{7AA29B8C-2A49-3449-A0CF-7C32BCD411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2600" dirty="0">
                <a:solidFill>
                  <a:schemeClr val="accent2"/>
                </a:solidFill>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681599"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pic>
        <p:nvPicPr>
          <p:cNvPr id="9" name="Picture 8">
            <a:extLst>
              <a:ext uri="{FF2B5EF4-FFF2-40B4-BE49-F238E27FC236}">
                <a16:creationId xmlns:a16="http://schemas.microsoft.com/office/drawing/2014/main" id="{3A5B35A7-AB4A-454D-AD43-F26F4BD8E32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525818" y="658833"/>
            <a:ext cx="1570454" cy="372690"/>
          </a:xfrm>
          <a:prstGeom prst="rect">
            <a:avLst/>
          </a:prstGeom>
        </p:spPr>
      </p:pic>
      <p:sp>
        <p:nvSpPr>
          <p:cNvPr id="10" name="Rectangle 9">
            <a:extLst>
              <a:ext uri="{FF2B5EF4-FFF2-40B4-BE49-F238E27FC236}">
                <a16:creationId xmlns:a16="http://schemas.microsoft.com/office/drawing/2014/main" id="{37611E1D-E981-136D-0C42-F7B5E11A5982}"/>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bg1"/>
                </a:solidFill>
                <a:effectLst/>
                <a:latin typeface="+mn-lt"/>
              </a:rPr>
              <a:t>FOR INVESTMENT PROFESSIONAL USE ONLY. NOT FOR FURTHER DISTRIBUTION. </a:t>
            </a:r>
          </a:p>
        </p:txBody>
      </p:sp>
    </p:spTree>
    <p:extLst>
      <p:ext uri="{BB962C8B-B14F-4D97-AF65-F5344CB8AC3E}">
        <p14:creationId xmlns:p14="http://schemas.microsoft.com/office/powerpoint/2010/main" val="361345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1_Title Only Slide">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EC8690B3-BD4E-634A-B81A-9C84B9B5E1A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78A27852-BBD4-9D40-1C1C-54DCEF350710}"/>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5FFDAD97-9D3D-4C02-D95F-4D6E0D13392C}"/>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Tree>
    <p:extLst>
      <p:ext uri="{BB962C8B-B14F-4D97-AF65-F5344CB8AC3E}">
        <p14:creationId xmlns:p14="http://schemas.microsoft.com/office/powerpoint/2010/main" val="374431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1_Statistics One">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4" hasCustomPrompt="1"/>
          </p:nvPr>
        </p:nvSpPr>
        <p:spPr>
          <a:xfrm>
            <a:off x="413733" y="1196114"/>
            <a:ext cx="6308648" cy="3607748"/>
          </a:xfrm>
        </p:spPr>
        <p:txBody>
          <a:bodyPr anchor="b"/>
          <a:lstStyle>
            <a:lvl1pPr marL="0" indent="0" algn="l">
              <a:buNone/>
              <a:defRPr sz="29700" b="1">
                <a:solidFill>
                  <a:schemeClr val="accent1"/>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13" name="Text Placeholder 12"/>
          <p:cNvSpPr>
            <a:spLocks noGrp="1"/>
          </p:cNvSpPr>
          <p:nvPr>
            <p:ph type="body" sz="quarter" idx="16" hasCustomPrompt="1"/>
          </p:nvPr>
        </p:nvSpPr>
        <p:spPr>
          <a:xfrm>
            <a:off x="544797" y="4365878"/>
            <a:ext cx="11113802"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8" name="Text Placeholder 7">
            <a:extLst>
              <a:ext uri="{FF2B5EF4-FFF2-40B4-BE49-F238E27FC236}">
                <a16:creationId xmlns:a16="http://schemas.microsoft.com/office/drawing/2014/main" id="{33E9438F-1457-D389-48CF-2E33DEA220E6}"/>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 name="Text Placeholder 6">
            <a:extLst>
              <a:ext uri="{FF2B5EF4-FFF2-40B4-BE49-F238E27FC236}">
                <a16:creationId xmlns:a16="http://schemas.microsoft.com/office/drawing/2014/main" id="{84AD1620-E85D-98A1-CB29-6032039337EA}"/>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033901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 x2">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933FF1EB-76C3-9C40-B7DD-25FFCC705412}"/>
              </a:ext>
            </a:extLst>
          </p:cNvPr>
          <p:cNvSpPr>
            <a:spLocks noGrp="1"/>
          </p:cNvSpPr>
          <p:nvPr>
            <p:ph sz="quarter" idx="20"/>
          </p:nvPr>
        </p:nvSpPr>
        <p:spPr>
          <a:xfrm>
            <a:off x="533401" y="1234106"/>
            <a:ext cx="11125198" cy="1060058"/>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Text Placeholder 7">
            <a:extLst>
              <a:ext uri="{FF2B5EF4-FFF2-40B4-BE49-F238E27FC236}">
                <a16:creationId xmlns:a16="http://schemas.microsoft.com/office/drawing/2014/main" id="{2F624396-6D06-2A66-6013-28745AF562D1}"/>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96E5DA2B-2F4E-CE13-05D7-077A168BEF43}"/>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1E345CBF-E119-565B-36D4-D6A666D4E87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82076CCA-D8EE-EF69-6C92-32B52F6993C3}"/>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
        <p:nvSpPr>
          <p:cNvPr id="2" name="Content Placeholder 14">
            <a:extLst>
              <a:ext uri="{FF2B5EF4-FFF2-40B4-BE49-F238E27FC236}">
                <a16:creationId xmlns:a16="http://schemas.microsoft.com/office/drawing/2014/main" id="{C29B18BB-A3BF-F9E4-C45B-D1C1930EDD0F}"/>
              </a:ext>
            </a:extLst>
          </p:cNvPr>
          <p:cNvSpPr>
            <a:spLocks noGrp="1"/>
          </p:cNvSpPr>
          <p:nvPr>
            <p:ph sz="quarter" idx="22"/>
          </p:nvPr>
        </p:nvSpPr>
        <p:spPr>
          <a:xfrm>
            <a:off x="533401" y="2401597"/>
            <a:ext cx="11125198" cy="3483265"/>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931518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768">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67489"/>
            <a:ext cx="11125198" cy="4230391"/>
          </a:xfrm>
        </p:spPr>
        <p:txBody>
          <a:bodyPr>
            <a:noAutofit/>
          </a:bodyPr>
          <a:lstStyle>
            <a:lvl1pPr marL="342900" indent="-34290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15" hasCustomPrompt="1"/>
          </p:nvPr>
        </p:nvSpPr>
        <p:spPr>
          <a:xfrm>
            <a:off x="533400" y="1257914"/>
            <a:ext cx="11125198"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3" name="Text Placeholder 7">
            <a:extLst>
              <a:ext uri="{FF2B5EF4-FFF2-40B4-BE49-F238E27FC236}">
                <a16:creationId xmlns:a16="http://schemas.microsoft.com/office/drawing/2014/main" id="{D978E902-1FC9-B0B5-4EA9-EDC4B0366DB5}"/>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 name="Text Placeholder 4">
            <a:extLst>
              <a:ext uri="{FF2B5EF4-FFF2-40B4-BE49-F238E27FC236}">
                <a16:creationId xmlns:a16="http://schemas.microsoft.com/office/drawing/2014/main" id="{B52ECCB1-A2AD-9502-FA86-C8316DF501D2}"/>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6" name="Title Placeholder 1">
            <a:extLst>
              <a:ext uri="{FF2B5EF4-FFF2-40B4-BE49-F238E27FC236}">
                <a16:creationId xmlns:a16="http://schemas.microsoft.com/office/drawing/2014/main" id="{25FE3780-C788-AD2B-B651-C93EF0F87BCF}"/>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7" name="Text Placeholder 6">
            <a:extLst>
              <a:ext uri="{FF2B5EF4-FFF2-40B4-BE49-F238E27FC236}">
                <a16:creationId xmlns:a16="http://schemas.microsoft.com/office/drawing/2014/main" id="{026D8743-0282-5512-F3D4-811456AA4E2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11585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768">
          <p15:clr>
            <a:srgbClr val="A4A3A4"/>
          </p15:clr>
        </p15:guide>
        <p15:guide id="2" orient="horz" pos="1056">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11" name="Content Placeholder 14">
            <a:extLst>
              <a:ext uri="{FF2B5EF4-FFF2-40B4-BE49-F238E27FC236}">
                <a16:creationId xmlns:a16="http://schemas.microsoft.com/office/drawing/2014/main" id="{846E2622-EA47-CD49-B9FA-6593B58F4C7F}"/>
              </a:ext>
            </a:extLst>
          </p:cNvPr>
          <p:cNvSpPr>
            <a:spLocks noGrp="1"/>
          </p:cNvSpPr>
          <p:nvPr>
            <p:ph sz="quarter" idx="20"/>
          </p:nvPr>
        </p:nvSpPr>
        <p:spPr>
          <a:xfrm>
            <a:off x="533401" y="1234107"/>
            <a:ext cx="5325034"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Content Placeholder 14">
            <a:extLst>
              <a:ext uri="{FF2B5EF4-FFF2-40B4-BE49-F238E27FC236}">
                <a16:creationId xmlns:a16="http://schemas.microsoft.com/office/drawing/2014/main" id="{8CC511C3-BE0F-EB41-81AF-C2BE03097891}"/>
              </a:ext>
            </a:extLst>
          </p:cNvPr>
          <p:cNvSpPr>
            <a:spLocks noGrp="1"/>
          </p:cNvSpPr>
          <p:nvPr>
            <p:ph sz="quarter" idx="21"/>
          </p:nvPr>
        </p:nvSpPr>
        <p:spPr>
          <a:xfrm>
            <a:off x="6333371" y="1234107"/>
            <a:ext cx="5325229"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4" name="Text Placeholder 7">
            <a:extLst>
              <a:ext uri="{FF2B5EF4-FFF2-40B4-BE49-F238E27FC236}">
                <a16:creationId xmlns:a16="http://schemas.microsoft.com/office/drawing/2014/main" id="{921E32BB-8C1F-EEB3-09D9-7428B9033132}"/>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06758363-7B82-D179-2A77-3B2B85CB4771}"/>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000B49DC-36BB-5732-EDDC-D8291B5F2087}"/>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D1368CBC-847C-31D4-5A00-9BDEA0D81BA2}"/>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46539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768">
          <p15:clr>
            <a:srgbClr val="A4A3A4"/>
          </p15:clr>
        </p15:guide>
        <p15:guide id="2" pos="3696">
          <p15:clr>
            <a:srgbClr val="A4A3A4"/>
          </p15:clr>
        </p15:guide>
        <p15:guide id="3" pos="3984">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Vertic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6DEA31-FE56-47BB-83C2-CA322F956C07}"/>
              </a:ext>
            </a:extLst>
          </p:cNvPr>
          <p:cNvSpPr>
            <a:spLocks noGrp="1"/>
          </p:cNvSpPr>
          <p:nvPr>
            <p:ph type="body" sz="quarter" idx="16" hasCustomPrompt="1"/>
          </p:nvPr>
        </p:nvSpPr>
        <p:spPr>
          <a:xfrm>
            <a:off x="533095" y="1255572"/>
            <a:ext cx="5331130"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0" name="Text Placeholder 3">
            <a:extLst>
              <a:ext uri="{FF2B5EF4-FFF2-40B4-BE49-F238E27FC236}">
                <a16:creationId xmlns:a16="http://schemas.microsoft.com/office/drawing/2014/main" id="{15321B46-FC75-4BFD-8F12-C22C90293D9E}"/>
              </a:ext>
            </a:extLst>
          </p:cNvPr>
          <p:cNvSpPr>
            <a:spLocks noGrp="1"/>
          </p:cNvSpPr>
          <p:nvPr>
            <p:ph type="body" sz="quarter" idx="17" hasCustomPrompt="1"/>
          </p:nvPr>
        </p:nvSpPr>
        <p:spPr>
          <a:xfrm>
            <a:off x="6336601" y="1255572"/>
            <a:ext cx="532182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1" name="Content Placeholder 14">
            <a:extLst>
              <a:ext uri="{FF2B5EF4-FFF2-40B4-BE49-F238E27FC236}">
                <a16:creationId xmlns:a16="http://schemas.microsoft.com/office/drawing/2014/main" id="{F737D239-7515-2940-AB87-E2D7A747A673}"/>
              </a:ext>
            </a:extLst>
          </p:cNvPr>
          <p:cNvSpPr>
            <a:spLocks noGrp="1"/>
          </p:cNvSpPr>
          <p:nvPr>
            <p:ph sz="quarter" idx="21"/>
          </p:nvPr>
        </p:nvSpPr>
        <p:spPr>
          <a:xfrm>
            <a:off x="533401" y="1676400"/>
            <a:ext cx="5325034"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2" name="Content Placeholder 14">
            <a:extLst>
              <a:ext uri="{FF2B5EF4-FFF2-40B4-BE49-F238E27FC236}">
                <a16:creationId xmlns:a16="http://schemas.microsoft.com/office/drawing/2014/main" id="{49638672-8785-4F4D-8808-2BB0BF6682A8}"/>
              </a:ext>
            </a:extLst>
          </p:cNvPr>
          <p:cNvSpPr>
            <a:spLocks noGrp="1"/>
          </p:cNvSpPr>
          <p:nvPr>
            <p:ph sz="quarter" idx="22"/>
          </p:nvPr>
        </p:nvSpPr>
        <p:spPr>
          <a:xfrm>
            <a:off x="6333371" y="1676400"/>
            <a:ext cx="5325229" cy="42214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Text Placeholder 7">
            <a:extLst>
              <a:ext uri="{FF2B5EF4-FFF2-40B4-BE49-F238E27FC236}">
                <a16:creationId xmlns:a16="http://schemas.microsoft.com/office/drawing/2014/main" id="{9381D98A-4142-319C-2B0A-632BBD87ABCA}"/>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A1B7F830-439A-BBDC-902A-96F12607DEDC}"/>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EE51351F-D249-8F05-B7AD-14651970FAF1}"/>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CBF23DD3-79B7-8A16-7C2E-C4B73068273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30533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56">
          <p15:clr>
            <a:srgbClr val="A4A3A4"/>
          </p15:clr>
        </p15:guide>
        <p15:guide id="2" pos="3696">
          <p15:clr>
            <a:srgbClr val="A4A3A4"/>
          </p15:clr>
        </p15:guide>
        <p15:guide id="3" pos="3984">
          <p15:clr>
            <a:srgbClr val="A4A3A4"/>
          </p15:clr>
        </p15:guide>
        <p15:guide id="4" orient="horz" pos="768">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Hori">
    <p:spTree>
      <p:nvGrpSpPr>
        <p:cNvPr id="1" name=""/>
        <p:cNvGrpSpPr/>
        <p:nvPr/>
      </p:nvGrpSpPr>
      <p:grpSpPr>
        <a:xfrm>
          <a:off x="0" y="0"/>
          <a:ext cx="0" cy="0"/>
          <a:chOff x="0" y="0"/>
          <a:chExt cx="0" cy="0"/>
        </a:xfrm>
      </p:grpSpPr>
      <p:sp>
        <p:nvSpPr>
          <p:cNvPr id="26" name="Content Placeholder 14">
            <a:extLst>
              <a:ext uri="{FF2B5EF4-FFF2-40B4-BE49-F238E27FC236}">
                <a16:creationId xmlns:a16="http://schemas.microsoft.com/office/drawing/2014/main" id="{FF961F7A-E7DF-96CC-AF17-14EE8709B279}"/>
              </a:ext>
            </a:extLst>
          </p:cNvPr>
          <p:cNvSpPr>
            <a:spLocks noGrp="1"/>
          </p:cNvSpPr>
          <p:nvPr>
            <p:ph sz="quarter" idx="20"/>
          </p:nvPr>
        </p:nvSpPr>
        <p:spPr>
          <a:xfrm>
            <a:off x="533401" y="123410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8" name="Text Placeholder 7">
            <a:extLst>
              <a:ext uri="{FF2B5EF4-FFF2-40B4-BE49-F238E27FC236}">
                <a16:creationId xmlns:a16="http://schemas.microsoft.com/office/drawing/2014/main" id="{D4AE97BC-9547-3F2B-D4B7-C0834714F495}"/>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1" name="Content Placeholder 14">
            <a:extLst>
              <a:ext uri="{FF2B5EF4-FFF2-40B4-BE49-F238E27FC236}">
                <a16:creationId xmlns:a16="http://schemas.microsoft.com/office/drawing/2014/main" id="{7BDB8470-F859-9F91-179C-4783CF179928}"/>
              </a:ext>
            </a:extLst>
          </p:cNvPr>
          <p:cNvSpPr>
            <a:spLocks noGrp="1"/>
          </p:cNvSpPr>
          <p:nvPr>
            <p:ph sz="quarter" idx="24"/>
          </p:nvPr>
        </p:nvSpPr>
        <p:spPr>
          <a:xfrm>
            <a:off x="533401" y="370298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56657835-4487-6FC1-C623-608B8D457E54}"/>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D875F234-A93C-6916-DD1B-202F84D2049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A47B3CD4-1E07-2D6E-325F-3D00B6D882B2}"/>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75006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28">
          <p15:clr>
            <a:srgbClr val="A4A3A4"/>
          </p15:clr>
        </p15:guide>
        <p15:guide id="2" orient="horz" pos="816">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Hori w/Sub">
    <p:spTree>
      <p:nvGrpSpPr>
        <p:cNvPr id="1" name=""/>
        <p:cNvGrpSpPr/>
        <p:nvPr/>
      </p:nvGrpSpPr>
      <p:grpSpPr>
        <a:xfrm>
          <a:off x="0" y="0"/>
          <a:ext cx="0" cy="0"/>
          <a:chOff x="0" y="0"/>
          <a:chExt cx="0" cy="0"/>
        </a:xfrm>
      </p:grpSpPr>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533095" y="3749040"/>
            <a:ext cx="111379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7" name="Content Placeholder 14">
            <a:extLst>
              <a:ext uri="{FF2B5EF4-FFF2-40B4-BE49-F238E27FC236}">
                <a16:creationId xmlns:a16="http://schemas.microsoft.com/office/drawing/2014/main" id="{85E5E503-2A99-B341-AA93-3CCE7FB7510B}"/>
              </a:ext>
            </a:extLst>
          </p:cNvPr>
          <p:cNvSpPr>
            <a:spLocks noGrp="1"/>
          </p:cNvSpPr>
          <p:nvPr>
            <p:ph sz="quarter" idx="22"/>
          </p:nvPr>
        </p:nvSpPr>
        <p:spPr>
          <a:xfrm>
            <a:off x="533095" y="4152900"/>
            <a:ext cx="111379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0" name="Text Placeholder 6">
            <a:extLst>
              <a:ext uri="{FF2B5EF4-FFF2-40B4-BE49-F238E27FC236}">
                <a16:creationId xmlns:a16="http://schemas.microsoft.com/office/drawing/2014/main" id="{C9D24CC2-F019-A94B-9408-69F05A7CD7AC}"/>
              </a:ext>
            </a:extLst>
          </p:cNvPr>
          <p:cNvSpPr>
            <a:spLocks noGrp="1"/>
          </p:cNvSpPr>
          <p:nvPr>
            <p:ph type="body" sz="quarter" idx="24"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
        <p:nvSpPr>
          <p:cNvPr id="11" name="Text Placeholder 3">
            <a:extLst>
              <a:ext uri="{FF2B5EF4-FFF2-40B4-BE49-F238E27FC236}">
                <a16:creationId xmlns:a16="http://schemas.microsoft.com/office/drawing/2014/main" id="{11F104B5-9840-A8DF-3A44-506E7381CEE4}"/>
              </a:ext>
            </a:extLst>
          </p:cNvPr>
          <p:cNvSpPr>
            <a:spLocks noGrp="1"/>
          </p:cNvSpPr>
          <p:nvPr>
            <p:ph type="body" sz="quarter" idx="16" hasCustomPrompt="1"/>
          </p:nvPr>
        </p:nvSpPr>
        <p:spPr>
          <a:xfrm>
            <a:off x="533095" y="1255572"/>
            <a:ext cx="1113793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2" name="Content Placeholder 14">
            <a:extLst>
              <a:ext uri="{FF2B5EF4-FFF2-40B4-BE49-F238E27FC236}">
                <a16:creationId xmlns:a16="http://schemas.microsoft.com/office/drawing/2014/main" id="{9101FA0B-A7BA-1FE4-CD9D-62D07A1A28A4}"/>
              </a:ext>
            </a:extLst>
          </p:cNvPr>
          <p:cNvSpPr>
            <a:spLocks noGrp="1"/>
          </p:cNvSpPr>
          <p:nvPr>
            <p:ph sz="quarter" idx="21"/>
          </p:nvPr>
        </p:nvSpPr>
        <p:spPr>
          <a:xfrm>
            <a:off x="533401" y="1676400"/>
            <a:ext cx="1112519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1" name="Text Placeholder 7">
            <a:extLst>
              <a:ext uri="{FF2B5EF4-FFF2-40B4-BE49-F238E27FC236}">
                <a16:creationId xmlns:a16="http://schemas.microsoft.com/office/drawing/2014/main" id="{76719CF7-AAC0-CBEB-2AEC-DA2671EFD2C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E8F4CC8F-9607-F1DB-A042-0E5ED8ABEE36}"/>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3A62354E-356A-9F76-20E4-FF77FE597CEF}"/>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Tree>
    <p:extLst>
      <p:ext uri="{BB962C8B-B14F-4D97-AF65-F5344CB8AC3E}">
        <p14:creationId xmlns:p14="http://schemas.microsoft.com/office/powerpoint/2010/main" val="2546404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A4A3A4"/>
          </p15:clr>
        </p15:guide>
        <p15:guide id="2" orient="horz" pos="2376">
          <p15:clr>
            <a:srgbClr val="A4A3A4"/>
          </p15:clr>
        </p15:guide>
        <p15:guide id="3" orient="horz" pos="2616">
          <p15:clr>
            <a:srgbClr val="A4A3A4"/>
          </p15:clr>
        </p15:guide>
        <p15:guide id="4" orient="horz" pos="816">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Vertical">
    <p:spTree>
      <p:nvGrpSpPr>
        <p:cNvPr id="1" name=""/>
        <p:cNvGrpSpPr/>
        <p:nvPr/>
      </p:nvGrpSpPr>
      <p:grpSpPr>
        <a:xfrm>
          <a:off x="0" y="0"/>
          <a:ext cx="0" cy="0"/>
          <a:chOff x="0" y="0"/>
          <a:chExt cx="0" cy="0"/>
        </a:xfrm>
      </p:grpSpPr>
      <p:sp>
        <p:nvSpPr>
          <p:cNvPr id="14" name="Text Placeholder 7">
            <a:extLst>
              <a:ext uri="{FF2B5EF4-FFF2-40B4-BE49-F238E27FC236}">
                <a16:creationId xmlns:a16="http://schemas.microsoft.com/office/drawing/2014/main" id="{9DC548D3-AC3F-85AB-1AA0-4DDCC292B052}"/>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Content Placeholder 14">
            <a:extLst>
              <a:ext uri="{FF2B5EF4-FFF2-40B4-BE49-F238E27FC236}">
                <a16:creationId xmlns:a16="http://schemas.microsoft.com/office/drawing/2014/main" id="{E170151E-B65F-426A-E5CD-6CF8106A6E64}"/>
              </a:ext>
            </a:extLst>
          </p:cNvPr>
          <p:cNvSpPr>
            <a:spLocks noGrp="1"/>
          </p:cNvSpPr>
          <p:nvPr>
            <p:ph sz="quarter" idx="24"/>
          </p:nvPr>
        </p:nvSpPr>
        <p:spPr>
          <a:xfrm>
            <a:off x="4355368" y="1234107"/>
            <a:ext cx="3481263" cy="4663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1" name="Content Placeholder 14">
            <a:extLst>
              <a:ext uri="{FF2B5EF4-FFF2-40B4-BE49-F238E27FC236}">
                <a16:creationId xmlns:a16="http://schemas.microsoft.com/office/drawing/2014/main" id="{4FCFFEF8-C4BB-BA60-750B-A8D66473DB04}"/>
              </a:ext>
            </a:extLst>
          </p:cNvPr>
          <p:cNvSpPr>
            <a:spLocks noGrp="1"/>
          </p:cNvSpPr>
          <p:nvPr>
            <p:ph sz="quarter" idx="28"/>
          </p:nvPr>
        </p:nvSpPr>
        <p:spPr>
          <a:xfrm>
            <a:off x="8139519" y="1234107"/>
            <a:ext cx="3519080" cy="4663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2" name="Content Placeholder 2">
            <a:extLst>
              <a:ext uri="{FF2B5EF4-FFF2-40B4-BE49-F238E27FC236}">
                <a16:creationId xmlns:a16="http://schemas.microsoft.com/office/drawing/2014/main" id="{9DC02D73-FDF0-1E5E-B0A8-8085B82D9924}"/>
              </a:ext>
            </a:extLst>
          </p:cNvPr>
          <p:cNvSpPr>
            <a:spLocks noGrp="1"/>
          </p:cNvSpPr>
          <p:nvPr>
            <p:ph idx="1"/>
          </p:nvPr>
        </p:nvSpPr>
        <p:spPr>
          <a:xfrm>
            <a:off x="533400" y="1234107"/>
            <a:ext cx="3519080" cy="4663773"/>
          </a:xfrm>
        </p:spPr>
        <p:txBody>
          <a:bodyPr>
            <a:noAutofit/>
          </a:bodyPr>
          <a:lstStyle>
            <a:lvl1pPr marL="274320" indent="-27432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665459EC-187B-F4A5-DFF0-B0EB206158E8}"/>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65B0C507-84C5-BBA3-D7AE-FD0A8E5BB787}"/>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6B0BC10E-9AE5-6AEC-25D1-E294902C5095}"/>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0619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pos="2544">
          <p15:clr>
            <a:srgbClr val="A4A3A4"/>
          </p15:clr>
        </p15:guide>
        <p15:guide id="2" pos="2832">
          <p15:clr>
            <a:srgbClr val="A4A3A4"/>
          </p15:clr>
        </p15:guide>
        <p15:guide id="3" pos="4848">
          <p15:clr>
            <a:srgbClr val="A4A3A4"/>
          </p15:clr>
        </p15:guide>
        <p15:guide id="4" pos="5136">
          <p15:clr>
            <a:srgbClr val="A4A3A4"/>
          </p15:clr>
        </p15:guide>
        <p15:guide id="5" orient="horz" pos="2160">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ntent Vertical w/Sub">
    <p:spTree>
      <p:nvGrpSpPr>
        <p:cNvPr id="1" name=""/>
        <p:cNvGrpSpPr/>
        <p:nvPr/>
      </p:nvGrpSpPr>
      <p:grpSpPr>
        <a:xfrm>
          <a:off x="0" y="0"/>
          <a:ext cx="0" cy="0"/>
          <a:chOff x="0" y="0"/>
          <a:chExt cx="0" cy="0"/>
        </a:xfrm>
      </p:grpSpPr>
      <p:sp>
        <p:nvSpPr>
          <p:cNvPr id="14" name="Text Placeholder 9">
            <a:extLst>
              <a:ext uri="{FF2B5EF4-FFF2-40B4-BE49-F238E27FC236}">
                <a16:creationId xmlns:a16="http://schemas.microsoft.com/office/drawing/2014/main" id="{71B429D7-C775-4173-B500-DBBA005BA8E5}"/>
              </a:ext>
            </a:extLst>
          </p:cNvPr>
          <p:cNvSpPr>
            <a:spLocks noGrp="1"/>
          </p:cNvSpPr>
          <p:nvPr>
            <p:ph type="body" sz="quarter" idx="17" hasCustomPrompt="1"/>
          </p:nvPr>
        </p:nvSpPr>
        <p:spPr>
          <a:xfrm>
            <a:off x="4358644" y="1256961"/>
            <a:ext cx="347471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5" name="Text Placeholder 9">
            <a:extLst>
              <a:ext uri="{FF2B5EF4-FFF2-40B4-BE49-F238E27FC236}">
                <a16:creationId xmlns:a16="http://schemas.microsoft.com/office/drawing/2014/main" id="{C0BC72E6-A0EA-48B1-A3F9-32CDB9AD93F7}"/>
              </a:ext>
            </a:extLst>
          </p:cNvPr>
          <p:cNvSpPr>
            <a:spLocks noGrp="1"/>
          </p:cNvSpPr>
          <p:nvPr>
            <p:ph type="body" sz="quarter" idx="22" hasCustomPrompt="1"/>
          </p:nvPr>
        </p:nvSpPr>
        <p:spPr>
          <a:xfrm>
            <a:off x="8139519" y="1256961"/>
            <a:ext cx="351908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8" name="Content Placeholder 14">
            <a:extLst>
              <a:ext uri="{FF2B5EF4-FFF2-40B4-BE49-F238E27FC236}">
                <a16:creationId xmlns:a16="http://schemas.microsoft.com/office/drawing/2014/main" id="{B0F7B0D2-4CD2-1C42-8534-93305A75529D}"/>
              </a:ext>
            </a:extLst>
          </p:cNvPr>
          <p:cNvSpPr>
            <a:spLocks noGrp="1"/>
          </p:cNvSpPr>
          <p:nvPr>
            <p:ph sz="quarter" idx="24"/>
          </p:nvPr>
        </p:nvSpPr>
        <p:spPr>
          <a:xfrm>
            <a:off x="4355368" y="1667489"/>
            <a:ext cx="3481263" cy="423039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3" name="Content Placeholder 14">
            <a:extLst>
              <a:ext uri="{FF2B5EF4-FFF2-40B4-BE49-F238E27FC236}">
                <a16:creationId xmlns:a16="http://schemas.microsoft.com/office/drawing/2014/main" id="{09B52948-E898-5C48-A1C3-5E8962E2ECFB}"/>
              </a:ext>
            </a:extLst>
          </p:cNvPr>
          <p:cNvSpPr>
            <a:spLocks noGrp="1"/>
          </p:cNvSpPr>
          <p:nvPr>
            <p:ph sz="quarter" idx="27"/>
          </p:nvPr>
        </p:nvSpPr>
        <p:spPr>
          <a:xfrm>
            <a:off x="8139519" y="1667489"/>
            <a:ext cx="3519080" cy="423039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Content Placeholder 2">
            <a:extLst>
              <a:ext uri="{FF2B5EF4-FFF2-40B4-BE49-F238E27FC236}">
                <a16:creationId xmlns:a16="http://schemas.microsoft.com/office/drawing/2014/main" id="{0EBACC9E-1D9B-B6C8-CF0F-CD9DA0668FAB}"/>
              </a:ext>
            </a:extLst>
          </p:cNvPr>
          <p:cNvSpPr>
            <a:spLocks noGrp="1"/>
          </p:cNvSpPr>
          <p:nvPr>
            <p:ph idx="1"/>
          </p:nvPr>
        </p:nvSpPr>
        <p:spPr>
          <a:xfrm>
            <a:off x="533400" y="1667489"/>
            <a:ext cx="3519080" cy="4230391"/>
          </a:xfrm>
        </p:spPr>
        <p:txBody>
          <a:bodyPr>
            <a:noAutofit/>
          </a:bodyPr>
          <a:lstStyle>
            <a:lvl1pPr marL="274320" indent="-27432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1" name="Text Placeholder 4">
            <a:extLst>
              <a:ext uri="{FF2B5EF4-FFF2-40B4-BE49-F238E27FC236}">
                <a16:creationId xmlns:a16="http://schemas.microsoft.com/office/drawing/2014/main" id="{B1491243-527A-FA99-02C9-E35D82A0546E}"/>
              </a:ext>
            </a:extLst>
          </p:cNvPr>
          <p:cNvSpPr>
            <a:spLocks noGrp="1"/>
          </p:cNvSpPr>
          <p:nvPr>
            <p:ph type="body" sz="quarter" idx="15" hasCustomPrompt="1"/>
          </p:nvPr>
        </p:nvSpPr>
        <p:spPr>
          <a:xfrm>
            <a:off x="533400" y="1257914"/>
            <a:ext cx="351908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25" name="Text Placeholder 7">
            <a:extLst>
              <a:ext uri="{FF2B5EF4-FFF2-40B4-BE49-F238E27FC236}">
                <a16:creationId xmlns:a16="http://schemas.microsoft.com/office/drawing/2014/main" id="{146E5363-B6BF-A1DE-98F7-453C58BDBC92}"/>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F3C22DC8-6C48-AC0B-1282-487663317632}"/>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EA7846A8-29A7-6D7B-9581-4FADCBD904B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CF75BFE0-57A2-F7AD-695B-1F766EEB2CF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318080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2" pos="2544">
          <p15:clr>
            <a:srgbClr val="A4A3A4"/>
          </p15:clr>
        </p15:guide>
        <p15:guide id="3" pos="2832">
          <p15:clr>
            <a:srgbClr val="A4A3A4"/>
          </p15:clr>
        </p15:guide>
        <p15:guide id="4" pos="4848">
          <p15:clr>
            <a:srgbClr val="A4A3A4"/>
          </p15:clr>
        </p15:guide>
        <p15:guide id="5" pos="5136">
          <p15:clr>
            <a:srgbClr val="A4A3A4"/>
          </p15:clr>
        </p15:guide>
        <p15:guide id="6" orient="horz" pos="2160">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_Blue Photo">
    <p:bg>
      <p:bgPr>
        <a:solidFill>
          <a:schemeClr val="accent1"/>
        </a:solidFill>
        <a:effectLst/>
      </p:bgPr>
    </p:bg>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4369698" y="6380958"/>
            <a:ext cx="5379580" cy="165616"/>
          </a:xfrm>
        </p:spPr>
        <p:txBody>
          <a:bodyPr/>
          <a:lstStyle>
            <a:lvl1pPr marL="0" indent="0" algn="l">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7" name="Picture Placeholder 6">
            <a:extLst>
              <a:ext uri="{FF2B5EF4-FFF2-40B4-BE49-F238E27FC236}">
                <a16:creationId xmlns:a16="http://schemas.microsoft.com/office/drawing/2014/main" id="{D36C937F-793C-4C9A-36F1-6E619E33BA61}"/>
              </a:ext>
            </a:extLst>
          </p:cNvPr>
          <p:cNvSpPr>
            <a:spLocks noGrp="1"/>
          </p:cNvSpPr>
          <p:nvPr>
            <p:ph type="pic" sz="quarter" idx="18"/>
          </p:nvPr>
        </p:nvSpPr>
        <p:spPr>
          <a:xfrm>
            <a:off x="0" y="0"/>
            <a:ext cx="3852863" cy="6858000"/>
          </a:xfrm>
        </p:spPr>
        <p:txBody>
          <a:bodyPr/>
          <a:lstStyle>
            <a:lvl1pPr>
              <a:defRPr>
                <a:solidFill>
                  <a:schemeClr val="bg1"/>
                </a:solidFill>
              </a:defRPr>
            </a:lvl1pPr>
          </a:lstStyle>
          <a:p>
            <a:r>
              <a:rPr lang="en-GB"/>
              <a:t>Click icon to add picture</a:t>
            </a:r>
            <a:endParaRPr lang="en-US" dirty="0"/>
          </a:p>
        </p:txBody>
      </p:sp>
      <p:sp>
        <p:nvSpPr>
          <p:cNvPr id="4" name="Text Placeholder 13">
            <a:extLst>
              <a:ext uri="{FF2B5EF4-FFF2-40B4-BE49-F238E27FC236}">
                <a16:creationId xmlns:a16="http://schemas.microsoft.com/office/drawing/2014/main" id="{210FE0F6-ECE6-3390-83E6-E46BDD8DB661}"/>
              </a:ext>
            </a:extLst>
          </p:cNvPr>
          <p:cNvSpPr>
            <a:spLocks noGrp="1"/>
          </p:cNvSpPr>
          <p:nvPr>
            <p:ph type="body" sz="quarter" idx="14" hasCustomPrompt="1"/>
          </p:nvPr>
        </p:nvSpPr>
        <p:spPr>
          <a:xfrm>
            <a:off x="4377608" y="5034538"/>
            <a:ext cx="6833372" cy="958055"/>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9" name="Text Placeholder 2">
            <a:extLst>
              <a:ext uri="{FF2B5EF4-FFF2-40B4-BE49-F238E27FC236}">
                <a16:creationId xmlns:a16="http://schemas.microsoft.com/office/drawing/2014/main" id="{1DC18D18-347B-39DF-E7B5-B8F4EADE0FF3}"/>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21" name="Picture 20">
            <a:extLst>
              <a:ext uri="{FF2B5EF4-FFF2-40B4-BE49-F238E27FC236}">
                <a16:creationId xmlns:a16="http://schemas.microsoft.com/office/drawing/2014/main" id="{FD41FC20-E820-BF6D-AB74-4895F31038A5}"/>
              </a:ext>
            </a:extLst>
          </p:cNvPr>
          <p:cNvPicPr>
            <a:picLocks noChangeAspect="1"/>
          </p:cNvPicPr>
          <p:nvPr userDrawn="1"/>
        </p:nvPicPr>
        <p:blipFill>
          <a:blip r:embed="rId2"/>
          <a:stretch>
            <a:fillRect/>
          </a:stretch>
        </p:blipFill>
        <p:spPr>
          <a:xfrm>
            <a:off x="4370078" y="533399"/>
            <a:ext cx="2304288" cy="457049"/>
          </a:xfrm>
          <a:prstGeom prst="rect">
            <a:avLst/>
          </a:prstGeom>
        </p:spPr>
      </p:pic>
      <p:sp>
        <p:nvSpPr>
          <p:cNvPr id="22" name="Text Placeholder 11">
            <a:extLst>
              <a:ext uri="{FF2B5EF4-FFF2-40B4-BE49-F238E27FC236}">
                <a16:creationId xmlns:a16="http://schemas.microsoft.com/office/drawing/2014/main" id="{CF39E125-73CF-475C-A614-21FF36E8AEE7}"/>
              </a:ext>
            </a:extLst>
          </p:cNvPr>
          <p:cNvSpPr>
            <a:spLocks noGrp="1"/>
          </p:cNvSpPr>
          <p:nvPr>
            <p:ph type="body" sz="quarter" idx="13" hasCustomPrompt="1"/>
          </p:nvPr>
        </p:nvSpPr>
        <p:spPr>
          <a:xfrm>
            <a:off x="4369698" y="3089829"/>
            <a:ext cx="6841282" cy="1632170"/>
          </a:xfrm>
        </p:spPr>
        <p:txBody>
          <a:bodyPr anchor="t" anchorCtr="0">
            <a:noAutofit/>
          </a:bodyPr>
          <a:lstStyle>
            <a:lvl1pPr marL="0" indent="0">
              <a:lnSpc>
                <a:spcPct val="90000"/>
              </a:lnSpc>
              <a:spcBef>
                <a:spcPts val="0"/>
              </a:spcBef>
              <a:buNone/>
              <a:defRPr sz="5400" b="1" i="0" cap="none" baseline="0">
                <a:solidFill>
                  <a:schemeClr val="accent2"/>
                </a:solidFill>
                <a:latin typeface="Times New Roman" panose="02020603050405020304" pitchFamily="18" charset="0"/>
                <a:cs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Title goes here and could be two lines</a:t>
            </a:r>
          </a:p>
        </p:txBody>
      </p:sp>
      <p:sp>
        <p:nvSpPr>
          <p:cNvPr id="23" name="Text Placeholder 4">
            <a:extLst>
              <a:ext uri="{FF2B5EF4-FFF2-40B4-BE49-F238E27FC236}">
                <a16:creationId xmlns:a16="http://schemas.microsoft.com/office/drawing/2014/main" id="{B6ADD707-F99C-FA75-F8BA-C788B11FB378}"/>
              </a:ext>
            </a:extLst>
          </p:cNvPr>
          <p:cNvSpPr>
            <a:spLocks noGrp="1"/>
          </p:cNvSpPr>
          <p:nvPr>
            <p:ph type="body" sz="quarter" idx="12" hasCustomPrompt="1"/>
          </p:nvPr>
        </p:nvSpPr>
        <p:spPr>
          <a:xfrm>
            <a:off x="4369698" y="2563890"/>
            <a:ext cx="6841282"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bg1"/>
                </a:solidFill>
              </a:defRPr>
            </a:lvl1pPr>
          </a:lstStyle>
          <a:p>
            <a:pPr lvl="0"/>
            <a:r>
              <a:rPr lang="en-US" dirty="0"/>
              <a:t>Optional first line title</a:t>
            </a:r>
          </a:p>
        </p:txBody>
      </p:sp>
    </p:spTree>
    <p:extLst>
      <p:ext uri="{BB962C8B-B14F-4D97-AF65-F5344CB8AC3E}">
        <p14:creationId xmlns:p14="http://schemas.microsoft.com/office/powerpoint/2010/main" val="232858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Hori Top/Vert Bottom">
    <p:spTree>
      <p:nvGrpSpPr>
        <p:cNvPr id="1" name=""/>
        <p:cNvGrpSpPr/>
        <p:nvPr/>
      </p:nvGrpSpPr>
      <p:grpSpPr>
        <a:xfrm>
          <a:off x="0" y="0"/>
          <a:ext cx="0" cy="0"/>
          <a:chOff x="0" y="0"/>
          <a:chExt cx="0" cy="0"/>
        </a:xfrm>
      </p:grpSpPr>
      <p:sp>
        <p:nvSpPr>
          <p:cNvPr id="10" name="Content Placeholder 14">
            <a:extLst>
              <a:ext uri="{FF2B5EF4-FFF2-40B4-BE49-F238E27FC236}">
                <a16:creationId xmlns:a16="http://schemas.microsoft.com/office/drawing/2014/main" id="{4D83D27D-7952-E3E0-47F2-782711FF697D}"/>
              </a:ext>
            </a:extLst>
          </p:cNvPr>
          <p:cNvSpPr>
            <a:spLocks noGrp="1"/>
          </p:cNvSpPr>
          <p:nvPr>
            <p:ph sz="quarter" idx="20"/>
          </p:nvPr>
        </p:nvSpPr>
        <p:spPr>
          <a:xfrm>
            <a:off x="533401" y="123410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6" name="Text Placeholder 7">
            <a:extLst>
              <a:ext uri="{FF2B5EF4-FFF2-40B4-BE49-F238E27FC236}">
                <a16:creationId xmlns:a16="http://schemas.microsoft.com/office/drawing/2014/main" id="{CED4C23C-F2FD-2585-B38B-89C1232F2CDB}"/>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6" name="Content Placeholder 14">
            <a:extLst>
              <a:ext uri="{FF2B5EF4-FFF2-40B4-BE49-F238E27FC236}">
                <a16:creationId xmlns:a16="http://schemas.microsoft.com/office/drawing/2014/main" id="{5A994CA7-1EAA-8981-2849-FFE5AEC049AE}"/>
              </a:ext>
            </a:extLst>
          </p:cNvPr>
          <p:cNvSpPr>
            <a:spLocks noGrp="1"/>
          </p:cNvSpPr>
          <p:nvPr>
            <p:ph sz="quarter" idx="24"/>
          </p:nvPr>
        </p:nvSpPr>
        <p:spPr>
          <a:xfrm>
            <a:off x="53340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7" name="Content Placeholder 14">
            <a:extLst>
              <a:ext uri="{FF2B5EF4-FFF2-40B4-BE49-F238E27FC236}">
                <a16:creationId xmlns:a16="http://schemas.microsoft.com/office/drawing/2014/main" id="{4F7F83FA-AC7A-1CC7-27A5-DA0EDB09B8E8}"/>
              </a:ext>
            </a:extLst>
          </p:cNvPr>
          <p:cNvSpPr>
            <a:spLocks noGrp="1"/>
          </p:cNvSpPr>
          <p:nvPr>
            <p:ph sz="quarter" idx="36"/>
          </p:nvPr>
        </p:nvSpPr>
        <p:spPr>
          <a:xfrm>
            <a:off x="633337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B738FAA2-DACC-5669-43F9-66E546388BC2}"/>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485185C0-7B8E-AAA1-C569-0C22E2410241}"/>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014EC0B2-FCB4-14FF-240F-80A5C27E530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31356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p15:clr>
            <a:srgbClr val="A4A3A4"/>
          </p15:clr>
        </p15:guide>
        <p15:guide id="2" orient="horz" pos="816">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ntent Hori Top/Vertical Bottom w/Sub">
    <p:spTree>
      <p:nvGrpSpPr>
        <p:cNvPr id="1" name=""/>
        <p:cNvGrpSpPr/>
        <p:nvPr/>
      </p:nvGrpSpPr>
      <p:grpSpPr>
        <a:xfrm>
          <a:off x="0" y="0"/>
          <a:ext cx="0" cy="0"/>
          <a:chOff x="0" y="0"/>
          <a:chExt cx="0" cy="0"/>
        </a:xfrm>
      </p:grpSpPr>
      <p:sp>
        <p:nvSpPr>
          <p:cNvPr id="16" name="Text Placeholder 5">
            <a:extLst>
              <a:ext uri="{FF2B5EF4-FFF2-40B4-BE49-F238E27FC236}">
                <a16:creationId xmlns:a16="http://schemas.microsoft.com/office/drawing/2014/main" id="{48C5CE00-60DC-A9EA-5E75-F8FF6420FF7A}"/>
              </a:ext>
            </a:extLst>
          </p:cNvPr>
          <p:cNvSpPr>
            <a:spLocks noGrp="1"/>
          </p:cNvSpPr>
          <p:nvPr>
            <p:ph type="body" sz="quarter" idx="18" hasCustomPrompt="1"/>
          </p:nvPr>
        </p:nvSpPr>
        <p:spPr>
          <a:xfrm>
            <a:off x="533095" y="3749040"/>
            <a:ext cx="53250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7" name="Content Placeholder 14">
            <a:extLst>
              <a:ext uri="{FF2B5EF4-FFF2-40B4-BE49-F238E27FC236}">
                <a16:creationId xmlns:a16="http://schemas.microsoft.com/office/drawing/2014/main" id="{89F4A3E2-577C-0981-1F8C-280A8F4131DF}"/>
              </a:ext>
            </a:extLst>
          </p:cNvPr>
          <p:cNvSpPr>
            <a:spLocks noGrp="1"/>
          </p:cNvSpPr>
          <p:nvPr>
            <p:ph sz="quarter" idx="22"/>
          </p:nvPr>
        </p:nvSpPr>
        <p:spPr>
          <a:xfrm>
            <a:off x="533095" y="4152900"/>
            <a:ext cx="53250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Text Placeholder 3">
            <a:extLst>
              <a:ext uri="{FF2B5EF4-FFF2-40B4-BE49-F238E27FC236}">
                <a16:creationId xmlns:a16="http://schemas.microsoft.com/office/drawing/2014/main" id="{2D907AF4-2726-6064-6BDD-E26A978FA05F}"/>
              </a:ext>
            </a:extLst>
          </p:cNvPr>
          <p:cNvSpPr>
            <a:spLocks noGrp="1"/>
          </p:cNvSpPr>
          <p:nvPr>
            <p:ph type="body" sz="quarter" idx="16" hasCustomPrompt="1"/>
          </p:nvPr>
        </p:nvSpPr>
        <p:spPr>
          <a:xfrm>
            <a:off x="533095" y="1255572"/>
            <a:ext cx="1113793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0" name="Content Placeholder 14">
            <a:extLst>
              <a:ext uri="{FF2B5EF4-FFF2-40B4-BE49-F238E27FC236}">
                <a16:creationId xmlns:a16="http://schemas.microsoft.com/office/drawing/2014/main" id="{2FDDD85A-742B-445E-CADA-D75549041388}"/>
              </a:ext>
            </a:extLst>
          </p:cNvPr>
          <p:cNvSpPr>
            <a:spLocks noGrp="1"/>
          </p:cNvSpPr>
          <p:nvPr>
            <p:ph sz="quarter" idx="21"/>
          </p:nvPr>
        </p:nvSpPr>
        <p:spPr>
          <a:xfrm>
            <a:off x="533401" y="1676400"/>
            <a:ext cx="1112519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2" name="Text Placeholder 7">
            <a:extLst>
              <a:ext uri="{FF2B5EF4-FFF2-40B4-BE49-F238E27FC236}">
                <a16:creationId xmlns:a16="http://schemas.microsoft.com/office/drawing/2014/main" id="{45362D9E-92A3-B111-2EDC-00A6EED8F0B2}"/>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6" name="Text Placeholder 5">
            <a:extLst>
              <a:ext uri="{FF2B5EF4-FFF2-40B4-BE49-F238E27FC236}">
                <a16:creationId xmlns:a16="http://schemas.microsoft.com/office/drawing/2014/main" id="{A7B92726-0806-ADFA-D4EE-DF66D4A75254}"/>
              </a:ext>
            </a:extLst>
          </p:cNvPr>
          <p:cNvSpPr>
            <a:spLocks noGrp="1"/>
          </p:cNvSpPr>
          <p:nvPr>
            <p:ph type="body" sz="quarter" idx="38" hasCustomPrompt="1"/>
          </p:nvPr>
        </p:nvSpPr>
        <p:spPr>
          <a:xfrm>
            <a:off x="6333565" y="3749040"/>
            <a:ext cx="53250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27" name="Content Placeholder 14">
            <a:extLst>
              <a:ext uri="{FF2B5EF4-FFF2-40B4-BE49-F238E27FC236}">
                <a16:creationId xmlns:a16="http://schemas.microsoft.com/office/drawing/2014/main" id="{26A4BB55-5290-98E4-67FF-95FBF86E0C39}"/>
              </a:ext>
            </a:extLst>
          </p:cNvPr>
          <p:cNvSpPr>
            <a:spLocks noGrp="1"/>
          </p:cNvSpPr>
          <p:nvPr>
            <p:ph sz="quarter" idx="39"/>
          </p:nvPr>
        </p:nvSpPr>
        <p:spPr>
          <a:xfrm>
            <a:off x="6333565" y="4152900"/>
            <a:ext cx="53250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FBF96D91-2E7F-E451-DB02-49AC61FD278E}"/>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8A7F24AF-EF88-B6A7-180B-9E6E0AE1D7F2}"/>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2F9090B2-6708-C638-A143-14E5D70200C4}"/>
              </a:ext>
            </a:extLst>
          </p:cNvPr>
          <p:cNvSpPr>
            <a:spLocks noGrp="1"/>
          </p:cNvSpPr>
          <p:nvPr>
            <p:ph type="body" sz="quarter" idx="41"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78868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p15:clr>
            <a:srgbClr val="A4A3A4"/>
          </p15:clr>
        </p15:guide>
        <p15:guide id="2" orient="horz" pos="2352">
          <p15:clr>
            <a:srgbClr val="A4A3A4"/>
          </p15:clr>
        </p15:guide>
        <p15:guide id="3" orient="horz" pos="2592">
          <p15:clr>
            <a:srgbClr val="A4A3A4"/>
          </p15:clr>
        </p15:guide>
        <p15:guide id="4" orient="horz" pos="816">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p:spTree>
      <p:nvGrpSpPr>
        <p:cNvPr id="1" name=""/>
        <p:cNvGrpSpPr/>
        <p:nvPr/>
      </p:nvGrpSpPr>
      <p:grpSpPr>
        <a:xfrm>
          <a:off x="0" y="0"/>
          <a:ext cx="0" cy="0"/>
          <a:chOff x="0" y="0"/>
          <a:chExt cx="0" cy="0"/>
        </a:xfrm>
      </p:grpSpPr>
      <p:sp>
        <p:nvSpPr>
          <p:cNvPr id="10" name="Content Placeholder 14">
            <a:extLst>
              <a:ext uri="{FF2B5EF4-FFF2-40B4-BE49-F238E27FC236}">
                <a16:creationId xmlns:a16="http://schemas.microsoft.com/office/drawing/2014/main" id="{4BEA73AB-DF03-7BCB-066D-27D926287BB0}"/>
              </a:ext>
            </a:extLst>
          </p:cNvPr>
          <p:cNvSpPr>
            <a:spLocks noGrp="1"/>
          </p:cNvSpPr>
          <p:nvPr>
            <p:ph sz="quarter" idx="20"/>
          </p:nvPr>
        </p:nvSpPr>
        <p:spPr>
          <a:xfrm>
            <a:off x="533401" y="123410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Text Placeholder 7">
            <a:extLst>
              <a:ext uri="{FF2B5EF4-FFF2-40B4-BE49-F238E27FC236}">
                <a16:creationId xmlns:a16="http://schemas.microsoft.com/office/drawing/2014/main" id="{C50A4E98-E987-54A1-4952-691F63A49B1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8" name="Content Placeholder 14">
            <a:extLst>
              <a:ext uri="{FF2B5EF4-FFF2-40B4-BE49-F238E27FC236}">
                <a16:creationId xmlns:a16="http://schemas.microsoft.com/office/drawing/2014/main" id="{C9BFDA30-5AF3-1186-75FD-6B4C1587467C}"/>
              </a:ext>
            </a:extLst>
          </p:cNvPr>
          <p:cNvSpPr>
            <a:spLocks noGrp="1"/>
          </p:cNvSpPr>
          <p:nvPr>
            <p:ph sz="quarter" idx="24"/>
          </p:nvPr>
        </p:nvSpPr>
        <p:spPr>
          <a:xfrm>
            <a:off x="533400" y="3702987"/>
            <a:ext cx="111251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9" name="Content Placeholder 14">
            <a:extLst>
              <a:ext uri="{FF2B5EF4-FFF2-40B4-BE49-F238E27FC236}">
                <a16:creationId xmlns:a16="http://schemas.microsoft.com/office/drawing/2014/main" id="{621A89AA-1830-C780-1512-3607F530CC32}"/>
              </a:ext>
            </a:extLst>
          </p:cNvPr>
          <p:cNvSpPr>
            <a:spLocks noGrp="1"/>
          </p:cNvSpPr>
          <p:nvPr>
            <p:ph sz="quarter" idx="25"/>
          </p:nvPr>
        </p:nvSpPr>
        <p:spPr>
          <a:xfrm>
            <a:off x="6333565" y="123410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09C5A549-579C-277C-DCD4-6CD63D010C39}"/>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D620E095-8AE6-0962-68B1-3268DF225AA4}"/>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F7033AFE-3BA7-D23E-5374-4EAE5FD97D56}"/>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78051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p15:clr>
            <a:srgbClr val="A4A3A4"/>
          </p15:clr>
        </p15:guide>
        <p15:guide id="2" orient="horz" pos="816">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w/Sub">
    <p:spTree>
      <p:nvGrpSpPr>
        <p:cNvPr id="1" name=""/>
        <p:cNvGrpSpPr/>
        <p:nvPr/>
      </p:nvGrpSpPr>
      <p:grpSpPr>
        <a:xfrm>
          <a:off x="0" y="0"/>
          <a:ext cx="0" cy="0"/>
          <a:chOff x="0" y="0"/>
          <a:chExt cx="0" cy="0"/>
        </a:xfrm>
      </p:grpSpPr>
      <p:sp>
        <p:nvSpPr>
          <p:cNvPr id="16" name="Text Placeholder 5">
            <a:extLst>
              <a:ext uri="{FF2B5EF4-FFF2-40B4-BE49-F238E27FC236}">
                <a16:creationId xmlns:a16="http://schemas.microsoft.com/office/drawing/2014/main" id="{8FF8A4E3-FAA6-FD02-4B67-A4915111DFA6}"/>
              </a:ext>
            </a:extLst>
          </p:cNvPr>
          <p:cNvSpPr>
            <a:spLocks noGrp="1"/>
          </p:cNvSpPr>
          <p:nvPr>
            <p:ph type="body" sz="quarter" idx="19" hasCustomPrompt="1"/>
          </p:nvPr>
        </p:nvSpPr>
        <p:spPr>
          <a:xfrm>
            <a:off x="533094" y="3749040"/>
            <a:ext cx="11125199"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9" name="Content Placeholder 14">
            <a:extLst>
              <a:ext uri="{FF2B5EF4-FFF2-40B4-BE49-F238E27FC236}">
                <a16:creationId xmlns:a16="http://schemas.microsoft.com/office/drawing/2014/main" id="{F4DEC849-7E30-2CCA-330E-D83C71A0EE62}"/>
              </a:ext>
            </a:extLst>
          </p:cNvPr>
          <p:cNvSpPr>
            <a:spLocks noGrp="1"/>
          </p:cNvSpPr>
          <p:nvPr>
            <p:ph sz="quarter" idx="22"/>
          </p:nvPr>
        </p:nvSpPr>
        <p:spPr>
          <a:xfrm>
            <a:off x="533094" y="4152900"/>
            <a:ext cx="11125199"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0" name="Text Placeholder 3">
            <a:extLst>
              <a:ext uri="{FF2B5EF4-FFF2-40B4-BE49-F238E27FC236}">
                <a16:creationId xmlns:a16="http://schemas.microsoft.com/office/drawing/2014/main" id="{EE6CCBB2-DC97-C7DE-202A-382CD55D63B0}"/>
              </a:ext>
            </a:extLst>
          </p:cNvPr>
          <p:cNvSpPr>
            <a:spLocks noGrp="1"/>
          </p:cNvSpPr>
          <p:nvPr>
            <p:ph type="body" sz="quarter" idx="16" hasCustomPrompt="1"/>
          </p:nvPr>
        </p:nvSpPr>
        <p:spPr>
          <a:xfrm>
            <a:off x="533095"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1" name="Content Placeholder 14">
            <a:extLst>
              <a:ext uri="{FF2B5EF4-FFF2-40B4-BE49-F238E27FC236}">
                <a16:creationId xmlns:a16="http://schemas.microsoft.com/office/drawing/2014/main" id="{754A6846-71D7-4F47-6B34-A023DE44E21A}"/>
              </a:ext>
            </a:extLst>
          </p:cNvPr>
          <p:cNvSpPr>
            <a:spLocks noGrp="1"/>
          </p:cNvSpPr>
          <p:nvPr>
            <p:ph sz="quarter" idx="21"/>
          </p:nvPr>
        </p:nvSpPr>
        <p:spPr>
          <a:xfrm>
            <a:off x="533401"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ext Placeholder 7">
            <a:extLst>
              <a:ext uri="{FF2B5EF4-FFF2-40B4-BE49-F238E27FC236}">
                <a16:creationId xmlns:a16="http://schemas.microsoft.com/office/drawing/2014/main" id="{AB9D8A0C-8240-33B9-A2F6-4A6B4BF95EEE}"/>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9" name="Text Placeholder 3">
            <a:extLst>
              <a:ext uri="{FF2B5EF4-FFF2-40B4-BE49-F238E27FC236}">
                <a16:creationId xmlns:a16="http://schemas.microsoft.com/office/drawing/2014/main" id="{D709C910-7904-6667-5895-A27B90AD0FCA}"/>
              </a:ext>
            </a:extLst>
          </p:cNvPr>
          <p:cNvSpPr>
            <a:spLocks noGrp="1"/>
          </p:cNvSpPr>
          <p:nvPr>
            <p:ph type="body" sz="quarter" idx="26" hasCustomPrompt="1"/>
          </p:nvPr>
        </p:nvSpPr>
        <p:spPr>
          <a:xfrm>
            <a:off x="6333566"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0" name="Content Placeholder 14">
            <a:extLst>
              <a:ext uri="{FF2B5EF4-FFF2-40B4-BE49-F238E27FC236}">
                <a16:creationId xmlns:a16="http://schemas.microsoft.com/office/drawing/2014/main" id="{21F1F0E7-1154-07E6-8AF1-33570E8D7FF9}"/>
              </a:ext>
            </a:extLst>
          </p:cNvPr>
          <p:cNvSpPr>
            <a:spLocks noGrp="1"/>
          </p:cNvSpPr>
          <p:nvPr>
            <p:ph sz="quarter" idx="27"/>
          </p:nvPr>
        </p:nvSpPr>
        <p:spPr>
          <a:xfrm>
            <a:off x="6333872"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1DF6D1BE-1C57-1A0C-58D3-1BB485FF408D}"/>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7922138A-5A3B-25DA-4B51-3DC23B1BC88C}"/>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Text Placeholder 6">
            <a:extLst>
              <a:ext uri="{FF2B5EF4-FFF2-40B4-BE49-F238E27FC236}">
                <a16:creationId xmlns:a16="http://schemas.microsoft.com/office/drawing/2014/main" id="{76EFE655-5456-8E4A-F58F-5FB9385B6B55}"/>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063831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80">
          <p15:clr>
            <a:srgbClr val="A4A3A4"/>
          </p15:clr>
        </p15:guide>
        <p15:guide id="2" orient="horz" pos="2352">
          <p15:clr>
            <a:srgbClr val="A4A3A4"/>
          </p15:clr>
        </p15:guide>
        <p15:guide id="3" orient="horz" pos="2592">
          <p15:clr>
            <a:srgbClr val="A4A3A4"/>
          </p15:clr>
        </p15:guide>
        <p15:guide id="4" orient="horz" pos="816">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ntent Horizontal">
    <p:spTree>
      <p:nvGrpSpPr>
        <p:cNvPr id="1" name=""/>
        <p:cNvGrpSpPr/>
        <p:nvPr/>
      </p:nvGrpSpPr>
      <p:grpSpPr>
        <a:xfrm>
          <a:off x="0" y="0"/>
          <a:ext cx="0" cy="0"/>
          <a:chOff x="0" y="0"/>
          <a:chExt cx="0" cy="0"/>
        </a:xfrm>
      </p:grpSpPr>
      <p:sp>
        <p:nvSpPr>
          <p:cNvPr id="29" name="Text Placeholder 7">
            <a:extLst>
              <a:ext uri="{FF2B5EF4-FFF2-40B4-BE49-F238E27FC236}">
                <a16:creationId xmlns:a16="http://schemas.microsoft.com/office/drawing/2014/main" id="{A99CB0D2-AC1D-9B2F-E3EA-A43B29B4046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4" name="Content Placeholder 14">
            <a:extLst>
              <a:ext uri="{FF2B5EF4-FFF2-40B4-BE49-F238E27FC236}">
                <a16:creationId xmlns:a16="http://schemas.microsoft.com/office/drawing/2014/main" id="{E1FDC856-4C9E-5F92-C7BE-DA8F237BF435}"/>
              </a:ext>
            </a:extLst>
          </p:cNvPr>
          <p:cNvSpPr>
            <a:spLocks noGrp="1"/>
          </p:cNvSpPr>
          <p:nvPr>
            <p:ph sz="quarter" idx="20"/>
          </p:nvPr>
        </p:nvSpPr>
        <p:spPr>
          <a:xfrm>
            <a:off x="533401" y="1234107"/>
            <a:ext cx="53339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5" name="Content Placeholder 14">
            <a:extLst>
              <a:ext uri="{FF2B5EF4-FFF2-40B4-BE49-F238E27FC236}">
                <a16:creationId xmlns:a16="http://schemas.microsoft.com/office/drawing/2014/main" id="{D2B7271D-7E5C-DE52-CA29-AAAF70AAA9D2}"/>
              </a:ext>
            </a:extLst>
          </p:cNvPr>
          <p:cNvSpPr>
            <a:spLocks noGrp="1"/>
          </p:cNvSpPr>
          <p:nvPr>
            <p:ph sz="quarter" idx="24"/>
          </p:nvPr>
        </p:nvSpPr>
        <p:spPr>
          <a:xfrm>
            <a:off x="53340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6" name="Content Placeholder 14">
            <a:extLst>
              <a:ext uri="{FF2B5EF4-FFF2-40B4-BE49-F238E27FC236}">
                <a16:creationId xmlns:a16="http://schemas.microsoft.com/office/drawing/2014/main" id="{43B4BA84-E35B-A102-DCEF-CA84675A005E}"/>
              </a:ext>
            </a:extLst>
          </p:cNvPr>
          <p:cNvSpPr>
            <a:spLocks noGrp="1"/>
          </p:cNvSpPr>
          <p:nvPr>
            <p:ph sz="quarter" idx="26"/>
          </p:nvPr>
        </p:nvSpPr>
        <p:spPr>
          <a:xfrm>
            <a:off x="6324600" y="1234107"/>
            <a:ext cx="53339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7" name="Content Placeholder 14">
            <a:extLst>
              <a:ext uri="{FF2B5EF4-FFF2-40B4-BE49-F238E27FC236}">
                <a16:creationId xmlns:a16="http://schemas.microsoft.com/office/drawing/2014/main" id="{B97BFF03-1FA4-53AB-896D-27BD86221AD0}"/>
              </a:ext>
            </a:extLst>
          </p:cNvPr>
          <p:cNvSpPr>
            <a:spLocks noGrp="1"/>
          </p:cNvSpPr>
          <p:nvPr>
            <p:ph sz="quarter" idx="27"/>
          </p:nvPr>
        </p:nvSpPr>
        <p:spPr>
          <a:xfrm>
            <a:off x="6324600"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E3463939-6DD4-DB5E-9ABE-70C7F3F1D15F}"/>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419044C6-7EA7-A905-C2A5-21742A5C7C6F}"/>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A99C526C-B209-16ED-EDDC-46C1B112357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989398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p15:clr>
            <a:srgbClr val="A4A3A4"/>
          </p15:clr>
        </p15:guide>
        <p15:guide id="2" orient="horz" pos="2352">
          <p15:clr>
            <a:srgbClr val="A4A3A4"/>
          </p15:clr>
        </p15:guide>
        <p15:guide id="3" orient="horz" pos="2616">
          <p15:clr>
            <a:srgbClr val="A4A3A4"/>
          </p15:clr>
        </p15:guide>
        <p15:guide id="4" pos="3696">
          <p15:clr>
            <a:srgbClr val="A4A3A4"/>
          </p15:clr>
        </p15:guide>
        <p15:guide id="5" pos="3984">
          <p15:clr>
            <a:srgbClr val="A4A3A4"/>
          </p15:clr>
        </p15:guide>
        <p15:guide id="6" orient="horz" pos="816">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ntent Horizontal w/Sub">
    <p:spTree>
      <p:nvGrpSpPr>
        <p:cNvPr id="1" name=""/>
        <p:cNvGrpSpPr/>
        <p:nvPr/>
      </p:nvGrpSpPr>
      <p:grpSpPr>
        <a:xfrm>
          <a:off x="0" y="0"/>
          <a:ext cx="0" cy="0"/>
          <a:chOff x="0" y="0"/>
          <a:chExt cx="0" cy="0"/>
        </a:xfrm>
      </p:grpSpPr>
      <p:sp>
        <p:nvSpPr>
          <p:cNvPr id="26" name="Text Placeholder 5">
            <a:extLst>
              <a:ext uri="{FF2B5EF4-FFF2-40B4-BE49-F238E27FC236}">
                <a16:creationId xmlns:a16="http://schemas.microsoft.com/office/drawing/2014/main" id="{532F9791-1B1D-9249-D26C-227771F2AB64}"/>
              </a:ext>
            </a:extLst>
          </p:cNvPr>
          <p:cNvSpPr>
            <a:spLocks noGrp="1"/>
          </p:cNvSpPr>
          <p:nvPr>
            <p:ph type="body" sz="quarter" idx="19" hasCustomPrompt="1"/>
          </p:nvPr>
        </p:nvSpPr>
        <p:spPr>
          <a:xfrm>
            <a:off x="533095" y="3749040"/>
            <a:ext cx="5334306"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27" name="Content Placeholder 14">
            <a:extLst>
              <a:ext uri="{FF2B5EF4-FFF2-40B4-BE49-F238E27FC236}">
                <a16:creationId xmlns:a16="http://schemas.microsoft.com/office/drawing/2014/main" id="{7307BB1F-5DF7-ADA9-AD32-1766344E5C8B}"/>
              </a:ext>
            </a:extLst>
          </p:cNvPr>
          <p:cNvSpPr>
            <a:spLocks noGrp="1"/>
          </p:cNvSpPr>
          <p:nvPr>
            <p:ph sz="quarter" idx="22"/>
          </p:nvPr>
        </p:nvSpPr>
        <p:spPr>
          <a:xfrm>
            <a:off x="533095" y="4152900"/>
            <a:ext cx="5334306"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0" name="Text Placeholder 3">
            <a:extLst>
              <a:ext uri="{FF2B5EF4-FFF2-40B4-BE49-F238E27FC236}">
                <a16:creationId xmlns:a16="http://schemas.microsoft.com/office/drawing/2014/main" id="{806179C0-2E3C-C189-AA5C-F5770BE142D4}"/>
              </a:ext>
            </a:extLst>
          </p:cNvPr>
          <p:cNvSpPr>
            <a:spLocks noGrp="1"/>
          </p:cNvSpPr>
          <p:nvPr>
            <p:ph type="body" sz="quarter" idx="16" hasCustomPrompt="1"/>
          </p:nvPr>
        </p:nvSpPr>
        <p:spPr>
          <a:xfrm>
            <a:off x="533095"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1" name="Content Placeholder 14">
            <a:extLst>
              <a:ext uri="{FF2B5EF4-FFF2-40B4-BE49-F238E27FC236}">
                <a16:creationId xmlns:a16="http://schemas.microsoft.com/office/drawing/2014/main" id="{5EF25CB0-BDE6-3B08-7079-95E6BDB4C89D}"/>
              </a:ext>
            </a:extLst>
          </p:cNvPr>
          <p:cNvSpPr>
            <a:spLocks noGrp="1"/>
          </p:cNvSpPr>
          <p:nvPr>
            <p:ph sz="quarter" idx="21"/>
          </p:nvPr>
        </p:nvSpPr>
        <p:spPr>
          <a:xfrm>
            <a:off x="533401"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3" name="Text Placeholder 7">
            <a:extLst>
              <a:ext uri="{FF2B5EF4-FFF2-40B4-BE49-F238E27FC236}">
                <a16:creationId xmlns:a16="http://schemas.microsoft.com/office/drawing/2014/main" id="{4AADABEC-AF42-873B-EF2A-98FC5D714017}"/>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6" name="Text Placeholder 3">
            <a:extLst>
              <a:ext uri="{FF2B5EF4-FFF2-40B4-BE49-F238E27FC236}">
                <a16:creationId xmlns:a16="http://schemas.microsoft.com/office/drawing/2014/main" id="{4EF46017-E1A1-7D71-E6A2-2B04D71DBF89}"/>
              </a:ext>
            </a:extLst>
          </p:cNvPr>
          <p:cNvSpPr>
            <a:spLocks noGrp="1"/>
          </p:cNvSpPr>
          <p:nvPr>
            <p:ph type="body" sz="quarter" idx="26" hasCustomPrompt="1"/>
          </p:nvPr>
        </p:nvSpPr>
        <p:spPr>
          <a:xfrm>
            <a:off x="6333566"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7" name="Content Placeholder 14">
            <a:extLst>
              <a:ext uri="{FF2B5EF4-FFF2-40B4-BE49-F238E27FC236}">
                <a16:creationId xmlns:a16="http://schemas.microsoft.com/office/drawing/2014/main" id="{C62AAD29-F8B5-3643-EF06-92EBA12677C0}"/>
              </a:ext>
            </a:extLst>
          </p:cNvPr>
          <p:cNvSpPr>
            <a:spLocks noGrp="1"/>
          </p:cNvSpPr>
          <p:nvPr>
            <p:ph sz="quarter" idx="27"/>
          </p:nvPr>
        </p:nvSpPr>
        <p:spPr>
          <a:xfrm>
            <a:off x="6333872"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8" name="Text Placeholder 5">
            <a:extLst>
              <a:ext uri="{FF2B5EF4-FFF2-40B4-BE49-F238E27FC236}">
                <a16:creationId xmlns:a16="http://schemas.microsoft.com/office/drawing/2014/main" id="{B8EB5924-FF1B-CB35-8D19-88E31CCB5447}"/>
              </a:ext>
            </a:extLst>
          </p:cNvPr>
          <p:cNvSpPr>
            <a:spLocks noGrp="1"/>
          </p:cNvSpPr>
          <p:nvPr>
            <p:ph type="body" sz="quarter" idx="28" hasCustomPrompt="1"/>
          </p:nvPr>
        </p:nvSpPr>
        <p:spPr>
          <a:xfrm>
            <a:off x="6324293" y="3749040"/>
            <a:ext cx="5334306"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39" name="Content Placeholder 14">
            <a:extLst>
              <a:ext uri="{FF2B5EF4-FFF2-40B4-BE49-F238E27FC236}">
                <a16:creationId xmlns:a16="http://schemas.microsoft.com/office/drawing/2014/main" id="{7D2EC411-AF66-7068-FB4E-4007A8922870}"/>
              </a:ext>
            </a:extLst>
          </p:cNvPr>
          <p:cNvSpPr>
            <a:spLocks noGrp="1"/>
          </p:cNvSpPr>
          <p:nvPr>
            <p:ph sz="quarter" idx="29"/>
          </p:nvPr>
        </p:nvSpPr>
        <p:spPr>
          <a:xfrm>
            <a:off x="6324293" y="4152900"/>
            <a:ext cx="5334306"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713BDB96-40B5-731B-4799-EC82A680500A}"/>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2D11B1B8-D72E-4B95-6147-E3AEAA206279}"/>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C32A19A0-CCE1-6D19-1EB4-EBFFE9726E7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168813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p15:clr>
            <a:srgbClr val="A4A3A4"/>
          </p15:clr>
        </p15:guide>
        <p15:guide id="2" pos="3696">
          <p15:clr>
            <a:srgbClr val="A4A3A4"/>
          </p15:clr>
        </p15:guide>
        <p15:guide id="3" pos="3984">
          <p15:clr>
            <a:srgbClr val="A4A3A4"/>
          </p15:clr>
        </p15:guide>
        <p15:guide id="4" orient="horz" pos="816">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ntent Vertical">
    <p:spTree>
      <p:nvGrpSpPr>
        <p:cNvPr id="1" name=""/>
        <p:cNvGrpSpPr/>
        <p:nvPr/>
      </p:nvGrpSpPr>
      <p:grpSpPr>
        <a:xfrm>
          <a:off x="0" y="0"/>
          <a:ext cx="0" cy="0"/>
          <a:chOff x="0" y="0"/>
          <a:chExt cx="0" cy="0"/>
        </a:xfrm>
      </p:grpSpPr>
      <p:sp>
        <p:nvSpPr>
          <p:cNvPr id="14" name="Text Placeholder 7">
            <a:extLst>
              <a:ext uri="{FF2B5EF4-FFF2-40B4-BE49-F238E27FC236}">
                <a16:creationId xmlns:a16="http://schemas.microsoft.com/office/drawing/2014/main" id="{7B0557E4-3002-944A-31ED-BD8B2A5B4F0C}"/>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1" name="Content Placeholder 14">
            <a:extLst>
              <a:ext uri="{FF2B5EF4-FFF2-40B4-BE49-F238E27FC236}">
                <a16:creationId xmlns:a16="http://schemas.microsoft.com/office/drawing/2014/main" id="{5938A580-106B-F4F9-E06C-219B976D1E06}"/>
              </a:ext>
            </a:extLst>
          </p:cNvPr>
          <p:cNvSpPr>
            <a:spLocks noGrp="1"/>
          </p:cNvSpPr>
          <p:nvPr>
            <p:ph sz="quarter" idx="20"/>
          </p:nvPr>
        </p:nvSpPr>
        <p:spPr>
          <a:xfrm>
            <a:off x="533401" y="1234107"/>
            <a:ext cx="2580987" cy="47066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3" name="Content Placeholder 14">
            <a:extLst>
              <a:ext uri="{FF2B5EF4-FFF2-40B4-BE49-F238E27FC236}">
                <a16:creationId xmlns:a16="http://schemas.microsoft.com/office/drawing/2014/main" id="{78294A09-A340-450D-C2ED-A6F88ADE9AD5}"/>
              </a:ext>
            </a:extLst>
          </p:cNvPr>
          <p:cNvSpPr>
            <a:spLocks noGrp="1"/>
          </p:cNvSpPr>
          <p:nvPr>
            <p:ph sz="quarter" idx="41"/>
          </p:nvPr>
        </p:nvSpPr>
        <p:spPr>
          <a:xfrm>
            <a:off x="3378838"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7" name="Content Placeholder 14">
            <a:extLst>
              <a:ext uri="{FF2B5EF4-FFF2-40B4-BE49-F238E27FC236}">
                <a16:creationId xmlns:a16="http://schemas.microsoft.com/office/drawing/2014/main" id="{D0E1C78F-32CF-8A6C-8587-002A90100DA1}"/>
              </a:ext>
            </a:extLst>
          </p:cNvPr>
          <p:cNvSpPr>
            <a:spLocks noGrp="1"/>
          </p:cNvSpPr>
          <p:nvPr>
            <p:ph sz="quarter" idx="43"/>
          </p:nvPr>
        </p:nvSpPr>
        <p:spPr>
          <a:xfrm>
            <a:off x="6226899"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8" name="Content Placeholder 14">
            <a:extLst>
              <a:ext uri="{FF2B5EF4-FFF2-40B4-BE49-F238E27FC236}">
                <a16:creationId xmlns:a16="http://schemas.microsoft.com/office/drawing/2014/main" id="{3F599AB4-117C-B923-FE3D-BEA5F2C4267E}"/>
              </a:ext>
            </a:extLst>
          </p:cNvPr>
          <p:cNvSpPr>
            <a:spLocks noGrp="1"/>
          </p:cNvSpPr>
          <p:nvPr>
            <p:ph sz="quarter" idx="45"/>
          </p:nvPr>
        </p:nvSpPr>
        <p:spPr>
          <a:xfrm>
            <a:off x="9072336"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5AD56EFC-310E-40BC-E533-0CF58EC3E24B}"/>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18DBFCE3-6D74-48C5-D4DE-59209E13BE71}"/>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42B7B92A-8B9A-DA11-9A9D-C7AFB6358379}"/>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52625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ntent Vertical w/Sub">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45807A19-6691-BCF7-A42E-62A90E1B6D6A}"/>
              </a:ext>
            </a:extLst>
          </p:cNvPr>
          <p:cNvSpPr>
            <a:spLocks noGrp="1"/>
          </p:cNvSpPr>
          <p:nvPr>
            <p:ph type="body" sz="quarter" idx="16" hasCustomPrompt="1"/>
          </p:nvPr>
        </p:nvSpPr>
        <p:spPr>
          <a:xfrm>
            <a:off x="533095"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4" name="Content Placeholder 14">
            <a:extLst>
              <a:ext uri="{FF2B5EF4-FFF2-40B4-BE49-F238E27FC236}">
                <a16:creationId xmlns:a16="http://schemas.microsoft.com/office/drawing/2014/main" id="{FC231BD8-9151-AA02-9520-1E19E492716A}"/>
              </a:ext>
            </a:extLst>
          </p:cNvPr>
          <p:cNvSpPr>
            <a:spLocks noGrp="1"/>
          </p:cNvSpPr>
          <p:nvPr>
            <p:ph sz="quarter" idx="21"/>
          </p:nvPr>
        </p:nvSpPr>
        <p:spPr>
          <a:xfrm>
            <a:off x="533401"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9" name="Text Placeholder 7">
            <a:extLst>
              <a:ext uri="{FF2B5EF4-FFF2-40B4-BE49-F238E27FC236}">
                <a16:creationId xmlns:a16="http://schemas.microsoft.com/office/drawing/2014/main" id="{592ADDDA-A5E2-D7D1-F42E-124E5BD64AC4}"/>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2" name="Text Placeholder 3">
            <a:extLst>
              <a:ext uri="{FF2B5EF4-FFF2-40B4-BE49-F238E27FC236}">
                <a16:creationId xmlns:a16="http://schemas.microsoft.com/office/drawing/2014/main" id="{690456C2-FD87-CC33-FEBC-81993FEEC942}"/>
              </a:ext>
            </a:extLst>
          </p:cNvPr>
          <p:cNvSpPr>
            <a:spLocks noGrp="1"/>
          </p:cNvSpPr>
          <p:nvPr>
            <p:ph type="body" sz="quarter" idx="40" hasCustomPrompt="1"/>
          </p:nvPr>
        </p:nvSpPr>
        <p:spPr>
          <a:xfrm>
            <a:off x="3378532"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4" name="Content Placeholder 14">
            <a:extLst>
              <a:ext uri="{FF2B5EF4-FFF2-40B4-BE49-F238E27FC236}">
                <a16:creationId xmlns:a16="http://schemas.microsoft.com/office/drawing/2014/main" id="{C749B3EA-7A9D-FE23-5198-01D09EC09BC6}"/>
              </a:ext>
            </a:extLst>
          </p:cNvPr>
          <p:cNvSpPr>
            <a:spLocks noGrp="1"/>
          </p:cNvSpPr>
          <p:nvPr>
            <p:ph sz="quarter" idx="41"/>
          </p:nvPr>
        </p:nvSpPr>
        <p:spPr>
          <a:xfrm>
            <a:off x="3378838"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5" name="Text Placeholder 3">
            <a:extLst>
              <a:ext uri="{FF2B5EF4-FFF2-40B4-BE49-F238E27FC236}">
                <a16:creationId xmlns:a16="http://schemas.microsoft.com/office/drawing/2014/main" id="{B4DD07CB-A047-5FF1-9D50-41BCF9D90805}"/>
              </a:ext>
            </a:extLst>
          </p:cNvPr>
          <p:cNvSpPr>
            <a:spLocks noGrp="1"/>
          </p:cNvSpPr>
          <p:nvPr>
            <p:ph type="body" sz="quarter" idx="42" hasCustomPrompt="1"/>
          </p:nvPr>
        </p:nvSpPr>
        <p:spPr>
          <a:xfrm>
            <a:off x="6226593"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6" name="Content Placeholder 14">
            <a:extLst>
              <a:ext uri="{FF2B5EF4-FFF2-40B4-BE49-F238E27FC236}">
                <a16:creationId xmlns:a16="http://schemas.microsoft.com/office/drawing/2014/main" id="{7D629051-0ED3-70EA-9C6F-0EF9B1364289}"/>
              </a:ext>
            </a:extLst>
          </p:cNvPr>
          <p:cNvSpPr>
            <a:spLocks noGrp="1"/>
          </p:cNvSpPr>
          <p:nvPr>
            <p:ph sz="quarter" idx="43"/>
          </p:nvPr>
        </p:nvSpPr>
        <p:spPr>
          <a:xfrm>
            <a:off x="6226899"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7" name="Text Placeholder 3">
            <a:extLst>
              <a:ext uri="{FF2B5EF4-FFF2-40B4-BE49-F238E27FC236}">
                <a16:creationId xmlns:a16="http://schemas.microsoft.com/office/drawing/2014/main" id="{7A09C287-BCD4-6FB3-A833-D63908019007}"/>
              </a:ext>
            </a:extLst>
          </p:cNvPr>
          <p:cNvSpPr>
            <a:spLocks noGrp="1"/>
          </p:cNvSpPr>
          <p:nvPr>
            <p:ph type="body" sz="quarter" idx="44" hasCustomPrompt="1"/>
          </p:nvPr>
        </p:nvSpPr>
        <p:spPr>
          <a:xfrm>
            <a:off x="9072030"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8" name="Content Placeholder 14">
            <a:extLst>
              <a:ext uri="{FF2B5EF4-FFF2-40B4-BE49-F238E27FC236}">
                <a16:creationId xmlns:a16="http://schemas.microsoft.com/office/drawing/2014/main" id="{00995025-A9E6-49CB-1F69-D586CB29A765}"/>
              </a:ext>
            </a:extLst>
          </p:cNvPr>
          <p:cNvSpPr>
            <a:spLocks noGrp="1"/>
          </p:cNvSpPr>
          <p:nvPr>
            <p:ph sz="quarter" idx="45"/>
          </p:nvPr>
        </p:nvSpPr>
        <p:spPr>
          <a:xfrm>
            <a:off x="9072336"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Text Placeholder 4">
            <a:extLst>
              <a:ext uri="{FF2B5EF4-FFF2-40B4-BE49-F238E27FC236}">
                <a16:creationId xmlns:a16="http://schemas.microsoft.com/office/drawing/2014/main" id="{08346265-0123-400A-1184-7CC92B5F3388}"/>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39D9B312-6759-C516-07FA-4B4DBF3B6A0F}"/>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4FA20223-C8B6-5B5B-14C4-4681AD9830C3}"/>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01757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2" orient="horz" pos="1032">
          <p15:clr>
            <a:srgbClr val="A4A3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peaker Bio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271247" y="1600200"/>
            <a:ext cx="6387353" cy="2172018"/>
          </a:xfrm>
          <a:ln>
            <a:noFill/>
          </a:ln>
        </p:spPr>
        <p:txBody>
          <a:bodyPr>
            <a:noAutofit/>
          </a:bodyPr>
          <a:lstStyle>
            <a:lvl1pPr marL="0" indent="0">
              <a:lnSpc>
                <a:spcPct val="108000"/>
              </a:lnSpc>
              <a:spcBef>
                <a:spcPts val="1200"/>
              </a:spcBef>
              <a:buClr>
                <a:schemeClr val="accent2"/>
              </a:buClr>
              <a:buNone/>
              <a:defRPr sz="1400"/>
            </a:lvl1pPr>
            <a:lvl2pPr marL="457200" indent="0">
              <a:lnSpc>
                <a:spcPct val="105000"/>
              </a:lnSpc>
              <a:buClr>
                <a:schemeClr val="accent4"/>
              </a:buClr>
              <a:buNone/>
              <a:defRPr sz="1400"/>
            </a:lvl2pPr>
            <a:lvl3pPr marL="914400" indent="0">
              <a:lnSpc>
                <a:spcPct val="105000"/>
              </a:lnSpc>
              <a:buClr>
                <a:schemeClr val="accent4"/>
              </a:buClr>
              <a:buNone/>
              <a:defRPr sz="1400"/>
            </a:lvl3pPr>
            <a:lvl4pPr marL="1371600" indent="0">
              <a:lnSpc>
                <a:spcPct val="105000"/>
              </a:lnSpc>
              <a:buClr>
                <a:schemeClr val="accent4"/>
              </a:buClr>
              <a:buNone/>
              <a:defRPr sz="1400"/>
            </a:lvl4pPr>
            <a:lvl5pPr marL="1828800" indent="0">
              <a:lnSpc>
                <a:spcPct val="105000"/>
              </a:lnSpc>
              <a:buClr>
                <a:schemeClr val="accent4"/>
              </a:buClr>
              <a:buFont typeface="Arial" panose="020B0604020202020204" pitchFamily="34" charset="0"/>
              <a:buNone/>
              <a:defRPr sz="1400"/>
            </a:lvl5pPr>
          </a:lstStyle>
          <a:p>
            <a:pPr lvl="0"/>
            <a:r>
              <a:rPr lang="en-US"/>
              <a:t>Speaker bio</a:t>
            </a:r>
            <a:endParaRPr lang="en-US" dirty="0"/>
          </a:p>
        </p:txBody>
      </p:sp>
      <p:sp>
        <p:nvSpPr>
          <p:cNvPr id="11" name="Content Placeholder 10"/>
          <p:cNvSpPr>
            <a:spLocks noGrp="1"/>
          </p:cNvSpPr>
          <p:nvPr>
            <p:ph sz="quarter" idx="14" hasCustomPrompt="1"/>
          </p:nvPr>
        </p:nvSpPr>
        <p:spPr>
          <a:xfrm>
            <a:off x="5272447" y="3995928"/>
            <a:ext cx="6370349" cy="2172018"/>
          </a:xfrm>
          <a:ln>
            <a:noFill/>
          </a:ln>
        </p:spPr>
        <p:txBody>
          <a:bodyPr>
            <a:noAutofit/>
          </a:bodyPr>
          <a:lstStyle>
            <a:lvl1pPr marL="0" indent="0">
              <a:lnSpc>
                <a:spcPct val="108000"/>
              </a:lnSpc>
              <a:spcBef>
                <a:spcPts val="1200"/>
              </a:spcBef>
              <a:buNone/>
              <a:defRPr sz="1400"/>
            </a:lvl1pPr>
            <a:lvl2pPr marL="457200" indent="0">
              <a:buNone/>
              <a:defRPr sz="1400"/>
            </a:lvl2pPr>
            <a:lvl3pPr marL="914400" indent="0">
              <a:buNone/>
              <a:defRPr sz="1400"/>
            </a:lvl3pPr>
            <a:lvl4pPr marL="1371600" indent="0">
              <a:buNone/>
              <a:defRPr sz="1400"/>
            </a:lvl4pPr>
            <a:lvl5pPr marL="1828800" indent="0">
              <a:buFont typeface="Arial" panose="020B0604020202020204" pitchFamily="34" charset="0"/>
              <a:buNone/>
              <a:defRPr sz="1400"/>
            </a:lvl5pPr>
          </a:lstStyle>
          <a:p>
            <a:pPr lvl="0"/>
            <a:r>
              <a:rPr lang="en-US"/>
              <a:t>Speaker bio</a:t>
            </a:r>
            <a:endParaRPr lang="en-US" dirty="0"/>
          </a:p>
        </p:txBody>
      </p:sp>
      <p:sp>
        <p:nvSpPr>
          <p:cNvPr id="10" name="Picture Placeholder 4"/>
          <p:cNvSpPr>
            <a:spLocks noGrp="1"/>
          </p:cNvSpPr>
          <p:nvPr>
            <p:ph type="pic" sz="quarter" idx="16" hasCustomPrompt="1"/>
          </p:nvPr>
        </p:nvSpPr>
        <p:spPr>
          <a:xfrm>
            <a:off x="533400" y="1828800"/>
            <a:ext cx="914400" cy="914400"/>
          </a:xfrm>
        </p:spPr>
        <p:txBody>
          <a:bodyPr>
            <a:noAutofit/>
          </a:bodyPr>
          <a:lstStyle>
            <a:lvl1pPr marL="0" indent="0">
              <a:buNone/>
              <a:defRPr sz="1050"/>
            </a:lvl1pPr>
          </a:lstStyle>
          <a:p>
            <a:r>
              <a:rPr lang="en-US" dirty="0"/>
              <a:t>Click on icon to add headshot</a:t>
            </a:r>
          </a:p>
        </p:txBody>
      </p:sp>
      <p:sp>
        <p:nvSpPr>
          <p:cNvPr id="16" name="Text Placeholder 7"/>
          <p:cNvSpPr>
            <a:spLocks noGrp="1"/>
          </p:cNvSpPr>
          <p:nvPr>
            <p:ph type="body" sz="quarter" idx="17" hasCustomPrompt="1"/>
          </p:nvPr>
        </p:nvSpPr>
        <p:spPr>
          <a:xfrm>
            <a:off x="1609860" y="1783080"/>
            <a:ext cx="3173406"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17" name="Text Placeholder 7"/>
          <p:cNvSpPr>
            <a:spLocks noGrp="1"/>
          </p:cNvSpPr>
          <p:nvPr>
            <p:ph type="body" sz="quarter" idx="18" hasCustomPrompt="1"/>
          </p:nvPr>
        </p:nvSpPr>
        <p:spPr>
          <a:xfrm>
            <a:off x="1609860" y="2368297"/>
            <a:ext cx="3173406"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sp>
        <p:nvSpPr>
          <p:cNvPr id="18" name="Picture Placeholder 4"/>
          <p:cNvSpPr>
            <a:spLocks noGrp="1"/>
          </p:cNvSpPr>
          <p:nvPr>
            <p:ph type="pic" sz="quarter" idx="19" hasCustomPrompt="1"/>
          </p:nvPr>
        </p:nvSpPr>
        <p:spPr>
          <a:xfrm>
            <a:off x="533400" y="4224528"/>
            <a:ext cx="914400" cy="914400"/>
          </a:xfrm>
        </p:spPr>
        <p:txBody>
          <a:bodyPr>
            <a:noAutofit/>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050"/>
            </a:lvl1pPr>
          </a:lstStyle>
          <a:p>
            <a:r>
              <a:rPr lang="en-US" dirty="0"/>
              <a:t>Click on icon to add headshot</a:t>
            </a:r>
          </a:p>
        </p:txBody>
      </p:sp>
      <p:sp>
        <p:nvSpPr>
          <p:cNvPr id="19" name="Text Placeholder 7"/>
          <p:cNvSpPr>
            <a:spLocks noGrp="1"/>
          </p:cNvSpPr>
          <p:nvPr>
            <p:ph type="body" sz="quarter" idx="20" hasCustomPrompt="1"/>
          </p:nvPr>
        </p:nvSpPr>
        <p:spPr>
          <a:xfrm>
            <a:off x="1611084" y="4178808"/>
            <a:ext cx="3173406"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20" name="Text Placeholder 7"/>
          <p:cNvSpPr>
            <a:spLocks noGrp="1"/>
          </p:cNvSpPr>
          <p:nvPr>
            <p:ph type="body" sz="quarter" idx="21" hasCustomPrompt="1"/>
          </p:nvPr>
        </p:nvSpPr>
        <p:spPr>
          <a:xfrm>
            <a:off x="1611084" y="4764025"/>
            <a:ext cx="3173406"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cxnSp>
        <p:nvCxnSpPr>
          <p:cNvPr id="21" name="Straight Connector 20"/>
          <p:cNvCxnSpPr>
            <a:cxnSpLocks/>
          </p:cNvCxnSpPr>
          <p:nvPr/>
        </p:nvCxnSpPr>
        <p:spPr>
          <a:xfrm>
            <a:off x="533400" y="1636640"/>
            <a:ext cx="4305154"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EC143C-87E0-4844-A675-310560324307}"/>
              </a:ext>
            </a:extLst>
          </p:cNvPr>
          <p:cNvCxnSpPr>
            <a:cxnSpLocks/>
          </p:cNvCxnSpPr>
          <p:nvPr userDrawn="1"/>
        </p:nvCxnSpPr>
        <p:spPr>
          <a:xfrm>
            <a:off x="533400" y="3995928"/>
            <a:ext cx="4305154"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Placeholder 7">
            <a:extLst>
              <a:ext uri="{FF2B5EF4-FFF2-40B4-BE49-F238E27FC236}">
                <a16:creationId xmlns:a16="http://schemas.microsoft.com/office/drawing/2014/main" id="{C58666AC-2FF0-CE01-949B-3C968780D728}"/>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 name="Text Placeholder 4">
            <a:extLst>
              <a:ext uri="{FF2B5EF4-FFF2-40B4-BE49-F238E27FC236}">
                <a16:creationId xmlns:a16="http://schemas.microsoft.com/office/drawing/2014/main" id="{1951566A-AE12-AAA4-A1C5-669A8181927F}"/>
              </a:ext>
            </a:extLst>
          </p:cNvPr>
          <p:cNvSpPr>
            <a:spLocks noGrp="1"/>
          </p:cNvSpPr>
          <p:nvPr>
            <p:ph type="body" sz="quarter" idx="38"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3D7BEFE6-3AEC-8F2A-10A1-9DEB8DD82793}"/>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E35047A2-9312-ED5A-BBEA-7EFD19C2BB5B}"/>
              </a:ext>
            </a:extLst>
          </p:cNvPr>
          <p:cNvSpPr>
            <a:spLocks noGrp="1"/>
          </p:cNvSpPr>
          <p:nvPr>
            <p:ph type="body" sz="quarter" idx="39"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827721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ullets w/Photo">
    <p:spTree>
      <p:nvGrpSpPr>
        <p:cNvPr id="1" name=""/>
        <p:cNvGrpSpPr/>
        <p:nvPr/>
      </p:nvGrpSpPr>
      <p:grpSpPr>
        <a:xfrm>
          <a:off x="0" y="0"/>
          <a:ext cx="0" cy="0"/>
          <a:chOff x="0" y="0"/>
          <a:chExt cx="0" cy="0"/>
        </a:xfrm>
      </p:grpSpPr>
      <p:sp>
        <p:nvSpPr>
          <p:cNvPr id="14" name="Content Placeholder 10"/>
          <p:cNvSpPr>
            <a:spLocks noGrp="1" noChangeAspect="1"/>
          </p:cNvSpPr>
          <p:nvPr>
            <p:ph sz="quarter" idx="14" hasCustomPrompt="1"/>
          </p:nvPr>
        </p:nvSpPr>
        <p:spPr>
          <a:xfrm>
            <a:off x="6328435" y="1234107"/>
            <a:ext cx="5325033" cy="4663773"/>
          </a:xfrm>
          <a:ln>
            <a:noFill/>
          </a:ln>
        </p:spPr>
        <p:txBody>
          <a:bodyPr>
            <a:noAutofit/>
          </a:bodyPr>
          <a:lstStyle>
            <a:lvl1pPr marL="0" indent="0">
              <a:buNone/>
              <a:defRPr sz="2400" baseline="0"/>
            </a:lvl1pPr>
          </a:lstStyle>
          <a:p>
            <a:pPr lvl="0"/>
            <a:r>
              <a:rPr lang="en-US" dirty="0"/>
              <a:t>Click on photo icon below to add photo</a:t>
            </a:r>
          </a:p>
        </p:txBody>
      </p:sp>
      <p:sp>
        <p:nvSpPr>
          <p:cNvPr id="9" name="Content Placeholder 14">
            <a:extLst>
              <a:ext uri="{FF2B5EF4-FFF2-40B4-BE49-F238E27FC236}">
                <a16:creationId xmlns:a16="http://schemas.microsoft.com/office/drawing/2014/main" id="{99719743-8556-9446-92E5-F66EA70B42C7}"/>
              </a:ext>
            </a:extLst>
          </p:cNvPr>
          <p:cNvSpPr>
            <a:spLocks noGrp="1"/>
          </p:cNvSpPr>
          <p:nvPr>
            <p:ph sz="quarter" idx="20"/>
          </p:nvPr>
        </p:nvSpPr>
        <p:spPr>
          <a:xfrm>
            <a:off x="533401" y="1234107"/>
            <a:ext cx="5325034"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Text Placeholder 7">
            <a:extLst>
              <a:ext uri="{FF2B5EF4-FFF2-40B4-BE49-F238E27FC236}">
                <a16:creationId xmlns:a16="http://schemas.microsoft.com/office/drawing/2014/main" id="{8ABACB62-8E9A-F8C9-3B4A-1B5D8F1AB489}"/>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15E8DD69-B359-850F-23C6-5711F06217AC}"/>
              </a:ext>
            </a:extLst>
          </p:cNvPr>
          <p:cNvSpPr>
            <a:spLocks noGrp="1"/>
          </p:cNvSpPr>
          <p:nvPr>
            <p:ph type="body" sz="quarter" idx="2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F88B3E48-9B0E-B2FD-ACDD-0BAC8F37F33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CC987B96-DEF6-1F9A-ABAD-E609CB557AD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39770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_White">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541309" y="6380957"/>
            <a:ext cx="9207969" cy="19356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8" name="Text Placeholder 2">
            <a:extLst>
              <a:ext uri="{FF2B5EF4-FFF2-40B4-BE49-F238E27FC236}">
                <a16:creationId xmlns:a16="http://schemas.microsoft.com/office/drawing/2014/main" id="{9EB66CAD-6917-1DB9-CDBB-EE9847DAB014}"/>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rgbClr val="004C85"/>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5" name="Picture 14">
            <a:extLst>
              <a:ext uri="{FF2B5EF4-FFF2-40B4-BE49-F238E27FC236}">
                <a16:creationId xmlns:a16="http://schemas.microsoft.com/office/drawing/2014/main" id="{8DD37A66-2631-ACE0-201E-6C661FE7E4C8}"/>
              </a:ext>
            </a:extLst>
          </p:cNvPr>
          <p:cNvPicPr>
            <a:picLocks noChangeAspect="1"/>
          </p:cNvPicPr>
          <p:nvPr userDrawn="1"/>
        </p:nvPicPr>
        <p:blipFill>
          <a:blip r:embed="rId2"/>
          <a:stretch>
            <a:fillRect/>
          </a:stretch>
        </p:blipFill>
        <p:spPr>
          <a:xfrm>
            <a:off x="533399" y="533399"/>
            <a:ext cx="2305049" cy="457200"/>
          </a:xfrm>
          <a:prstGeom prst="rect">
            <a:avLst/>
          </a:prstGeom>
        </p:spPr>
      </p:pic>
      <p:sp>
        <p:nvSpPr>
          <p:cNvPr id="17" name="Text Placeholder 13">
            <a:extLst>
              <a:ext uri="{FF2B5EF4-FFF2-40B4-BE49-F238E27FC236}">
                <a16:creationId xmlns:a16="http://schemas.microsoft.com/office/drawing/2014/main" id="{B7BA024E-BA8E-DF90-BE7F-C898F0ED9755}"/>
              </a:ext>
            </a:extLst>
          </p:cNvPr>
          <p:cNvSpPr>
            <a:spLocks noGrp="1"/>
          </p:cNvSpPr>
          <p:nvPr>
            <p:ph type="body" sz="quarter" idx="14" hasCustomPrompt="1"/>
          </p:nvPr>
        </p:nvSpPr>
        <p:spPr>
          <a:xfrm>
            <a:off x="541309" y="5034538"/>
            <a:ext cx="8990160" cy="958055"/>
          </a:xfrm>
        </p:spPr>
        <p:txBody>
          <a:bodyPr>
            <a:noAutofit/>
          </a:bodyPr>
          <a:lstStyle>
            <a:lvl1pPr marL="0" indent="0">
              <a:spcBef>
                <a:spcPts val="0"/>
              </a:spcBef>
              <a:buNone/>
              <a:defRPr sz="1600">
                <a:solidFill>
                  <a:srgbClr val="061937"/>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8" name="Text Placeholder 11">
            <a:extLst>
              <a:ext uri="{FF2B5EF4-FFF2-40B4-BE49-F238E27FC236}">
                <a16:creationId xmlns:a16="http://schemas.microsoft.com/office/drawing/2014/main" id="{956F6274-524D-84F4-F4A4-907CC082618C}"/>
              </a:ext>
            </a:extLst>
          </p:cNvPr>
          <p:cNvSpPr>
            <a:spLocks noGrp="1"/>
          </p:cNvSpPr>
          <p:nvPr>
            <p:ph type="body" sz="quarter" idx="13" hasCustomPrompt="1"/>
          </p:nvPr>
        </p:nvSpPr>
        <p:spPr>
          <a:xfrm>
            <a:off x="533398" y="2917750"/>
            <a:ext cx="9000567" cy="1804249"/>
          </a:xfrm>
        </p:spPr>
        <p:txBody>
          <a:bodyPr anchor="t" anchorCtr="0">
            <a:noAutofit/>
          </a:bodyPr>
          <a:lstStyle>
            <a:lvl1pPr marL="0" indent="0">
              <a:lnSpc>
                <a:spcPct val="90000"/>
              </a:lnSpc>
              <a:spcBef>
                <a:spcPts val="0"/>
              </a:spcBef>
              <a:buNone/>
              <a:defRPr sz="6000" b="1" i="0" cap="none" baseline="0">
                <a:solidFill>
                  <a:schemeClr val="tx2"/>
                </a:solidFill>
                <a:latin typeface="Times New Roman" panose="02020603050405020304" pitchFamily="18" charset="0"/>
                <a:cs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Title goes here and could be two lines</a:t>
            </a:r>
          </a:p>
        </p:txBody>
      </p:sp>
      <p:sp>
        <p:nvSpPr>
          <p:cNvPr id="19" name="Text Placeholder 4">
            <a:extLst>
              <a:ext uri="{FF2B5EF4-FFF2-40B4-BE49-F238E27FC236}">
                <a16:creationId xmlns:a16="http://schemas.microsoft.com/office/drawing/2014/main" id="{3385ABD6-ED74-CA80-F79F-AB4E10609321}"/>
              </a:ext>
            </a:extLst>
          </p:cNvPr>
          <p:cNvSpPr>
            <a:spLocks noGrp="1"/>
          </p:cNvSpPr>
          <p:nvPr>
            <p:ph type="body" sz="quarter" idx="12" hasCustomPrompt="1"/>
          </p:nvPr>
        </p:nvSpPr>
        <p:spPr>
          <a:xfrm>
            <a:off x="533398" y="2369708"/>
            <a:ext cx="9000567"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tx2"/>
                </a:solidFill>
              </a:defRPr>
            </a:lvl1pPr>
          </a:lstStyle>
          <a:p>
            <a:pPr lvl="0"/>
            <a:r>
              <a:rPr lang="en-US" dirty="0"/>
              <a:t>Optional first line title</a:t>
            </a:r>
          </a:p>
        </p:txBody>
      </p:sp>
    </p:spTree>
    <p:extLst>
      <p:ext uri="{BB962C8B-B14F-4D97-AF65-F5344CB8AC3E}">
        <p14:creationId xmlns:p14="http://schemas.microsoft.com/office/powerpoint/2010/main" val="15221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Quote_White">
    <p:bg>
      <p:bgPr>
        <a:solidFill>
          <a:schemeClr val="bg1">
            <a:alpha val="25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5" hasCustomPrompt="1"/>
          </p:nvPr>
        </p:nvSpPr>
        <p:spPr>
          <a:xfrm>
            <a:off x="1912865" y="1866900"/>
            <a:ext cx="9745735" cy="3429000"/>
          </a:xfrm>
        </p:spPr>
        <p:txBody>
          <a:bodyPr anchor="ctr">
            <a:noAutofit/>
          </a:bodyPr>
          <a:lstStyle>
            <a:lvl1pPr marL="0" indent="0">
              <a:lnSpc>
                <a:spcPct val="110000"/>
              </a:lnSpc>
              <a:buNone/>
              <a:defRPr sz="4800" b="1" cap="none" baseline="0">
                <a:solidFill>
                  <a:schemeClr val="accent1"/>
                </a:solidFill>
                <a:latin typeface="+mn-lt"/>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Short Quote</a:t>
            </a:r>
          </a:p>
          <a:p>
            <a:pPr lvl="1"/>
            <a:r>
              <a:rPr lang="en-US" dirty="0"/>
              <a:t>Second level</a:t>
            </a:r>
          </a:p>
        </p:txBody>
      </p:sp>
      <p:sp>
        <p:nvSpPr>
          <p:cNvPr id="7" name="Text Placeholder 7">
            <a:extLst>
              <a:ext uri="{FF2B5EF4-FFF2-40B4-BE49-F238E27FC236}">
                <a16:creationId xmlns:a16="http://schemas.microsoft.com/office/drawing/2014/main" id="{03D456B5-D20F-0970-343D-ADBDD52C35B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Freeform 11">
            <a:extLst>
              <a:ext uri="{FF2B5EF4-FFF2-40B4-BE49-F238E27FC236}">
                <a16:creationId xmlns:a16="http://schemas.microsoft.com/office/drawing/2014/main" id="{2EAB4610-588E-3AAD-7043-AA1EE7AB8B45}"/>
              </a:ext>
            </a:extLst>
          </p:cNvPr>
          <p:cNvSpPr/>
          <p:nvPr userDrawn="1"/>
        </p:nvSpPr>
        <p:spPr>
          <a:xfrm>
            <a:off x="0" y="1319331"/>
            <a:ext cx="1854769" cy="1439908"/>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4" name="Text Placeholder 6">
            <a:extLst>
              <a:ext uri="{FF2B5EF4-FFF2-40B4-BE49-F238E27FC236}">
                <a16:creationId xmlns:a16="http://schemas.microsoft.com/office/drawing/2014/main" id="{F53AC2EE-643C-F5E9-AB9E-89D357466E1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54072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hort Quote_White with header and sub header">
    <p:bg>
      <p:bgPr>
        <a:solidFill>
          <a:schemeClr val="bg1">
            <a:alpha val="25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5" hasCustomPrompt="1"/>
          </p:nvPr>
        </p:nvSpPr>
        <p:spPr>
          <a:xfrm>
            <a:off x="1912865" y="2407798"/>
            <a:ext cx="9745735" cy="3429000"/>
          </a:xfrm>
        </p:spPr>
        <p:txBody>
          <a:bodyPr anchor="ctr">
            <a:noAutofit/>
          </a:bodyPr>
          <a:lstStyle>
            <a:lvl1pPr marL="0" indent="0">
              <a:lnSpc>
                <a:spcPct val="110000"/>
              </a:lnSpc>
              <a:buNone/>
              <a:defRPr sz="4800" b="1" cap="none" baseline="0">
                <a:solidFill>
                  <a:schemeClr val="accent1"/>
                </a:solidFill>
                <a:latin typeface="+mn-lt"/>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a:t>Short Quote</a:t>
            </a:r>
          </a:p>
          <a:p>
            <a:pPr lvl="1"/>
            <a:r>
              <a:rPr lang="en-US"/>
              <a:t>Second level</a:t>
            </a:r>
          </a:p>
        </p:txBody>
      </p:sp>
      <p:sp>
        <p:nvSpPr>
          <p:cNvPr id="7" name="Text Placeholder 7">
            <a:extLst>
              <a:ext uri="{FF2B5EF4-FFF2-40B4-BE49-F238E27FC236}">
                <a16:creationId xmlns:a16="http://schemas.microsoft.com/office/drawing/2014/main" id="{03D456B5-D20F-0970-343D-ADBDD52C35B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a:t>Footnotes</a:t>
            </a:r>
          </a:p>
        </p:txBody>
      </p:sp>
      <p:sp>
        <p:nvSpPr>
          <p:cNvPr id="12" name="Freeform 11">
            <a:extLst>
              <a:ext uri="{FF2B5EF4-FFF2-40B4-BE49-F238E27FC236}">
                <a16:creationId xmlns:a16="http://schemas.microsoft.com/office/drawing/2014/main" id="{2EAB4610-588E-3AAD-7043-AA1EE7AB8B45}"/>
              </a:ext>
            </a:extLst>
          </p:cNvPr>
          <p:cNvSpPr/>
          <p:nvPr userDrawn="1"/>
        </p:nvSpPr>
        <p:spPr>
          <a:xfrm>
            <a:off x="0" y="2203894"/>
            <a:ext cx="1854769" cy="1439908"/>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a:p>
        </p:txBody>
      </p:sp>
      <p:sp>
        <p:nvSpPr>
          <p:cNvPr id="4" name="Text Placeholder 6">
            <a:extLst>
              <a:ext uri="{FF2B5EF4-FFF2-40B4-BE49-F238E27FC236}">
                <a16:creationId xmlns:a16="http://schemas.microsoft.com/office/drawing/2014/main" id="{F53AC2EE-643C-F5E9-AB9E-89D357466E1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a:t>Insert “for internal use only” or other text here if needed</a:t>
            </a:r>
          </a:p>
        </p:txBody>
      </p:sp>
      <p:sp>
        <p:nvSpPr>
          <p:cNvPr id="2" name="Text Placeholder 3">
            <a:extLst>
              <a:ext uri="{FF2B5EF4-FFF2-40B4-BE49-F238E27FC236}">
                <a16:creationId xmlns:a16="http://schemas.microsoft.com/office/drawing/2014/main" id="{562AACD6-2826-0D2F-75E1-53322B15D9D4}"/>
              </a:ext>
            </a:extLst>
          </p:cNvPr>
          <p:cNvSpPr>
            <a:spLocks noGrp="1"/>
          </p:cNvSpPr>
          <p:nvPr>
            <p:ph type="body" sz="quarter" idx="16" hasCustomPrompt="1"/>
          </p:nvPr>
        </p:nvSpPr>
        <p:spPr>
          <a:xfrm>
            <a:off x="1912865" y="1255572"/>
            <a:ext cx="975816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a:t>Subhead</a:t>
            </a:r>
          </a:p>
        </p:txBody>
      </p:sp>
      <p:sp>
        <p:nvSpPr>
          <p:cNvPr id="5" name="Title Placeholder 1">
            <a:extLst>
              <a:ext uri="{FF2B5EF4-FFF2-40B4-BE49-F238E27FC236}">
                <a16:creationId xmlns:a16="http://schemas.microsoft.com/office/drawing/2014/main" id="{10720DF4-BC14-389D-FBE3-D63E0B1825D0}"/>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a:p>
        </p:txBody>
      </p:sp>
    </p:spTree>
    <p:extLst>
      <p:ext uri="{BB962C8B-B14F-4D97-AF65-F5344CB8AC3E}">
        <p14:creationId xmlns:p14="http://schemas.microsoft.com/office/powerpoint/2010/main" val="3850804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hort Quote_Blue">
    <p:bg>
      <p:bgPr>
        <a:solidFill>
          <a:srgbClr val="061937"/>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0B826BD-984E-9B6F-4D71-4E6F81C13570}"/>
              </a:ext>
            </a:extLst>
          </p:cNvPr>
          <p:cNvSpPr/>
          <p:nvPr userDrawn="1"/>
        </p:nvSpPr>
        <p:spPr>
          <a:xfrm>
            <a:off x="0" y="6632123"/>
            <a:ext cx="12192000" cy="225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bg1"/>
              </a:solidFill>
            </a:endParaRPr>
          </a:p>
        </p:txBody>
      </p:sp>
      <p:sp>
        <p:nvSpPr>
          <p:cNvPr id="6" name="Slide Number">
            <a:extLst>
              <a:ext uri="{FF2B5EF4-FFF2-40B4-BE49-F238E27FC236}">
                <a16:creationId xmlns:a16="http://schemas.microsoft.com/office/drawing/2014/main" id="{F86D6D9B-BE69-8A2B-FF75-C64D23017495}"/>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0B0C77B3-8C23-506B-C0C5-C1164BDFD1B6}"/>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chemeClr val="bg1"/>
                </a:solidFill>
              </a:rPr>
              <a:t>T. ROWE PRICE</a:t>
            </a:r>
            <a:endParaRPr lang="en-US" sz="700" b="1" kern="700" spc="100" baseline="0" dirty="0">
              <a:solidFill>
                <a:schemeClr val="bg1"/>
              </a:solidFill>
            </a:endParaRPr>
          </a:p>
        </p:txBody>
      </p:sp>
      <p:cxnSp>
        <p:nvCxnSpPr>
          <p:cNvPr id="9" name="Straight Connector 8">
            <a:extLst>
              <a:ext uri="{FF2B5EF4-FFF2-40B4-BE49-F238E27FC236}">
                <a16:creationId xmlns:a16="http://schemas.microsoft.com/office/drawing/2014/main" id="{88B03DF5-972A-8742-DE29-4D6F3B4A8012}"/>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BBB555A-FF9E-D844-56A3-4B83F46F05F9}"/>
              </a:ext>
            </a:extLst>
          </p:cNvPr>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03E64FB6-32C6-3AF5-D7F3-2687B7816D3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13" name="Text Placeholder 6">
            <a:extLst>
              <a:ext uri="{FF2B5EF4-FFF2-40B4-BE49-F238E27FC236}">
                <a16:creationId xmlns:a16="http://schemas.microsoft.com/office/drawing/2014/main" id="{3ADC4589-6181-C3E8-712F-CB10D6534F1B}"/>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3" name="Text Placeholder 2"/>
          <p:cNvSpPr>
            <a:spLocks noGrp="1"/>
          </p:cNvSpPr>
          <p:nvPr>
            <p:ph type="body" sz="quarter" idx="15" hasCustomPrompt="1"/>
          </p:nvPr>
        </p:nvSpPr>
        <p:spPr>
          <a:xfrm>
            <a:off x="1912865" y="1866900"/>
            <a:ext cx="9745735" cy="3429000"/>
          </a:xfrm>
        </p:spPr>
        <p:txBody>
          <a:bodyPr anchor="ctr">
            <a:noAutofit/>
          </a:bodyPr>
          <a:lstStyle>
            <a:lvl1pPr marL="0" indent="0">
              <a:lnSpc>
                <a:spcPct val="110000"/>
              </a:lnSpc>
              <a:buNone/>
              <a:defRPr sz="4800" b="1" cap="none" baseline="0">
                <a:solidFill>
                  <a:schemeClr val="bg1"/>
                </a:solidFill>
                <a:latin typeface="+mn-lt"/>
              </a:defRPr>
            </a:lvl1pPr>
            <a:lvl2pPr marL="285750" indent="-285750">
              <a:buClr>
                <a:schemeClr val="bg1"/>
              </a:buClr>
              <a:buFont typeface="Arial" panose="020B0604020202020204" pitchFamily="34" charset="0"/>
              <a:buChar char="—"/>
              <a:defRPr sz="1800">
                <a:solidFill>
                  <a:schemeClr val="bg1"/>
                </a:solidFill>
              </a:defRPr>
            </a:lvl2pPr>
          </a:lstStyle>
          <a:p>
            <a:pPr lvl="0"/>
            <a:r>
              <a:rPr lang="en-US" dirty="0"/>
              <a:t>Short Quote</a:t>
            </a:r>
          </a:p>
          <a:p>
            <a:pPr lvl="1"/>
            <a:r>
              <a:rPr lang="en-US" dirty="0"/>
              <a:t>Second level</a:t>
            </a:r>
          </a:p>
        </p:txBody>
      </p:sp>
      <p:sp>
        <p:nvSpPr>
          <p:cNvPr id="7" name="Text Placeholder 7">
            <a:extLst>
              <a:ext uri="{FF2B5EF4-FFF2-40B4-BE49-F238E27FC236}">
                <a16:creationId xmlns:a16="http://schemas.microsoft.com/office/drawing/2014/main" id="{03D456B5-D20F-0970-343D-ADBDD52C35B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Freeform 11">
            <a:extLst>
              <a:ext uri="{FF2B5EF4-FFF2-40B4-BE49-F238E27FC236}">
                <a16:creationId xmlns:a16="http://schemas.microsoft.com/office/drawing/2014/main" id="{2EAB4610-588E-3AAD-7043-AA1EE7AB8B45}"/>
              </a:ext>
            </a:extLst>
          </p:cNvPr>
          <p:cNvSpPr/>
          <p:nvPr userDrawn="1"/>
        </p:nvSpPr>
        <p:spPr>
          <a:xfrm>
            <a:off x="0" y="1319331"/>
            <a:ext cx="1854769" cy="1439908"/>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Tree>
    <p:extLst>
      <p:ext uri="{BB962C8B-B14F-4D97-AF65-F5344CB8AC3E}">
        <p14:creationId xmlns:p14="http://schemas.microsoft.com/office/powerpoint/2010/main" val="3257718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ong Quote_White">
    <p:spTree>
      <p:nvGrpSpPr>
        <p:cNvPr id="1" name=""/>
        <p:cNvGrpSpPr/>
        <p:nvPr/>
      </p:nvGrpSpPr>
      <p:grpSpPr>
        <a:xfrm>
          <a:off x="0" y="0"/>
          <a:ext cx="0" cy="0"/>
          <a:chOff x="0" y="0"/>
          <a:chExt cx="0" cy="0"/>
        </a:xfrm>
      </p:grpSpPr>
      <p:sp>
        <p:nvSpPr>
          <p:cNvPr id="3" name="Text Placeholder 2"/>
          <p:cNvSpPr>
            <a:spLocks noGrp="1"/>
          </p:cNvSpPr>
          <p:nvPr>
            <p:ph type="body" sz="quarter" idx="15" hasCustomPrompt="1"/>
          </p:nvPr>
        </p:nvSpPr>
        <p:spPr>
          <a:xfrm>
            <a:off x="1912853" y="1866900"/>
            <a:ext cx="9745746" cy="3429000"/>
          </a:xfrm>
        </p:spPr>
        <p:txBody>
          <a:bodyPr anchor="ctr">
            <a:noAutofit/>
          </a:bodyPr>
          <a:lstStyle>
            <a:lvl1pPr marL="0" indent="0">
              <a:lnSpc>
                <a:spcPct val="110000"/>
              </a:lnSpc>
              <a:buNone/>
              <a:defRPr sz="3600" b="1" cap="none" baseline="0">
                <a:solidFill>
                  <a:schemeClr val="accent1"/>
                </a:solidFill>
                <a:latin typeface="+mn-lt"/>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Long quote</a:t>
            </a:r>
          </a:p>
          <a:p>
            <a:pPr lvl="1"/>
            <a:r>
              <a:rPr lang="en-US" dirty="0"/>
              <a:t>Second level</a:t>
            </a:r>
          </a:p>
        </p:txBody>
      </p:sp>
      <p:sp>
        <p:nvSpPr>
          <p:cNvPr id="7" name="Text Placeholder 7">
            <a:extLst>
              <a:ext uri="{FF2B5EF4-FFF2-40B4-BE49-F238E27FC236}">
                <a16:creationId xmlns:a16="http://schemas.microsoft.com/office/drawing/2014/main" id="{BD44671C-3841-9590-2110-6EBC2A1A98A7}"/>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Freeform 7">
            <a:extLst>
              <a:ext uri="{FF2B5EF4-FFF2-40B4-BE49-F238E27FC236}">
                <a16:creationId xmlns:a16="http://schemas.microsoft.com/office/drawing/2014/main" id="{C2424837-10DD-5C86-28D3-A3DF4AC2944C}"/>
              </a:ext>
            </a:extLst>
          </p:cNvPr>
          <p:cNvSpPr/>
          <p:nvPr userDrawn="1"/>
        </p:nvSpPr>
        <p:spPr>
          <a:xfrm>
            <a:off x="0" y="1319331"/>
            <a:ext cx="1854769" cy="1439908"/>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4" name="Text Placeholder 6">
            <a:extLst>
              <a:ext uri="{FF2B5EF4-FFF2-40B4-BE49-F238E27FC236}">
                <a16:creationId xmlns:a16="http://schemas.microsoft.com/office/drawing/2014/main" id="{F632C7C3-7624-BF66-9F8A-06767BF3CA44}"/>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50479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ong Quote_Blue">
    <p:bg>
      <p:bgPr>
        <a:solidFill>
          <a:srgbClr val="061937"/>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ECD9D2D-DBF1-BFAC-3521-D35D0B8A388F}"/>
              </a:ext>
            </a:extLst>
          </p:cNvPr>
          <p:cNvSpPr/>
          <p:nvPr userDrawn="1"/>
        </p:nvSpPr>
        <p:spPr>
          <a:xfrm>
            <a:off x="0" y="6632123"/>
            <a:ext cx="12192000" cy="225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bg1"/>
              </a:solidFill>
            </a:endParaRPr>
          </a:p>
        </p:txBody>
      </p:sp>
      <p:sp>
        <p:nvSpPr>
          <p:cNvPr id="6" name="Slide Number">
            <a:extLst>
              <a:ext uri="{FF2B5EF4-FFF2-40B4-BE49-F238E27FC236}">
                <a16:creationId xmlns:a16="http://schemas.microsoft.com/office/drawing/2014/main" id="{C2580FD7-1921-1338-EE14-95DCFE3A4338}"/>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sp>
        <p:nvSpPr>
          <p:cNvPr id="9" name="TextBox 8">
            <a:extLst>
              <a:ext uri="{FF2B5EF4-FFF2-40B4-BE49-F238E27FC236}">
                <a16:creationId xmlns:a16="http://schemas.microsoft.com/office/drawing/2014/main" id="{711C092F-0A35-16DB-82EC-A405F3E910B8}"/>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chemeClr val="bg1"/>
                </a:solidFill>
              </a:rPr>
              <a:t>T. ROWE PRICE</a:t>
            </a:r>
            <a:endParaRPr lang="en-US" sz="700" b="1" kern="700" spc="100" baseline="0" dirty="0">
              <a:solidFill>
                <a:schemeClr val="bg1"/>
              </a:solidFill>
            </a:endParaRPr>
          </a:p>
        </p:txBody>
      </p:sp>
      <p:cxnSp>
        <p:nvCxnSpPr>
          <p:cNvPr id="10" name="Straight Connector 9">
            <a:extLst>
              <a:ext uri="{FF2B5EF4-FFF2-40B4-BE49-F238E27FC236}">
                <a16:creationId xmlns:a16="http://schemas.microsoft.com/office/drawing/2014/main" id="{4B7A6DEE-A314-F805-954F-6666F9B97E06}"/>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984FF4C-04BC-A5F3-1D25-C135C5663BB4}"/>
              </a:ext>
            </a:extLst>
          </p:cNvPr>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053EE28-0AF2-75D2-5E38-11651CF13A3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13" name="Text Placeholder 6">
            <a:extLst>
              <a:ext uri="{FF2B5EF4-FFF2-40B4-BE49-F238E27FC236}">
                <a16:creationId xmlns:a16="http://schemas.microsoft.com/office/drawing/2014/main" id="{9D5230E5-A07C-2A3E-F4CA-4DF6EF8D7372}"/>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3" name="Text Placeholder 2"/>
          <p:cNvSpPr>
            <a:spLocks noGrp="1"/>
          </p:cNvSpPr>
          <p:nvPr>
            <p:ph type="body" sz="quarter" idx="15" hasCustomPrompt="1"/>
          </p:nvPr>
        </p:nvSpPr>
        <p:spPr>
          <a:xfrm>
            <a:off x="1912853" y="1866900"/>
            <a:ext cx="9745746" cy="3429000"/>
          </a:xfrm>
        </p:spPr>
        <p:txBody>
          <a:bodyPr anchor="ctr">
            <a:noAutofit/>
          </a:bodyPr>
          <a:lstStyle>
            <a:lvl1pPr marL="0" indent="0">
              <a:lnSpc>
                <a:spcPct val="110000"/>
              </a:lnSpc>
              <a:buNone/>
              <a:defRPr sz="3600" b="1" cap="none" baseline="0">
                <a:solidFill>
                  <a:schemeClr val="bg1"/>
                </a:solidFill>
                <a:latin typeface="+mn-lt"/>
              </a:defRPr>
            </a:lvl1pPr>
            <a:lvl2pPr marL="285750" indent="-285750">
              <a:buClr>
                <a:schemeClr val="bg1"/>
              </a:buClr>
              <a:buFont typeface="Arial" panose="020B0604020202020204" pitchFamily="34" charset="0"/>
              <a:buChar char="—"/>
              <a:defRPr sz="1800">
                <a:solidFill>
                  <a:schemeClr val="bg1"/>
                </a:solidFill>
              </a:defRPr>
            </a:lvl2pPr>
          </a:lstStyle>
          <a:p>
            <a:pPr lvl="0"/>
            <a:r>
              <a:rPr lang="en-US" dirty="0"/>
              <a:t>Long quote</a:t>
            </a:r>
          </a:p>
          <a:p>
            <a:pPr lvl="1"/>
            <a:r>
              <a:rPr lang="en-US" dirty="0"/>
              <a:t>Second level</a:t>
            </a:r>
          </a:p>
        </p:txBody>
      </p:sp>
      <p:sp>
        <p:nvSpPr>
          <p:cNvPr id="7" name="Text Placeholder 7">
            <a:extLst>
              <a:ext uri="{FF2B5EF4-FFF2-40B4-BE49-F238E27FC236}">
                <a16:creationId xmlns:a16="http://schemas.microsoft.com/office/drawing/2014/main" id="{BD44671C-3841-9590-2110-6EBC2A1A98A7}"/>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Freeform 7">
            <a:extLst>
              <a:ext uri="{FF2B5EF4-FFF2-40B4-BE49-F238E27FC236}">
                <a16:creationId xmlns:a16="http://schemas.microsoft.com/office/drawing/2014/main" id="{C2424837-10DD-5C86-28D3-A3DF4AC2944C}"/>
              </a:ext>
            </a:extLst>
          </p:cNvPr>
          <p:cNvSpPr/>
          <p:nvPr userDrawn="1"/>
        </p:nvSpPr>
        <p:spPr>
          <a:xfrm>
            <a:off x="0" y="1319331"/>
            <a:ext cx="1854769" cy="1439908"/>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Tree>
    <p:extLst>
      <p:ext uri="{BB962C8B-B14F-4D97-AF65-F5344CB8AC3E}">
        <p14:creationId xmlns:p14="http://schemas.microsoft.com/office/powerpoint/2010/main" val="647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ng Quote w/Dark Image">
    <p:bg>
      <p:bgPr>
        <a:solidFill>
          <a:schemeClr val="bg1"/>
        </a:solidFill>
        <a:effectLst/>
      </p:bgPr>
    </p:bg>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F192A71C-7D6D-F575-5945-99EFA679CD15}"/>
              </a:ext>
            </a:extLst>
          </p:cNvPr>
          <p:cNvSpPr>
            <a:spLocks noGrp="1"/>
          </p:cNvSpPr>
          <p:nvPr>
            <p:ph type="pic" sz="quarter" idx="15" hasCustomPrompt="1"/>
          </p:nvPr>
        </p:nvSpPr>
        <p:spPr>
          <a:xfrm>
            <a:off x="0" y="0"/>
            <a:ext cx="12192000" cy="6622784"/>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9" name="Text Placeholder 7">
            <a:extLst>
              <a:ext uri="{FF2B5EF4-FFF2-40B4-BE49-F238E27FC236}">
                <a16:creationId xmlns:a16="http://schemas.microsoft.com/office/drawing/2014/main" id="{60825692-C014-B0C7-15B1-8598A8C65703}"/>
              </a:ext>
            </a:extLst>
          </p:cNvPr>
          <p:cNvSpPr>
            <a:spLocks noGrp="1"/>
          </p:cNvSpPr>
          <p:nvPr>
            <p:ph type="body" sz="quarter" idx="17" hasCustomPrompt="1"/>
          </p:nvPr>
        </p:nvSpPr>
        <p:spPr>
          <a:xfrm>
            <a:off x="6328435" y="1600200"/>
            <a:ext cx="5325033" cy="3657600"/>
          </a:xfrm>
          <a:solidFill>
            <a:schemeClr val="bg1"/>
          </a:solidFill>
        </p:spPr>
        <p:txBody>
          <a:bodyPr lIns="365760" tIns="365760" rIns="365760" bIns="365760"/>
          <a:lstStyle>
            <a:lvl1pPr marL="0" indent="0">
              <a:buNone/>
              <a:defRPr sz="2000" b="1" cap="none" baseline="0">
                <a:solidFill>
                  <a:srgbClr val="061937">
                    <a:alpha val="95000"/>
                  </a:srgbClr>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Full bleed page with callout box </a:t>
            </a:r>
            <a:br>
              <a:rPr lang="en-US" dirty="0"/>
            </a:br>
            <a:r>
              <a:rPr lang="en-US" dirty="0"/>
              <a:t>arial bold 20 </a:t>
            </a:r>
            <a:r>
              <a:rPr lang="en-US" dirty="0" err="1"/>
              <a:t>pt</a:t>
            </a:r>
            <a:r>
              <a:rPr lang="en-US" dirty="0"/>
              <a:t>, sentence case. Adjust placement for best fit with selected image. Add oversized single quotation mark at beginning, as shown in master template.</a:t>
            </a:r>
          </a:p>
        </p:txBody>
      </p:sp>
      <p:sp>
        <p:nvSpPr>
          <p:cNvPr id="4" name="Text Placeholder 7">
            <a:extLst>
              <a:ext uri="{FF2B5EF4-FFF2-40B4-BE49-F238E27FC236}">
                <a16:creationId xmlns:a16="http://schemas.microsoft.com/office/drawing/2014/main" id="{E095C328-DF22-D19F-0C15-8B18C38FDCF6}"/>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Text Placeholder 6">
            <a:extLst>
              <a:ext uri="{FF2B5EF4-FFF2-40B4-BE49-F238E27FC236}">
                <a16:creationId xmlns:a16="http://schemas.microsoft.com/office/drawing/2014/main" id="{304ABF91-A74C-6EA7-A7EA-B9019C076BD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59221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ong Quote w/Light Image">
    <p:bg>
      <p:bgPr>
        <a:solidFill>
          <a:schemeClr val="bg1"/>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C3727FDA-4DDA-FC53-FDFA-A8FB66C9AAFB}"/>
              </a:ext>
            </a:extLst>
          </p:cNvPr>
          <p:cNvSpPr>
            <a:spLocks noGrp="1"/>
          </p:cNvSpPr>
          <p:nvPr>
            <p:ph type="pic" sz="quarter" idx="15" hasCustomPrompt="1"/>
          </p:nvPr>
        </p:nvSpPr>
        <p:spPr>
          <a:xfrm>
            <a:off x="0" y="0"/>
            <a:ext cx="12192000" cy="6622784"/>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7C0D9C51-DBA1-4AB1-96EC-803BFB613FEB}"/>
              </a:ext>
            </a:extLst>
          </p:cNvPr>
          <p:cNvSpPr>
            <a:spLocks noGrp="1"/>
          </p:cNvSpPr>
          <p:nvPr>
            <p:ph type="body" sz="quarter" idx="17" hasCustomPrompt="1"/>
          </p:nvPr>
        </p:nvSpPr>
        <p:spPr>
          <a:xfrm>
            <a:off x="6333566" y="1600200"/>
            <a:ext cx="5325033" cy="3657600"/>
          </a:xfrm>
          <a:solidFill>
            <a:schemeClr val="tx2"/>
          </a:solidFill>
        </p:spPr>
        <p:txBody>
          <a:bodyPr lIns="365760" tIns="365760" rIns="365760" bIns="365760"/>
          <a:lstStyle>
            <a:lvl1pPr marL="0" indent="0">
              <a:buNone/>
              <a:defRPr sz="2000" b="1" cap="none" baseline="0">
                <a:solidFill>
                  <a:schemeClr val="bg1">
                    <a:alpha val="95000"/>
                  </a:schemeClr>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Full bleed page with callout box </a:t>
            </a:r>
            <a:br>
              <a:rPr lang="en-US" dirty="0"/>
            </a:br>
            <a:r>
              <a:rPr lang="en-US" dirty="0"/>
              <a:t>arial bold 20 </a:t>
            </a:r>
            <a:r>
              <a:rPr lang="en-US" dirty="0" err="1"/>
              <a:t>pt</a:t>
            </a:r>
            <a:r>
              <a:rPr lang="en-US" dirty="0"/>
              <a:t>, sentence case. Adjust placement for best fit with selected image. Add oversized single quotation mark at beginning, as shown in master template.</a:t>
            </a:r>
          </a:p>
        </p:txBody>
      </p:sp>
      <p:sp>
        <p:nvSpPr>
          <p:cNvPr id="3" name="Text Placeholder 7">
            <a:extLst>
              <a:ext uri="{FF2B5EF4-FFF2-40B4-BE49-F238E27FC236}">
                <a16:creationId xmlns:a16="http://schemas.microsoft.com/office/drawing/2014/main" id="{94B16A0F-09EF-E0A2-F58D-6A867784D981}"/>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6" name="Text Placeholder 6">
            <a:extLst>
              <a:ext uri="{FF2B5EF4-FFF2-40B4-BE49-F238E27FC236}">
                <a16:creationId xmlns:a16="http://schemas.microsoft.com/office/drawing/2014/main" id="{5F1E18FC-1E06-4281-ECA6-BC19F96504B9}"/>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38697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Block Three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28516"/>
            <a:ext cx="3520440" cy="3520440"/>
          </a:xfrm>
          <a:solidFill>
            <a:srgbClr val="061937"/>
          </a:solidFill>
        </p:spPr>
        <p:txBody>
          <a:bodyPr lIns="182880" tIns="182880" rIns="182880" bIns="18288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5" name="Text Placeholder 7">
            <a:extLst>
              <a:ext uri="{FF2B5EF4-FFF2-40B4-BE49-F238E27FC236}">
                <a16:creationId xmlns:a16="http://schemas.microsoft.com/office/drawing/2014/main" id="{F2FEF60E-DCDE-B5DA-90B1-E7C7F7AABF3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3" name="Content Placeholder 2">
            <a:extLst>
              <a:ext uri="{FF2B5EF4-FFF2-40B4-BE49-F238E27FC236}">
                <a16:creationId xmlns:a16="http://schemas.microsoft.com/office/drawing/2014/main" id="{6C3A0C96-DADE-7D0B-AC42-7A4EC69450C9}"/>
              </a:ext>
            </a:extLst>
          </p:cNvPr>
          <p:cNvSpPr>
            <a:spLocks noGrp="1"/>
          </p:cNvSpPr>
          <p:nvPr>
            <p:ph idx="30"/>
          </p:nvPr>
        </p:nvSpPr>
        <p:spPr>
          <a:xfrm>
            <a:off x="4335779" y="1928516"/>
            <a:ext cx="3520440" cy="3520440"/>
          </a:xfrm>
          <a:solidFill>
            <a:srgbClr val="061937"/>
          </a:solidFill>
        </p:spPr>
        <p:txBody>
          <a:bodyPr lIns="182880" tIns="182880" rIns="182880" bIns="18288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24" name="Content Placeholder 2">
            <a:extLst>
              <a:ext uri="{FF2B5EF4-FFF2-40B4-BE49-F238E27FC236}">
                <a16:creationId xmlns:a16="http://schemas.microsoft.com/office/drawing/2014/main" id="{DC2067A9-CB5B-8C85-8D86-0CE295076C20}"/>
              </a:ext>
            </a:extLst>
          </p:cNvPr>
          <p:cNvSpPr>
            <a:spLocks noGrp="1"/>
          </p:cNvSpPr>
          <p:nvPr>
            <p:ph idx="31"/>
          </p:nvPr>
        </p:nvSpPr>
        <p:spPr>
          <a:xfrm>
            <a:off x="8138159" y="1928516"/>
            <a:ext cx="3520440" cy="3520440"/>
          </a:xfrm>
          <a:solidFill>
            <a:srgbClr val="061937"/>
          </a:solidFill>
        </p:spPr>
        <p:txBody>
          <a:bodyPr lIns="182880" tIns="182880" rIns="182880" bIns="18288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4" name="Text Placeholder 4">
            <a:extLst>
              <a:ext uri="{FF2B5EF4-FFF2-40B4-BE49-F238E27FC236}">
                <a16:creationId xmlns:a16="http://schemas.microsoft.com/office/drawing/2014/main" id="{91DA43DC-3265-6F3A-48A7-AC1C2953A1A7}"/>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55747A09-44BB-DCE5-C9C4-05800984304F}"/>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73A473DE-034A-0C94-377A-C0D34EBCB78B}"/>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897758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Block Six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477"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968678"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7443879"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2493477"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4968678"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7443879"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6" name="Text Placeholder 7">
            <a:extLst>
              <a:ext uri="{FF2B5EF4-FFF2-40B4-BE49-F238E27FC236}">
                <a16:creationId xmlns:a16="http://schemas.microsoft.com/office/drawing/2014/main" id="{86E8DC29-C7CC-866A-B503-1CF5DB13F938}"/>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 name="Text Placeholder 4">
            <a:extLst>
              <a:ext uri="{FF2B5EF4-FFF2-40B4-BE49-F238E27FC236}">
                <a16:creationId xmlns:a16="http://schemas.microsoft.com/office/drawing/2014/main" id="{1D440C86-DDCD-2013-9210-3EA274C4D269}"/>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A0926DDF-4A52-948E-9D0C-9CF3DB722E21}"/>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51AC989F-AD6E-704D-7B84-6F39B1B9FAF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03027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Block Eight Vertical">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034"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3704235"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6179436"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1229034"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3704235"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6179436"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20" name="Content Placeholder 2">
            <a:extLst>
              <a:ext uri="{FF2B5EF4-FFF2-40B4-BE49-F238E27FC236}">
                <a16:creationId xmlns:a16="http://schemas.microsoft.com/office/drawing/2014/main" id="{4FD0328B-D351-1049-A9BE-92CA87F23A79}"/>
              </a:ext>
            </a:extLst>
          </p:cNvPr>
          <p:cNvSpPr>
            <a:spLocks noGrp="1"/>
          </p:cNvSpPr>
          <p:nvPr>
            <p:ph idx="27"/>
          </p:nvPr>
        </p:nvSpPr>
        <p:spPr>
          <a:xfrm>
            <a:off x="8658317" y="1371601"/>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21" name="Content Placeholder 2">
            <a:extLst>
              <a:ext uri="{FF2B5EF4-FFF2-40B4-BE49-F238E27FC236}">
                <a16:creationId xmlns:a16="http://schemas.microsoft.com/office/drawing/2014/main" id="{6D228CD0-BF7F-194D-838D-F7BAEB8DFCA4}"/>
              </a:ext>
            </a:extLst>
          </p:cNvPr>
          <p:cNvSpPr>
            <a:spLocks noGrp="1"/>
          </p:cNvSpPr>
          <p:nvPr>
            <p:ph idx="28"/>
          </p:nvPr>
        </p:nvSpPr>
        <p:spPr>
          <a:xfrm>
            <a:off x="8658317" y="3851450"/>
            <a:ext cx="2286000" cy="2286000"/>
          </a:xfrm>
          <a:solidFill>
            <a:srgbClr val="061937"/>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GB"/>
              <a:t>Click to edit Master text styles</a:t>
            </a:r>
          </a:p>
        </p:txBody>
      </p:sp>
      <p:sp>
        <p:nvSpPr>
          <p:cNvPr id="23" name="Text Placeholder 7">
            <a:extLst>
              <a:ext uri="{FF2B5EF4-FFF2-40B4-BE49-F238E27FC236}">
                <a16:creationId xmlns:a16="http://schemas.microsoft.com/office/drawing/2014/main" id="{1FF6D1C4-BA6C-E27A-9B0E-5DB3D0DA7AFA}"/>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 name="Text Placeholder 4">
            <a:extLst>
              <a:ext uri="{FF2B5EF4-FFF2-40B4-BE49-F238E27FC236}">
                <a16:creationId xmlns:a16="http://schemas.microsoft.com/office/drawing/2014/main" id="{1E9790F1-69D6-43DC-E690-DE73AD69340B}"/>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EF0BB4E0-A477-A531-3EAE-D5AB45928554}"/>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DD3325B1-A4A7-6699-2055-4B235B80883A}"/>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299746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_Blue">
    <p:bg>
      <p:bgPr>
        <a:solidFill>
          <a:schemeClr val="accent1"/>
        </a:solidFill>
        <a:effectLst/>
      </p:bgPr>
    </p:bg>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541309" y="6380957"/>
            <a:ext cx="9207969" cy="193565"/>
          </a:xfrm>
        </p:spPr>
        <p:txBody>
          <a:bodyPr/>
          <a:lstStyle>
            <a:lvl1pPr marL="0" indent="0" algn="l">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9" name="Text Placeholder 2">
            <a:extLst>
              <a:ext uri="{FF2B5EF4-FFF2-40B4-BE49-F238E27FC236}">
                <a16:creationId xmlns:a16="http://schemas.microsoft.com/office/drawing/2014/main" id="{4ABC2C8F-A6E6-55C8-2A3C-C3A9C46D4D25}"/>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5" name="Picture 14">
            <a:extLst>
              <a:ext uri="{FF2B5EF4-FFF2-40B4-BE49-F238E27FC236}">
                <a16:creationId xmlns:a16="http://schemas.microsoft.com/office/drawing/2014/main" id="{5637C17C-8F36-785E-2543-542A3E861755}"/>
              </a:ext>
            </a:extLst>
          </p:cNvPr>
          <p:cNvPicPr>
            <a:picLocks noChangeAspect="1"/>
          </p:cNvPicPr>
          <p:nvPr userDrawn="1"/>
        </p:nvPicPr>
        <p:blipFill>
          <a:blip r:embed="rId2"/>
          <a:stretch>
            <a:fillRect/>
          </a:stretch>
        </p:blipFill>
        <p:spPr>
          <a:xfrm>
            <a:off x="533399" y="533399"/>
            <a:ext cx="2304288" cy="457049"/>
          </a:xfrm>
          <a:prstGeom prst="rect">
            <a:avLst/>
          </a:prstGeom>
        </p:spPr>
      </p:pic>
      <p:sp>
        <p:nvSpPr>
          <p:cNvPr id="16" name="Text Placeholder 13">
            <a:extLst>
              <a:ext uri="{FF2B5EF4-FFF2-40B4-BE49-F238E27FC236}">
                <a16:creationId xmlns:a16="http://schemas.microsoft.com/office/drawing/2014/main" id="{3F999A0D-AF08-E8C3-2427-ECC868A5C234}"/>
              </a:ext>
            </a:extLst>
          </p:cNvPr>
          <p:cNvSpPr>
            <a:spLocks noGrp="1"/>
          </p:cNvSpPr>
          <p:nvPr>
            <p:ph type="body" sz="quarter" idx="14" hasCustomPrompt="1"/>
          </p:nvPr>
        </p:nvSpPr>
        <p:spPr>
          <a:xfrm>
            <a:off x="541308" y="5034538"/>
            <a:ext cx="9000567" cy="958055"/>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9" name="Text Placeholder 11">
            <a:extLst>
              <a:ext uri="{FF2B5EF4-FFF2-40B4-BE49-F238E27FC236}">
                <a16:creationId xmlns:a16="http://schemas.microsoft.com/office/drawing/2014/main" id="{EC6FDD85-3D61-3638-7C19-F0F48C95B735}"/>
              </a:ext>
            </a:extLst>
          </p:cNvPr>
          <p:cNvSpPr>
            <a:spLocks noGrp="1"/>
          </p:cNvSpPr>
          <p:nvPr>
            <p:ph type="body" sz="quarter" idx="13" hasCustomPrompt="1"/>
          </p:nvPr>
        </p:nvSpPr>
        <p:spPr>
          <a:xfrm>
            <a:off x="533398" y="2917750"/>
            <a:ext cx="9000567" cy="1804249"/>
          </a:xfrm>
        </p:spPr>
        <p:txBody>
          <a:bodyPr anchor="t" anchorCtr="0">
            <a:noAutofit/>
          </a:bodyPr>
          <a:lstStyle>
            <a:lvl1pPr marL="0" indent="0">
              <a:lnSpc>
                <a:spcPct val="90000"/>
              </a:lnSpc>
              <a:spcBef>
                <a:spcPts val="0"/>
              </a:spcBef>
              <a:buNone/>
              <a:defRPr sz="6000" b="1" i="0" cap="none" baseline="0">
                <a:solidFill>
                  <a:schemeClr val="accent2"/>
                </a:solidFill>
                <a:latin typeface="Times New Roman" panose="02020603050405020304" pitchFamily="18" charset="0"/>
                <a:cs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Title goes here and could be two lines</a:t>
            </a:r>
          </a:p>
        </p:txBody>
      </p:sp>
      <p:sp>
        <p:nvSpPr>
          <p:cNvPr id="20" name="Text Placeholder 4">
            <a:extLst>
              <a:ext uri="{FF2B5EF4-FFF2-40B4-BE49-F238E27FC236}">
                <a16:creationId xmlns:a16="http://schemas.microsoft.com/office/drawing/2014/main" id="{5283C812-B57A-03C5-F488-FF02EB80EC58}"/>
              </a:ext>
            </a:extLst>
          </p:cNvPr>
          <p:cNvSpPr>
            <a:spLocks noGrp="1"/>
          </p:cNvSpPr>
          <p:nvPr>
            <p:ph type="body" sz="quarter" idx="12" hasCustomPrompt="1"/>
          </p:nvPr>
        </p:nvSpPr>
        <p:spPr>
          <a:xfrm>
            <a:off x="533398" y="2369708"/>
            <a:ext cx="9000567"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bg1"/>
                </a:solidFill>
              </a:defRPr>
            </a:lvl1pPr>
          </a:lstStyle>
          <a:p>
            <a:pPr lvl="0"/>
            <a:r>
              <a:rPr lang="en-US" dirty="0"/>
              <a:t>Optional first line title</a:t>
            </a:r>
          </a:p>
        </p:txBody>
      </p:sp>
    </p:spTree>
    <p:extLst>
      <p:ext uri="{BB962C8B-B14F-4D97-AF65-F5344CB8AC3E}">
        <p14:creationId xmlns:p14="http://schemas.microsoft.com/office/powerpoint/2010/main" val="84566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istics One">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4" hasCustomPrompt="1"/>
          </p:nvPr>
        </p:nvSpPr>
        <p:spPr>
          <a:xfrm>
            <a:off x="413733" y="1196114"/>
            <a:ext cx="6308648" cy="3607748"/>
          </a:xfrm>
        </p:spPr>
        <p:txBody>
          <a:bodyPr anchor="b"/>
          <a:lstStyle>
            <a:lvl1pPr marL="0" indent="0" algn="l">
              <a:buNone/>
              <a:defRPr sz="29700" b="1">
                <a:solidFill>
                  <a:schemeClr val="accent1"/>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13" name="Text Placeholder 12"/>
          <p:cNvSpPr>
            <a:spLocks noGrp="1"/>
          </p:cNvSpPr>
          <p:nvPr>
            <p:ph type="body" sz="quarter" idx="16" hasCustomPrompt="1"/>
          </p:nvPr>
        </p:nvSpPr>
        <p:spPr>
          <a:xfrm>
            <a:off x="544797" y="4365878"/>
            <a:ext cx="11113802"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8" name="Text Placeholder 7">
            <a:extLst>
              <a:ext uri="{FF2B5EF4-FFF2-40B4-BE49-F238E27FC236}">
                <a16:creationId xmlns:a16="http://schemas.microsoft.com/office/drawing/2014/main" id="{33E9438F-1457-D389-48CF-2E33DEA220E6}"/>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 name="Text Placeholder 6">
            <a:extLst>
              <a:ext uri="{FF2B5EF4-FFF2-40B4-BE49-F238E27FC236}">
                <a16:creationId xmlns:a16="http://schemas.microsoft.com/office/drawing/2014/main" id="{84AD1620-E85D-98A1-CB29-6032039337EA}"/>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471590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istics One w/Dark Image">
    <p:bg>
      <p:bgPr>
        <a:solidFill>
          <a:schemeClr val="bg1"/>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C0CE2957-B537-7C5B-6B0E-0F61FD284A59}"/>
              </a:ext>
            </a:extLst>
          </p:cNvPr>
          <p:cNvSpPr>
            <a:spLocks noGrp="1"/>
          </p:cNvSpPr>
          <p:nvPr>
            <p:ph type="pic" sz="quarter" idx="15" hasCustomPrompt="1"/>
          </p:nvPr>
        </p:nvSpPr>
        <p:spPr>
          <a:xfrm>
            <a:off x="0" y="0"/>
            <a:ext cx="12192000" cy="6622784"/>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533400" y="830353"/>
            <a:ext cx="4572000" cy="4572000"/>
          </a:xfrm>
          <a:solidFill>
            <a:schemeClr val="bg1"/>
          </a:solidFill>
        </p:spPr>
        <p:txBody>
          <a:bodyPr lIns="365760" tIns="0" rIns="365760" bIns="365760" anchor="t" anchorCtr="0"/>
          <a:lstStyle>
            <a:lvl1pPr marL="0" indent="0" algn="l">
              <a:buNone/>
              <a:defRPr sz="19800" b="1">
                <a:solidFill>
                  <a:schemeClr val="accent1"/>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13" name="Text Placeholder 12"/>
          <p:cNvSpPr>
            <a:spLocks noGrp="1"/>
          </p:cNvSpPr>
          <p:nvPr>
            <p:ph type="body" sz="quarter" idx="16" hasCustomPrompt="1"/>
          </p:nvPr>
        </p:nvSpPr>
        <p:spPr>
          <a:xfrm>
            <a:off x="981799" y="3472732"/>
            <a:ext cx="3773215" cy="1872984"/>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2" name="Text Placeholder 7">
            <a:extLst>
              <a:ext uri="{FF2B5EF4-FFF2-40B4-BE49-F238E27FC236}">
                <a16:creationId xmlns:a16="http://schemas.microsoft.com/office/drawing/2014/main" id="{C34CB5F7-33CD-C00F-73E9-7F40DAB18E76}"/>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6">
            <a:extLst>
              <a:ext uri="{FF2B5EF4-FFF2-40B4-BE49-F238E27FC236}">
                <a16:creationId xmlns:a16="http://schemas.microsoft.com/office/drawing/2014/main" id="{81DA6A99-741A-D8F9-01E6-33421714DB6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06532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istics One w/Light Image">
    <p:bg>
      <p:bgPr>
        <a:solidFill>
          <a:schemeClr val="bg1"/>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A94BB9E0-29BE-98E0-F1A6-6EDB0E8E43A4}"/>
              </a:ext>
            </a:extLst>
          </p:cNvPr>
          <p:cNvSpPr>
            <a:spLocks noGrp="1"/>
          </p:cNvSpPr>
          <p:nvPr>
            <p:ph type="pic" sz="quarter" idx="15" hasCustomPrompt="1"/>
          </p:nvPr>
        </p:nvSpPr>
        <p:spPr>
          <a:xfrm>
            <a:off x="0" y="0"/>
            <a:ext cx="12192000" cy="6622784"/>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533400" y="830353"/>
            <a:ext cx="4572000" cy="4572000"/>
          </a:xfrm>
          <a:solidFill>
            <a:srgbClr val="061937"/>
          </a:solidFill>
        </p:spPr>
        <p:txBody>
          <a:bodyPr lIns="365760" tIns="0" rIns="365760" bIns="365760" anchor="t" anchorCtr="0"/>
          <a:lstStyle>
            <a:lvl1pPr marL="0" indent="0" algn="l">
              <a:buNone/>
              <a:defRPr sz="19800" b="1">
                <a:solidFill>
                  <a:srgbClr val="00CFEC"/>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13" name="Text Placeholder 12"/>
          <p:cNvSpPr>
            <a:spLocks noGrp="1"/>
          </p:cNvSpPr>
          <p:nvPr>
            <p:ph type="body" sz="quarter" idx="16" hasCustomPrompt="1"/>
          </p:nvPr>
        </p:nvSpPr>
        <p:spPr>
          <a:xfrm>
            <a:off x="981799" y="3472732"/>
            <a:ext cx="3773215" cy="1872984"/>
          </a:xfrm>
        </p:spPr>
        <p:txBody>
          <a:bodyPr/>
          <a:lstStyle>
            <a:lvl1pPr marL="0" indent="0">
              <a:buNone/>
              <a:defRPr sz="2400" baseline="0">
                <a:solidFill>
                  <a:schemeClr val="bg1"/>
                </a:solidFill>
              </a:defRPr>
            </a:lvl1pPr>
          </a:lstStyle>
          <a:p>
            <a:pPr lvl="0"/>
            <a:r>
              <a:rPr lang="en-US" dirty="0"/>
              <a:t>text about statistic. Add percentage sign as needed.</a:t>
            </a:r>
          </a:p>
        </p:txBody>
      </p:sp>
      <p:sp>
        <p:nvSpPr>
          <p:cNvPr id="12" name="Text Placeholder 7">
            <a:extLst>
              <a:ext uri="{FF2B5EF4-FFF2-40B4-BE49-F238E27FC236}">
                <a16:creationId xmlns:a16="http://schemas.microsoft.com/office/drawing/2014/main" id="{C6EF65DB-C999-06EC-03A8-3D9A134622D7}"/>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6">
            <a:extLst>
              <a:ext uri="{FF2B5EF4-FFF2-40B4-BE49-F238E27FC236}">
                <a16:creationId xmlns:a16="http://schemas.microsoft.com/office/drawing/2014/main" id="{A570029F-A05F-D522-AEE9-5DFE4B700569}"/>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407375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istics Tw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E56DB4-D180-45A4-98F0-11408E6B6F63}"/>
              </a:ext>
            </a:extLst>
          </p:cNvPr>
          <p:cNvSpPr>
            <a:spLocks noGrp="1"/>
          </p:cNvSpPr>
          <p:nvPr>
            <p:ph idx="1" hasCustomPrompt="1"/>
          </p:nvPr>
        </p:nvSpPr>
        <p:spPr>
          <a:xfrm>
            <a:off x="987552" y="1368910"/>
            <a:ext cx="4572000" cy="3026627"/>
          </a:xfrm>
          <a:noFill/>
          <a:ln>
            <a:noFill/>
          </a:ln>
        </p:spPr>
        <p:txBody>
          <a:bodyPr lIns="365760" tIns="91440" rIns="365760" bIns="365760">
            <a:noAutofit/>
          </a:bodyPr>
          <a:lstStyle>
            <a:lvl1pPr marL="0" indent="0">
              <a:lnSpc>
                <a:spcPct val="105000"/>
              </a:lnSpc>
              <a:spcBef>
                <a:spcPts val="0"/>
              </a:spcBef>
              <a:buClr>
                <a:schemeClr val="accent2"/>
              </a:buClr>
              <a:buNone/>
              <a:defRPr sz="19900" b="1" baseline="0">
                <a:solidFill>
                  <a:schemeClr val="accent1"/>
                </a:solidFill>
                <a:latin typeface="Times New Roman" panose="02020603050405020304" pitchFamily="18" charset="0"/>
                <a:cs typeface="Times New Roman" panose="02020603050405020304" pitchFamily="18" charset="0"/>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cxnSp>
        <p:nvCxnSpPr>
          <p:cNvPr id="8" name="Straight Connector 7">
            <a:extLst>
              <a:ext uri="{FF2B5EF4-FFF2-40B4-BE49-F238E27FC236}">
                <a16:creationId xmlns:a16="http://schemas.microsoft.com/office/drawing/2014/main" id="{9284F625-11E6-49A3-B79C-16D8599D72A7}"/>
              </a:ext>
            </a:extLst>
          </p:cNvPr>
          <p:cNvCxnSpPr>
            <a:cxnSpLocks/>
          </p:cNvCxnSpPr>
          <p:nvPr userDrawn="1"/>
        </p:nvCxnSpPr>
        <p:spPr>
          <a:xfrm flipH="1">
            <a:off x="6073089" y="1368910"/>
            <a:ext cx="1645" cy="4628209"/>
          </a:xfrm>
          <a:prstGeom prst="line">
            <a:avLst/>
          </a:prstGeom>
          <a:ln w="1270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12">
            <a:extLst>
              <a:ext uri="{FF2B5EF4-FFF2-40B4-BE49-F238E27FC236}">
                <a16:creationId xmlns:a16="http://schemas.microsoft.com/office/drawing/2014/main" id="{5510DD91-1C0C-4B08-B7EA-4F5E8799C4DB}"/>
              </a:ext>
            </a:extLst>
          </p:cNvPr>
          <p:cNvSpPr>
            <a:spLocks noGrp="1"/>
          </p:cNvSpPr>
          <p:nvPr>
            <p:ph type="body" sz="quarter" idx="16" hasCustomPrompt="1"/>
          </p:nvPr>
        </p:nvSpPr>
        <p:spPr>
          <a:xfrm>
            <a:off x="1442569" y="4206240"/>
            <a:ext cx="3808082" cy="1470468"/>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Content Placeholder 2">
            <a:extLst>
              <a:ext uri="{FF2B5EF4-FFF2-40B4-BE49-F238E27FC236}">
                <a16:creationId xmlns:a16="http://schemas.microsoft.com/office/drawing/2014/main" id="{7551D9E7-737A-4B74-BB27-88E0243F1838}"/>
              </a:ext>
            </a:extLst>
          </p:cNvPr>
          <p:cNvSpPr>
            <a:spLocks noGrp="1"/>
          </p:cNvSpPr>
          <p:nvPr>
            <p:ph idx="17" hasCustomPrompt="1"/>
          </p:nvPr>
        </p:nvSpPr>
        <p:spPr>
          <a:xfrm>
            <a:off x="6614321" y="1368910"/>
            <a:ext cx="4572000" cy="3026627"/>
          </a:xfrm>
          <a:noFill/>
          <a:ln>
            <a:noFill/>
          </a:ln>
        </p:spPr>
        <p:txBody>
          <a:bodyPr lIns="365760" tIns="91440" rIns="365760" bIns="365760">
            <a:noAutofit/>
          </a:bodyPr>
          <a:lstStyle>
            <a:lvl1pPr marL="0" indent="0">
              <a:lnSpc>
                <a:spcPct val="105000"/>
              </a:lnSpc>
              <a:spcBef>
                <a:spcPts val="0"/>
              </a:spcBef>
              <a:buClr>
                <a:schemeClr val="accent2"/>
              </a:buClr>
              <a:buNone/>
              <a:defRPr sz="19900" b="1" baseline="0">
                <a:solidFill>
                  <a:schemeClr val="accent1"/>
                </a:solidFill>
                <a:latin typeface="Times New Roman" panose="02020603050405020304" pitchFamily="18" charset="0"/>
                <a:cs typeface="Times New Roman" panose="02020603050405020304" pitchFamily="18" charset="0"/>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12" name="Text Placeholder 12">
            <a:extLst>
              <a:ext uri="{FF2B5EF4-FFF2-40B4-BE49-F238E27FC236}">
                <a16:creationId xmlns:a16="http://schemas.microsoft.com/office/drawing/2014/main" id="{1C67D498-7CF7-4E3B-AE72-0622E898195D}"/>
              </a:ext>
            </a:extLst>
          </p:cNvPr>
          <p:cNvSpPr>
            <a:spLocks noGrp="1"/>
          </p:cNvSpPr>
          <p:nvPr>
            <p:ph type="body" sz="quarter" idx="18" hasCustomPrompt="1"/>
          </p:nvPr>
        </p:nvSpPr>
        <p:spPr>
          <a:xfrm>
            <a:off x="7069338" y="4206240"/>
            <a:ext cx="3808082" cy="1470468"/>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7" name="Text Placeholder 7">
            <a:extLst>
              <a:ext uri="{FF2B5EF4-FFF2-40B4-BE49-F238E27FC236}">
                <a16:creationId xmlns:a16="http://schemas.microsoft.com/office/drawing/2014/main" id="{167620CD-C226-9736-48E1-9759AB88A00E}"/>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4" name="Text Placeholder 4">
            <a:extLst>
              <a:ext uri="{FF2B5EF4-FFF2-40B4-BE49-F238E27FC236}">
                <a16:creationId xmlns:a16="http://schemas.microsoft.com/office/drawing/2014/main" id="{DCFAEF82-1A2F-6D67-0BD2-297C45BD32D9}"/>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A934A5EC-E94E-C710-FE9B-D40B50716099}"/>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6" name="Text Placeholder 6">
            <a:extLst>
              <a:ext uri="{FF2B5EF4-FFF2-40B4-BE49-F238E27FC236}">
                <a16:creationId xmlns:a16="http://schemas.microsoft.com/office/drawing/2014/main" id="{02400BF7-040D-14C9-0B5C-1D1B2DAED2DF}"/>
              </a:ext>
            </a:extLst>
          </p:cNvPr>
          <p:cNvSpPr>
            <a:spLocks noGrp="1"/>
          </p:cNvSpPr>
          <p:nvPr>
            <p:ph type="body" sz="quarter" idx="27"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16427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istics Two w/Dark Imag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F124E40-60A1-5C25-E723-34E2BD029A21}"/>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533400"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061937"/>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533400"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061937"/>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3" name="Text Placeholder 4">
            <a:extLst>
              <a:ext uri="{FF2B5EF4-FFF2-40B4-BE49-F238E27FC236}">
                <a16:creationId xmlns:a16="http://schemas.microsoft.com/office/drawing/2014/main" id="{05D92998-5C65-A3CD-B626-84D2046C44B6}"/>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4F7C3C64-50B9-C3A2-0018-CAB70F8A19DC}"/>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14" name="Text Placeholder 7">
            <a:extLst>
              <a:ext uri="{FF2B5EF4-FFF2-40B4-BE49-F238E27FC236}">
                <a16:creationId xmlns:a16="http://schemas.microsoft.com/office/drawing/2014/main" id="{8B00301C-F89D-BE48-E1F7-65AD6CA45515}"/>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ext Placeholder 6">
            <a:extLst>
              <a:ext uri="{FF2B5EF4-FFF2-40B4-BE49-F238E27FC236}">
                <a16:creationId xmlns:a16="http://schemas.microsoft.com/office/drawing/2014/main" id="{AFF78D3E-76F1-1F6C-D83F-DB2325F2443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39065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4">
          <p15:clr>
            <a:srgbClr val="FBAE40"/>
          </p15:clr>
        </p15:guide>
        <p15:guide id="2" orient="horz" pos="816">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istics Two w/Light Imag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7D341F7-FEBF-D6B4-860D-4A330142841E}"/>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601199" y="1523860"/>
            <a:ext cx="2057400" cy="2057400"/>
          </a:xfrm>
          <a:solidFill>
            <a:srgbClr val="061937"/>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601199" y="3713258"/>
            <a:ext cx="2057400" cy="2057400"/>
          </a:xfrm>
          <a:solidFill>
            <a:schemeClr val="tx2"/>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3" name="Text Placeholder 4">
            <a:extLst>
              <a:ext uri="{FF2B5EF4-FFF2-40B4-BE49-F238E27FC236}">
                <a16:creationId xmlns:a16="http://schemas.microsoft.com/office/drawing/2014/main" id="{F077136E-8A28-2127-5F85-C9D7DE1C97F3}"/>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AB5CC490-D9B2-CCEF-2AD4-B41E20F25836}"/>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14" name="Text Placeholder 7">
            <a:extLst>
              <a:ext uri="{FF2B5EF4-FFF2-40B4-BE49-F238E27FC236}">
                <a16:creationId xmlns:a16="http://schemas.microsoft.com/office/drawing/2014/main" id="{6487348C-3742-2AC1-7612-35BDECFDE6B2}"/>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ext Placeholder 6">
            <a:extLst>
              <a:ext uri="{FF2B5EF4-FFF2-40B4-BE49-F238E27FC236}">
                <a16:creationId xmlns:a16="http://schemas.microsoft.com/office/drawing/2014/main" id="{D69CF425-F853-9C50-8879-F4ADF7C61DCF}"/>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4143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istics Four">
    <p:spTree>
      <p:nvGrpSpPr>
        <p:cNvPr id="1" name=""/>
        <p:cNvGrpSpPr/>
        <p:nvPr/>
      </p:nvGrpSpPr>
      <p:grpSpPr>
        <a:xfrm>
          <a:off x="0" y="0"/>
          <a:ext cx="0" cy="0"/>
          <a:chOff x="0" y="0"/>
          <a:chExt cx="0" cy="0"/>
        </a:xfrm>
      </p:grpSpPr>
      <p:sp>
        <p:nvSpPr>
          <p:cNvPr id="33" name="Text Placeholder 3">
            <a:extLst>
              <a:ext uri="{FF2B5EF4-FFF2-40B4-BE49-F238E27FC236}">
                <a16:creationId xmlns:a16="http://schemas.microsoft.com/office/drawing/2014/main" id="{CAAFFB52-412F-46B1-AAFC-666A599CAEA8}"/>
              </a:ext>
            </a:extLst>
          </p:cNvPr>
          <p:cNvSpPr>
            <a:spLocks noGrp="1"/>
          </p:cNvSpPr>
          <p:nvPr>
            <p:ph type="body" sz="quarter" idx="22" hasCustomPrompt="1"/>
          </p:nvPr>
        </p:nvSpPr>
        <p:spPr>
          <a:xfrm>
            <a:off x="5033205" y="1375138"/>
            <a:ext cx="6625394" cy="1408176"/>
          </a:xfrm>
          <a:solidFill>
            <a:srgbClr val="061937"/>
          </a:solidFill>
          <a:ln w="6350">
            <a:noFill/>
          </a:ln>
        </p:spPr>
        <p:txBody>
          <a:bodyPr lIns="182880" tIns="91440" rIns="4480560" bIns="91440" anchor="ctr" anchorCtr="0"/>
          <a:lstStyle>
            <a:lvl1pPr marL="0" indent="0" algn="r">
              <a:buNone/>
              <a:defRPr sz="8800" b="1">
                <a:solidFill>
                  <a:schemeClr val="accent2"/>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34" name="Text Placeholder 3">
            <a:extLst>
              <a:ext uri="{FF2B5EF4-FFF2-40B4-BE49-F238E27FC236}">
                <a16:creationId xmlns:a16="http://schemas.microsoft.com/office/drawing/2014/main" id="{EEDADF43-3F5B-4993-AFEF-B1B724E1702D}"/>
              </a:ext>
            </a:extLst>
          </p:cNvPr>
          <p:cNvSpPr>
            <a:spLocks noGrp="1"/>
          </p:cNvSpPr>
          <p:nvPr>
            <p:ph type="body" sz="quarter" idx="23" hasCustomPrompt="1"/>
          </p:nvPr>
        </p:nvSpPr>
        <p:spPr>
          <a:xfrm>
            <a:off x="5033205" y="2865769"/>
            <a:ext cx="6625394" cy="1408176"/>
          </a:xfrm>
          <a:solidFill>
            <a:schemeClr val="tx2"/>
          </a:solidFill>
          <a:ln w="6350">
            <a:noFill/>
          </a:ln>
        </p:spPr>
        <p:txBody>
          <a:bodyPr lIns="182880" tIns="91440" rIns="4480560" bIns="91440" anchor="ctr" anchorCtr="0"/>
          <a:lstStyle>
            <a:lvl1pPr marL="0" indent="0" algn="r">
              <a:buNone/>
              <a:defRPr sz="8800" b="1">
                <a:solidFill>
                  <a:schemeClr val="accent2"/>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35" name="Text Placeholder 3">
            <a:extLst>
              <a:ext uri="{FF2B5EF4-FFF2-40B4-BE49-F238E27FC236}">
                <a16:creationId xmlns:a16="http://schemas.microsoft.com/office/drawing/2014/main" id="{74EDA5C6-A749-43D4-BEE5-B90B3E6D69D3}"/>
              </a:ext>
            </a:extLst>
          </p:cNvPr>
          <p:cNvSpPr>
            <a:spLocks noGrp="1"/>
          </p:cNvSpPr>
          <p:nvPr>
            <p:ph type="body" sz="quarter" idx="24" hasCustomPrompt="1"/>
          </p:nvPr>
        </p:nvSpPr>
        <p:spPr>
          <a:xfrm>
            <a:off x="5033205" y="4356400"/>
            <a:ext cx="6625394" cy="1408176"/>
          </a:xfrm>
          <a:solidFill>
            <a:srgbClr val="061937"/>
          </a:solidFill>
          <a:ln w="6350">
            <a:noFill/>
          </a:ln>
        </p:spPr>
        <p:txBody>
          <a:bodyPr lIns="182880" tIns="91440" rIns="4480560" bIns="91440" anchor="ctr" anchorCtr="0"/>
          <a:lstStyle>
            <a:lvl1pPr marL="0" indent="0" algn="r">
              <a:buNone/>
              <a:defRPr sz="8800" b="1" baseline="0">
                <a:solidFill>
                  <a:schemeClr val="accent2"/>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30" name="Text Placeholder 29">
            <a:extLst>
              <a:ext uri="{FF2B5EF4-FFF2-40B4-BE49-F238E27FC236}">
                <a16:creationId xmlns:a16="http://schemas.microsoft.com/office/drawing/2014/main" id="{58102683-399A-474D-A5E4-03316E2F8E3F}"/>
              </a:ext>
            </a:extLst>
          </p:cNvPr>
          <p:cNvSpPr>
            <a:spLocks noGrp="1"/>
          </p:cNvSpPr>
          <p:nvPr>
            <p:ph type="body" sz="quarter" idx="21" hasCustomPrompt="1"/>
          </p:nvPr>
        </p:nvSpPr>
        <p:spPr>
          <a:xfrm>
            <a:off x="7393871" y="1662829"/>
            <a:ext cx="3859721" cy="840895"/>
          </a:xfrm>
        </p:spPr>
        <p:txBody>
          <a:bodyPr anchor="b"/>
          <a:lstStyle>
            <a:lvl1pPr marL="0" indent="0">
              <a:lnSpc>
                <a:spcPct val="100000"/>
              </a:lnSpc>
              <a:spcBef>
                <a:spcPts val="600"/>
              </a:spcBef>
              <a:buNone/>
              <a:defRPr>
                <a:solidFill>
                  <a:schemeClr val="bg1"/>
                </a:solidFill>
              </a:defRPr>
            </a:lvl1pPr>
          </a:lstStyle>
          <a:p>
            <a:pPr lvl="0"/>
            <a:r>
              <a:rPr lang="en-US" dirty="0"/>
              <a:t>text about statistic. Add percentage sign as needed.</a:t>
            </a:r>
          </a:p>
        </p:txBody>
      </p:sp>
      <p:sp>
        <p:nvSpPr>
          <p:cNvPr id="27" name="Text Placeholder 12">
            <a:extLst>
              <a:ext uri="{FF2B5EF4-FFF2-40B4-BE49-F238E27FC236}">
                <a16:creationId xmlns:a16="http://schemas.microsoft.com/office/drawing/2014/main" id="{87CCB4FB-EA2D-4CD3-ABAA-545719E41D58}"/>
              </a:ext>
            </a:extLst>
          </p:cNvPr>
          <p:cNvSpPr>
            <a:spLocks noGrp="1"/>
          </p:cNvSpPr>
          <p:nvPr>
            <p:ph type="body" sz="quarter" idx="19" hasCustomPrompt="1"/>
          </p:nvPr>
        </p:nvSpPr>
        <p:spPr>
          <a:xfrm>
            <a:off x="7393871" y="3149409"/>
            <a:ext cx="3859721" cy="840895"/>
          </a:xfrm>
        </p:spPr>
        <p:txBody>
          <a:bodyPr anchor="b"/>
          <a:lstStyle>
            <a:lvl1pPr marL="0" indent="0">
              <a:lnSpc>
                <a:spcPct val="100000"/>
              </a:lnSpc>
              <a:spcBef>
                <a:spcPts val="600"/>
              </a:spcBef>
              <a:buNone/>
              <a:defRPr sz="2000" baseline="0">
                <a:solidFill>
                  <a:schemeClr val="bg1"/>
                </a:solidFill>
              </a:defRPr>
            </a:lvl1pPr>
          </a:lstStyle>
          <a:p>
            <a:pPr lvl="0"/>
            <a:r>
              <a:rPr lang="en-US" dirty="0"/>
              <a:t>text about statistic. Add percentage sign as needed.</a:t>
            </a:r>
          </a:p>
        </p:txBody>
      </p:sp>
      <p:sp>
        <p:nvSpPr>
          <p:cNvPr id="24" name="Text Placeholder 12">
            <a:extLst>
              <a:ext uri="{FF2B5EF4-FFF2-40B4-BE49-F238E27FC236}">
                <a16:creationId xmlns:a16="http://schemas.microsoft.com/office/drawing/2014/main" id="{C11FE327-B8AB-49FE-91A7-75A18E09D86A}"/>
              </a:ext>
            </a:extLst>
          </p:cNvPr>
          <p:cNvSpPr>
            <a:spLocks noGrp="1"/>
          </p:cNvSpPr>
          <p:nvPr>
            <p:ph type="body" sz="quarter" idx="18" hasCustomPrompt="1"/>
          </p:nvPr>
        </p:nvSpPr>
        <p:spPr>
          <a:xfrm>
            <a:off x="7393871" y="4641967"/>
            <a:ext cx="3859721" cy="840895"/>
          </a:xfrm>
        </p:spPr>
        <p:txBody>
          <a:bodyPr anchor="b"/>
          <a:lstStyle>
            <a:lvl1pPr marL="0" indent="0">
              <a:lnSpc>
                <a:spcPct val="100000"/>
              </a:lnSpc>
              <a:spcBef>
                <a:spcPts val="600"/>
              </a:spcBef>
              <a:buNone/>
              <a:defRPr sz="2000" baseline="0">
                <a:solidFill>
                  <a:schemeClr val="bg1"/>
                </a:solidFill>
              </a:defRPr>
            </a:lvl1pPr>
          </a:lstStyle>
          <a:p>
            <a:pPr lvl="0"/>
            <a:r>
              <a:rPr lang="en-US" dirty="0"/>
              <a:t>text about statistic. Add  percentage sign as needed.</a:t>
            </a:r>
          </a:p>
        </p:txBody>
      </p:sp>
      <p:sp>
        <p:nvSpPr>
          <p:cNvPr id="10" name="Text Placeholder 3">
            <a:extLst>
              <a:ext uri="{FF2B5EF4-FFF2-40B4-BE49-F238E27FC236}">
                <a16:creationId xmlns:a16="http://schemas.microsoft.com/office/drawing/2014/main" id="{35F042F6-20D9-44AD-A24D-B481DB4F090B}"/>
              </a:ext>
            </a:extLst>
          </p:cNvPr>
          <p:cNvSpPr>
            <a:spLocks noGrp="1"/>
          </p:cNvSpPr>
          <p:nvPr>
            <p:ph type="body" sz="quarter" idx="14" hasCustomPrompt="1"/>
          </p:nvPr>
        </p:nvSpPr>
        <p:spPr>
          <a:xfrm>
            <a:off x="533400" y="1375138"/>
            <a:ext cx="4407408" cy="4407408"/>
          </a:xfrm>
          <a:noFill/>
          <a:ln w="12700">
            <a:solidFill>
              <a:schemeClr val="tx1"/>
            </a:solidFill>
          </a:ln>
        </p:spPr>
        <p:txBody>
          <a:bodyPr lIns="365760" tIns="91440" rIns="365760" bIns="365760" anchor="t" anchorCtr="0"/>
          <a:lstStyle>
            <a:lvl1pPr marL="0" indent="0" algn="l">
              <a:buNone/>
              <a:defRPr sz="19800" b="1">
                <a:solidFill>
                  <a:srgbClr val="061937"/>
                </a:solidFill>
                <a:latin typeface="Times New Roman" panose="02020603050405020304" pitchFamily="18" charset="0"/>
                <a:cs typeface="Times New Roman" panose="02020603050405020304" pitchFamily="18" charset="0"/>
              </a:defRPr>
            </a:lvl1pPr>
          </a:lstStyle>
          <a:p>
            <a:pPr lvl="0"/>
            <a:r>
              <a:rPr lang="en-US" dirty="0"/>
              <a:t>00</a:t>
            </a:r>
          </a:p>
        </p:txBody>
      </p:sp>
      <p:sp>
        <p:nvSpPr>
          <p:cNvPr id="11" name="Text Placeholder 12">
            <a:extLst>
              <a:ext uri="{FF2B5EF4-FFF2-40B4-BE49-F238E27FC236}">
                <a16:creationId xmlns:a16="http://schemas.microsoft.com/office/drawing/2014/main" id="{B997DBC5-8B4D-4EF1-803E-6B94641B2BF7}"/>
              </a:ext>
            </a:extLst>
          </p:cNvPr>
          <p:cNvSpPr>
            <a:spLocks noGrp="1"/>
          </p:cNvSpPr>
          <p:nvPr>
            <p:ph type="body" sz="quarter" idx="16" hasCustomPrompt="1"/>
          </p:nvPr>
        </p:nvSpPr>
        <p:spPr>
          <a:xfrm>
            <a:off x="896695" y="4008467"/>
            <a:ext cx="3773215" cy="1756109"/>
          </a:xfrm>
        </p:spPr>
        <p:txBody>
          <a:bodyPr/>
          <a:lstStyle>
            <a:lvl1pPr marL="0" indent="0">
              <a:lnSpc>
                <a:spcPct val="100000"/>
              </a:lnSpc>
              <a:spcBef>
                <a:spcPts val="600"/>
              </a:spcBef>
              <a:buNone/>
              <a:defRPr sz="2400" baseline="0">
                <a:solidFill>
                  <a:srgbClr val="061937"/>
                </a:solidFill>
              </a:defRPr>
            </a:lvl1pPr>
          </a:lstStyle>
          <a:p>
            <a:pPr lvl="0"/>
            <a:r>
              <a:rPr lang="en-US" dirty="0"/>
              <a:t>text about statistic. Add percentage sign above as needed.</a:t>
            </a:r>
          </a:p>
        </p:txBody>
      </p:sp>
      <p:sp>
        <p:nvSpPr>
          <p:cNvPr id="18" name="Text Placeholder 7">
            <a:extLst>
              <a:ext uri="{FF2B5EF4-FFF2-40B4-BE49-F238E27FC236}">
                <a16:creationId xmlns:a16="http://schemas.microsoft.com/office/drawing/2014/main" id="{EBA2F6D7-4C92-6070-C24C-326D635C1832}"/>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3F6ABE49-DB69-E97E-0D80-39AED751DA2D}"/>
              </a:ext>
            </a:extLst>
          </p:cNvPr>
          <p:cNvSpPr>
            <a:spLocks noGrp="1"/>
          </p:cNvSpPr>
          <p:nvPr>
            <p:ph type="body" sz="quarter" idx="36"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4EFC5245-BB11-3562-5017-8B070095E621}"/>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D40EE409-9A7B-F3C6-DF06-42FE85037AB8}"/>
              </a:ext>
            </a:extLst>
          </p:cNvPr>
          <p:cNvSpPr>
            <a:spLocks noGrp="1"/>
          </p:cNvSpPr>
          <p:nvPr>
            <p:ph type="body" sz="quarter" idx="37"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25480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istics Four w/Dark Image">
    <p:bg>
      <p:bgPr>
        <a:solidFill>
          <a:schemeClr val="bg1"/>
        </a:solidFill>
        <a:effectLst/>
      </p:bgPr>
    </p:bg>
    <p:spTree>
      <p:nvGrpSpPr>
        <p:cNvPr id="1" name=""/>
        <p:cNvGrpSpPr/>
        <p:nvPr/>
      </p:nvGrpSpPr>
      <p:grpSpPr>
        <a:xfrm>
          <a:off x="0" y="0"/>
          <a:ext cx="0" cy="0"/>
          <a:chOff x="0" y="0"/>
          <a:chExt cx="0" cy="0"/>
        </a:xfrm>
      </p:grpSpPr>
      <p:sp>
        <p:nvSpPr>
          <p:cNvPr id="12" name="Picture Placeholder 3">
            <a:extLst>
              <a:ext uri="{FF2B5EF4-FFF2-40B4-BE49-F238E27FC236}">
                <a16:creationId xmlns:a16="http://schemas.microsoft.com/office/drawing/2014/main" id="{6001189D-D26D-396C-4155-C6FEAC089FC4}"/>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21" name="Text Placeholder 16">
            <a:extLst>
              <a:ext uri="{FF2B5EF4-FFF2-40B4-BE49-F238E27FC236}">
                <a16:creationId xmlns:a16="http://schemas.microsoft.com/office/drawing/2014/main" id="{A39ACB4D-702D-CF69-2BBB-9C271E724BC5}"/>
              </a:ext>
            </a:extLst>
          </p:cNvPr>
          <p:cNvSpPr>
            <a:spLocks noGrp="1"/>
          </p:cNvSpPr>
          <p:nvPr>
            <p:ph type="body" sz="quarter" idx="21"/>
          </p:nvPr>
        </p:nvSpPr>
        <p:spPr>
          <a:xfrm>
            <a:off x="533400" y="1622179"/>
            <a:ext cx="2057400" cy="2057400"/>
          </a:xfrm>
          <a:solidFill>
            <a:schemeClr val="bg1"/>
          </a:solidFill>
        </p:spPr>
        <p:txBody>
          <a:bodyPr lIns="137160" tIns="137160" rIns="137160" bIns="137160"/>
          <a:lstStyle>
            <a:lvl1pPr marL="0" indent="0">
              <a:lnSpc>
                <a:spcPct val="100000"/>
              </a:lnSpc>
              <a:spcBef>
                <a:spcPts val="600"/>
              </a:spcBef>
              <a:buNone/>
              <a:defRPr sz="2000">
                <a:solidFill>
                  <a:schemeClr val="tx2"/>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2" name="Text Placeholder 16">
            <a:extLst>
              <a:ext uri="{FF2B5EF4-FFF2-40B4-BE49-F238E27FC236}">
                <a16:creationId xmlns:a16="http://schemas.microsoft.com/office/drawing/2014/main" id="{BCF1A6D9-3107-6456-E06A-4E584FC695D2}"/>
              </a:ext>
            </a:extLst>
          </p:cNvPr>
          <p:cNvSpPr>
            <a:spLocks noGrp="1"/>
          </p:cNvSpPr>
          <p:nvPr>
            <p:ph type="body" sz="quarter" idx="23"/>
          </p:nvPr>
        </p:nvSpPr>
        <p:spPr>
          <a:xfrm>
            <a:off x="533400" y="3811577"/>
            <a:ext cx="2057400" cy="2057400"/>
          </a:xfrm>
          <a:solidFill>
            <a:schemeClr val="bg1"/>
          </a:solidFill>
        </p:spPr>
        <p:txBody>
          <a:bodyPr lIns="137160" tIns="137160" rIns="137160" bIns="137160"/>
          <a:lstStyle>
            <a:lvl1pPr marL="0" indent="0">
              <a:lnSpc>
                <a:spcPct val="100000"/>
              </a:lnSpc>
              <a:spcBef>
                <a:spcPts val="600"/>
              </a:spcBef>
              <a:buNone/>
              <a:defRPr sz="2000">
                <a:solidFill>
                  <a:schemeClr val="tx2"/>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8" name="Text Placeholder 16">
            <a:extLst>
              <a:ext uri="{FF2B5EF4-FFF2-40B4-BE49-F238E27FC236}">
                <a16:creationId xmlns:a16="http://schemas.microsoft.com/office/drawing/2014/main" id="{9CAE2530-3867-C5F2-ECB5-E73558476E89}"/>
              </a:ext>
            </a:extLst>
          </p:cNvPr>
          <p:cNvSpPr>
            <a:spLocks noGrp="1"/>
          </p:cNvSpPr>
          <p:nvPr>
            <p:ph type="body" sz="quarter" idx="28"/>
          </p:nvPr>
        </p:nvSpPr>
        <p:spPr>
          <a:xfrm>
            <a:off x="2737285" y="1622179"/>
            <a:ext cx="2057400" cy="2057400"/>
          </a:xfrm>
          <a:solidFill>
            <a:schemeClr val="bg1"/>
          </a:solidFill>
        </p:spPr>
        <p:txBody>
          <a:bodyPr lIns="137160" tIns="137160" rIns="137160" bIns="137160"/>
          <a:lstStyle>
            <a:lvl1pPr marL="0" indent="0">
              <a:lnSpc>
                <a:spcPct val="100000"/>
              </a:lnSpc>
              <a:spcBef>
                <a:spcPts val="600"/>
              </a:spcBef>
              <a:buNone/>
              <a:defRPr sz="2000">
                <a:solidFill>
                  <a:schemeClr val="tx2"/>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9" name="Text Placeholder 16">
            <a:extLst>
              <a:ext uri="{FF2B5EF4-FFF2-40B4-BE49-F238E27FC236}">
                <a16:creationId xmlns:a16="http://schemas.microsoft.com/office/drawing/2014/main" id="{87F09FF3-941E-8378-9AEE-8ED4993EF0D7}"/>
              </a:ext>
            </a:extLst>
          </p:cNvPr>
          <p:cNvSpPr>
            <a:spLocks noGrp="1"/>
          </p:cNvSpPr>
          <p:nvPr>
            <p:ph type="body" sz="quarter" idx="29"/>
          </p:nvPr>
        </p:nvSpPr>
        <p:spPr>
          <a:xfrm>
            <a:off x="2737285" y="3811577"/>
            <a:ext cx="2057400" cy="2057400"/>
          </a:xfrm>
          <a:solidFill>
            <a:schemeClr val="bg1"/>
          </a:solidFill>
        </p:spPr>
        <p:txBody>
          <a:bodyPr lIns="137160" tIns="137160" rIns="137160" bIns="137160"/>
          <a:lstStyle>
            <a:lvl1pPr marL="0" indent="0">
              <a:lnSpc>
                <a:spcPct val="100000"/>
              </a:lnSpc>
              <a:spcBef>
                <a:spcPts val="600"/>
              </a:spcBef>
              <a:buNone/>
              <a:defRPr sz="2000">
                <a:solidFill>
                  <a:schemeClr val="tx2"/>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4" name="Text Placeholder 4">
            <a:extLst>
              <a:ext uri="{FF2B5EF4-FFF2-40B4-BE49-F238E27FC236}">
                <a16:creationId xmlns:a16="http://schemas.microsoft.com/office/drawing/2014/main" id="{ED2EB202-873B-1D94-7C41-4CC6A054E41D}"/>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Title Placeholder 1">
            <a:extLst>
              <a:ext uri="{FF2B5EF4-FFF2-40B4-BE49-F238E27FC236}">
                <a16:creationId xmlns:a16="http://schemas.microsoft.com/office/drawing/2014/main" id="{F34CB55A-9646-1A41-9653-51CBA41EF8B0}"/>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13" name="Text Placeholder 7">
            <a:extLst>
              <a:ext uri="{FF2B5EF4-FFF2-40B4-BE49-F238E27FC236}">
                <a16:creationId xmlns:a16="http://schemas.microsoft.com/office/drawing/2014/main" id="{E9D34246-4C32-BB2F-222F-B10547C28291}"/>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6">
            <a:extLst>
              <a:ext uri="{FF2B5EF4-FFF2-40B4-BE49-F238E27FC236}">
                <a16:creationId xmlns:a16="http://schemas.microsoft.com/office/drawing/2014/main" id="{54739D02-63EE-C206-621D-6084CC64331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476825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tistics Four w/Light Imag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6F67D6F-12AC-3E2E-2147-B0898A421729}"/>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bg1"/>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533400" y="1622179"/>
            <a:ext cx="2057400" cy="2057400"/>
          </a:xfrm>
          <a:solidFill>
            <a:srgbClr val="00CFEC"/>
          </a:solidFill>
        </p:spPr>
        <p:txBody>
          <a:bodyPr lIns="137160" tIns="137160" rIns="137160" bIns="137160"/>
          <a:lstStyle>
            <a:lvl1pPr marL="0" indent="0">
              <a:lnSpc>
                <a:spcPct val="100000"/>
              </a:lnSpc>
              <a:spcBef>
                <a:spcPts val="600"/>
              </a:spcBef>
              <a:buNone/>
              <a:defRPr sz="2000">
                <a:solidFill>
                  <a:srgbClr val="061937"/>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2737285" y="1622179"/>
            <a:ext cx="2057400" cy="2057400"/>
          </a:xfrm>
          <a:solidFill>
            <a:srgbClr val="061937"/>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533400" y="3811577"/>
            <a:ext cx="2057400" cy="2057400"/>
          </a:xfrm>
          <a:solidFill>
            <a:srgbClr val="061937"/>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2737285" y="3811577"/>
            <a:ext cx="2057400" cy="2057400"/>
          </a:xfrm>
          <a:solidFill>
            <a:srgbClr val="00CFEC"/>
          </a:solidFill>
        </p:spPr>
        <p:txBody>
          <a:bodyPr lIns="137160" tIns="137160" rIns="137160" bIns="137160"/>
          <a:lstStyle>
            <a:lvl1pPr marL="0" indent="0">
              <a:lnSpc>
                <a:spcPct val="100000"/>
              </a:lnSpc>
              <a:spcBef>
                <a:spcPts val="600"/>
              </a:spcBef>
              <a:buNone/>
              <a:defRPr sz="2000">
                <a:solidFill>
                  <a:srgbClr val="061937"/>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GB"/>
              <a:t>Click to edit Master text styles</a:t>
            </a:r>
          </a:p>
        </p:txBody>
      </p:sp>
      <p:sp>
        <p:nvSpPr>
          <p:cNvPr id="27" name="Title Placeholder 1">
            <a:extLst>
              <a:ext uri="{FF2B5EF4-FFF2-40B4-BE49-F238E27FC236}">
                <a16:creationId xmlns:a16="http://schemas.microsoft.com/office/drawing/2014/main" id="{E7C30084-780A-F6C3-F9F8-C61409B8F8A2}"/>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2" name="Text Placeholder 4">
            <a:extLst>
              <a:ext uri="{FF2B5EF4-FFF2-40B4-BE49-F238E27FC236}">
                <a16:creationId xmlns:a16="http://schemas.microsoft.com/office/drawing/2014/main" id="{F44539DF-3124-48E1-00F4-84EAF758E19E}"/>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F6AF4DD1-BF48-FF07-C378-DD5AE6B23B3B}"/>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6">
            <a:extLst>
              <a:ext uri="{FF2B5EF4-FFF2-40B4-BE49-F238E27FC236}">
                <a16:creationId xmlns:a16="http://schemas.microsoft.com/office/drawing/2014/main" id="{98DB935E-DC55-2694-8713-B1D68120E1B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826783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3 Content w/ Image Right">
    <p:spTree>
      <p:nvGrpSpPr>
        <p:cNvPr id="1" name=""/>
        <p:cNvGrpSpPr/>
        <p:nvPr/>
      </p:nvGrpSpPr>
      <p:grpSpPr>
        <a:xfrm>
          <a:off x="0" y="0"/>
          <a:ext cx="0" cy="0"/>
          <a:chOff x="0" y="0"/>
          <a:chExt cx="0" cy="0"/>
        </a:xfrm>
      </p:grpSpPr>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Content Placeholder 14">
            <a:extLst>
              <a:ext uri="{FF2B5EF4-FFF2-40B4-BE49-F238E27FC236}">
                <a16:creationId xmlns:a16="http://schemas.microsoft.com/office/drawing/2014/main" id="{7E03DC64-3DD9-0422-BE8A-1C9745FC0D41}"/>
              </a:ext>
            </a:extLst>
          </p:cNvPr>
          <p:cNvSpPr>
            <a:spLocks noGrp="1"/>
          </p:cNvSpPr>
          <p:nvPr>
            <p:ph sz="quarter" idx="20"/>
          </p:nvPr>
        </p:nvSpPr>
        <p:spPr>
          <a:xfrm>
            <a:off x="533400" y="1234107"/>
            <a:ext cx="7170687"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Title Placeholder 1">
            <a:extLst>
              <a:ext uri="{FF2B5EF4-FFF2-40B4-BE49-F238E27FC236}">
                <a16:creationId xmlns:a16="http://schemas.microsoft.com/office/drawing/2014/main" id="{B3B8F372-9024-E80A-E32D-F837B824A2B9}"/>
              </a:ext>
            </a:extLst>
          </p:cNvPr>
          <p:cNvSpPr>
            <a:spLocks noGrp="1"/>
          </p:cNvSpPr>
          <p:nvPr>
            <p:ph type="title"/>
          </p:nvPr>
        </p:nvSpPr>
        <p:spPr>
          <a:xfrm>
            <a:off x="533400"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Text Placeholder 4">
            <a:extLst>
              <a:ext uri="{FF2B5EF4-FFF2-40B4-BE49-F238E27FC236}">
                <a16:creationId xmlns:a16="http://schemas.microsoft.com/office/drawing/2014/main" id="{B5711620-740F-D616-76F7-F25AF1B298EF}"/>
              </a:ext>
            </a:extLst>
          </p:cNvPr>
          <p:cNvSpPr>
            <a:spLocks noGrp="1"/>
          </p:cNvSpPr>
          <p:nvPr>
            <p:ph type="body" sz="quarter" idx="2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Picture Placeholder 7">
            <a:extLst>
              <a:ext uri="{FF2B5EF4-FFF2-40B4-BE49-F238E27FC236}">
                <a16:creationId xmlns:a16="http://schemas.microsoft.com/office/drawing/2014/main" id="{43103C37-45D3-835E-A0AF-5BFC7E905D6A}"/>
              </a:ext>
            </a:extLst>
          </p:cNvPr>
          <p:cNvSpPr>
            <a:spLocks noGrp="1"/>
          </p:cNvSpPr>
          <p:nvPr>
            <p:ph type="pic" sz="quarter" idx="14"/>
          </p:nvPr>
        </p:nvSpPr>
        <p:spPr>
          <a:xfrm>
            <a:off x="7928264" y="0"/>
            <a:ext cx="4263736" cy="6627017"/>
          </a:xfrm>
        </p:spPr>
        <p:txBody>
          <a:bodyPr/>
          <a:lstStyle/>
          <a:p>
            <a:r>
              <a:rPr lang="en-GB"/>
              <a:t>Click icon to add picture</a:t>
            </a:r>
            <a:endParaRPr lang="en-US" dirty="0"/>
          </a:p>
        </p:txBody>
      </p:sp>
      <p:sp>
        <p:nvSpPr>
          <p:cNvPr id="6" name="Text Placeholder 6">
            <a:extLst>
              <a:ext uri="{FF2B5EF4-FFF2-40B4-BE49-F238E27FC236}">
                <a16:creationId xmlns:a16="http://schemas.microsoft.com/office/drawing/2014/main" id="{10985BA7-936F-D9F9-DFEF-6E5E78889CC9}"/>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17611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_BHS">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4601DB3-7B9E-F2A3-44C7-8E7579091288}"/>
              </a:ext>
            </a:extLst>
          </p:cNvPr>
          <p:cNvPicPr>
            <a:picLocks noChangeAspect="1"/>
          </p:cNvPicPr>
          <p:nvPr userDrawn="1"/>
        </p:nvPicPr>
        <p:blipFill>
          <a:blip r:embed="rId2"/>
          <a:stretch>
            <a:fillRect/>
          </a:stretch>
        </p:blipFill>
        <p:spPr>
          <a:xfrm>
            <a:off x="6441515" y="1193800"/>
            <a:ext cx="6184900" cy="5664200"/>
          </a:xfrm>
          <a:prstGeom prst="rect">
            <a:avLst/>
          </a:prstGeom>
        </p:spPr>
      </p:pic>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541309" y="6380957"/>
            <a:ext cx="9207969" cy="193565"/>
          </a:xfrm>
        </p:spPr>
        <p:txBody>
          <a:bodyPr/>
          <a:lstStyle>
            <a:lvl1pPr marL="0" indent="0" algn="l">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pic>
        <p:nvPicPr>
          <p:cNvPr id="15" name="Picture 14">
            <a:extLst>
              <a:ext uri="{FF2B5EF4-FFF2-40B4-BE49-F238E27FC236}">
                <a16:creationId xmlns:a16="http://schemas.microsoft.com/office/drawing/2014/main" id="{5637C17C-8F36-785E-2543-542A3E861755}"/>
              </a:ext>
            </a:extLst>
          </p:cNvPr>
          <p:cNvPicPr>
            <a:picLocks noChangeAspect="1"/>
          </p:cNvPicPr>
          <p:nvPr userDrawn="1"/>
        </p:nvPicPr>
        <p:blipFill>
          <a:blip r:embed="rId3"/>
          <a:stretch>
            <a:fillRect/>
          </a:stretch>
        </p:blipFill>
        <p:spPr>
          <a:xfrm>
            <a:off x="533399" y="533399"/>
            <a:ext cx="2304288" cy="457049"/>
          </a:xfrm>
          <a:prstGeom prst="rect">
            <a:avLst/>
          </a:prstGeom>
        </p:spPr>
      </p:pic>
      <p:sp>
        <p:nvSpPr>
          <p:cNvPr id="16" name="Text Placeholder 13">
            <a:extLst>
              <a:ext uri="{FF2B5EF4-FFF2-40B4-BE49-F238E27FC236}">
                <a16:creationId xmlns:a16="http://schemas.microsoft.com/office/drawing/2014/main" id="{3F999A0D-AF08-E8C3-2427-ECC868A5C234}"/>
              </a:ext>
            </a:extLst>
          </p:cNvPr>
          <p:cNvSpPr>
            <a:spLocks noGrp="1"/>
          </p:cNvSpPr>
          <p:nvPr>
            <p:ph type="body" sz="quarter" idx="14" hasCustomPrompt="1"/>
          </p:nvPr>
        </p:nvSpPr>
        <p:spPr>
          <a:xfrm>
            <a:off x="541308" y="5034538"/>
            <a:ext cx="9000567" cy="958055"/>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9" name="Text Placeholder 11">
            <a:extLst>
              <a:ext uri="{FF2B5EF4-FFF2-40B4-BE49-F238E27FC236}">
                <a16:creationId xmlns:a16="http://schemas.microsoft.com/office/drawing/2014/main" id="{EC6FDD85-3D61-3638-7C19-F0F48C95B735}"/>
              </a:ext>
            </a:extLst>
          </p:cNvPr>
          <p:cNvSpPr>
            <a:spLocks noGrp="1"/>
          </p:cNvSpPr>
          <p:nvPr>
            <p:ph type="body" sz="quarter" idx="13" hasCustomPrompt="1"/>
          </p:nvPr>
        </p:nvSpPr>
        <p:spPr>
          <a:xfrm>
            <a:off x="533399" y="2917750"/>
            <a:ext cx="8210552" cy="1804249"/>
          </a:xfrm>
        </p:spPr>
        <p:txBody>
          <a:bodyPr anchor="t" anchorCtr="0">
            <a:noAutofit/>
          </a:bodyPr>
          <a:lstStyle>
            <a:lvl1pPr marL="0" indent="0">
              <a:lnSpc>
                <a:spcPct val="90000"/>
              </a:lnSpc>
              <a:spcBef>
                <a:spcPts val="0"/>
              </a:spcBef>
              <a:buNone/>
              <a:defRPr sz="6000" b="1" i="0" cap="none" baseline="0">
                <a:solidFill>
                  <a:schemeClr val="accent2"/>
                </a:solidFill>
                <a:latin typeface="Times New Roman" panose="02020603050405020304" pitchFamily="18" charset="0"/>
                <a:cs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Title goes here and </a:t>
            </a:r>
            <a:br>
              <a:rPr lang="en-US" dirty="0"/>
            </a:br>
            <a:r>
              <a:rPr lang="en-US" dirty="0"/>
              <a:t>could be two lines</a:t>
            </a:r>
          </a:p>
        </p:txBody>
      </p:sp>
      <p:sp>
        <p:nvSpPr>
          <p:cNvPr id="20" name="Text Placeholder 4">
            <a:extLst>
              <a:ext uri="{FF2B5EF4-FFF2-40B4-BE49-F238E27FC236}">
                <a16:creationId xmlns:a16="http://schemas.microsoft.com/office/drawing/2014/main" id="{5283C812-B57A-03C5-F488-FF02EB80EC58}"/>
              </a:ext>
            </a:extLst>
          </p:cNvPr>
          <p:cNvSpPr>
            <a:spLocks noGrp="1"/>
          </p:cNvSpPr>
          <p:nvPr>
            <p:ph type="body" sz="quarter" idx="12" hasCustomPrompt="1"/>
          </p:nvPr>
        </p:nvSpPr>
        <p:spPr>
          <a:xfrm>
            <a:off x="533399" y="2369708"/>
            <a:ext cx="8210552"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bg1"/>
                </a:solidFill>
              </a:defRPr>
            </a:lvl1pPr>
          </a:lstStyle>
          <a:p>
            <a:pPr lvl="0"/>
            <a:r>
              <a:rPr lang="en-US" dirty="0"/>
              <a:t>Optional first line title</a:t>
            </a:r>
          </a:p>
        </p:txBody>
      </p:sp>
      <p:sp>
        <p:nvSpPr>
          <p:cNvPr id="3" name="Text Placeholder 2">
            <a:extLst>
              <a:ext uri="{FF2B5EF4-FFF2-40B4-BE49-F238E27FC236}">
                <a16:creationId xmlns:a16="http://schemas.microsoft.com/office/drawing/2014/main" id="{6E909E0E-4C99-63CA-28C7-F0C10F9F73A3}"/>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rgbClr val="004C85"/>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207557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3 Content w/ Image and Sub Right">
    <p:spTree>
      <p:nvGrpSpPr>
        <p:cNvPr id="1" name=""/>
        <p:cNvGrpSpPr/>
        <p:nvPr/>
      </p:nvGrpSpPr>
      <p:grpSpPr>
        <a:xfrm>
          <a:off x="0" y="0"/>
          <a:ext cx="0" cy="0"/>
          <a:chOff x="0" y="0"/>
          <a:chExt cx="0" cy="0"/>
        </a:xfrm>
      </p:grpSpPr>
      <p:sp>
        <p:nvSpPr>
          <p:cNvPr id="17" name="Text Placeholder 3">
            <a:extLst>
              <a:ext uri="{FF2B5EF4-FFF2-40B4-BE49-F238E27FC236}">
                <a16:creationId xmlns:a16="http://schemas.microsoft.com/office/drawing/2014/main" id="{B4B44005-4A65-800A-434B-BEAA6DDEE199}"/>
              </a:ext>
            </a:extLst>
          </p:cNvPr>
          <p:cNvSpPr>
            <a:spLocks noGrp="1"/>
          </p:cNvSpPr>
          <p:nvPr>
            <p:ph type="body" sz="quarter" idx="16" hasCustomPrompt="1"/>
          </p:nvPr>
        </p:nvSpPr>
        <p:spPr>
          <a:xfrm>
            <a:off x="533094" y="1255572"/>
            <a:ext cx="7170995"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5" name="Content Placeholder 14">
            <a:extLst>
              <a:ext uri="{FF2B5EF4-FFF2-40B4-BE49-F238E27FC236}">
                <a16:creationId xmlns:a16="http://schemas.microsoft.com/office/drawing/2014/main" id="{B26CD7AB-7A25-601E-8343-D726210D021A}"/>
              </a:ext>
            </a:extLst>
          </p:cNvPr>
          <p:cNvSpPr>
            <a:spLocks noGrp="1"/>
          </p:cNvSpPr>
          <p:nvPr>
            <p:ph sz="quarter" idx="21"/>
          </p:nvPr>
        </p:nvSpPr>
        <p:spPr>
          <a:xfrm>
            <a:off x="533400" y="1676400"/>
            <a:ext cx="7162795"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0" name="Title Placeholder 1">
            <a:extLst>
              <a:ext uri="{FF2B5EF4-FFF2-40B4-BE49-F238E27FC236}">
                <a16:creationId xmlns:a16="http://schemas.microsoft.com/office/drawing/2014/main" id="{673ECDE9-BF3C-9E4D-7626-138A958BBF13}"/>
              </a:ext>
            </a:extLst>
          </p:cNvPr>
          <p:cNvSpPr>
            <a:spLocks noGrp="1"/>
          </p:cNvSpPr>
          <p:nvPr>
            <p:ph type="title"/>
          </p:nvPr>
        </p:nvSpPr>
        <p:spPr>
          <a:xfrm>
            <a:off x="533400"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Text Placeholder 4">
            <a:extLst>
              <a:ext uri="{FF2B5EF4-FFF2-40B4-BE49-F238E27FC236}">
                <a16:creationId xmlns:a16="http://schemas.microsoft.com/office/drawing/2014/main" id="{2F5AA9FE-4B03-C598-E385-BAE256B2ED9A}"/>
              </a:ext>
            </a:extLst>
          </p:cNvPr>
          <p:cNvSpPr>
            <a:spLocks noGrp="1"/>
          </p:cNvSpPr>
          <p:nvPr>
            <p:ph type="body" sz="quarter" idx="25"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5" name="Picture Placeholder 7">
            <a:extLst>
              <a:ext uri="{FF2B5EF4-FFF2-40B4-BE49-F238E27FC236}">
                <a16:creationId xmlns:a16="http://schemas.microsoft.com/office/drawing/2014/main" id="{0D3501F4-1997-AF77-F954-AAD0D19D40A1}"/>
              </a:ext>
            </a:extLst>
          </p:cNvPr>
          <p:cNvSpPr>
            <a:spLocks noGrp="1"/>
          </p:cNvSpPr>
          <p:nvPr>
            <p:ph type="pic" sz="quarter" idx="14"/>
          </p:nvPr>
        </p:nvSpPr>
        <p:spPr>
          <a:xfrm>
            <a:off x="7928264" y="0"/>
            <a:ext cx="4263736" cy="6627017"/>
          </a:xfrm>
        </p:spPr>
        <p:txBody>
          <a:bodyPr/>
          <a:lstStyle/>
          <a:p>
            <a:r>
              <a:rPr lang="en-GB"/>
              <a:t>Click icon to add picture</a:t>
            </a:r>
            <a:endParaRPr lang="en-US" dirty="0"/>
          </a:p>
        </p:txBody>
      </p:sp>
      <p:sp>
        <p:nvSpPr>
          <p:cNvPr id="6" name="Text Placeholder 6">
            <a:extLst>
              <a:ext uri="{FF2B5EF4-FFF2-40B4-BE49-F238E27FC236}">
                <a16:creationId xmlns:a16="http://schemas.microsoft.com/office/drawing/2014/main" id="{0F8EF90C-B8B2-4AB9-75F4-1AD1C6471504}"/>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21648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3 Content w/ Image Left">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D66875A5-181C-F8D2-7367-A8CF4FF88570}"/>
              </a:ext>
            </a:extLst>
          </p:cNvPr>
          <p:cNvSpPr>
            <a:spLocks noGrp="1"/>
          </p:cNvSpPr>
          <p:nvPr>
            <p:ph type="body" sz="quarter" idx="22" hasCustomPrompt="1"/>
          </p:nvPr>
        </p:nvSpPr>
        <p:spPr>
          <a:xfrm>
            <a:off x="4461674"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4461675"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Content Placeholder 14">
            <a:extLst>
              <a:ext uri="{FF2B5EF4-FFF2-40B4-BE49-F238E27FC236}">
                <a16:creationId xmlns:a16="http://schemas.microsoft.com/office/drawing/2014/main" id="{7E03DC64-3DD9-0422-BE8A-1C9745FC0D41}"/>
              </a:ext>
            </a:extLst>
          </p:cNvPr>
          <p:cNvSpPr>
            <a:spLocks noGrp="1"/>
          </p:cNvSpPr>
          <p:nvPr>
            <p:ph sz="quarter" idx="20"/>
          </p:nvPr>
        </p:nvSpPr>
        <p:spPr>
          <a:xfrm>
            <a:off x="4461674" y="1234107"/>
            <a:ext cx="7170687"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Title Placeholder 1">
            <a:extLst>
              <a:ext uri="{FF2B5EF4-FFF2-40B4-BE49-F238E27FC236}">
                <a16:creationId xmlns:a16="http://schemas.microsoft.com/office/drawing/2014/main" id="{B3B8F372-9024-E80A-E32D-F837B824A2B9}"/>
              </a:ext>
            </a:extLst>
          </p:cNvPr>
          <p:cNvSpPr>
            <a:spLocks noGrp="1"/>
          </p:cNvSpPr>
          <p:nvPr>
            <p:ph type="title"/>
          </p:nvPr>
        </p:nvSpPr>
        <p:spPr>
          <a:xfrm>
            <a:off x="4461674"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Picture Placeholder 7">
            <a:extLst>
              <a:ext uri="{FF2B5EF4-FFF2-40B4-BE49-F238E27FC236}">
                <a16:creationId xmlns:a16="http://schemas.microsoft.com/office/drawing/2014/main" id="{F9ED023F-CFF1-7830-0DD0-BB018109CC16}"/>
              </a:ext>
            </a:extLst>
          </p:cNvPr>
          <p:cNvSpPr>
            <a:spLocks noGrp="1"/>
          </p:cNvSpPr>
          <p:nvPr>
            <p:ph type="pic" sz="quarter" idx="14"/>
          </p:nvPr>
        </p:nvSpPr>
        <p:spPr>
          <a:xfrm>
            <a:off x="0" y="0"/>
            <a:ext cx="4271073" cy="6627017"/>
          </a:xfrm>
        </p:spPr>
        <p:txBody>
          <a:bodyPr/>
          <a:lstStyle/>
          <a:p>
            <a:r>
              <a:rPr lang="en-GB"/>
              <a:t>Click icon to add picture</a:t>
            </a:r>
            <a:endParaRPr lang="en-US" dirty="0"/>
          </a:p>
        </p:txBody>
      </p:sp>
      <p:sp>
        <p:nvSpPr>
          <p:cNvPr id="5" name="Text Placeholder 6">
            <a:extLst>
              <a:ext uri="{FF2B5EF4-FFF2-40B4-BE49-F238E27FC236}">
                <a16:creationId xmlns:a16="http://schemas.microsoft.com/office/drawing/2014/main" id="{30E338D5-8C75-9F6E-8E53-0627BA567AE7}"/>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661601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3 Content w/ Image and Sub Left">
    <p:spTree>
      <p:nvGrpSpPr>
        <p:cNvPr id="1" name=""/>
        <p:cNvGrpSpPr/>
        <p:nvPr/>
      </p:nvGrpSpPr>
      <p:grpSpPr>
        <a:xfrm>
          <a:off x="0" y="0"/>
          <a:ext cx="0" cy="0"/>
          <a:chOff x="0" y="0"/>
          <a:chExt cx="0" cy="0"/>
        </a:xfrm>
      </p:grpSpPr>
      <p:sp>
        <p:nvSpPr>
          <p:cNvPr id="17" name="Text Placeholder 3">
            <a:extLst>
              <a:ext uri="{FF2B5EF4-FFF2-40B4-BE49-F238E27FC236}">
                <a16:creationId xmlns:a16="http://schemas.microsoft.com/office/drawing/2014/main" id="{B4B44005-4A65-800A-434B-BEAA6DDEE199}"/>
              </a:ext>
            </a:extLst>
          </p:cNvPr>
          <p:cNvSpPr>
            <a:spLocks noGrp="1"/>
          </p:cNvSpPr>
          <p:nvPr>
            <p:ph type="body" sz="quarter" idx="16" hasCustomPrompt="1"/>
          </p:nvPr>
        </p:nvSpPr>
        <p:spPr>
          <a:xfrm>
            <a:off x="4460089" y="1255572"/>
            <a:ext cx="7170995"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5" name="Content Placeholder 14">
            <a:extLst>
              <a:ext uri="{FF2B5EF4-FFF2-40B4-BE49-F238E27FC236}">
                <a16:creationId xmlns:a16="http://schemas.microsoft.com/office/drawing/2014/main" id="{B26CD7AB-7A25-601E-8343-D726210D021A}"/>
              </a:ext>
            </a:extLst>
          </p:cNvPr>
          <p:cNvSpPr>
            <a:spLocks noGrp="1"/>
          </p:cNvSpPr>
          <p:nvPr>
            <p:ph sz="quarter" idx="21"/>
          </p:nvPr>
        </p:nvSpPr>
        <p:spPr>
          <a:xfrm>
            <a:off x="4460395" y="1676400"/>
            <a:ext cx="7162795"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5" name="Picture Placeholder 7">
            <a:extLst>
              <a:ext uri="{FF2B5EF4-FFF2-40B4-BE49-F238E27FC236}">
                <a16:creationId xmlns:a16="http://schemas.microsoft.com/office/drawing/2014/main" id="{67D9C7E2-14C6-2EDB-CEA3-F10211F6B5B5}"/>
              </a:ext>
            </a:extLst>
          </p:cNvPr>
          <p:cNvSpPr>
            <a:spLocks noGrp="1"/>
          </p:cNvSpPr>
          <p:nvPr>
            <p:ph type="pic" sz="quarter" idx="14"/>
          </p:nvPr>
        </p:nvSpPr>
        <p:spPr>
          <a:xfrm>
            <a:off x="0" y="0"/>
            <a:ext cx="4271073" cy="6627017"/>
          </a:xfrm>
        </p:spPr>
        <p:txBody>
          <a:bodyPr/>
          <a:lstStyle/>
          <a:p>
            <a:r>
              <a:rPr lang="en-GB"/>
              <a:t>Click icon to add picture</a:t>
            </a:r>
            <a:endParaRPr lang="en-US" dirty="0"/>
          </a:p>
        </p:txBody>
      </p:sp>
      <p:sp>
        <p:nvSpPr>
          <p:cNvPr id="29" name="Text Placeholder 4">
            <a:extLst>
              <a:ext uri="{FF2B5EF4-FFF2-40B4-BE49-F238E27FC236}">
                <a16:creationId xmlns:a16="http://schemas.microsoft.com/office/drawing/2014/main" id="{49956244-97A0-550B-1E8F-29C3E56B2B9D}"/>
              </a:ext>
            </a:extLst>
          </p:cNvPr>
          <p:cNvSpPr>
            <a:spLocks noGrp="1"/>
          </p:cNvSpPr>
          <p:nvPr>
            <p:ph type="body" sz="quarter" idx="22" hasCustomPrompt="1"/>
          </p:nvPr>
        </p:nvSpPr>
        <p:spPr>
          <a:xfrm>
            <a:off x="4461674"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31" name="Text Placeholder 7">
            <a:extLst>
              <a:ext uri="{FF2B5EF4-FFF2-40B4-BE49-F238E27FC236}">
                <a16:creationId xmlns:a16="http://schemas.microsoft.com/office/drawing/2014/main" id="{19D0FEF3-38A7-01A8-EF9C-B40420D3C0CA}"/>
              </a:ext>
            </a:extLst>
          </p:cNvPr>
          <p:cNvSpPr>
            <a:spLocks noGrp="1"/>
          </p:cNvSpPr>
          <p:nvPr>
            <p:ph type="body" sz="quarter" idx="23" hasCustomPrompt="1"/>
          </p:nvPr>
        </p:nvSpPr>
        <p:spPr>
          <a:xfrm>
            <a:off x="4461675"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3" name="Title Placeholder 1">
            <a:extLst>
              <a:ext uri="{FF2B5EF4-FFF2-40B4-BE49-F238E27FC236}">
                <a16:creationId xmlns:a16="http://schemas.microsoft.com/office/drawing/2014/main" id="{B30ECC6E-61FD-525D-CD0A-2913A43A5B4A}"/>
              </a:ext>
            </a:extLst>
          </p:cNvPr>
          <p:cNvSpPr>
            <a:spLocks noGrp="1"/>
          </p:cNvSpPr>
          <p:nvPr>
            <p:ph type="title"/>
          </p:nvPr>
        </p:nvSpPr>
        <p:spPr>
          <a:xfrm>
            <a:off x="4461674"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3" name="Text Placeholder 6">
            <a:extLst>
              <a:ext uri="{FF2B5EF4-FFF2-40B4-BE49-F238E27FC236}">
                <a16:creationId xmlns:a16="http://schemas.microsoft.com/office/drawing/2014/main" id="{C6CD04CB-9D61-D3B2-E7A4-1B27B38CFAD5}"/>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14142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 Content w/ Sidebar">
    <p:spTree>
      <p:nvGrpSpPr>
        <p:cNvPr id="1" name=""/>
        <p:cNvGrpSpPr/>
        <p:nvPr/>
      </p:nvGrpSpPr>
      <p:grpSpPr>
        <a:xfrm>
          <a:off x="0" y="0"/>
          <a:ext cx="0" cy="0"/>
          <a:chOff x="0" y="0"/>
          <a:chExt cx="0" cy="0"/>
        </a:xfrm>
      </p:grpSpPr>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Content Placeholder 14">
            <a:extLst>
              <a:ext uri="{FF2B5EF4-FFF2-40B4-BE49-F238E27FC236}">
                <a16:creationId xmlns:a16="http://schemas.microsoft.com/office/drawing/2014/main" id="{7E03DC64-3DD9-0422-BE8A-1C9745FC0D41}"/>
              </a:ext>
            </a:extLst>
          </p:cNvPr>
          <p:cNvSpPr>
            <a:spLocks noGrp="1"/>
          </p:cNvSpPr>
          <p:nvPr>
            <p:ph sz="quarter" idx="20"/>
          </p:nvPr>
        </p:nvSpPr>
        <p:spPr>
          <a:xfrm>
            <a:off x="533400" y="1234107"/>
            <a:ext cx="7170687"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8" name="Title Placeholder 1">
            <a:extLst>
              <a:ext uri="{FF2B5EF4-FFF2-40B4-BE49-F238E27FC236}">
                <a16:creationId xmlns:a16="http://schemas.microsoft.com/office/drawing/2014/main" id="{B3B8F372-9024-E80A-E32D-F837B824A2B9}"/>
              </a:ext>
            </a:extLst>
          </p:cNvPr>
          <p:cNvSpPr>
            <a:spLocks noGrp="1"/>
          </p:cNvSpPr>
          <p:nvPr>
            <p:ph type="title"/>
          </p:nvPr>
        </p:nvSpPr>
        <p:spPr>
          <a:xfrm>
            <a:off x="533400"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Text Placeholder 4">
            <a:extLst>
              <a:ext uri="{FF2B5EF4-FFF2-40B4-BE49-F238E27FC236}">
                <a16:creationId xmlns:a16="http://schemas.microsoft.com/office/drawing/2014/main" id="{B5711620-740F-D616-76F7-F25AF1B298EF}"/>
              </a:ext>
            </a:extLst>
          </p:cNvPr>
          <p:cNvSpPr>
            <a:spLocks noGrp="1"/>
          </p:cNvSpPr>
          <p:nvPr>
            <p:ph type="body" sz="quarter" idx="2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7" name="Rectangle 6">
            <a:extLst>
              <a:ext uri="{FF2B5EF4-FFF2-40B4-BE49-F238E27FC236}">
                <a16:creationId xmlns:a16="http://schemas.microsoft.com/office/drawing/2014/main" id="{279504DC-5C1E-33AA-4C34-8656375BB928}"/>
              </a:ext>
            </a:extLst>
          </p:cNvPr>
          <p:cNvSpPr/>
          <p:nvPr userDrawn="1"/>
        </p:nvSpPr>
        <p:spPr>
          <a:xfrm>
            <a:off x="7928264" y="0"/>
            <a:ext cx="426373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8" name="Group 7">
            <a:extLst>
              <a:ext uri="{FF2B5EF4-FFF2-40B4-BE49-F238E27FC236}">
                <a16:creationId xmlns:a16="http://schemas.microsoft.com/office/drawing/2014/main" id="{6A40D592-CBBB-F13D-6CE3-299D915E8931}"/>
              </a:ext>
            </a:extLst>
          </p:cNvPr>
          <p:cNvGrpSpPr/>
          <p:nvPr userDrawn="1"/>
        </p:nvGrpSpPr>
        <p:grpSpPr>
          <a:xfrm>
            <a:off x="0" y="6628377"/>
            <a:ext cx="7928264" cy="229621"/>
            <a:chOff x="-4263736" y="6628377"/>
            <a:chExt cx="12192000" cy="229621"/>
          </a:xfrm>
        </p:grpSpPr>
        <p:sp>
          <p:nvSpPr>
            <p:cNvPr id="9" name="Rectangle 8">
              <a:extLst>
                <a:ext uri="{FF2B5EF4-FFF2-40B4-BE49-F238E27FC236}">
                  <a16:creationId xmlns:a16="http://schemas.microsoft.com/office/drawing/2014/main" id="{897D7EEB-CA3E-6475-AB5F-E44353CE2B3B}"/>
                </a:ext>
              </a:extLst>
            </p:cNvPr>
            <p:cNvSpPr/>
            <p:nvPr userDrawn="1"/>
          </p:nvSpPr>
          <p:spPr>
            <a:xfrm>
              <a:off x="-4263736" y="6632123"/>
              <a:ext cx="12192000" cy="225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cxnSp>
          <p:nvCxnSpPr>
            <p:cNvPr id="10" name="Straight Connector 9">
              <a:extLst>
                <a:ext uri="{FF2B5EF4-FFF2-40B4-BE49-F238E27FC236}">
                  <a16:creationId xmlns:a16="http://schemas.microsoft.com/office/drawing/2014/main" id="{639CE541-CEA8-0D4E-B0F6-F66FC230B4A4}"/>
                </a:ext>
              </a:extLst>
            </p:cNvPr>
            <p:cNvCxnSpPr/>
            <p:nvPr userDrawn="1"/>
          </p:nvCxnSpPr>
          <p:spPr>
            <a:xfrm>
              <a:off x="-4263736" y="6628377"/>
              <a:ext cx="12192000" cy="0"/>
            </a:xfrm>
            <a:prstGeom prst="line">
              <a:avLst/>
            </a:prstGeom>
            <a:ln w="9525" cap="rnd">
              <a:solidFill>
                <a:schemeClr val="accent4">
                  <a:alpha val="3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1255B1D2-C280-6217-0208-76C14C9AFF20}"/>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061937"/>
                </a:solidFill>
              </a:rPr>
              <a:t>T. ROWE PRICE</a:t>
            </a:r>
            <a:endParaRPr lang="en-US" sz="700" b="1" kern="700" spc="100" baseline="0" dirty="0">
              <a:solidFill>
                <a:srgbClr val="061937"/>
              </a:solidFill>
            </a:endParaRPr>
          </a:p>
        </p:txBody>
      </p:sp>
      <p:sp>
        <p:nvSpPr>
          <p:cNvPr id="17" name="Content Placeholder 14">
            <a:extLst>
              <a:ext uri="{FF2B5EF4-FFF2-40B4-BE49-F238E27FC236}">
                <a16:creationId xmlns:a16="http://schemas.microsoft.com/office/drawing/2014/main" id="{93E7A65F-DBFA-AAC7-A796-D344D01F7601}"/>
              </a:ext>
            </a:extLst>
          </p:cNvPr>
          <p:cNvSpPr>
            <a:spLocks noGrp="1"/>
          </p:cNvSpPr>
          <p:nvPr>
            <p:ph sz="quarter" idx="26"/>
          </p:nvPr>
        </p:nvSpPr>
        <p:spPr>
          <a:xfrm>
            <a:off x="8443913" y="1255572"/>
            <a:ext cx="3214687" cy="464230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9" name="Straight Connector 18">
            <a:extLst>
              <a:ext uri="{FF2B5EF4-FFF2-40B4-BE49-F238E27FC236}">
                <a16:creationId xmlns:a16="http://schemas.microsoft.com/office/drawing/2014/main" id="{E5161FDB-FAF0-921F-DB57-0267CCD56A8A}"/>
              </a:ext>
            </a:extLst>
          </p:cNvPr>
          <p:cNvCxnSpPr>
            <a:cxnSpLocks/>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0A4D4BBC-6EF7-5D83-6216-E2F8470250F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21" name="Slide Number">
            <a:extLst>
              <a:ext uri="{FF2B5EF4-FFF2-40B4-BE49-F238E27FC236}">
                <a16:creationId xmlns:a16="http://schemas.microsoft.com/office/drawing/2014/main" id="{1608A3D1-0D71-A8D3-C7C7-DA8D98D59F00}"/>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cxnSp>
        <p:nvCxnSpPr>
          <p:cNvPr id="22" name="Straight Connector 21">
            <a:extLst>
              <a:ext uri="{FF2B5EF4-FFF2-40B4-BE49-F238E27FC236}">
                <a16:creationId xmlns:a16="http://schemas.microsoft.com/office/drawing/2014/main" id="{7FCBFECC-BEA6-FDFC-D9AE-D4B271C4E63B}"/>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sp>
        <p:nvSpPr>
          <p:cNvPr id="23" name="Text Placeholder 6">
            <a:extLst>
              <a:ext uri="{FF2B5EF4-FFF2-40B4-BE49-F238E27FC236}">
                <a16:creationId xmlns:a16="http://schemas.microsoft.com/office/drawing/2014/main" id="{E3BA32FE-9958-5E1D-46F9-DFA9CAB57206}"/>
              </a:ext>
            </a:extLst>
          </p:cNvPr>
          <p:cNvSpPr>
            <a:spLocks noGrp="1"/>
          </p:cNvSpPr>
          <p:nvPr>
            <p:ph type="body" sz="quarter" idx="18" hasCustomPrompt="1"/>
          </p:nvPr>
        </p:nvSpPr>
        <p:spPr>
          <a:xfrm>
            <a:off x="1470587" y="6652137"/>
            <a:ext cx="6457677"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727704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3 Content w/ Sidebar and Sub">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27EBDC6-0440-20F7-FBC3-08E64F6190EF}"/>
              </a:ext>
            </a:extLst>
          </p:cNvPr>
          <p:cNvSpPr/>
          <p:nvPr userDrawn="1"/>
        </p:nvSpPr>
        <p:spPr>
          <a:xfrm>
            <a:off x="7928264" y="0"/>
            <a:ext cx="426373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11" name="Group 10">
            <a:extLst>
              <a:ext uri="{FF2B5EF4-FFF2-40B4-BE49-F238E27FC236}">
                <a16:creationId xmlns:a16="http://schemas.microsoft.com/office/drawing/2014/main" id="{8F728073-81FC-699F-F850-36AB05BE060E}"/>
              </a:ext>
            </a:extLst>
          </p:cNvPr>
          <p:cNvGrpSpPr/>
          <p:nvPr userDrawn="1"/>
        </p:nvGrpSpPr>
        <p:grpSpPr>
          <a:xfrm>
            <a:off x="0" y="6628377"/>
            <a:ext cx="7928264" cy="229621"/>
            <a:chOff x="-4263736" y="6628377"/>
            <a:chExt cx="12192000" cy="229621"/>
          </a:xfrm>
        </p:grpSpPr>
        <p:sp>
          <p:nvSpPr>
            <p:cNvPr id="3" name="Rectangle 2">
              <a:extLst>
                <a:ext uri="{FF2B5EF4-FFF2-40B4-BE49-F238E27FC236}">
                  <a16:creationId xmlns:a16="http://schemas.microsoft.com/office/drawing/2014/main" id="{4AD6E823-9309-869E-91FD-F7924ED596B7}"/>
                </a:ext>
              </a:extLst>
            </p:cNvPr>
            <p:cNvSpPr/>
            <p:nvPr userDrawn="1"/>
          </p:nvSpPr>
          <p:spPr>
            <a:xfrm>
              <a:off x="-4263736" y="6632123"/>
              <a:ext cx="12192000" cy="225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cxnSp>
          <p:nvCxnSpPr>
            <p:cNvPr id="9" name="Straight Connector 8">
              <a:extLst>
                <a:ext uri="{FF2B5EF4-FFF2-40B4-BE49-F238E27FC236}">
                  <a16:creationId xmlns:a16="http://schemas.microsoft.com/office/drawing/2014/main" id="{00F945F8-44AD-6FB4-6E78-64BDCA10B0B6}"/>
                </a:ext>
              </a:extLst>
            </p:cNvPr>
            <p:cNvCxnSpPr/>
            <p:nvPr userDrawn="1"/>
          </p:nvCxnSpPr>
          <p:spPr>
            <a:xfrm>
              <a:off x="-4263736" y="6628377"/>
              <a:ext cx="12192000" cy="0"/>
            </a:xfrm>
            <a:prstGeom prst="line">
              <a:avLst/>
            </a:prstGeom>
            <a:ln w="9525" cap="rnd">
              <a:solidFill>
                <a:schemeClr val="accent4">
                  <a:alpha val="35000"/>
                </a:schemeClr>
              </a:solidFill>
            </a:ln>
          </p:spPr>
          <p:style>
            <a:lnRef idx="1">
              <a:schemeClr val="accent1"/>
            </a:lnRef>
            <a:fillRef idx="0">
              <a:schemeClr val="accent1"/>
            </a:fillRef>
            <a:effectRef idx="0">
              <a:schemeClr val="accent1"/>
            </a:effectRef>
            <a:fontRef idx="minor">
              <a:schemeClr val="tx1"/>
            </a:fontRef>
          </p:style>
        </p:cxnSp>
      </p:grpSp>
      <p:sp>
        <p:nvSpPr>
          <p:cNvPr id="17" name="Text Placeholder 3">
            <a:extLst>
              <a:ext uri="{FF2B5EF4-FFF2-40B4-BE49-F238E27FC236}">
                <a16:creationId xmlns:a16="http://schemas.microsoft.com/office/drawing/2014/main" id="{B4B44005-4A65-800A-434B-BEAA6DDEE199}"/>
              </a:ext>
            </a:extLst>
          </p:cNvPr>
          <p:cNvSpPr>
            <a:spLocks noGrp="1"/>
          </p:cNvSpPr>
          <p:nvPr>
            <p:ph type="body" sz="quarter" idx="16" hasCustomPrompt="1"/>
          </p:nvPr>
        </p:nvSpPr>
        <p:spPr>
          <a:xfrm>
            <a:off x="533094" y="1255572"/>
            <a:ext cx="7170995"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5" name="Content Placeholder 14">
            <a:extLst>
              <a:ext uri="{FF2B5EF4-FFF2-40B4-BE49-F238E27FC236}">
                <a16:creationId xmlns:a16="http://schemas.microsoft.com/office/drawing/2014/main" id="{B26CD7AB-7A25-601E-8343-D726210D021A}"/>
              </a:ext>
            </a:extLst>
          </p:cNvPr>
          <p:cNvSpPr>
            <a:spLocks noGrp="1"/>
          </p:cNvSpPr>
          <p:nvPr>
            <p:ph sz="quarter" idx="21"/>
          </p:nvPr>
        </p:nvSpPr>
        <p:spPr>
          <a:xfrm>
            <a:off x="533400" y="1676400"/>
            <a:ext cx="7162795"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0" name="Title Placeholder 1">
            <a:extLst>
              <a:ext uri="{FF2B5EF4-FFF2-40B4-BE49-F238E27FC236}">
                <a16:creationId xmlns:a16="http://schemas.microsoft.com/office/drawing/2014/main" id="{673ECDE9-BF3C-9E4D-7626-138A958BBF13}"/>
              </a:ext>
            </a:extLst>
          </p:cNvPr>
          <p:cNvSpPr>
            <a:spLocks noGrp="1"/>
          </p:cNvSpPr>
          <p:nvPr>
            <p:ph type="title"/>
          </p:nvPr>
        </p:nvSpPr>
        <p:spPr>
          <a:xfrm>
            <a:off x="533400" y="272429"/>
            <a:ext cx="7170687" cy="709874"/>
          </a:xfrm>
          <a:prstGeom prst="rect">
            <a:avLst/>
          </a:prstGeom>
        </p:spPr>
        <p:txBody>
          <a:bodyPr vert="horz" lIns="0" tIns="0" rIns="0" bIns="0" rtlCol="0" anchor="ctr">
            <a:noAutofit/>
          </a:bodyPr>
          <a:lstStyle/>
          <a:p>
            <a:r>
              <a:rPr lang="en-GB"/>
              <a:t>Click to edit Master title style</a:t>
            </a:r>
            <a:endParaRPr lang="en-US" dirty="0"/>
          </a:p>
        </p:txBody>
      </p:sp>
      <p:sp>
        <p:nvSpPr>
          <p:cNvPr id="4" name="Text Placeholder 4">
            <a:extLst>
              <a:ext uri="{FF2B5EF4-FFF2-40B4-BE49-F238E27FC236}">
                <a16:creationId xmlns:a16="http://schemas.microsoft.com/office/drawing/2014/main" id="{2F5AA9FE-4B03-C598-E385-BAE256B2ED9A}"/>
              </a:ext>
            </a:extLst>
          </p:cNvPr>
          <p:cNvSpPr>
            <a:spLocks noGrp="1"/>
          </p:cNvSpPr>
          <p:nvPr>
            <p:ph type="body" sz="quarter" idx="25"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Box 11">
            <a:extLst>
              <a:ext uri="{FF2B5EF4-FFF2-40B4-BE49-F238E27FC236}">
                <a16:creationId xmlns:a16="http://schemas.microsoft.com/office/drawing/2014/main" id="{A30FEE33-5B31-F93A-9E6C-0FCEFCB8089C}"/>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061937"/>
                </a:solidFill>
              </a:rPr>
              <a:t>T. ROWE PRICE</a:t>
            </a:r>
            <a:endParaRPr lang="en-US" sz="700" b="1" kern="700" spc="100" baseline="0" dirty="0">
              <a:solidFill>
                <a:srgbClr val="061937"/>
              </a:solidFill>
            </a:endParaRPr>
          </a:p>
        </p:txBody>
      </p:sp>
      <p:sp>
        <p:nvSpPr>
          <p:cNvPr id="15" name="Content Placeholder 14">
            <a:extLst>
              <a:ext uri="{FF2B5EF4-FFF2-40B4-BE49-F238E27FC236}">
                <a16:creationId xmlns:a16="http://schemas.microsoft.com/office/drawing/2014/main" id="{E365A6F1-D45A-CC56-105F-668E65C69862}"/>
              </a:ext>
            </a:extLst>
          </p:cNvPr>
          <p:cNvSpPr>
            <a:spLocks noGrp="1"/>
          </p:cNvSpPr>
          <p:nvPr>
            <p:ph sz="quarter" idx="26"/>
          </p:nvPr>
        </p:nvSpPr>
        <p:spPr>
          <a:xfrm>
            <a:off x="8443913" y="1255572"/>
            <a:ext cx="3214687" cy="464230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6" name="Straight Connector 15">
            <a:extLst>
              <a:ext uri="{FF2B5EF4-FFF2-40B4-BE49-F238E27FC236}">
                <a16:creationId xmlns:a16="http://schemas.microsoft.com/office/drawing/2014/main" id="{B56F5E9D-CAB1-ABAB-174C-D844F2EA9B0F}"/>
              </a:ext>
            </a:extLst>
          </p:cNvPr>
          <p:cNvCxnSpPr>
            <a:cxnSpLocks/>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661C904D-EEDB-E959-9F8B-FC96D1D6894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20" name="Slide Number">
            <a:extLst>
              <a:ext uri="{FF2B5EF4-FFF2-40B4-BE49-F238E27FC236}">
                <a16:creationId xmlns:a16="http://schemas.microsoft.com/office/drawing/2014/main" id="{EED51630-93CF-4B65-22A9-08B468CEE85F}"/>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cxnSp>
        <p:nvCxnSpPr>
          <p:cNvPr id="21" name="Straight Connector 20">
            <a:extLst>
              <a:ext uri="{FF2B5EF4-FFF2-40B4-BE49-F238E27FC236}">
                <a16:creationId xmlns:a16="http://schemas.microsoft.com/office/drawing/2014/main" id="{83921865-8322-7017-EDFB-DAE7358D22BC}"/>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sp>
        <p:nvSpPr>
          <p:cNvPr id="22" name="Text Placeholder 6">
            <a:extLst>
              <a:ext uri="{FF2B5EF4-FFF2-40B4-BE49-F238E27FC236}">
                <a16:creationId xmlns:a16="http://schemas.microsoft.com/office/drawing/2014/main" id="{69E4419F-DB1C-B1CC-C555-7EFE5DC0D206}"/>
              </a:ext>
            </a:extLst>
          </p:cNvPr>
          <p:cNvSpPr>
            <a:spLocks noGrp="1"/>
          </p:cNvSpPr>
          <p:nvPr>
            <p:ph type="body" sz="quarter" idx="18" hasCustomPrompt="1"/>
          </p:nvPr>
        </p:nvSpPr>
        <p:spPr>
          <a:xfrm>
            <a:off x="1470587" y="6652137"/>
            <a:ext cx="6457677"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8385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act Sheet">
    <p:spTree>
      <p:nvGrpSpPr>
        <p:cNvPr id="1" name=""/>
        <p:cNvGrpSpPr/>
        <p:nvPr/>
      </p:nvGrpSpPr>
      <p:grpSpPr>
        <a:xfrm>
          <a:off x="0" y="0"/>
          <a:ext cx="0" cy="0"/>
          <a:chOff x="0" y="0"/>
          <a:chExt cx="0" cy="0"/>
        </a:xfrm>
      </p:grpSpPr>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Picture Placeholder 7">
            <a:extLst>
              <a:ext uri="{FF2B5EF4-FFF2-40B4-BE49-F238E27FC236}">
                <a16:creationId xmlns:a16="http://schemas.microsoft.com/office/drawing/2014/main" id="{DD2B633B-7685-D97F-C1FE-413F33826A24}"/>
              </a:ext>
            </a:extLst>
          </p:cNvPr>
          <p:cNvSpPr>
            <a:spLocks noGrp="1"/>
          </p:cNvSpPr>
          <p:nvPr>
            <p:ph type="pic" sz="quarter" idx="15"/>
          </p:nvPr>
        </p:nvSpPr>
        <p:spPr>
          <a:xfrm>
            <a:off x="533400" y="1894629"/>
            <a:ext cx="2561939" cy="1695377"/>
          </a:xfrm>
        </p:spPr>
        <p:txBody>
          <a:bodyPr/>
          <a:lstStyle>
            <a:lvl1pPr>
              <a:defRPr>
                <a:solidFill>
                  <a:schemeClr val="accent5"/>
                </a:solidFill>
              </a:defRPr>
            </a:lvl1pPr>
          </a:lstStyle>
          <a:p>
            <a:r>
              <a:rPr lang="en-GB"/>
              <a:t>Click icon to add picture</a:t>
            </a:r>
            <a:endParaRPr lang="en-US"/>
          </a:p>
        </p:txBody>
      </p:sp>
      <p:sp>
        <p:nvSpPr>
          <p:cNvPr id="9" name="Text Placeholder 2">
            <a:extLst>
              <a:ext uri="{FF2B5EF4-FFF2-40B4-BE49-F238E27FC236}">
                <a16:creationId xmlns:a16="http://schemas.microsoft.com/office/drawing/2014/main" id="{34274FCE-8267-60D3-1981-E6A54C1118FF}"/>
              </a:ext>
            </a:extLst>
          </p:cNvPr>
          <p:cNvSpPr>
            <a:spLocks noGrp="1"/>
          </p:cNvSpPr>
          <p:nvPr>
            <p:ph type="body" sz="quarter" idx="10" hasCustomPrompt="1"/>
          </p:nvPr>
        </p:nvSpPr>
        <p:spPr>
          <a:xfrm>
            <a:off x="53545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3" name="Picture Placeholder 7">
            <a:extLst>
              <a:ext uri="{FF2B5EF4-FFF2-40B4-BE49-F238E27FC236}">
                <a16:creationId xmlns:a16="http://schemas.microsoft.com/office/drawing/2014/main" id="{D2603624-BEB8-DD91-568B-27B10FC397FF}"/>
              </a:ext>
            </a:extLst>
          </p:cNvPr>
          <p:cNvSpPr>
            <a:spLocks noGrp="1"/>
          </p:cNvSpPr>
          <p:nvPr>
            <p:ph type="pic" sz="quarter" idx="22"/>
          </p:nvPr>
        </p:nvSpPr>
        <p:spPr>
          <a:xfrm>
            <a:off x="3387135" y="1894629"/>
            <a:ext cx="2561939" cy="1695377"/>
          </a:xfrm>
        </p:spPr>
        <p:txBody>
          <a:bodyPr/>
          <a:lstStyle>
            <a:lvl1pPr>
              <a:defRPr>
                <a:solidFill>
                  <a:schemeClr val="accent5"/>
                </a:solidFill>
              </a:defRPr>
            </a:lvl1pPr>
          </a:lstStyle>
          <a:p>
            <a:r>
              <a:rPr lang="en-GB"/>
              <a:t>Click icon to add picture</a:t>
            </a:r>
            <a:endParaRPr lang="en-US"/>
          </a:p>
        </p:txBody>
      </p:sp>
      <p:sp>
        <p:nvSpPr>
          <p:cNvPr id="14" name="Text Placeholder 2">
            <a:extLst>
              <a:ext uri="{FF2B5EF4-FFF2-40B4-BE49-F238E27FC236}">
                <a16:creationId xmlns:a16="http://schemas.microsoft.com/office/drawing/2014/main" id="{3A40928C-8B7C-1B3A-CDE7-FFE4E3D976C2}"/>
              </a:ext>
            </a:extLst>
          </p:cNvPr>
          <p:cNvSpPr>
            <a:spLocks noGrp="1"/>
          </p:cNvSpPr>
          <p:nvPr>
            <p:ph type="body" sz="quarter" idx="23" hasCustomPrompt="1"/>
          </p:nvPr>
        </p:nvSpPr>
        <p:spPr>
          <a:xfrm>
            <a:off x="338850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6" name="Picture Placeholder 7">
            <a:extLst>
              <a:ext uri="{FF2B5EF4-FFF2-40B4-BE49-F238E27FC236}">
                <a16:creationId xmlns:a16="http://schemas.microsoft.com/office/drawing/2014/main" id="{489207AC-C5F2-30AD-5E3B-CA8554C2A6A3}"/>
              </a:ext>
            </a:extLst>
          </p:cNvPr>
          <p:cNvSpPr>
            <a:spLocks noGrp="1"/>
          </p:cNvSpPr>
          <p:nvPr>
            <p:ph type="pic" sz="quarter" idx="24"/>
          </p:nvPr>
        </p:nvSpPr>
        <p:spPr>
          <a:xfrm>
            <a:off x="6240870" y="1894629"/>
            <a:ext cx="2561939" cy="1695377"/>
          </a:xfrm>
        </p:spPr>
        <p:txBody>
          <a:bodyPr/>
          <a:lstStyle>
            <a:lvl1pPr>
              <a:defRPr>
                <a:solidFill>
                  <a:schemeClr val="accent5"/>
                </a:solidFill>
              </a:defRPr>
            </a:lvl1pPr>
          </a:lstStyle>
          <a:p>
            <a:r>
              <a:rPr lang="en-GB"/>
              <a:t>Click icon to add picture</a:t>
            </a:r>
            <a:endParaRPr lang="en-US" dirty="0"/>
          </a:p>
        </p:txBody>
      </p:sp>
      <p:sp>
        <p:nvSpPr>
          <p:cNvPr id="17" name="Text Placeholder 2">
            <a:extLst>
              <a:ext uri="{FF2B5EF4-FFF2-40B4-BE49-F238E27FC236}">
                <a16:creationId xmlns:a16="http://schemas.microsoft.com/office/drawing/2014/main" id="{16E622DA-6656-A155-57D3-B49FC7BC1A59}"/>
              </a:ext>
            </a:extLst>
          </p:cNvPr>
          <p:cNvSpPr>
            <a:spLocks noGrp="1"/>
          </p:cNvSpPr>
          <p:nvPr>
            <p:ph type="body" sz="quarter" idx="25" hasCustomPrompt="1"/>
          </p:nvPr>
        </p:nvSpPr>
        <p:spPr>
          <a:xfrm>
            <a:off x="624155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8" name="Picture Placeholder 7">
            <a:extLst>
              <a:ext uri="{FF2B5EF4-FFF2-40B4-BE49-F238E27FC236}">
                <a16:creationId xmlns:a16="http://schemas.microsoft.com/office/drawing/2014/main" id="{4DEA6AA4-FBF2-F793-7954-84B68493FBDF}"/>
              </a:ext>
            </a:extLst>
          </p:cNvPr>
          <p:cNvSpPr>
            <a:spLocks noGrp="1"/>
          </p:cNvSpPr>
          <p:nvPr>
            <p:ph type="pic" sz="quarter" idx="29"/>
          </p:nvPr>
        </p:nvSpPr>
        <p:spPr>
          <a:xfrm>
            <a:off x="9094605" y="1894629"/>
            <a:ext cx="2561939" cy="1695377"/>
          </a:xfrm>
        </p:spPr>
        <p:txBody>
          <a:bodyPr/>
          <a:lstStyle>
            <a:lvl1pPr>
              <a:defRPr>
                <a:solidFill>
                  <a:schemeClr val="accent5"/>
                </a:solidFill>
              </a:defRPr>
            </a:lvl1pPr>
          </a:lstStyle>
          <a:p>
            <a:r>
              <a:rPr lang="en-GB"/>
              <a:t>Click icon to add picture</a:t>
            </a:r>
            <a:endParaRPr lang="en-US" dirty="0"/>
          </a:p>
        </p:txBody>
      </p:sp>
      <p:sp>
        <p:nvSpPr>
          <p:cNvPr id="19" name="Text Placeholder 2">
            <a:extLst>
              <a:ext uri="{FF2B5EF4-FFF2-40B4-BE49-F238E27FC236}">
                <a16:creationId xmlns:a16="http://schemas.microsoft.com/office/drawing/2014/main" id="{1A8BA26A-0816-587B-3E58-1C7B62F587BE}"/>
              </a:ext>
            </a:extLst>
          </p:cNvPr>
          <p:cNvSpPr>
            <a:spLocks noGrp="1"/>
          </p:cNvSpPr>
          <p:nvPr>
            <p:ph type="body" sz="quarter" idx="30" hasCustomPrompt="1"/>
          </p:nvPr>
        </p:nvSpPr>
        <p:spPr>
          <a:xfrm>
            <a:off x="9094605"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0" name="Picture Placeholder 7">
            <a:extLst>
              <a:ext uri="{FF2B5EF4-FFF2-40B4-BE49-F238E27FC236}">
                <a16:creationId xmlns:a16="http://schemas.microsoft.com/office/drawing/2014/main" id="{7A541337-A220-1952-1088-03B05759A294}"/>
              </a:ext>
            </a:extLst>
          </p:cNvPr>
          <p:cNvSpPr>
            <a:spLocks noGrp="1"/>
          </p:cNvSpPr>
          <p:nvPr>
            <p:ph type="pic" sz="quarter" idx="31"/>
          </p:nvPr>
        </p:nvSpPr>
        <p:spPr>
          <a:xfrm>
            <a:off x="533400" y="4073052"/>
            <a:ext cx="2561939" cy="1695377"/>
          </a:xfrm>
        </p:spPr>
        <p:txBody>
          <a:bodyPr/>
          <a:lstStyle>
            <a:lvl1pPr>
              <a:defRPr>
                <a:solidFill>
                  <a:schemeClr val="accent5"/>
                </a:solidFill>
              </a:defRPr>
            </a:lvl1pPr>
          </a:lstStyle>
          <a:p>
            <a:r>
              <a:rPr lang="en-GB"/>
              <a:t>Click icon to add picture</a:t>
            </a:r>
            <a:endParaRPr lang="en-US" dirty="0"/>
          </a:p>
        </p:txBody>
      </p:sp>
      <p:sp>
        <p:nvSpPr>
          <p:cNvPr id="21" name="Text Placeholder 2">
            <a:extLst>
              <a:ext uri="{FF2B5EF4-FFF2-40B4-BE49-F238E27FC236}">
                <a16:creationId xmlns:a16="http://schemas.microsoft.com/office/drawing/2014/main" id="{031EDC92-B610-72AD-2DCF-0419B709C364}"/>
              </a:ext>
            </a:extLst>
          </p:cNvPr>
          <p:cNvSpPr>
            <a:spLocks noGrp="1"/>
          </p:cNvSpPr>
          <p:nvPr>
            <p:ph type="body" sz="quarter" idx="32" hasCustomPrompt="1"/>
          </p:nvPr>
        </p:nvSpPr>
        <p:spPr>
          <a:xfrm>
            <a:off x="53545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2" name="Picture Placeholder 7">
            <a:extLst>
              <a:ext uri="{FF2B5EF4-FFF2-40B4-BE49-F238E27FC236}">
                <a16:creationId xmlns:a16="http://schemas.microsoft.com/office/drawing/2014/main" id="{D02F6CDB-5734-B27F-A1C0-D338332E5F9B}"/>
              </a:ext>
            </a:extLst>
          </p:cNvPr>
          <p:cNvSpPr>
            <a:spLocks noGrp="1"/>
          </p:cNvSpPr>
          <p:nvPr>
            <p:ph type="pic" sz="quarter" idx="33"/>
          </p:nvPr>
        </p:nvSpPr>
        <p:spPr>
          <a:xfrm>
            <a:off x="3387135" y="4073052"/>
            <a:ext cx="2561939" cy="1695377"/>
          </a:xfrm>
        </p:spPr>
        <p:txBody>
          <a:bodyPr/>
          <a:lstStyle>
            <a:lvl1pPr>
              <a:defRPr>
                <a:solidFill>
                  <a:schemeClr val="accent5"/>
                </a:solidFill>
              </a:defRPr>
            </a:lvl1pPr>
          </a:lstStyle>
          <a:p>
            <a:r>
              <a:rPr lang="en-GB"/>
              <a:t>Click icon to add picture</a:t>
            </a:r>
            <a:endParaRPr lang="en-US"/>
          </a:p>
        </p:txBody>
      </p:sp>
      <p:sp>
        <p:nvSpPr>
          <p:cNvPr id="23" name="Text Placeholder 2">
            <a:extLst>
              <a:ext uri="{FF2B5EF4-FFF2-40B4-BE49-F238E27FC236}">
                <a16:creationId xmlns:a16="http://schemas.microsoft.com/office/drawing/2014/main" id="{7CFA46C6-B83E-5036-70B7-58A84B2E2C81}"/>
              </a:ext>
            </a:extLst>
          </p:cNvPr>
          <p:cNvSpPr>
            <a:spLocks noGrp="1"/>
          </p:cNvSpPr>
          <p:nvPr>
            <p:ph type="body" sz="quarter" idx="34" hasCustomPrompt="1"/>
          </p:nvPr>
        </p:nvSpPr>
        <p:spPr>
          <a:xfrm>
            <a:off x="338850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4" name="Picture Placeholder 7">
            <a:extLst>
              <a:ext uri="{FF2B5EF4-FFF2-40B4-BE49-F238E27FC236}">
                <a16:creationId xmlns:a16="http://schemas.microsoft.com/office/drawing/2014/main" id="{94A84265-8664-D43A-7748-5896CD9EF533}"/>
              </a:ext>
            </a:extLst>
          </p:cNvPr>
          <p:cNvSpPr>
            <a:spLocks noGrp="1"/>
          </p:cNvSpPr>
          <p:nvPr>
            <p:ph type="pic" sz="quarter" idx="35"/>
          </p:nvPr>
        </p:nvSpPr>
        <p:spPr>
          <a:xfrm>
            <a:off x="6240870" y="4073052"/>
            <a:ext cx="2561939" cy="1695377"/>
          </a:xfrm>
        </p:spPr>
        <p:txBody>
          <a:bodyPr/>
          <a:lstStyle>
            <a:lvl1pPr>
              <a:defRPr>
                <a:solidFill>
                  <a:schemeClr val="accent5"/>
                </a:solidFill>
              </a:defRPr>
            </a:lvl1pPr>
          </a:lstStyle>
          <a:p>
            <a:r>
              <a:rPr lang="en-GB"/>
              <a:t>Click icon to add picture</a:t>
            </a:r>
            <a:endParaRPr lang="en-US" dirty="0"/>
          </a:p>
        </p:txBody>
      </p:sp>
      <p:sp>
        <p:nvSpPr>
          <p:cNvPr id="25" name="Text Placeholder 2">
            <a:extLst>
              <a:ext uri="{FF2B5EF4-FFF2-40B4-BE49-F238E27FC236}">
                <a16:creationId xmlns:a16="http://schemas.microsoft.com/office/drawing/2014/main" id="{25F77604-04CA-E388-6DDE-D65330A6ACAD}"/>
              </a:ext>
            </a:extLst>
          </p:cNvPr>
          <p:cNvSpPr>
            <a:spLocks noGrp="1"/>
          </p:cNvSpPr>
          <p:nvPr>
            <p:ph type="body" sz="quarter" idx="36" hasCustomPrompt="1"/>
          </p:nvPr>
        </p:nvSpPr>
        <p:spPr>
          <a:xfrm>
            <a:off x="624155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6" name="Picture Placeholder 7">
            <a:extLst>
              <a:ext uri="{FF2B5EF4-FFF2-40B4-BE49-F238E27FC236}">
                <a16:creationId xmlns:a16="http://schemas.microsoft.com/office/drawing/2014/main" id="{1C00E2A8-E324-CDC0-D50F-044F4BE9BF29}"/>
              </a:ext>
            </a:extLst>
          </p:cNvPr>
          <p:cNvSpPr>
            <a:spLocks noGrp="1"/>
          </p:cNvSpPr>
          <p:nvPr>
            <p:ph type="pic" sz="quarter" idx="37"/>
          </p:nvPr>
        </p:nvSpPr>
        <p:spPr>
          <a:xfrm>
            <a:off x="9094605" y="4073052"/>
            <a:ext cx="2561939" cy="1695377"/>
          </a:xfrm>
        </p:spPr>
        <p:txBody>
          <a:bodyPr/>
          <a:lstStyle>
            <a:lvl1pPr>
              <a:defRPr>
                <a:solidFill>
                  <a:schemeClr val="accent5"/>
                </a:solidFill>
              </a:defRPr>
            </a:lvl1pPr>
          </a:lstStyle>
          <a:p>
            <a:r>
              <a:rPr lang="en-GB"/>
              <a:t>Click icon to add picture</a:t>
            </a:r>
            <a:endParaRPr lang="en-US" dirty="0"/>
          </a:p>
        </p:txBody>
      </p:sp>
      <p:sp>
        <p:nvSpPr>
          <p:cNvPr id="27" name="Text Placeholder 2">
            <a:extLst>
              <a:ext uri="{FF2B5EF4-FFF2-40B4-BE49-F238E27FC236}">
                <a16:creationId xmlns:a16="http://schemas.microsoft.com/office/drawing/2014/main" id="{AE92BFC8-CBC3-D289-601E-966C770A652D}"/>
              </a:ext>
            </a:extLst>
          </p:cNvPr>
          <p:cNvSpPr>
            <a:spLocks noGrp="1"/>
          </p:cNvSpPr>
          <p:nvPr>
            <p:ph type="body" sz="quarter" idx="38" hasCustomPrompt="1"/>
          </p:nvPr>
        </p:nvSpPr>
        <p:spPr>
          <a:xfrm>
            <a:off x="9094605"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3" name="Text Placeholder 4">
            <a:extLst>
              <a:ext uri="{FF2B5EF4-FFF2-40B4-BE49-F238E27FC236}">
                <a16:creationId xmlns:a16="http://schemas.microsoft.com/office/drawing/2014/main" id="{9BE91CDE-6EE4-EC9C-896F-B0BCB092C030}"/>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E0EA1CFE-C615-090C-8156-418ED67A8D95}"/>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5" name="Text Placeholder 6">
            <a:extLst>
              <a:ext uri="{FF2B5EF4-FFF2-40B4-BE49-F238E27FC236}">
                <a16:creationId xmlns:a16="http://schemas.microsoft.com/office/drawing/2014/main" id="{CF8235CF-39BA-926F-246E-95324F0E893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997745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11" name="Text Placeholder 6">
            <a:extLst>
              <a:ext uri="{FF2B5EF4-FFF2-40B4-BE49-F238E27FC236}">
                <a16:creationId xmlns:a16="http://schemas.microsoft.com/office/drawing/2014/main" id="{EC8690B3-BD4E-634A-B81A-9C84B9B5E1A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78A27852-BBD4-9D40-1C1C-54DCEF350710}"/>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4" name="Title Placeholder 1">
            <a:extLst>
              <a:ext uri="{FF2B5EF4-FFF2-40B4-BE49-F238E27FC236}">
                <a16:creationId xmlns:a16="http://schemas.microsoft.com/office/drawing/2014/main" id="{5FFDAD97-9D3D-4C02-D95F-4D6E0D13392C}"/>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Tree>
    <p:extLst>
      <p:ext uri="{BB962C8B-B14F-4D97-AF65-F5344CB8AC3E}">
        <p14:creationId xmlns:p14="http://schemas.microsoft.com/office/powerpoint/2010/main" val="2153592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Only Slide_Blue">
    <p:bg>
      <p:bgPr>
        <a:solidFill>
          <a:srgbClr val="061937"/>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3BA875-5E24-2E7D-A720-014650F0A11A}"/>
              </a:ext>
            </a:extLst>
          </p:cNvPr>
          <p:cNvSpPr/>
          <p:nvPr userDrawn="1"/>
        </p:nvSpPr>
        <p:spPr>
          <a:xfrm>
            <a:off x="0" y="6632123"/>
            <a:ext cx="12192000" cy="225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bg1"/>
              </a:solidFill>
            </a:endParaRPr>
          </a:p>
        </p:txBody>
      </p:sp>
      <p:sp>
        <p:nvSpPr>
          <p:cNvPr id="6" name="Slide Number">
            <a:extLst>
              <a:ext uri="{FF2B5EF4-FFF2-40B4-BE49-F238E27FC236}">
                <a16:creationId xmlns:a16="http://schemas.microsoft.com/office/drawing/2014/main" id="{3C25C6AC-D7D3-C900-A422-4311BB3F4165}"/>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94266EEB-F967-ED72-DB58-41622CBFB90B}"/>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chemeClr val="bg1"/>
                </a:solidFill>
              </a:rPr>
              <a:t>T. ROWE PRICE</a:t>
            </a:r>
            <a:endParaRPr lang="en-US" sz="700" b="1" kern="700" spc="100" baseline="0" dirty="0">
              <a:solidFill>
                <a:schemeClr val="bg1"/>
              </a:solidFill>
            </a:endParaRPr>
          </a:p>
        </p:txBody>
      </p:sp>
      <p:cxnSp>
        <p:nvCxnSpPr>
          <p:cNvPr id="8" name="Straight Connector 7">
            <a:extLst>
              <a:ext uri="{FF2B5EF4-FFF2-40B4-BE49-F238E27FC236}">
                <a16:creationId xmlns:a16="http://schemas.microsoft.com/office/drawing/2014/main" id="{EDCB135B-9263-A696-6595-C1F49086FE8E}"/>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F96614C-2360-8039-CE33-AA84A060EC60}"/>
              </a:ext>
            </a:extLst>
          </p:cNvPr>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B63DE1E-03A9-6584-42CD-C2689C43866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11" name="Text Placeholder 6">
            <a:extLst>
              <a:ext uri="{FF2B5EF4-FFF2-40B4-BE49-F238E27FC236}">
                <a16:creationId xmlns:a16="http://schemas.microsoft.com/office/drawing/2014/main" id="{EC8690B3-BD4E-634A-B81A-9C84B9B5E1A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4">
            <a:extLst>
              <a:ext uri="{FF2B5EF4-FFF2-40B4-BE49-F238E27FC236}">
                <a16:creationId xmlns:a16="http://schemas.microsoft.com/office/drawing/2014/main" id="{78A27852-BBD4-9D40-1C1C-54DCEF350710}"/>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bg1"/>
                </a:solidFill>
              </a:defRPr>
            </a:lvl1pPr>
          </a:lstStyle>
          <a:p>
            <a:pPr lvl="0"/>
            <a:r>
              <a:rPr lang="en-US" dirty="0"/>
              <a:t>As of date</a:t>
            </a:r>
          </a:p>
        </p:txBody>
      </p:sp>
      <p:sp>
        <p:nvSpPr>
          <p:cNvPr id="4" name="Title Placeholder 1">
            <a:extLst>
              <a:ext uri="{FF2B5EF4-FFF2-40B4-BE49-F238E27FC236}">
                <a16:creationId xmlns:a16="http://schemas.microsoft.com/office/drawing/2014/main" id="{5FFDAD97-9D3D-4C02-D95F-4D6E0D13392C}"/>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lvl1pPr>
              <a:defRPr>
                <a:solidFill>
                  <a:schemeClr val="bg1"/>
                </a:solidFill>
              </a:defRPr>
            </a:lvl1pPr>
          </a:lstStyle>
          <a:p>
            <a:r>
              <a:rPr lang="en-GB"/>
              <a:t>Click to edit Master title style</a:t>
            </a:r>
            <a:endParaRPr lang="en-US" dirty="0"/>
          </a:p>
        </p:txBody>
      </p:sp>
    </p:spTree>
    <p:extLst>
      <p:ext uri="{BB962C8B-B14F-4D97-AF65-F5344CB8AC3E}">
        <p14:creationId xmlns:p14="http://schemas.microsoft.com/office/powerpoint/2010/main" val="2549720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95FA026-8115-878D-B41E-33A255145B93}"/>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 name="Text Placeholder 6">
            <a:extLst>
              <a:ext uri="{FF2B5EF4-FFF2-40B4-BE49-F238E27FC236}">
                <a16:creationId xmlns:a16="http://schemas.microsoft.com/office/drawing/2014/main" id="{566D8C5A-AB83-7D45-C9E6-64437B90AB52}"/>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902911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Blank Slide_Blue">
    <p:bg>
      <p:bgPr>
        <a:solidFill>
          <a:srgbClr val="061937"/>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FBF44E-0A40-6946-8ABF-611010DE9EDB}"/>
              </a:ext>
            </a:extLst>
          </p:cNvPr>
          <p:cNvSpPr/>
          <p:nvPr userDrawn="1"/>
        </p:nvSpPr>
        <p:spPr>
          <a:xfrm>
            <a:off x="0" y="6632123"/>
            <a:ext cx="12192000" cy="225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bg1"/>
              </a:solidFill>
            </a:endParaRPr>
          </a:p>
        </p:txBody>
      </p:sp>
      <p:sp>
        <p:nvSpPr>
          <p:cNvPr id="4" name="Slide Number">
            <a:extLst>
              <a:ext uri="{FF2B5EF4-FFF2-40B4-BE49-F238E27FC236}">
                <a16:creationId xmlns:a16="http://schemas.microsoft.com/office/drawing/2014/main" id="{AD9D4ECC-3436-20BB-E28B-FB2AEF887F3D}"/>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333C82F0-2522-0C5C-B447-1422AEA2CCA8}"/>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chemeClr val="bg1"/>
                </a:solidFill>
              </a:rPr>
              <a:t>T. ROWE PRICE</a:t>
            </a:r>
            <a:endParaRPr lang="en-US" sz="700" b="1" kern="700" spc="100" baseline="0" dirty="0">
              <a:solidFill>
                <a:schemeClr val="bg1"/>
              </a:solidFill>
            </a:endParaRPr>
          </a:p>
        </p:txBody>
      </p:sp>
      <p:cxnSp>
        <p:nvCxnSpPr>
          <p:cNvPr id="7" name="Straight Connector 6">
            <a:extLst>
              <a:ext uri="{FF2B5EF4-FFF2-40B4-BE49-F238E27FC236}">
                <a16:creationId xmlns:a16="http://schemas.microsoft.com/office/drawing/2014/main" id="{15971521-FAA0-6B70-4509-37D58CE0EAD9}"/>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777D64B-4C3C-6E33-BB1E-53ECC1391754}"/>
              </a:ext>
            </a:extLst>
          </p:cNvPr>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C4F9476C-DB7E-71C6-A870-AE6E1E81B4A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6" name="Text Placeholder 6">
            <a:extLst>
              <a:ext uri="{FF2B5EF4-FFF2-40B4-BE49-F238E27FC236}">
                <a16:creationId xmlns:a16="http://schemas.microsoft.com/office/drawing/2014/main" id="{F2D3A444-045F-3A4A-885B-F8AB28309137}"/>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8" name="Text Placeholder 7">
            <a:extLst>
              <a:ext uri="{FF2B5EF4-FFF2-40B4-BE49-F238E27FC236}">
                <a16:creationId xmlns:a16="http://schemas.microsoft.com/office/drawing/2014/main" id="{995FA026-8115-878D-B41E-33A255145B93}"/>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36475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accent1"/>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7700434" y="4449763"/>
            <a:ext cx="3958166"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a:t>
            </a:r>
          </a:p>
        </p:txBody>
      </p:sp>
      <p:sp>
        <p:nvSpPr>
          <p:cNvPr id="7" name="Text Placeholder 6">
            <a:extLst>
              <a:ext uri="{FF2B5EF4-FFF2-40B4-BE49-F238E27FC236}">
                <a16:creationId xmlns:a16="http://schemas.microsoft.com/office/drawing/2014/main" id="{0D0C16C2-A491-43E6-9A92-A1108B7C3C80}"/>
              </a:ext>
            </a:extLst>
          </p:cNvPr>
          <p:cNvSpPr>
            <a:spLocks noGrp="1"/>
          </p:cNvSpPr>
          <p:nvPr>
            <p:ph type="body" sz="quarter" idx="16" hasCustomPrompt="1"/>
          </p:nvPr>
        </p:nvSpPr>
        <p:spPr>
          <a:xfrm>
            <a:off x="533400" y="6380958"/>
            <a:ext cx="8699043" cy="171595"/>
          </a:xfrm>
        </p:spPr>
        <p:txBody>
          <a:bodyPr/>
          <a:lstStyle>
            <a:lvl1pPr marL="0" indent="0" algn="l">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16" name="Text Placeholder 2">
            <a:extLst>
              <a:ext uri="{FF2B5EF4-FFF2-40B4-BE49-F238E27FC236}">
                <a16:creationId xmlns:a16="http://schemas.microsoft.com/office/drawing/2014/main" id="{EE20FEA3-1E9C-1706-A508-7FF76CBEA3DA}"/>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4" name="Title 1">
            <a:extLst>
              <a:ext uri="{FF2B5EF4-FFF2-40B4-BE49-F238E27FC236}">
                <a16:creationId xmlns:a16="http://schemas.microsoft.com/office/drawing/2014/main" id="{FD9EED93-BBE2-3764-9BE9-74A8B27CD01A}"/>
              </a:ext>
            </a:extLst>
          </p:cNvPr>
          <p:cNvSpPr>
            <a:spLocks noGrp="1"/>
          </p:cNvSpPr>
          <p:nvPr>
            <p:ph type="ctrTitle" hasCustomPrompt="1"/>
          </p:nvPr>
        </p:nvSpPr>
        <p:spPr>
          <a:xfrm>
            <a:off x="533400" y="2663864"/>
            <a:ext cx="10269440" cy="1428414"/>
          </a:xfrm>
          <a:prstGeom prst="rect">
            <a:avLst/>
          </a:prstGeom>
        </p:spPr>
        <p:txBody>
          <a:bodyPr anchor="t">
            <a:noAutofit/>
          </a:bodyPr>
          <a:lstStyle>
            <a:lvl1pPr>
              <a:lnSpc>
                <a:spcPct val="90000"/>
              </a:lnSpc>
              <a:defRPr sz="5400" b="1" cap="none" baseline="0">
                <a:solidFill>
                  <a:schemeClr val="accent2"/>
                </a:solidFill>
                <a:latin typeface="Times New Roman" panose="02020603050405020304" pitchFamily="18" charset="0"/>
                <a:cs typeface="Times New Roman" panose="02020603050405020304" pitchFamily="18" charset="0"/>
              </a:defRPr>
            </a:lvl1pPr>
          </a:lstStyle>
          <a:p>
            <a:r>
              <a:rPr lang="en-US" dirty="0"/>
              <a:t>Divider Slide Title </a:t>
            </a:r>
            <a:br>
              <a:rPr lang="en-US" dirty="0"/>
            </a:br>
            <a:r>
              <a:rPr lang="en-US" dirty="0"/>
              <a:t>Two Lines Max</a:t>
            </a:r>
          </a:p>
        </p:txBody>
      </p:sp>
      <p:pic>
        <p:nvPicPr>
          <p:cNvPr id="5" name="Picture 4">
            <a:extLst>
              <a:ext uri="{FF2B5EF4-FFF2-40B4-BE49-F238E27FC236}">
                <a16:creationId xmlns:a16="http://schemas.microsoft.com/office/drawing/2014/main" id="{0258F1B1-07B6-BA96-8201-52AB5AE0E298}"/>
              </a:ext>
            </a:extLst>
          </p:cNvPr>
          <p:cNvPicPr>
            <a:picLocks noChangeAspect="1"/>
          </p:cNvPicPr>
          <p:nvPr userDrawn="1"/>
        </p:nvPicPr>
        <p:blipFill>
          <a:blip r:embed="rId2"/>
          <a:stretch>
            <a:fillRect/>
          </a:stretch>
        </p:blipFill>
        <p:spPr>
          <a:xfrm>
            <a:off x="533401" y="563126"/>
            <a:ext cx="594360" cy="594360"/>
          </a:xfrm>
          <a:prstGeom prst="rect">
            <a:avLst/>
          </a:prstGeom>
        </p:spPr>
      </p:pic>
      <p:sp>
        <p:nvSpPr>
          <p:cNvPr id="8" name="Text Placeholder 4">
            <a:extLst>
              <a:ext uri="{FF2B5EF4-FFF2-40B4-BE49-F238E27FC236}">
                <a16:creationId xmlns:a16="http://schemas.microsoft.com/office/drawing/2014/main" id="{BF5E80E0-4EC9-4014-334B-64C3232AB2D3}"/>
              </a:ext>
            </a:extLst>
          </p:cNvPr>
          <p:cNvSpPr>
            <a:spLocks noGrp="1"/>
          </p:cNvSpPr>
          <p:nvPr>
            <p:ph type="body" sz="quarter" idx="12" hasCustomPrompt="1"/>
          </p:nvPr>
        </p:nvSpPr>
        <p:spPr>
          <a:xfrm>
            <a:off x="533398" y="2148501"/>
            <a:ext cx="9000567"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bg1"/>
                </a:solidFill>
              </a:defRPr>
            </a:lvl1pPr>
          </a:lstStyle>
          <a:p>
            <a:pPr lvl="0"/>
            <a:r>
              <a:rPr lang="en-US" dirty="0"/>
              <a:t>Optional first line title</a:t>
            </a:r>
          </a:p>
        </p:txBody>
      </p:sp>
    </p:spTree>
    <p:extLst>
      <p:ext uri="{BB962C8B-B14F-4D97-AF65-F5344CB8AC3E}">
        <p14:creationId xmlns:p14="http://schemas.microsoft.com/office/powerpoint/2010/main" val="3558812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hank You_White">
    <p:spTree>
      <p:nvGrpSpPr>
        <p:cNvPr id="1" name=""/>
        <p:cNvGrpSpPr/>
        <p:nvPr/>
      </p:nvGrpSpPr>
      <p:grpSpPr>
        <a:xfrm>
          <a:off x="0" y="0"/>
          <a:ext cx="0" cy="0"/>
          <a:chOff x="0" y="0"/>
          <a:chExt cx="0" cy="0"/>
        </a:xfrm>
      </p:grpSpPr>
      <p:sp>
        <p:nvSpPr>
          <p:cNvPr id="5" name="Title 12"/>
          <p:cNvSpPr txBox="1">
            <a:spLocks/>
          </p:cNvSpPr>
          <p:nvPr/>
        </p:nvSpPr>
        <p:spPr bwMode="auto">
          <a:xfrm>
            <a:off x="681599" y="3705469"/>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8800" b="1" dirty="0">
                <a:solidFill>
                  <a:srgbClr val="061937"/>
                </a:solidFill>
                <a:latin typeface="Times New Roman" panose="02020603050405020304" pitchFamily="18" charset="0"/>
                <a:cs typeface="Times New Roman" panose="02020603050405020304" pitchFamily="18" charset="0"/>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tx1"/>
                </a:solidFill>
              </a:defRPr>
            </a:lvl1pPr>
          </a:lstStyle>
          <a:p>
            <a:pPr lvl="0"/>
            <a:r>
              <a:rPr lang="en-US" dirty="0"/>
              <a:t>CID</a:t>
            </a:r>
            <a:br>
              <a:rPr lang="en-US" dirty="0"/>
            </a:br>
            <a:r>
              <a:rPr lang="en-US" dirty="0"/>
              <a:t>LRN</a:t>
            </a:r>
          </a:p>
        </p:txBody>
      </p:sp>
      <p:pic>
        <p:nvPicPr>
          <p:cNvPr id="2" name="Picture 1">
            <a:extLst>
              <a:ext uri="{FF2B5EF4-FFF2-40B4-BE49-F238E27FC236}">
                <a16:creationId xmlns:a16="http://schemas.microsoft.com/office/drawing/2014/main" id="{8AC6ECD4-C83E-5FC1-D18B-61748888A884}"/>
              </a:ext>
            </a:extLst>
          </p:cNvPr>
          <p:cNvPicPr>
            <a:picLocks noChangeAspect="1"/>
          </p:cNvPicPr>
          <p:nvPr userDrawn="1"/>
        </p:nvPicPr>
        <p:blipFill>
          <a:blip r:embed="rId2"/>
          <a:stretch>
            <a:fillRect/>
          </a:stretch>
        </p:blipFill>
        <p:spPr>
          <a:xfrm>
            <a:off x="533399" y="533399"/>
            <a:ext cx="2305049" cy="457200"/>
          </a:xfrm>
          <a:prstGeom prst="rect">
            <a:avLst/>
          </a:prstGeom>
        </p:spPr>
      </p:pic>
    </p:spTree>
    <p:extLst>
      <p:ext uri="{BB962C8B-B14F-4D97-AF65-F5344CB8AC3E}">
        <p14:creationId xmlns:p14="http://schemas.microsoft.com/office/powerpoint/2010/main" val="815281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hank You_Blue">
    <p:bg>
      <p:bgPr>
        <a:solidFill>
          <a:schemeClr val="accent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sp>
        <p:nvSpPr>
          <p:cNvPr id="2" name="Title 12">
            <a:extLst>
              <a:ext uri="{FF2B5EF4-FFF2-40B4-BE49-F238E27FC236}">
                <a16:creationId xmlns:a16="http://schemas.microsoft.com/office/drawing/2014/main" id="{9E335CE9-A879-F83B-6B6A-C36D124E291A}"/>
              </a:ext>
            </a:extLst>
          </p:cNvPr>
          <p:cNvSpPr txBox="1">
            <a:spLocks/>
          </p:cNvSpPr>
          <p:nvPr userDrawn="1"/>
        </p:nvSpPr>
        <p:spPr bwMode="auto">
          <a:xfrm>
            <a:off x="681599" y="3705469"/>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8800" b="1" dirty="0">
                <a:solidFill>
                  <a:srgbClr val="00CFEC"/>
                </a:solidFill>
                <a:latin typeface="Times New Roman" panose="02020603050405020304" pitchFamily="18" charset="0"/>
                <a:cs typeface="Times New Roman" panose="02020603050405020304" pitchFamily="18" charset="0"/>
              </a:rPr>
              <a:t>Thank You</a:t>
            </a:r>
          </a:p>
        </p:txBody>
      </p:sp>
      <p:pic>
        <p:nvPicPr>
          <p:cNvPr id="4" name="Picture 3">
            <a:extLst>
              <a:ext uri="{FF2B5EF4-FFF2-40B4-BE49-F238E27FC236}">
                <a16:creationId xmlns:a16="http://schemas.microsoft.com/office/drawing/2014/main" id="{36737175-F49C-6B53-A8C4-572D533E35D5}"/>
              </a:ext>
            </a:extLst>
          </p:cNvPr>
          <p:cNvPicPr>
            <a:picLocks noChangeAspect="1"/>
          </p:cNvPicPr>
          <p:nvPr userDrawn="1"/>
        </p:nvPicPr>
        <p:blipFill>
          <a:blip r:embed="rId2"/>
          <a:stretch>
            <a:fillRect/>
          </a:stretch>
        </p:blipFill>
        <p:spPr>
          <a:xfrm>
            <a:off x="533399" y="533399"/>
            <a:ext cx="2304288" cy="457049"/>
          </a:xfrm>
          <a:prstGeom prst="rect">
            <a:avLst/>
          </a:prstGeom>
        </p:spPr>
      </p:pic>
    </p:spTree>
    <p:extLst>
      <p:ext uri="{BB962C8B-B14F-4D97-AF65-F5344CB8AC3E}">
        <p14:creationId xmlns:p14="http://schemas.microsoft.com/office/powerpoint/2010/main" val="881971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hank You_BHS">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B5FF54-9FA7-D951-ABBF-9C73A54DFE9E}"/>
              </a:ext>
            </a:extLst>
          </p:cNvPr>
          <p:cNvPicPr>
            <a:picLocks noChangeAspect="1"/>
          </p:cNvPicPr>
          <p:nvPr userDrawn="1"/>
        </p:nvPicPr>
        <p:blipFill>
          <a:blip r:embed="rId2"/>
          <a:stretch>
            <a:fillRect/>
          </a:stretch>
        </p:blipFill>
        <p:spPr>
          <a:xfrm>
            <a:off x="6441515" y="1193800"/>
            <a:ext cx="6184900" cy="5664200"/>
          </a:xfrm>
          <a:prstGeom prst="rect">
            <a:avLst/>
          </a:prstGeom>
        </p:spPr>
      </p:pic>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sp>
        <p:nvSpPr>
          <p:cNvPr id="2" name="Title 12">
            <a:extLst>
              <a:ext uri="{FF2B5EF4-FFF2-40B4-BE49-F238E27FC236}">
                <a16:creationId xmlns:a16="http://schemas.microsoft.com/office/drawing/2014/main" id="{9E335CE9-A879-F83B-6B6A-C36D124E291A}"/>
              </a:ext>
            </a:extLst>
          </p:cNvPr>
          <p:cNvSpPr txBox="1">
            <a:spLocks/>
          </p:cNvSpPr>
          <p:nvPr userDrawn="1"/>
        </p:nvSpPr>
        <p:spPr bwMode="auto">
          <a:xfrm>
            <a:off x="681599" y="3705469"/>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8800" b="1" dirty="0">
                <a:solidFill>
                  <a:srgbClr val="00CFEC"/>
                </a:solidFill>
                <a:latin typeface="Times New Roman" panose="02020603050405020304" pitchFamily="18" charset="0"/>
                <a:cs typeface="Times New Roman" panose="02020603050405020304" pitchFamily="18" charset="0"/>
              </a:rPr>
              <a:t>Thank You</a:t>
            </a:r>
          </a:p>
        </p:txBody>
      </p:sp>
      <p:pic>
        <p:nvPicPr>
          <p:cNvPr id="4" name="Picture 3">
            <a:extLst>
              <a:ext uri="{FF2B5EF4-FFF2-40B4-BE49-F238E27FC236}">
                <a16:creationId xmlns:a16="http://schemas.microsoft.com/office/drawing/2014/main" id="{36737175-F49C-6B53-A8C4-572D533E35D5}"/>
              </a:ext>
            </a:extLst>
          </p:cNvPr>
          <p:cNvPicPr>
            <a:picLocks noChangeAspect="1"/>
          </p:cNvPicPr>
          <p:nvPr userDrawn="1"/>
        </p:nvPicPr>
        <p:blipFill>
          <a:blip r:embed="rId3"/>
          <a:stretch>
            <a:fillRect/>
          </a:stretch>
        </p:blipFill>
        <p:spPr>
          <a:xfrm>
            <a:off x="533399" y="533399"/>
            <a:ext cx="2304288" cy="457049"/>
          </a:xfrm>
          <a:prstGeom prst="rect">
            <a:avLst/>
          </a:prstGeom>
        </p:spPr>
      </p:pic>
    </p:spTree>
    <p:extLst>
      <p:ext uri="{BB962C8B-B14F-4D97-AF65-F5344CB8AC3E}">
        <p14:creationId xmlns:p14="http://schemas.microsoft.com/office/powerpoint/2010/main" val="36439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graphicFrame>
        <p:nvGraphicFramePr>
          <p:cNvPr id="18" name="Table 17">
            <a:extLst>
              <a:ext uri="{FF2B5EF4-FFF2-40B4-BE49-F238E27FC236}">
                <a16:creationId xmlns:a16="http://schemas.microsoft.com/office/drawing/2014/main" id="{22062404-AF83-384F-8ACF-55A26C815631}"/>
              </a:ext>
            </a:extLst>
          </p:cNvPr>
          <p:cNvGraphicFramePr>
            <a:graphicFrameLocks noGrp="1"/>
          </p:cNvGraphicFramePr>
          <p:nvPr userDrawn="1">
            <p:extLst>
              <p:ext uri="{D42A27DB-BD31-4B8C-83A1-F6EECF244321}">
                <p14:modId xmlns:p14="http://schemas.microsoft.com/office/powerpoint/2010/main" val="2566250068"/>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9" name="Table 18">
            <a:extLst>
              <a:ext uri="{FF2B5EF4-FFF2-40B4-BE49-F238E27FC236}">
                <a16:creationId xmlns:a16="http://schemas.microsoft.com/office/drawing/2014/main" id="{24BC209A-AD8D-6E4F-A506-2E2E16847E95}"/>
              </a:ext>
            </a:extLst>
          </p:cNvPr>
          <p:cNvGraphicFramePr>
            <a:graphicFrameLocks noGrp="1"/>
          </p:cNvGraphicFramePr>
          <p:nvPr userDrawn="1">
            <p:extLst>
              <p:ext uri="{D42A27DB-BD31-4B8C-83A1-F6EECF244321}">
                <p14:modId xmlns:p14="http://schemas.microsoft.com/office/powerpoint/2010/main" val="3471307366"/>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20" name="Table 19">
            <a:extLst>
              <a:ext uri="{FF2B5EF4-FFF2-40B4-BE49-F238E27FC236}">
                <a16:creationId xmlns:a16="http://schemas.microsoft.com/office/drawing/2014/main" id="{C2C8F60E-55BB-A64B-AD69-E92CDBC3C38A}"/>
              </a:ext>
            </a:extLst>
          </p:cNvPr>
          <p:cNvGraphicFramePr>
            <a:graphicFrameLocks noGrp="1"/>
          </p:cNvGraphicFramePr>
          <p:nvPr userDrawn="1">
            <p:extLst>
              <p:ext uri="{D42A27DB-BD31-4B8C-83A1-F6EECF244321}">
                <p14:modId xmlns:p14="http://schemas.microsoft.com/office/powerpoint/2010/main" val="2601909557"/>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21" name="Table 20">
            <a:extLst>
              <a:ext uri="{FF2B5EF4-FFF2-40B4-BE49-F238E27FC236}">
                <a16:creationId xmlns:a16="http://schemas.microsoft.com/office/drawing/2014/main" id="{886DFDDC-880D-0F43-9B47-803E877C15BE}"/>
              </a:ext>
            </a:extLst>
          </p:cNvPr>
          <p:cNvGraphicFramePr>
            <a:graphicFrameLocks noGrp="1"/>
          </p:cNvGraphicFramePr>
          <p:nvPr userDrawn="1">
            <p:extLst>
              <p:ext uri="{D42A27DB-BD31-4B8C-83A1-F6EECF244321}">
                <p14:modId xmlns:p14="http://schemas.microsoft.com/office/powerpoint/2010/main" val="1205115527"/>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sp>
        <p:nvSpPr>
          <p:cNvPr id="5" name="Text Placeholder 4"/>
          <p:cNvSpPr>
            <a:spLocks noGrp="1"/>
          </p:cNvSpPr>
          <p:nvPr>
            <p:ph type="body" sz="quarter" idx="12" hasCustomPrompt="1"/>
          </p:nvPr>
        </p:nvSpPr>
        <p:spPr>
          <a:xfrm>
            <a:off x="1018320" y="2111612"/>
            <a:ext cx="8775919"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2" name="Text Placeholder 11"/>
          <p:cNvSpPr>
            <a:spLocks noGrp="1"/>
          </p:cNvSpPr>
          <p:nvPr>
            <p:ph type="body" sz="quarter" idx="13" hasCustomPrompt="1"/>
          </p:nvPr>
        </p:nvSpPr>
        <p:spPr>
          <a:xfrm>
            <a:off x="1008161" y="3671917"/>
            <a:ext cx="8786078" cy="1233489"/>
          </a:xfrm>
        </p:spPr>
        <p:txBody>
          <a:bodyPr>
            <a:noAutofit/>
          </a:bodyPr>
          <a:lstStyle>
            <a:lvl1pPr marL="0" indent="0">
              <a:lnSpc>
                <a:spcPct val="94000"/>
              </a:lnSpc>
              <a:spcBef>
                <a:spcPts val="0"/>
              </a:spcBef>
              <a:buNone/>
              <a:defRPr sz="3600" cap="all" baseline="0">
                <a:solidFill>
                  <a:schemeClr val="accent1"/>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p>
        </p:txBody>
      </p:sp>
      <p:sp>
        <p:nvSpPr>
          <p:cNvPr id="14" name="Text Placeholder 13"/>
          <p:cNvSpPr>
            <a:spLocks noGrp="1"/>
          </p:cNvSpPr>
          <p:nvPr>
            <p:ph type="body" sz="quarter" idx="14" hasCustomPrompt="1"/>
          </p:nvPr>
        </p:nvSpPr>
        <p:spPr>
          <a:xfrm>
            <a:off x="1027006" y="4898480"/>
            <a:ext cx="8767233" cy="1233489"/>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5817" y="658679"/>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13" name="Rectangle 12">
            <a:extLst>
              <a:ext uri="{FF2B5EF4-FFF2-40B4-BE49-F238E27FC236}">
                <a16:creationId xmlns:a16="http://schemas.microsoft.com/office/drawing/2014/main" id="{4AD72A49-8777-36E0-FCEE-42CC26EE77F7}"/>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385573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_Title_wTrusty">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9F69484-0CA9-539C-8ADC-99A37910C84C}"/>
              </a:ext>
            </a:extLst>
          </p:cNvPr>
          <p:cNvSpPr/>
          <p:nvPr userDrawn="1"/>
        </p:nvSpPr>
        <p:spPr>
          <a:xfrm>
            <a:off x="0" y="1371600"/>
            <a:ext cx="12188952" cy="4681538"/>
          </a:xfrm>
          <a:prstGeom prst="rect">
            <a:avLst/>
          </a:prstGeom>
          <a:gradFill>
            <a:gsLst>
              <a:gs pos="1000">
                <a:srgbClr val="002F48"/>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7" name="Graphic 6">
            <a:extLst>
              <a:ext uri="{FF2B5EF4-FFF2-40B4-BE49-F238E27FC236}">
                <a16:creationId xmlns:a16="http://schemas.microsoft.com/office/drawing/2014/main" id="{8B44657D-1D97-1596-5034-2735235BE59C}"/>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292899" y="1762720"/>
            <a:ext cx="4899102" cy="4286714"/>
          </a:xfrm>
          <a:prstGeom prst="rect">
            <a:avLst/>
          </a:prstGeom>
        </p:spPr>
      </p:pic>
      <p:sp>
        <p:nvSpPr>
          <p:cNvPr id="5" name="Text Placeholder 4"/>
          <p:cNvSpPr>
            <a:spLocks noGrp="1"/>
          </p:cNvSpPr>
          <p:nvPr>
            <p:ph type="body" sz="quarter" idx="12" hasCustomPrompt="1"/>
          </p:nvPr>
        </p:nvSpPr>
        <p:spPr>
          <a:xfrm>
            <a:off x="1014984" y="1632113"/>
            <a:ext cx="7231001"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chemeClr val="bg1"/>
                </a:solidFill>
              </a:defRPr>
            </a:lvl1pPr>
          </a:lstStyle>
          <a:p>
            <a:pPr lvl="0"/>
            <a:r>
              <a:rPr lang="en-US" dirty="0"/>
              <a:t>First Line Title</a:t>
            </a:r>
          </a:p>
        </p:txBody>
      </p:sp>
      <p:sp>
        <p:nvSpPr>
          <p:cNvPr id="12" name="Text Placeholder 11"/>
          <p:cNvSpPr>
            <a:spLocks noGrp="1"/>
          </p:cNvSpPr>
          <p:nvPr>
            <p:ph type="body" sz="quarter" idx="13" hasCustomPrompt="1"/>
          </p:nvPr>
        </p:nvSpPr>
        <p:spPr>
          <a:xfrm>
            <a:off x="1005840" y="3237022"/>
            <a:ext cx="7239372" cy="1657754"/>
          </a:xfrm>
        </p:spPr>
        <p:txBody>
          <a:bodyPr>
            <a:noAutofit/>
          </a:bodyPr>
          <a:lstStyle>
            <a:lvl1pPr marL="0" indent="0">
              <a:lnSpc>
                <a:spcPct val="94000"/>
              </a:lnSpc>
              <a:spcBef>
                <a:spcPts val="0"/>
              </a:spcBef>
              <a:buNone/>
              <a:defRPr sz="3600" cap="all" baseline="0">
                <a:solidFill>
                  <a:schemeClr val="bg1"/>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p>
        </p:txBody>
      </p:sp>
      <p:sp>
        <p:nvSpPr>
          <p:cNvPr id="14" name="Text Placeholder 13"/>
          <p:cNvSpPr>
            <a:spLocks noGrp="1"/>
          </p:cNvSpPr>
          <p:nvPr>
            <p:ph type="body" sz="quarter" idx="14" hasCustomPrompt="1"/>
          </p:nvPr>
        </p:nvSpPr>
        <p:spPr>
          <a:xfrm>
            <a:off x="1024128" y="4898480"/>
            <a:ext cx="7223844" cy="1233489"/>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5817" y="658679"/>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10" name="Rectangle 9">
            <a:extLst>
              <a:ext uri="{FF2B5EF4-FFF2-40B4-BE49-F238E27FC236}">
                <a16:creationId xmlns:a16="http://schemas.microsoft.com/office/drawing/2014/main" id="{6D209E0B-BD2E-7DB0-C0AE-38CFD23EA39C}"/>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42293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w/Im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3A5A24E-394C-4AA0-9F0D-42E93FB9917B}"/>
              </a:ext>
            </a:extLst>
          </p:cNvPr>
          <p:cNvSpPr/>
          <p:nvPr userDrawn="1"/>
        </p:nvSpPr>
        <p:spPr>
          <a:xfrm>
            <a:off x="0" y="6241312"/>
            <a:ext cx="12188952" cy="616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7" name="Picture Placeholder 3">
            <a:extLst>
              <a:ext uri="{FF2B5EF4-FFF2-40B4-BE49-F238E27FC236}">
                <a16:creationId xmlns:a16="http://schemas.microsoft.com/office/drawing/2014/main" id="{6ADFCE8F-69B8-4E38-A4F9-8E1F099DAB29}"/>
              </a:ext>
            </a:extLst>
          </p:cNvPr>
          <p:cNvSpPr>
            <a:spLocks noGrp="1"/>
          </p:cNvSpPr>
          <p:nvPr>
            <p:ph type="pic" sz="quarter" idx="15" hasCustomPrompt="1"/>
          </p:nvPr>
        </p:nvSpPr>
        <p:spPr>
          <a:xfrm>
            <a:off x="0" y="1371600"/>
            <a:ext cx="12192000" cy="4681538"/>
          </a:xfrm>
        </p:spPr>
        <p:txBody>
          <a:bodyPr/>
          <a:lstStyle>
            <a:lvl1pPr marL="0" indent="0">
              <a:buNone/>
              <a:defRPr sz="1600"/>
            </a:lvl1pPr>
          </a:lstStyle>
          <a:p>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4" name="Text Placeholder 13"/>
          <p:cNvSpPr>
            <a:spLocks noGrp="1"/>
          </p:cNvSpPr>
          <p:nvPr>
            <p:ph type="body" sz="quarter" idx="14" hasCustomPrompt="1"/>
          </p:nvPr>
        </p:nvSpPr>
        <p:spPr>
          <a:xfrm>
            <a:off x="1525" y="4614431"/>
            <a:ext cx="6094475" cy="1101589"/>
          </a:xfrm>
          <a:solidFill>
            <a:srgbClr val="054C70"/>
          </a:solidFill>
        </p:spPr>
        <p:txBody>
          <a:bodyPr lIns="1005840" tIns="91440" rIns="91440" bIns="91440" anchor="ctr" anchorCtr="0">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3" name="Text Placeholder 11">
            <a:extLst>
              <a:ext uri="{FF2B5EF4-FFF2-40B4-BE49-F238E27FC236}">
                <a16:creationId xmlns:a16="http://schemas.microsoft.com/office/drawing/2014/main" id="{E6089B23-4A21-4EF5-9398-EDA642FEDA67}"/>
              </a:ext>
            </a:extLst>
          </p:cNvPr>
          <p:cNvSpPr>
            <a:spLocks noGrp="1"/>
          </p:cNvSpPr>
          <p:nvPr>
            <p:ph type="body" sz="quarter" idx="13" hasCustomPrompt="1"/>
          </p:nvPr>
        </p:nvSpPr>
        <p:spPr>
          <a:xfrm>
            <a:off x="0" y="2473188"/>
            <a:ext cx="9192126" cy="2158969"/>
          </a:xfrm>
          <a:solidFill>
            <a:schemeClr val="bg1">
              <a:alpha val="89000"/>
            </a:schemeClr>
          </a:solidFill>
        </p:spPr>
        <p:txBody>
          <a:bodyPr lIns="1005840" tIns="731520" rIns="91440" bIns="182880" anchor="t" anchorCtr="0">
            <a:noAutofit/>
          </a:bodyPr>
          <a:lstStyle>
            <a:lvl1pPr marL="0" indent="0">
              <a:lnSpc>
                <a:spcPct val="94000"/>
              </a:lnSpc>
              <a:spcBef>
                <a:spcPts val="0"/>
              </a:spcBef>
              <a:buNone/>
              <a:defRPr sz="3600" cap="all" baseline="0">
                <a:solidFill>
                  <a:srgbClr val="054C70"/>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br>
              <a:rPr lang="en-US" dirty="0"/>
            </a:br>
            <a:r>
              <a:rPr lang="en-US" dirty="0"/>
              <a:t>2 Lines Max</a:t>
            </a:r>
          </a:p>
        </p:txBody>
      </p:sp>
      <p:sp>
        <p:nvSpPr>
          <p:cNvPr id="11" name="Text Placeholder 4">
            <a:extLst>
              <a:ext uri="{FF2B5EF4-FFF2-40B4-BE49-F238E27FC236}">
                <a16:creationId xmlns:a16="http://schemas.microsoft.com/office/drawing/2014/main" id="{F0F30CD2-CA88-4FBD-AB8A-99A636898638}"/>
              </a:ext>
            </a:extLst>
          </p:cNvPr>
          <p:cNvSpPr>
            <a:spLocks noGrp="1"/>
          </p:cNvSpPr>
          <p:nvPr>
            <p:ph type="body" sz="quarter" idx="12" hasCustomPrompt="1"/>
          </p:nvPr>
        </p:nvSpPr>
        <p:spPr>
          <a:xfrm>
            <a:off x="1018320" y="2625906"/>
            <a:ext cx="7370769" cy="533724"/>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rgbClr val="054C70"/>
                </a:solidFill>
              </a:defRPr>
            </a:lvl1pPr>
          </a:lstStyle>
          <a:p>
            <a:pPr lvl="0"/>
            <a:r>
              <a:rPr lang="en-US" dirty="0"/>
              <a:t>First Line Title</a:t>
            </a:r>
          </a:p>
        </p:txBody>
      </p:sp>
      <p:pic>
        <p:nvPicPr>
          <p:cNvPr id="10" name="Picture 9">
            <a:extLst>
              <a:ext uri="{FF2B5EF4-FFF2-40B4-BE49-F238E27FC236}">
                <a16:creationId xmlns:a16="http://schemas.microsoft.com/office/drawing/2014/main" id="{9B1DB669-E404-A74B-8CAC-1D57367A05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5817" y="658679"/>
            <a:ext cx="1570456" cy="372690"/>
          </a:xfrm>
          <a:prstGeom prst="rect">
            <a:avLst/>
          </a:prstGeom>
        </p:spPr>
      </p:pic>
      <p:pic>
        <p:nvPicPr>
          <p:cNvPr id="16" name="Picture 15">
            <a:extLst>
              <a:ext uri="{FF2B5EF4-FFF2-40B4-BE49-F238E27FC236}">
                <a16:creationId xmlns:a16="http://schemas.microsoft.com/office/drawing/2014/main" id="{F09EB676-4B06-6B48-A824-FEF8E23327C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9" name="Rectangle 8">
            <a:extLst>
              <a:ext uri="{FF2B5EF4-FFF2-40B4-BE49-F238E27FC236}">
                <a16:creationId xmlns:a16="http://schemas.microsoft.com/office/drawing/2014/main" id="{BAF20339-8264-3578-B0C9-2782B6A032E8}"/>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94589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Section Header Dark">
    <p:bg>
      <p:bgPr>
        <a:solidFill>
          <a:schemeClr val="accent1"/>
        </a:solidFill>
        <a:effectLst/>
      </p:bgPr>
    </p:bg>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7174AFA-610E-DD45-A039-2C5F48D9FA2A}"/>
              </a:ext>
            </a:extLst>
          </p:cNvPr>
          <p:cNvGraphicFramePr>
            <a:graphicFrameLocks noGrp="1"/>
          </p:cNvGraphicFramePr>
          <p:nvPr userDrawn="1">
            <p:extLst>
              <p:ext uri="{D42A27DB-BD31-4B8C-83A1-F6EECF244321}">
                <p14:modId xmlns:p14="http://schemas.microsoft.com/office/powerpoint/2010/main" val="2744261119"/>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81E3B86D-A1D0-774C-87ED-20378955674F}"/>
              </a:ext>
            </a:extLst>
          </p:cNvPr>
          <p:cNvGraphicFramePr>
            <a:graphicFrameLocks noGrp="1"/>
          </p:cNvGraphicFramePr>
          <p:nvPr userDrawn="1">
            <p:extLst>
              <p:ext uri="{D42A27DB-BD31-4B8C-83A1-F6EECF244321}">
                <p14:modId xmlns:p14="http://schemas.microsoft.com/office/powerpoint/2010/main" val="2316632851"/>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08BC18A4-37D0-4346-9C63-CE4DC6573AE2}"/>
              </a:ext>
            </a:extLst>
          </p:cNvPr>
          <p:cNvGraphicFramePr>
            <a:graphicFrameLocks noGrp="1"/>
          </p:cNvGraphicFramePr>
          <p:nvPr userDrawn="1">
            <p:extLst>
              <p:ext uri="{D42A27DB-BD31-4B8C-83A1-F6EECF244321}">
                <p14:modId xmlns:p14="http://schemas.microsoft.com/office/powerpoint/2010/main" val="2680819974"/>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5" name="Table 14">
            <a:extLst>
              <a:ext uri="{FF2B5EF4-FFF2-40B4-BE49-F238E27FC236}">
                <a16:creationId xmlns:a16="http://schemas.microsoft.com/office/drawing/2014/main" id="{7B9FEE23-E72C-7E4F-AE50-49819D268812}"/>
              </a:ext>
            </a:extLst>
          </p:cNvPr>
          <p:cNvGraphicFramePr>
            <a:graphicFrameLocks noGrp="1"/>
          </p:cNvGraphicFramePr>
          <p:nvPr userDrawn="1">
            <p:extLst>
              <p:ext uri="{D42A27DB-BD31-4B8C-83A1-F6EECF244321}">
                <p14:modId xmlns:p14="http://schemas.microsoft.com/office/powerpoint/2010/main" val="1100228483"/>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sp>
        <p:nvSpPr>
          <p:cNvPr id="3" name="Text Placeholder 2"/>
          <p:cNvSpPr>
            <a:spLocks noGrp="1"/>
          </p:cNvSpPr>
          <p:nvPr>
            <p:ph type="body" sz="quarter" idx="10" hasCustomPrompt="1"/>
          </p:nvPr>
        </p:nvSpPr>
        <p:spPr>
          <a:xfrm>
            <a:off x="7700434" y="4449763"/>
            <a:ext cx="3577167"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08160" y="3021349"/>
            <a:ext cx="10269440" cy="1298448"/>
          </a:xfrm>
        </p:spPr>
        <p:txBody>
          <a:bodyPr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slide Title </a:t>
            </a:r>
            <a:br>
              <a:rPr lang="en-US" dirty="0"/>
            </a:br>
            <a:r>
              <a:rPr lang="en-US" dirty="0"/>
              <a:t>two lines max</a:t>
            </a:r>
          </a:p>
        </p:txBody>
      </p:sp>
      <p:pic>
        <p:nvPicPr>
          <p:cNvPr id="10" name="Picture 9">
            <a:extLst>
              <a:ext uri="{FF2B5EF4-FFF2-40B4-BE49-F238E27FC236}">
                <a16:creationId xmlns:a16="http://schemas.microsoft.com/office/drawing/2014/main" id="{4094CA6B-FAD4-FB43-96D9-3375723EECF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9" name="Rectangle 8">
            <a:extLst>
              <a:ext uri="{FF2B5EF4-FFF2-40B4-BE49-F238E27FC236}">
                <a16:creationId xmlns:a16="http://schemas.microsoft.com/office/drawing/2014/main" id="{5B8A9C1F-6C1B-B92C-BA6A-C07EDCF74E8B}"/>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bg1"/>
                </a:solidFill>
                <a:effectLst/>
                <a:latin typeface="+mn-lt"/>
              </a:rPr>
              <a:t>FOR INVESTMENT PROFESSIONAL USE ONLY. NOT FOR FURTHER DISTRIBUTION. </a:t>
            </a:r>
          </a:p>
        </p:txBody>
      </p:sp>
    </p:spTree>
    <p:extLst>
      <p:ext uri="{BB962C8B-B14F-4D97-AF65-F5344CB8AC3E}">
        <p14:creationId xmlns:p14="http://schemas.microsoft.com/office/powerpoint/2010/main" val="3999292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Section Header White">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929E242F-6D32-1843-B148-51DCB9640B72}"/>
              </a:ext>
            </a:extLst>
          </p:cNvPr>
          <p:cNvGraphicFramePr>
            <a:graphicFrameLocks noGrp="1"/>
          </p:cNvGraphicFramePr>
          <p:nvPr userDrawn="1">
            <p:extLst>
              <p:ext uri="{D42A27DB-BD31-4B8C-83A1-F6EECF244321}">
                <p14:modId xmlns:p14="http://schemas.microsoft.com/office/powerpoint/2010/main" val="3780395519"/>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5F96EB5F-F564-8B4D-B48A-021B260F42D7}"/>
              </a:ext>
            </a:extLst>
          </p:cNvPr>
          <p:cNvGraphicFramePr>
            <a:graphicFrameLocks noGrp="1"/>
          </p:cNvGraphicFramePr>
          <p:nvPr userDrawn="1">
            <p:extLst>
              <p:ext uri="{D42A27DB-BD31-4B8C-83A1-F6EECF244321}">
                <p14:modId xmlns:p14="http://schemas.microsoft.com/office/powerpoint/2010/main" val="2140193145"/>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2760A0F9-2899-A449-84D7-1EA991F966BF}"/>
              </a:ext>
            </a:extLst>
          </p:cNvPr>
          <p:cNvGraphicFramePr>
            <a:graphicFrameLocks noGrp="1"/>
          </p:cNvGraphicFramePr>
          <p:nvPr userDrawn="1">
            <p:extLst>
              <p:ext uri="{D42A27DB-BD31-4B8C-83A1-F6EECF244321}">
                <p14:modId xmlns:p14="http://schemas.microsoft.com/office/powerpoint/2010/main" val="3026854635"/>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CDF468D4-8BF7-E645-804C-21CBF44B31A2}"/>
              </a:ext>
            </a:extLst>
          </p:cNvPr>
          <p:cNvGraphicFramePr>
            <a:graphicFrameLocks noGrp="1"/>
          </p:cNvGraphicFramePr>
          <p:nvPr userDrawn="1">
            <p:extLst>
              <p:ext uri="{D42A27DB-BD31-4B8C-83A1-F6EECF244321}">
                <p14:modId xmlns:p14="http://schemas.microsoft.com/office/powerpoint/2010/main" val="866192452"/>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sp>
        <p:nvSpPr>
          <p:cNvPr id="3" name="Text Placeholder 2"/>
          <p:cNvSpPr>
            <a:spLocks noGrp="1"/>
          </p:cNvSpPr>
          <p:nvPr>
            <p:ph type="body" sz="quarter" idx="11" hasCustomPrompt="1"/>
          </p:nvPr>
        </p:nvSpPr>
        <p:spPr>
          <a:xfrm>
            <a:off x="7711713" y="4455474"/>
            <a:ext cx="3606800" cy="1687512"/>
          </a:xfrm>
        </p:spPr>
        <p:txBody>
          <a:bodyPr>
            <a:noAutofit/>
          </a:bodyPr>
          <a:lstStyle>
            <a:lvl1pPr marL="285750" indent="-285750">
              <a:spcBef>
                <a:spcPts val="1000"/>
              </a:spcBef>
              <a:buFont typeface="Wingdings" panose="05000000000000000000" pitchFamily="2" charset="2"/>
              <a:buChar char="§"/>
              <a:defRPr sz="1600">
                <a:solidFill>
                  <a:schemeClr val="tx2"/>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gray,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05840" y="3017520"/>
            <a:ext cx="10265664" cy="1298448"/>
          </a:xfrm>
        </p:spPr>
        <p:txBody>
          <a:bodyPr anchor="ctr">
            <a:noAutofit/>
          </a:bodyPr>
          <a:lstStyle>
            <a:lvl1pPr>
              <a:lnSpc>
                <a:spcPct val="94000"/>
              </a:lnSpc>
              <a:defRPr sz="3600" cap="all" baseline="0">
                <a:solidFill>
                  <a:schemeClr val="accent1"/>
                </a:solidFill>
                <a:latin typeface="Arial Black" panose="020B0A04020102020204" pitchFamily="34" charset="0"/>
              </a:defRPr>
            </a:lvl1pPr>
          </a:lstStyle>
          <a:p>
            <a:r>
              <a:rPr lang="en-US" dirty="0"/>
              <a:t>Alternate section divider</a:t>
            </a:r>
            <a:br>
              <a:rPr lang="en-US" dirty="0"/>
            </a:br>
            <a:r>
              <a:rPr lang="en-US" dirty="0"/>
              <a:t>two lines max</a:t>
            </a:r>
          </a:p>
        </p:txBody>
      </p:sp>
      <p:pic>
        <p:nvPicPr>
          <p:cNvPr id="11" name="Picture 10">
            <a:extLst>
              <a:ext uri="{FF2B5EF4-FFF2-40B4-BE49-F238E27FC236}">
                <a16:creationId xmlns:a16="http://schemas.microsoft.com/office/drawing/2014/main" id="{40493D37-05D7-9942-A9BB-678A3AE09E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9" name="Rectangle 8">
            <a:extLst>
              <a:ext uri="{FF2B5EF4-FFF2-40B4-BE49-F238E27FC236}">
                <a16:creationId xmlns:a16="http://schemas.microsoft.com/office/drawing/2014/main" id="{4F60B8DB-8B76-F3BB-51B0-2689AF9741C8}"/>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11713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ction Header w/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F0F743-35F4-42B7-92EC-DC97F9E2E776}"/>
              </a:ext>
            </a:extLst>
          </p:cNvPr>
          <p:cNvSpPr/>
          <p:nvPr userDrawn="1"/>
        </p:nvSpPr>
        <p:spPr>
          <a:xfrm>
            <a:off x="0" y="6035041"/>
            <a:ext cx="12192000" cy="822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3" name="Picture Placeholder 2">
            <a:extLst>
              <a:ext uri="{FF2B5EF4-FFF2-40B4-BE49-F238E27FC236}">
                <a16:creationId xmlns:a16="http://schemas.microsoft.com/office/drawing/2014/main" id="{14D4D313-B586-4D53-8887-D2B2DD6D317F}"/>
              </a:ext>
            </a:extLst>
          </p:cNvPr>
          <p:cNvSpPr>
            <a:spLocks noGrp="1"/>
          </p:cNvSpPr>
          <p:nvPr>
            <p:ph type="pic" sz="quarter" idx="12" hasCustomPrompt="1"/>
          </p:nvPr>
        </p:nvSpPr>
        <p:spPr>
          <a:xfrm>
            <a:off x="7040878" y="1371600"/>
            <a:ext cx="5149597" cy="46634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itle 1">
            <a:extLst>
              <a:ext uri="{FF2B5EF4-FFF2-40B4-BE49-F238E27FC236}">
                <a16:creationId xmlns:a16="http://schemas.microsoft.com/office/drawing/2014/main" id="{A604DF40-27BB-404F-88AD-CA0CC8F32C52}"/>
              </a:ext>
            </a:extLst>
          </p:cNvPr>
          <p:cNvSpPr>
            <a:spLocks noGrp="1"/>
          </p:cNvSpPr>
          <p:nvPr>
            <p:ph type="ctrTitle" hasCustomPrompt="1"/>
          </p:nvPr>
        </p:nvSpPr>
        <p:spPr>
          <a:xfrm>
            <a:off x="0" y="1371600"/>
            <a:ext cx="7040880" cy="4663440"/>
          </a:xfrm>
          <a:solidFill>
            <a:srgbClr val="054C70"/>
          </a:solidFill>
        </p:spPr>
        <p:txBody>
          <a:bodyPr lIns="1005840" tIns="91440" rIns="182880" bIns="91440"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with image Title 2 lines max</a:t>
            </a:r>
          </a:p>
        </p:txBody>
      </p:sp>
      <p:sp>
        <p:nvSpPr>
          <p:cNvPr id="8" name="Text Placeholder 2">
            <a:extLst>
              <a:ext uri="{FF2B5EF4-FFF2-40B4-BE49-F238E27FC236}">
                <a16:creationId xmlns:a16="http://schemas.microsoft.com/office/drawing/2014/main" id="{3F16D0CC-6C3A-4505-A5D5-ED9711182D3F}"/>
              </a:ext>
            </a:extLst>
          </p:cNvPr>
          <p:cNvSpPr>
            <a:spLocks noGrp="1"/>
          </p:cNvSpPr>
          <p:nvPr>
            <p:ph type="body" sz="quarter" idx="11" hasCustomPrompt="1"/>
          </p:nvPr>
        </p:nvSpPr>
        <p:spPr>
          <a:xfrm>
            <a:off x="1005840" y="4572000"/>
            <a:ext cx="5454595" cy="1219256"/>
          </a:xfrm>
        </p:spPr>
        <p:txBody>
          <a:bodyPr>
            <a:noAutofit/>
          </a:bodyPr>
          <a:lstStyle>
            <a:lvl1pPr marL="285750" indent="-285750">
              <a:spcBef>
                <a:spcPts val="1000"/>
              </a:spcBef>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 </a:t>
            </a:r>
          </a:p>
        </p:txBody>
      </p:sp>
      <p:pic>
        <p:nvPicPr>
          <p:cNvPr id="12" name="Picture 11">
            <a:extLst>
              <a:ext uri="{FF2B5EF4-FFF2-40B4-BE49-F238E27FC236}">
                <a16:creationId xmlns:a16="http://schemas.microsoft.com/office/drawing/2014/main" id="{E6139081-1C2E-FF4C-B677-9E9E66F0C9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02975" y="433917"/>
            <a:ext cx="597606" cy="597606"/>
          </a:xfrm>
          <a:prstGeom prst="rect">
            <a:avLst/>
          </a:prstGeom>
        </p:spPr>
      </p:pic>
      <p:sp>
        <p:nvSpPr>
          <p:cNvPr id="7" name="Rectangle 6">
            <a:extLst>
              <a:ext uri="{FF2B5EF4-FFF2-40B4-BE49-F238E27FC236}">
                <a16:creationId xmlns:a16="http://schemas.microsoft.com/office/drawing/2014/main" id="{1C4907DF-EE73-6710-FA05-CCC742F92808}"/>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17184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ubtitle Slide 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800099" y="1883569"/>
            <a:ext cx="5105400" cy="3657600"/>
          </a:xfrm>
          <a:solidFill>
            <a:srgbClr val="FFFFFF">
              <a:alpha val="89000"/>
            </a:srgbClr>
          </a:solidFill>
        </p:spPr>
        <p:txBody>
          <a:bodyPr lIns="365760" tIns="365760" rIns="365760" bIns="365760"/>
          <a:lstStyle>
            <a:lvl1pPr marL="0" indent="0">
              <a:buNone/>
              <a:defRPr sz="1600" cap="all" baseline="0">
                <a:solidFill>
                  <a:schemeClr val="tx2"/>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1179048" y="2624837"/>
            <a:ext cx="4372851" cy="2567273"/>
          </a:xfrm>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D481EAD-00F0-1146-97E0-E5ABD1B587CB}"/>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2" name="Text Placeholder 7">
            <a:extLst>
              <a:ext uri="{FF2B5EF4-FFF2-40B4-BE49-F238E27FC236}">
                <a16:creationId xmlns:a16="http://schemas.microsoft.com/office/drawing/2014/main" id="{F1A32003-AEE6-5648-BA21-99229DC2B800}"/>
              </a:ext>
            </a:extLst>
          </p:cNvPr>
          <p:cNvSpPr>
            <a:spLocks noGrp="1"/>
          </p:cNvSpPr>
          <p:nvPr>
            <p:ph type="body" sz="quarter" idx="20" hasCustomPrompt="1"/>
          </p:nvPr>
        </p:nvSpPr>
        <p:spPr>
          <a:xfrm>
            <a:off x="800099" y="6053328"/>
            <a:ext cx="10591803"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60360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_White">
    <p:spTree>
      <p:nvGrpSpPr>
        <p:cNvPr id="1" name=""/>
        <p:cNvGrpSpPr/>
        <p:nvPr/>
      </p:nvGrpSpPr>
      <p:grpSpPr>
        <a:xfrm>
          <a:off x="0" y="0"/>
          <a:ext cx="0" cy="0"/>
          <a:chOff x="0" y="0"/>
          <a:chExt cx="0" cy="0"/>
        </a:xfrm>
      </p:grpSpPr>
      <p:sp>
        <p:nvSpPr>
          <p:cNvPr id="3" name="Text Placeholder 2"/>
          <p:cNvSpPr>
            <a:spLocks noGrp="1"/>
          </p:cNvSpPr>
          <p:nvPr>
            <p:ph type="body" sz="quarter" idx="11" hasCustomPrompt="1"/>
          </p:nvPr>
        </p:nvSpPr>
        <p:spPr>
          <a:xfrm>
            <a:off x="7711712" y="4455474"/>
            <a:ext cx="3946887" cy="1687512"/>
          </a:xfrm>
        </p:spPr>
        <p:txBody>
          <a:bodyPr>
            <a:noAutofit/>
          </a:bodyPr>
          <a:lstStyle>
            <a:lvl1pPr marL="285750" indent="-285750">
              <a:spcBef>
                <a:spcPts val="1000"/>
              </a:spcBef>
              <a:buFont typeface="Wingdings" panose="05000000000000000000" pitchFamily="2" charset="2"/>
              <a:buChar char="§"/>
              <a:defRPr sz="1600">
                <a:solidFill>
                  <a:srgbClr val="061937"/>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gray, with or without bullets</a:t>
            </a:r>
            <a:br>
              <a:rPr lang="en-US" dirty="0"/>
            </a:br>
            <a:r>
              <a:rPr lang="en-US" dirty="0"/>
              <a:t>Delete this box if you are not using</a:t>
            </a:r>
          </a:p>
        </p:txBody>
      </p:sp>
      <p:sp>
        <p:nvSpPr>
          <p:cNvPr id="7" name="Text Placeholder 6">
            <a:extLst>
              <a:ext uri="{FF2B5EF4-FFF2-40B4-BE49-F238E27FC236}">
                <a16:creationId xmlns:a16="http://schemas.microsoft.com/office/drawing/2014/main" id="{3A46B114-BF19-49B5-97CF-F8A196F1915D}"/>
              </a:ext>
            </a:extLst>
          </p:cNvPr>
          <p:cNvSpPr>
            <a:spLocks noGrp="1"/>
          </p:cNvSpPr>
          <p:nvPr>
            <p:ph type="body" sz="quarter" idx="16" hasCustomPrompt="1"/>
          </p:nvPr>
        </p:nvSpPr>
        <p:spPr>
          <a:xfrm>
            <a:off x="53340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8" name="Text Placeholder 2">
            <a:extLst>
              <a:ext uri="{FF2B5EF4-FFF2-40B4-BE49-F238E27FC236}">
                <a16:creationId xmlns:a16="http://schemas.microsoft.com/office/drawing/2014/main" id="{1D568F8D-E5A3-B517-4FFF-EE56B69D57E3}"/>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rgbClr val="004C85"/>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9" name="Picture 8">
            <a:extLst>
              <a:ext uri="{FF2B5EF4-FFF2-40B4-BE49-F238E27FC236}">
                <a16:creationId xmlns:a16="http://schemas.microsoft.com/office/drawing/2014/main" id="{3760F8BC-08CA-D148-0D67-C680CABD2F7C}"/>
              </a:ext>
            </a:extLst>
          </p:cNvPr>
          <p:cNvPicPr>
            <a:picLocks noChangeAspect="1"/>
          </p:cNvPicPr>
          <p:nvPr userDrawn="1"/>
        </p:nvPicPr>
        <p:blipFill>
          <a:blip r:embed="rId2"/>
          <a:stretch>
            <a:fillRect/>
          </a:stretch>
        </p:blipFill>
        <p:spPr>
          <a:xfrm>
            <a:off x="533401" y="563126"/>
            <a:ext cx="594360" cy="594360"/>
          </a:xfrm>
          <a:prstGeom prst="rect">
            <a:avLst/>
          </a:prstGeom>
        </p:spPr>
      </p:pic>
      <p:sp>
        <p:nvSpPr>
          <p:cNvPr id="10" name="Title 1">
            <a:extLst>
              <a:ext uri="{FF2B5EF4-FFF2-40B4-BE49-F238E27FC236}">
                <a16:creationId xmlns:a16="http://schemas.microsoft.com/office/drawing/2014/main" id="{24A100AB-147C-7CA1-F32C-771C2DF04070}"/>
              </a:ext>
            </a:extLst>
          </p:cNvPr>
          <p:cNvSpPr>
            <a:spLocks noGrp="1"/>
          </p:cNvSpPr>
          <p:nvPr>
            <p:ph type="ctrTitle" hasCustomPrompt="1"/>
          </p:nvPr>
        </p:nvSpPr>
        <p:spPr>
          <a:xfrm>
            <a:off x="533400" y="2663864"/>
            <a:ext cx="10269440" cy="1428414"/>
          </a:xfrm>
          <a:prstGeom prst="rect">
            <a:avLst/>
          </a:prstGeom>
        </p:spPr>
        <p:txBody>
          <a:bodyPr anchor="t">
            <a:noAutofit/>
          </a:bodyPr>
          <a:lstStyle>
            <a:lvl1pPr>
              <a:lnSpc>
                <a:spcPct val="90000"/>
              </a:lnSpc>
              <a:defRPr sz="5400" b="1" cap="none" baseline="0">
                <a:solidFill>
                  <a:schemeClr val="tx2"/>
                </a:solidFill>
                <a:latin typeface="Times New Roman" panose="02020603050405020304" pitchFamily="18" charset="0"/>
                <a:cs typeface="Times New Roman" panose="02020603050405020304" pitchFamily="18" charset="0"/>
              </a:defRPr>
            </a:lvl1pPr>
          </a:lstStyle>
          <a:p>
            <a:r>
              <a:rPr lang="en-US" dirty="0"/>
              <a:t>Divider Slide Title </a:t>
            </a:r>
            <a:br>
              <a:rPr lang="en-US" dirty="0"/>
            </a:br>
            <a:r>
              <a:rPr lang="en-US" dirty="0"/>
              <a:t>Two Lines Max</a:t>
            </a:r>
          </a:p>
        </p:txBody>
      </p:sp>
      <p:sp>
        <p:nvSpPr>
          <p:cNvPr id="11" name="Text Placeholder 4">
            <a:extLst>
              <a:ext uri="{FF2B5EF4-FFF2-40B4-BE49-F238E27FC236}">
                <a16:creationId xmlns:a16="http://schemas.microsoft.com/office/drawing/2014/main" id="{29145D3F-A2E6-4E00-2E95-779DBA49D258}"/>
              </a:ext>
            </a:extLst>
          </p:cNvPr>
          <p:cNvSpPr>
            <a:spLocks noGrp="1"/>
          </p:cNvSpPr>
          <p:nvPr>
            <p:ph type="body" sz="quarter" idx="12" hasCustomPrompt="1"/>
          </p:nvPr>
        </p:nvSpPr>
        <p:spPr>
          <a:xfrm>
            <a:off x="533398" y="2148501"/>
            <a:ext cx="9000567" cy="353860"/>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tx2"/>
                </a:solidFill>
              </a:defRPr>
            </a:lvl1pPr>
          </a:lstStyle>
          <a:p>
            <a:pPr lvl="0"/>
            <a:r>
              <a:rPr lang="en-US" dirty="0"/>
              <a:t>Optional first line title</a:t>
            </a:r>
          </a:p>
        </p:txBody>
      </p:sp>
    </p:spTree>
    <p:extLst>
      <p:ext uri="{BB962C8B-B14F-4D97-AF65-F5344CB8AC3E}">
        <p14:creationId xmlns:p14="http://schemas.microsoft.com/office/powerpoint/2010/main" val="1209151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title Slide 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6286500" y="1883569"/>
            <a:ext cx="5105400" cy="3657600"/>
          </a:xfrm>
          <a:solidFill>
            <a:srgbClr val="253746">
              <a:alpha val="94000"/>
            </a:srgbClr>
          </a:solidFill>
        </p:spPr>
        <p:txBody>
          <a:bodyPr lIns="365760" tIns="365760" rIns="365760" bIns="365760"/>
          <a:lstStyle>
            <a:lvl1pPr marL="0" indent="0">
              <a:buNone/>
              <a:defRPr sz="1600" cap="all"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6664325" y="2624837"/>
            <a:ext cx="4372851" cy="256727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44A31A20-DA2D-1D46-AFA3-E94617C2902E}"/>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0" name="Text Placeholder 7">
            <a:extLst>
              <a:ext uri="{FF2B5EF4-FFF2-40B4-BE49-F238E27FC236}">
                <a16:creationId xmlns:a16="http://schemas.microsoft.com/office/drawing/2014/main" id="{B8E426A7-E830-CC4B-9FD9-07FDB22DE0CC}"/>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33221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EFD140CB-62F3-E043-8695-9FAEA8933FCF}"/>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5" name="Content Placeholder 14">
            <a:extLst>
              <a:ext uri="{FF2B5EF4-FFF2-40B4-BE49-F238E27FC236}">
                <a16:creationId xmlns:a16="http://schemas.microsoft.com/office/drawing/2014/main" id="{933FF1EB-76C3-9C40-B7DD-25FFCC705412}"/>
              </a:ext>
            </a:extLst>
          </p:cNvPr>
          <p:cNvSpPr>
            <a:spLocks noGrp="1"/>
          </p:cNvSpPr>
          <p:nvPr>
            <p:ph sz="quarter" idx="20"/>
          </p:nvPr>
        </p:nvSpPr>
        <p:spPr>
          <a:xfrm>
            <a:off x="799905" y="1372124"/>
            <a:ext cx="10591995"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4">
            <a:extLst>
              <a:ext uri="{FF2B5EF4-FFF2-40B4-BE49-F238E27FC236}">
                <a16:creationId xmlns:a16="http://schemas.microsoft.com/office/drawing/2014/main" id="{7BE8E978-19FA-DC42-8B5E-FB908213BD8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0" name="Text Placeholder 7">
            <a:extLst>
              <a:ext uri="{FF2B5EF4-FFF2-40B4-BE49-F238E27FC236}">
                <a16:creationId xmlns:a16="http://schemas.microsoft.com/office/drawing/2014/main" id="{C56A0A50-4380-3049-988D-84D67FE21EAA}"/>
              </a:ext>
            </a:extLst>
          </p:cNvPr>
          <p:cNvSpPr>
            <a:spLocks noGrp="1"/>
          </p:cNvSpPr>
          <p:nvPr>
            <p:ph type="body" sz="quarter" idx="21"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4065794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816" userDrawn="1">
          <p15:clr>
            <a:srgbClr val="A4A3A4"/>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00" y="1943100"/>
            <a:ext cx="10591800" cy="3954780"/>
          </a:xfrm>
        </p:spPr>
        <p:txBody>
          <a:bodyPr>
            <a:noAutofit/>
          </a:bodyPr>
          <a:lstStyle>
            <a:lvl1pPr marL="342900" indent="-34290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marL="274320" lvl="0"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Click to edit Master text styles</a:t>
            </a:r>
          </a:p>
          <a:p>
            <a:pPr marL="274320" lvl="1"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Second level</a:t>
            </a:r>
          </a:p>
          <a:p>
            <a:pPr marL="274320" lvl="2"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Third level</a:t>
            </a:r>
          </a:p>
          <a:p>
            <a:pPr marL="274320" lvl="3"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Fourth level</a:t>
            </a:r>
          </a:p>
          <a:p>
            <a:pPr marL="274320" lvl="4"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Fifth level</a:t>
            </a:r>
            <a:endParaRPr lang="en-US" dirty="0"/>
          </a:p>
        </p:txBody>
      </p:sp>
      <p:sp>
        <p:nvSpPr>
          <p:cNvPr id="5" name="Text Placeholder 4"/>
          <p:cNvSpPr>
            <a:spLocks noGrp="1"/>
          </p:cNvSpPr>
          <p:nvPr>
            <p:ph type="body" sz="quarter" idx="15" hasCustomPrompt="1"/>
          </p:nvPr>
        </p:nvSpPr>
        <p:spPr>
          <a:xfrm>
            <a:off x="800100" y="1371601"/>
            <a:ext cx="1059180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5" name="Text Placeholder 4">
            <a:extLst>
              <a:ext uri="{FF2B5EF4-FFF2-40B4-BE49-F238E27FC236}">
                <a16:creationId xmlns:a16="http://schemas.microsoft.com/office/drawing/2014/main" id="{258AB3AB-80F8-6E4C-895E-2CB16E8E786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itle Placeholder 1">
            <a:extLst>
              <a:ext uri="{FF2B5EF4-FFF2-40B4-BE49-F238E27FC236}">
                <a16:creationId xmlns:a16="http://schemas.microsoft.com/office/drawing/2014/main" id="{59FB7766-F8B6-B14C-8165-FB0F1E804B05}"/>
              </a:ext>
            </a:extLst>
          </p:cNvPr>
          <p:cNvSpPr>
            <a:spLocks noGrp="1"/>
          </p:cNvSpPr>
          <p:nvPr>
            <p:ph type="title"/>
          </p:nvPr>
        </p:nvSpPr>
        <p:spPr>
          <a:xfrm>
            <a:off x="800293" y="298186"/>
            <a:ext cx="10597768"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7">
            <a:extLst>
              <a:ext uri="{FF2B5EF4-FFF2-40B4-BE49-F238E27FC236}">
                <a16:creationId xmlns:a16="http://schemas.microsoft.com/office/drawing/2014/main" id="{E0FDD771-BB90-4941-8ECB-546451A784E9}"/>
              </a:ext>
            </a:extLst>
          </p:cNvPr>
          <p:cNvSpPr>
            <a:spLocks noGrp="1"/>
          </p:cNvSpPr>
          <p:nvPr>
            <p:ph type="body" sz="quarter" idx="20" hasCustomPrompt="1"/>
          </p:nvPr>
        </p:nvSpPr>
        <p:spPr>
          <a:xfrm>
            <a:off x="800099" y="6053328"/>
            <a:ext cx="1059180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07843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orient="horz" pos="1224" userDrawn="1">
          <p15:clr>
            <a:srgbClr val="A4A3A4"/>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00133EBD-AD43-634B-AFDC-803886A1E77D}"/>
              </a:ext>
            </a:extLst>
          </p:cNvPr>
          <p:cNvSpPr>
            <a:spLocks noGrp="1"/>
          </p:cNvSpPr>
          <p:nvPr>
            <p:ph type="title"/>
          </p:nvPr>
        </p:nvSpPr>
        <p:spPr>
          <a:xfrm>
            <a:off x="800101" y="298186"/>
            <a:ext cx="10591800"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DEE38278-9B63-FB49-A9A5-B465C77224F5}"/>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1" name="Content Placeholder 14">
            <a:extLst>
              <a:ext uri="{FF2B5EF4-FFF2-40B4-BE49-F238E27FC236}">
                <a16:creationId xmlns:a16="http://schemas.microsoft.com/office/drawing/2014/main" id="{846E2622-EA47-CD49-B9FA-6593B58F4C7F}"/>
              </a:ext>
            </a:extLst>
          </p:cNvPr>
          <p:cNvSpPr>
            <a:spLocks noGrp="1"/>
          </p:cNvSpPr>
          <p:nvPr>
            <p:ph sz="quarter" idx="20"/>
          </p:nvPr>
        </p:nvSpPr>
        <p:spPr>
          <a:xfrm>
            <a:off x="799905" y="1372124"/>
            <a:ext cx="5058529"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4">
            <a:extLst>
              <a:ext uri="{FF2B5EF4-FFF2-40B4-BE49-F238E27FC236}">
                <a16:creationId xmlns:a16="http://schemas.microsoft.com/office/drawing/2014/main" id="{8CC511C3-BE0F-EB41-81AF-C2BE03097891}"/>
              </a:ext>
            </a:extLst>
          </p:cNvPr>
          <p:cNvSpPr>
            <a:spLocks noGrp="1"/>
          </p:cNvSpPr>
          <p:nvPr>
            <p:ph sz="quarter" idx="21"/>
          </p:nvPr>
        </p:nvSpPr>
        <p:spPr>
          <a:xfrm>
            <a:off x="6333371" y="1372124"/>
            <a:ext cx="5058529"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7">
            <a:extLst>
              <a:ext uri="{FF2B5EF4-FFF2-40B4-BE49-F238E27FC236}">
                <a16:creationId xmlns:a16="http://schemas.microsoft.com/office/drawing/2014/main" id="{5E9F8FED-49B4-3E4D-8288-B957E0CE0299}"/>
              </a:ext>
            </a:extLst>
          </p:cNvPr>
          <p:cNvSpPr>
            <a:spLocks noGrp="1"/>
          </p:cNvSpPr>
          <p:nvPr>
            <p:ph type="body" sz="quarter" idx="22" hasCustomPrompt="1"/>
          </p:nvPr>
        </p:nvSpPr>
        <p:spPr>
          <a:xfrm>
            <a:off x="800099" y="6053328"/>
            <a:ext cx="1059180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89735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pos="3696" userDrawn="1">
          <p15:clr>
            <a:srgbClr val="A4A3A4"/>
          </p15:clr>
        </p15:guide>
        <p15:guide id="3" pos="3984" userDrawn="1">
          <p15:clr>
            <a:srgbClr val="A4A3A4"/>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ntent Vertic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6DEA31-FE56-47BB-83C2-CA322F956C07}"/>
              </a:ext>
            </a:extLst>
          </p:cNvPr>
          <p:cNvSpPr>
            <a:spLocks noGrp="1"/>
          </p:cNvSpPr>
          <p:nvPr>
            <p:ph type="body" sz="quarter" idx="16" hasCustomPrompt="1"/>
          </p:nvPr>
        </p:nvSpPr>
        <p:spPr>
          <a:xfrm>
            <a:off x="799905" y="1368425"/>
            <a:ext cx="5064320"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0" name="Text Placeholder 3">
            <a:extLst>
              <a:ext uri="{FF2B5EF4-FFF2-40B4-BE49-F238E27FC236}">
                <a16:creationId xmlns:a16="http://schemas.microsoft.com/office/drawing/2014/main" id="{15321B46-FC75-4BFD-8F12-C22C90293D9E}"/>
              </a:ext>
            </a:extLst>
          </p:cNvPr>
          <p:cNvSpPr>
            <a:spLocks noGrp="1"/>
          </p:cNvSpPr>
          <p:nvPr>
            <p:ph type="body" sz="quarter" idx="17" hasCustomPrompt="1"/>
          </p:nvPr>
        </p:nvSpPr>
        <p:spPr>
          <a:xfrm>
            <a:off x="6336601" y="1368425"/>
            <a:ext cx="505529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1" name="Title Placeholder 1">
            <a:extLst>
              <a:ext uri="{FF2B5EF4-FFF2-40B4-BE49-F238E27FC236}">
                <a16:creationId xmlns:a16="http://schemas.microsoft.com/office/drawing/2014/main" id="{6BB12639-B50D-574C-A538-12D4868BEF14}"/>
              </a:ext>
            </a:extLst>
          </p:cNvPr>
          <p:cNvSpPr>
            <a:spLocks noGrp="1"/>
          </p:cNvSpPr>
          <p:nvPr>
            <p:ph type="title"/>
          </p:nvPr>
        </p:nvSpPr>
        <p:spPr>
          <a:xfrm>
            <a:off x="799905" y="298186"/>
            <a:ext cx="10591995" cy="741915"/>
          </a:xfrm>
          <a:prstGeom prst="rect">
            <a:avLst/>
          </a:prstGeom>
        </p:spPr>
        <p:txBody>
          <a:bodyPr vert="horz" lIns="0" tIns="0" rIns="0" bIns="0" rtlCol="0" anchor="b">
            <a:noAutofit/>
          </a:bodyPr>
          <a:lstStyle/>
          <a:p>
            <a:r>
              <a:rPr lang="en-US"/>
              <a:t>Click to edit Master title style</a:t>
            </a:r>
            <a:endParaRPr lang="en-US" dirty="0"/>
          </a:p>
        </p:txBody>
      </p:sp>
      <p:sp>
        <p:nvSpPr>
          <p:cNvPr id="11" name="Content Placeholder 14">
            <a:extLst>
              <a:ext uri="{FF2B5EF4-FFF2-40B4-BE49-F238E27FC236}">
                <a16:creationId xmlns:a16="http://schemas.microsoft.com/office/drawing/2014/main" id="{F737D239-7515-2940-AB87-E2D7A747A673}"/>
              </a:ext>
            </a:extLst>
          </p:cNvPr>
          <p:cNvSpPr>
            <a:spLocks noGrp="1"/>
          </p:cNvSpPr>
          <p:nvPr>
            <p:ph sz="quarter" idx="21"/>
          </p:nvPr>
        </p:nvSpPr>
        <p:spPr>
          <a:xfrm>
            <a:off x="799905" y="1943100"/>
            <a:ext cx="5058529"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4">
            <a:extLst>
              <a:ext uri="{FF2B5EF4-FFF2-40B4-BE49-F238E27FC236}">
                <a16:creationId xmlns:a16="http://schemas.microsoft.com/office/drawing/2014/main" id="{49638672-8785-4F4D-8808-2BB0BF6682A8}"/>
              </a:ext>
            </a:extLst>
          </p:cNvPr>
          <p:cNvSpPr>
            <a:spLocks noGrp="1"/>
          </p:cNvSpPr>
          <p:nvPr>
            <p:ph sz="quarter" idx="22"/>
          </p:nvPr>
        </p:nvSpPr>
        <p:spPr>
          <a:xfrm>
            <a:off x="6333371" y="1943100"/>
            <a:ext cx="5058529"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4">
            <a:extLst>
              <a:ext uri="{FF2B5EF4-FFF2-40B4-BE49-F238E27FC236}">
                <a16:creationId xmlns:a16="http://schemas.microsoft.com/office/drawing/2014/main" id="{51941935-7E44-5042-9B05-5DC1346D8ED1}"/>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F2B38D53-E4DA-C44D-9A91-8C284635073C}"/>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129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ntent Hori">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73A4D15B-9185-7A48-AD1C-D3B8F9A72E1E}"/>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9B17A5A0-E4B0-4840-8FBE-03F54A1AAF7D}"/>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Content Placeholder 14">
            <a:extLst>
              <a:ext uri="{FF2B5EF4-FFF2-40B4-BE49-F238E27FC236}">
                <a16:creationId xmlns:a16="http://schemas.microsoft.com/office/drawing/2014/main" id="{651BE8C4-E7F9-854B-87AA-CA29FFF593B6}"/>
              </a:ext>
            </a:extLst>
          </p:cNvPr>
          <p:cNvSpPr>
            <a:spLocks noGrp="1"/>
          </p:cNvSpPr>
          <p:nvPr>
            <p:ph sz="quarter" idx="20"/>
          </p:nvPr>
        </p:nvSpPr>
        <p:spPr>
          <a:xfrm>
            <a:off x="799905" y="1372124"/>
            <a:ext cx="10591995"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4">
            <a:extLst>
              <a:ext uri="{FF2B5EF4-FFF2-40B4-BE49-F238E27FC236}">
                <a16:creationId xmlns:a16="http://schemas.microsoft.com/office/drawing/2014/main" id="{C817FB6C-EE84-654F-B982-77D8043F0F19}"/>
              </a:ext>
            </a:extLst>
          </p:cNvPr>
          <p:cNvSpPr>
            <a:spLocks noGrp="1"/>
          </p:cNvSpPr>
          <p:nvPr>
            <p:ph sz="quarter" idx="21"/>
          </p:nvPr>
        </p:nvSpPr>
        <p:spPr>
          <a:xfrm>
            <a:off x="799905" y="3788912"/>
            <a:ext cx="10591995"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E3F2B241-A4DD-3B48-8E3C-95B5DC95E2FC}"/>
              </a:ext>
            </a:extLst>
          </p:cNvPr>
          <p:cNvSpPr>
            <a:spLocks noGrp="1"/>
          </p:cNvSpPr>
          <p:nvPr>
            <p:ph type="body" sz="quarter" idx="22"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03368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76" userDrawn="1">
          <p15:clr>
            <a:srgbClr val="A4A3A4"/>
          </p15:clr>
        </p15:guide>
        <p15:guide id="2" orient="horz" pos="816" userDrawn="1">
          <p15:clr>
            <a:srgbClr val="A4A3A4"/>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wo Content Hori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799905" y="1371600"/>
            <a:ext cx="1059199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799905" y="3749040"/>
            <a:ext cx="1059199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3" name="Title Placeholder 1">
            <a:extLst>
              <a:ext uri="{FF2B5EF4-FFF2-40B4-BE49-F238E27FC236}">
                <a16:creationId xmlns:a16="http://schemas.microsoft.com/office/drawing/2014/main" id="{C2843669-F897-CB4E-8D91-CFDD9DF04C52}"/>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15711337-3F59-7F45-A21C-A6A896472C65}"/>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A17290DB-C33C-7346-B3F3-C58E93FB7A74}"/>
              </a:ext>
            </a:extLst>
          </p:cNvPr>
          <p:cNvSpPr>
            <a:spLocks noGrp="1"/>
          </p:cNvSpPr>
          <p:nvPr>
            <p:ph sz="quarter" idx="21"/>
          </p:nvPr>
        </p:nvSpPr>
        <p:spPr>
          <a:xfrm>
            <a:off x="799905" y="1752600"/>
            <a:ext cx="10591995" cy="167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4">
            <a:extLst>
              <a:ext uri="{FF2B5EF4-FFF2-40B4-BE49-F238E27FC236}">
                <a16:creationId xmlns:a16="http://schemas.microsoft.com/office/drawing/2014/main" id="{85E5E503-2A99-B341-AA93-3CCE7FB7510B}"/>
              </a:ext>
            </a:extLst>
          </p:cNvPr>
          <p:cNvSpPr>
            <a:spLocks noGrp="1"/>
          </p:cNvSpPr>
          <p:nvPr>
            <p:ph sz="quarter" idx="22"/>
          </p:nvPr>
        </p:nvSpPr>
        <p:spPr>
          <a:xfrm>
            <a:off x="799905" y="4152900"/>
            <a:ext cx="10591995" cy="1692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F2206B4A-5969-6141-889D-A0F85C8EEAAC}"/>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94661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orient="horz" pos="816" userDrawn="1">
          <p15:clr>
            <a:srgbClr val="A4A3A4"/>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hree Content Vertical">
    <p:spTree>
      <p:nvGrpSpPr>
        <p:cNvPr id="1" name=""/>
        <p:cNvGrpSpPr/>
        <p:nvPr/>
      </p:nvGrpSpPr>
      <p:grpSpPr>
        <a:xfrm>
          <a:off x="0" y="0"/>
          <a:ext cx="0" cy="0"/>
          <a:chOff x="0" y="0"/>
          <a:chExt cx="0" cy="0"/>
        </a:xfrm>
      </p:grpSpPr>
      <p:sp>
        <p:nvSpPr>
          <p:cNvPr id="16" name="Title Placeholder 1">
            <a:extLst>
              <a:ext uri="{FF2B5EF4-FFF2-40B4-BE49-F238E27FC236}">
                <a16:creationId xmlns:a16="http://schemas.microsoft.com/office/drawing/2014/main" id="{305826E8-2D9A-6941-9BFF-5B137C84197A}"/>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E041BCE9-9027-7249-8B74-ACAEA922931A}"/>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5" name="Content Placeholder 14">
            <a:extLst>
              <a:ext uri="{FF2B5EF4-FFF2-40B4-BE49-F238E27FC236}">
                <a16:creationId xmlns:a16="http://schemas.microsoft.com/office/drawing/2014/main" id="{6D1679B6-DAFB-ED4C-91BA-B2E80FBF496C}"/>
              </a:ext>
            </a:extLst>
          </p:cNvPr>
          <p:cNvSpPr>
            <a:spLocks noGrp="1"/>
          </p:cNvSpPr>
          <p:nvPr>
            <p:ph sz="quarter" idx="24"/>
          </p:nvPr>
        </p:nvSpPr>
        <p:spPr>
          <a:xfrm>
            <a:off x="4489743" y="1372124"/>
            <a:ext cx="3217430"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4">
            <a:extLst>
              <a:ext uri="{FF2B5EF4-FFF2-40B4-BE49-F238E27FC236}">
                <a16:creationId xmlns:a16="http://schemas.microsoft.com/office/drawing/2014/main" id="{29C02B89-88AC-C740-941B-4F57156B6F18}"/>
              </a:ext>
            </a:extLst>
          </p:cNvPr>
          <p:cNvSpPr>
            <a:spLocks noGrp="1"/>
          </p:cNvSpPr>
          <p:nvPr>
            <p:ph sz="quarter" idx="25"/>
          </p:nvPr>
        </p:nvSpPr>
        <p:spPr>
          <a:xfrm>
            <a:off x="800099" y="1372124"/>
            <a:ext cx="3257298"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14">
            <a:extLst>
              <a:ext uri="{FF2B5EF4-FFF2-40B4-BE49-F238E27FC236}">
                <a16:creationId xmlns:a16="http://schemas.microsoft.com/office/drawing/2014/main" id="{225FC26E-EC81-2741-AC7B-FE00A2A0BD2D}"/>
              </a:ext>
            </a:extLst>
          </p:cNvPr>
          <p:cNvSpPr>
            <a:spLocks noGrp="1"/>
          </p:cNvSpPr>
          <p:nvPr>
            <p:ph sz="quarter" idx="26"/>
          </p:nvPr>
        </p:nvSpPr>
        <p:spPr>
          <a:xfrm>
            <a:off x="8139519" y="1372124"/>
            <a:ext cx="3252381"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BA59A641-9DC4-0049-BF9A-3295FC0EE99F}"/>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410204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544" userDrawn="1">
          <p15:clr>
            <a:srgbClr val="A4A3A4"/>
          </p15:clr>
        </p15:guide>
        <p15:guide id="2" pos="2832" userDrawn="1">
          <p15:clr>
            <a:srgbClr val="A4A3A4"/>
          </p15:clr>
        </p15:guide>
        <p15:guide id="3" pos="4848" userDrawn="1">
          <p15:clr>
            <a:srgbClr val="A4A3A4"/>
          </p15:clr>
        </p15:guide>
        <p15:guide id="4" pos="5136" userDrawn="1">
          <p15:clr>
            <a:srgbClr val="A4A3A4"/>
          </p15:clr>
        </p15:guide>
        <p15:guide id="5" orient="horz" pos="816" userDrawn="1">
          <p15:clr>
            <a:srgbClr val="A4A3A4"/>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ree Content Vertical w/Sub">
    <p:spTree>
      <p:nvGrpSpPr>
        <p:cNvPr id="1" name=""/>
        <p:cNvGrpSpPr/>
        <p:nvPr/>
      </p:nvGrpSpPr>
      <p:grpSpPr>
        <a:xfrm>
          <a:off x="0" y="0"/>
          <a:ext cx="0" cy="0"/>
          <a:chOff x="0" y="0"/>
          <a:chExt cx="0" cy="0"/>
        </a:xfrm>
      </p:grpSpPr>
      <p:sp>
        <p:nvSpPr>
          <p:cNvPr id="11" name="Text Placeholder 9">
            <a:extLst>
              <a:ext uri="{FF2B5EF4-FFF2-40B4-BE49-F238E27FC236}">
                <a16:creationId xmlns:a16="http://schemas.microsoft.com/office/drawing/2014/main" id="{0DB89D01-F2DC-4D92-B7AD-9F6D438E0B56}"/>
              </a:ext>
            </a:extLst>
          </p:cNvPr>
          <p:cNvSpPr>
            <a:spLocks noGrp="1"/>
          </p:cNvSpPr>
          <p:nvPr>
            <p:ph type="body" sz="quarter" idx="15" hasCustomPrompt="1"/>
          </p:nvPr>
        </p:nvSpPr>
        <p:spPr>
          <a:xfrm>
            <a:off x="800099" y="1373980"/>
            <a:ext cx="3257297"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4" name="Text Placeholder 9">
            <a:extLst>
              <a:ext uri="{FF2B5EF4-FFF2-40B4-BE49-F238E27FC236}">
                <a16:creationId xmlns:a16="http://schemas.microsoft.com/office/drawing/2014/main" id="{71B429D7-C775-4173-B500-DBBA005BA8E5}"/>
              </a:ext>
            </a:extLst>
          </p:cNvPr>
          <p:cNvSpPr>
            <a:spLocks noGrp="1"/>
          </p:cNvSpPr>
          <p:nvPr>
            <p:ph type="body" sz="quarter" idx="17" hasCustomPrompt="1"/>
          </p:nvPr>
        </p:nvSpPr>
        <p:spPr>
          <a:xfrm>
            <a:off x="4495800" y="1373980"/>
            <a:ext cx="3211374"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5" name="Text Placeholder 9">
            <a:extLst>
              <a:ext uri="{FF2B5EF4-FFF2-40B4-BE49-F238E27FC236}">
                <a16:creationId xmlns:a16="http://schemas.microsoft.com/office/drawing/2014/main" id="{C0BC72E6-A0EA-48B1-A3F9-32CDB9AD93F7}"/>
              </a:ext>
            </a:extLst>
          </p:cNvPr>
          <p:cNvSpPr>
            <a:spLocks noGrp="1"/>
          </p:cNvSpPr>
          <p:nvPr>
            <p:ph type="body" sz="quarter" idx="22" hasCustomPrompt="1"/>
          </p:nvPr>
        </p:nvSpPr>
        <p:spPr>
          <a:xfrm>
            <a:off x="8139519" y="1373980"/>
            <a:ext cx="3252381"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6" name="Title Placeholder 1">
            <a:extLst>
              <a:ext uri="{FF2B5EF4-FFF2-40B4-BE49-F238E27FC236}">
                <a16:creationId xmlns:a16="http://schemas.microsoft.com/office/drawing/2014/main" id="{2DBD1FA7-BF9A-394A-957E-27FD57E60C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AFABE41B-655D-3243-A77F-F63890D155CE}"/>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8" name="Content Placeholder 14">
            <a:extLst>
              <a:ext uri="{FF2B5EF4-FFF2-40B4-BE49-F238E27FC236}">
                <a16:creationId xmlns:a16="http://schemas.microsoft.com/office/drawing/2014/main" id="{B0F7B0D2-4CD2-1C42-8534-93305A75529D}"/>
              </a:ext>
            </a:extLst>
          </p:cNvPr>
          <p:cNvSpPr>
            <a:spLocks noGrp="1"/>
          </p:cNvSpPr>
          <p:nvPr>
            <p:ph sz="quarter" idx="24"/>
          </p:nvPr>
        </p:nvSpPr>
        <p:spPr>
          <a:xfrm>
            <a:off x="4489743" y="1943100"/>
            <a:ext cx="3217430"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14">
            <a:extLst>
              <a:ext uri="{FF2B5EF4-FFF2-40B4-BE49-F238E27FC236}">
                <a16:creationId xmlns:a16="http://schemas.microsoft.com/office/drawing/2014/main" id="{3F563AD6-ED81-C542-A807-2F2A0EA60D19}"/>
              </a:ext>
            </a:extLst>
          </p:cNvPr>
          <p:cNvSpPr>
            <a:spLocks noGrp="1"/>
          </p:cNvSpPr>
          <p:nvPr>
            <p:ph sz="quarter" idx="26"/>
          </p:nvPr>
        </p:nvSpPr>
        <p:spPr>
          <a:xfrm>
            <a:off x="800099" y="1943100"/>
            <a:ext cx="3257298"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14">
            <a:extLst>
              <a:ext uri="{FF2B5EF4-FFF2-40B4-BE49-F238E27FC236}">
                <a16:creationId xmlns:a16="http://schemas.microsoft.com/office/drawing/2014/main" id="{09B52948-E898-5C48-A1C3-5E8962E2ECFB}"/>
              </a:ext>
            </a:extLst>
          </p:cNvPr>
          <p:cNvSpPr>
            <a:spLocks noGrp="1"/>
          </p:cNvSpPr>
          <p:nvPr>
            <p:ph sz="quarter" idx="27"/>
          </p:nvPr>
        </p:nvSpPr>
        <p:spPr>
          <a:xfrm>
            <a:off x="8139519" y="1943100"/>
            <a:ext cx="3252381"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351A52FD-058B-074B-A659-B91763FE508C}"/>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34648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pos="2544" userDrawn="1">
          <p15:clr>
            <a:srgbClr val="A4A3A4"/>
          </p15:clr>
        </p15:guide>
        <p15:guide id="3" pos="2832" userDrawn="1">
          <p15:clr>
            <a:srgbClr val="A4A3A4"/>
          </p15:clr>
        </p15:guide>
        <p15:guide id="4" pos="4848" userDrawn="1">
          <p15:clr>
            <a:srgbClr val="A4A3A4"/>
          </p15:clr>
        </p15:guide>
        <p15:guide id="5" pos="5136" userDrawn="1">
          <p15:clr>
            <a:srgbClr val="A4A3A4"/>
          </p15:clr>
        </p15:guide>
        <p15:guide id="6" orient="horz" pos="816" userDrawn="1">
          <p15:clr>
            <a:srgbClr val="A4A3A4"/>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ree Content Hori Top/Vert Bottom">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188FA624-ABE0-8842-BAC9-94880B30EBFC}"/>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7D62AF5A-D264-4644-A5AC-0C3FC1BC1EE0}"/>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E6ACE72C-8D6C-8949-96A6-42B5ECF137A8}"/>
              </a:ext>
            </a:extLst>
          </p:cNvPr>
          <p:cNvSpPr>
            <a:spLocks noGrp="1"/>
          </p:cNvSpPr>
          <p:nvPr>
            <p:ph sz="quarter" idx="25"/>
          </p:nvPr>
        </p:nvSpPr>
        <p:spPr>
          <a:xfrm>
            <a:off x="800099" y="1372124"/>
            <a:ext cx="10591800" cy="2072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4">
            <a:extLst>
              <a:ext uri="{FF2B5EF4-FFF2-40B4-BE49-F238E27FC236}">
                <a16:creationId xmlns:a16="http://schemas.microsoft.com/office/drawing/2014/main" id="{FE5A5502-CA31-0F4C-80A3-58F35825A8AB}"/>
              </a:ext>
            </a:extLst>
          </p:cNvPr>
          <p:cNvSpPr>
            <a:spLocks noGrp="1"/>
          </p:cNvSpPr>
          <p:nvPr>
            <p:ph sz="quarter" idx="33"/>
          </p:nvPr>
        </p:nvSpPr>
        <p:spPr>
          <a:xfrm>
            <a:off x="6364224" y="3733800"/>
            <a:ext cx="5027674"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4">
            <a:extLst>
              <a:ext uri="{FF2B5EF4-FFF2-40B4-BE49-F238E27FC236}">
                <a16:creationId xmlns:a16="http://schemas.microsoft.com/office/drawing/2014/main" id="{05C0A8AD-0FB6-4241-B28B-65C0A0A676CF}"/>
              </a:ext>
            </a:extLst>
          </p:cNvPr>
          <p:cNvSpPr>
            <a:spLocks noGrp="1"/>
          </p:cNvSpPr>
          <p:nvPr>
            <p:ph sz="quarter" idx="34"/>
          </p:nvPr>
        </p:nvSpPr>
        <p:spPr>
          <a:xfrm>
            <a:off x="800103" y="3733800"/>
            <a:ext cx="5027674"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7">
            <a:extLst>
              <a:ext uri="{FF2B5EF4-FFF2-40B4-BE49-F238E27FC236}">
                <a16:creationId xmlns:a16="http://schemas.microsoft.com/office/drawing/2014/main" id="{26948D69-8415-7E47-B8B2-1BB6F0A41D1E}"/>
              </a:ext>
            </a:extLst>
          </p:cNvPr>
          <p:cNvSpPr>
            <a:spLocks noGrp="1"/>
          </p:cNvSpPr>
          <p:nvPr>
            <p:ph type="body" sz="quarter" idx="20"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98077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orient="horz" pos="816" userDrawn="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_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FD6684-C993-4C2F-53D5-A83A39301200}"/>
              </a:ext>
            </a:extLst>
          </p:cNvPr>
          <p:cNvSpPr/>
          <p:nvPr userDrawn="1"/>
        </p:nvSpPr>
        <p:spPr>
          <a:xfrm>
            <a:off x="0" y="6632123"/>
            <a:ext cx="12192000" cy="225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6" name="Slide Number">
            <a:extLst>
              <a:ext uri="{FF2B5EF4-FFF2-40B4-BE49-F238E27FC236}">
                <a16:creationId xmlns:a16="http://schemas.microsoft.com/office/drawing/2014/main" id="{4AF61800-DB4F-03D6-4958-16EF6E02E698}"/>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bg1"/>
                </a:solidFill>
                <a:latin typeface="Arial Black" panose="020B0A04020102020204" pitchFamily="34" charset="0"/>
                <a:ea typeface="+mn-ea"/>
                <a:cs typeface="Arial" panose="020B0604020202020204" pitchFamily="34" charset="0"/>
              </a:rPr>
              <a:pPr algn="ctr"/>
              <a:t>‹#›</a:t>
            </a:fld>
            <a:endParaRPr lang="en-US" sz="900" b="0" kern="1200" dirty="0">
              <a:solidFill>
                <a:schemeClr val="bg1"/>
              </a:solidFill>
              <a:latin typeface="Arial Black" panose="020B0A040201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F8FAF972-30AD-4AF7-3FC7-005C3A3AD686}"/>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chemeClr val="bg1"/>
                </a:solidFill>
              </a:rPr>
              <a:t>T. ROWE PRICE</a:t>
            </a:r>
            <a:endParaRPr lang="en-US" sz="700" b="1" kern="700" spc="100" baseline="0" dirty="0">
              <a:solidFill>
                <a:schemeClr val="bg1"/>
              </a:solidFill>
            </a:endParaRPr>
          </a:p>
        </p:txBody>
      </p:sp>
      <p:cxnSp>
        <p:nvCxnSpPr>
          <p:cNvPr id="9" name="Straight Connector 8">
            <a:extLst>
              <a:ext uri="{FF2B5EF4-FFF2-40B4-BE49-F238E27FC236}">
                <a16:creationId xmlns:a16="http://schemas.microsoft.com/office/drawing/2014/main" id="{1BDA03CF-3A7D-1A03-CDE4-0F78A0C8616F}"/>
              </a:ext>
            </a:extLst>
          </p:cNvPr>
          <p:cNvCxnSpPr>
            <a:cxnSpLocks/>
          </p:cNvCxnSpPr>
          <p:nvPr userDrawn="1"/>
        </p:nvCxnSpPr>
        <p:spPr>
          <a:xfrm>
            <a:off x="11826240" y="6635872"/>
            <a:ext cx="0" cy="229624"/>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D4302A-785D-C2A8-B3A4-D77FB1732F8B}"/>
              </a:ext>
            </a:extLst>
          </p:cNvPr>
          <p:cNvCxnSpPr/>
          <p:nvPr userDrawn="1"/>
        </p:nvCxnSpPr>
        <p:spPr>
          <a:xfrm>
            <a:off x="0" y="6628377"/>
            <a:ext cx="12192000" cy="0"/>
          </a:xfrm>
          <a:prstGeom prst="line">
            <a:avLst/>
          </a:prstGeom>
          <a:ln w="9525" cap="rnd">
            <a:solidFill>
              <a:schemeClr val="bg1">
                <a:alpha val="3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48E4D675-C70F-AB89-424B-7503B0C470D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0279" y="6581774"/>
            <a:ext cx="1965960" cy="320188"/>
          </a:xfrm>
          <a:prstGeom prst="rect">
            <a:avLst/>
          </a:prstGeom>
        </p:spPr>
      </p:pic>
      <p:sp>
        <p:nvSpPr>
          <p:cNvPr id="4" name="Rectangle 3">
            <a:extLst>
              <a:ext uri="{FF2B5EF4-FFF2-40B4-BE49-F238E27FC236}">
                <a16:creationId xmlns:a16="http://schemas.microsoft.com/office/drawing/2014/main" id="{5028F988-B09F-584F-2C5E-E36892E771E0}"/>
              </a:ext>
            </a:extLst>
          </p:cNvPr>
          <p:cNvSpPr/>
          <p:nvPr userDrawn="1"/>
        </p:nvSpPr>
        <p:spPr>
          <a:xfrm>
            <a:off x="0" y="0"/>
            <a:ext cx="7040878" cy="1600200"/>
          </a:xfrm>
          <a:prstGeom prst="rect">
            <a:avLst/>
          </a:prstGeom>
          <a:solidFill>
            <a:srgbClr val="061937"/>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3" name="Picture Placeholder 2">
            <a:extLst>
              <a:ext uri="{FF2B5EF4-FFF2-40B4-BE49-F238E27FC236}">
                <a16:creationId xmlns:a16="http://schemas.microsoft.com/office/drawing/2014/main" id="{14D4D313-B586-4D53-8887-D2B2DD6D317F}"/>
              </a:ext>
            </a:extLst>
          </p:cNvPr>
          <p:cNvSpPr>
            <a:spLocks noGrp="1"/>
          </p:cNvSpPr>
          <p:nvPr>
            <p:ph type="pic" sz="quarter" idx="12" hasCustomPrompt="1"/>
          </p:nvPr>
        </p:nvSpPr>
        <p:spPr>
          <a:xfrm>
            <a:off x="7040878" y="0"/>
            <a:ext cx="5149597" cy="66294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itle 1">
            <a:extLst>
              <a:ext uri="{FF2B5EF4-FFF2-40B4-BE49-F238E27FC236}">
                <a16:creationId xmlns:a16="http://schemas.microsoft.com/office/drawing/2014/main" id="{A604DF40-27BB-404F-88AD-CA0CC8F32C52}"/>
              </a:ext>
            </a:extLst>
          </p:cNvPr>
          <p:cNvSpPr>
            <a:spLocks noGrp="1"/>
          </p:cNvSpPr>
          <p:nvPr>
            <p:ph type="ctrTitle" hasCustomPrompt="1"/>
          </p:nvPr>
        </p:nvSpPr>
        <p:spPr>
          <a:xfrm>
            <a:off x="0" y="1600200"/>
            <a:ext cx="7040880" cy="5029200"/>
          </a:xfrm>
          <a:prstGeom prst="rect">
            <a:avLst/>
          </a:prstGeom>
          <a:solidFill>
            <a:srgbClr val="061937"/>
          </a:solidFill>
        </p:spPr>
        <p:txBody>
          <a:bodyPr lIns="548640" tIns="0" rIns="182880" bIns="1463040" anchor="ctr">
            <a:noAutofit/>
          </a:bodyPr>
          <a:lstStyle>
            <a:lvl1pPr>
              <a:lnSpc>
                <a:spcPct val="90000"/>
              </a:lnSpc>
              <a:defRPr sz="5000" b="1" cap="none" baseline="0">
                <a:solidFill>
                  <a:schemeClr val="accent2"/>
                </a:solidFill>
                <a:latin typeface="Times New Roman" panose="02020603050405020304" pitchFamily="18" charset="0"/>
                <a:cs typeface="Times New Roman" panose="02020603050405020304" pitchFamily="18" charset="0"/>
              </a:defRPr>
            </a:lvl1pPr>
          </a:lstStyle>
          <a:p>
            <a:r>
              <a:rPr lang="en-US" dirty="0"/>
              <a:t>Divider with image Title 2 lines max</a:t>
            </a:r>
          </a:p>
        </p:txBody>
      </p:sp>
      <p:sp>
        <p:nvSpPr>
          <p:cNvPr id="8" name="Text Placeholder 2">
            <a:extLst>
              <a:ext uri="{FF2B5EF4-FFF2-40B4-BE49-F238E27FC236}">
                <a16:creationId xmlns:a16="http://schemas.microsoft.com/office/drawing/2014/main" id="{3F16D0CC-6C3A-4505-A5D5-ED9711182D3F}"/>
              </a:ext>
            </a:extLst>
          </p:cNvPr>
          <p:cNvSpPr>
            <a:spLocks noGrp="1"/>
          </p:cNvSpPr>
          <p:nvPr>
            <p:ph type="body" sz="quarter" idx="11" hasCustomPrompt="1"/>
          </p:nvPr>
        </p:nvSpPr>
        <p:spPr>
          <a:xfrm>
            <a:off x="571053" y="4572000"/>
            <a:ext cx="5454595" cy="1219256"/>
          </a:xfrm>
        </p:spPr>
        <p:txBody>
          <a:bodyPr>
            <a:noAutofit/>
          </a:bodyPr>
          <a:lstStyle>
            <a:lvl1pPr marL="285750" indent="-285750">
              <a:spcBef>
                <a:spcPts val="1000"/>
              </a:spcBef>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 </a:t>
            </a:r>
          </a:p>
        </p:txBody>
      </p:sp>
      <p:pic>
        <p:nvPicPr>
          <p:cNvPr id="10" name="Picture 9">
            <a:extLst>
              <a:ext uri="{FF2B5EF4-FFF2-40B4-BE49-F238E27FC236}">
                <a16:creationId xmlns:a16="http://schemas.microsoft.com/office/drawing/2014/main" id="{83687F61-D5CB-4503-C5DE-E1C328E75965}"/>
              </a:ext>
            </a:extLst>
          </p:cNvPr>
          <p:cNvPicPr>
            <a:picLocks noChangeAspect="1"/>
          </p:cNvPicPr>
          <p:nvPr userDrawn="1"/>
        </p:nvPicPr>
        <p:blipFill>
          <a:blip r:embed="rId3"/>
          <a:stretch>
            <a:fillRect/>
          </a:stretch>
        </p:blipFill>
        <p:spPr>
          <a:xfrm>
            <a:off x="533401" y="563126"/>
            <a:ext cx="594360" cy="594360"/>
          </a:xfrm>
          <a:prstGeom prst="rect">
            <a:avLst/>
          </a:prstGeom>
        </p:spPr>
      </p:pic>
      <p:sp>
        <p:nvSpPr>
          <p:cNvPr id="13" name="Text Placeholder 4">
            <a:extLst>
              <a:ext uri="{FF2B5EF4-FFF2-40B4-BE49-F238E27FC236}">
                <a16:creationId xmlns:a16="http://schemas.microsoft.com/office/drawing/2014/main" id="{7B821CE9-9382-882F-2AD7-F2D97AC8EA48}"/>
              </a:ext>
            </a:extLst>
          </p:cNvPr>
          <p:cNvSpPr>
            <a:spLocks noGrp="1"/>
          </p:cNvSpPr>
          <p:nvPr>
            <p:ph type="body" sz="quarter" idx="17" hasCustomPrompt="1"/>
          </p:nvPr>
        </p:nvSpPr>
        <p:spPr>
          <a:xfrm>
            <a:off x="533398" y="2148501"/>
            <a:ext cx="5340096" cy="356616"/>
          </a:xfrm>
          <a:noFill/>
        </p:spPr>
        <p:txBody>
          <a:bodyPr lIns="0" tIns="0" rIns="0" bIns="0" anchor="b">
            <a:noAutofit/>
          </a:bodyPr>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000" b="0">
                <a:solidFill>
                  <a:schemeClr val="bg1"/>
                </a:solidFill>
              </a:defRPr>
            </a:lvl1pPr>
          </a:lstStyle>
          <a:p>
            <a:pPr lvl="0"/>
            <a:r>
              <a:rPr lang="en-US" dirty="0"/>
              <a:t>Optional first line title</a:t>
            </a:r>
          </a:p>
        </p:txBody>
      </p:sp>
      <p:sp>
        <p:nvSpPr>
          <p:cNvPr id="14" name="Text Placeholder 6">
            <a:extLst>
              <a:ext uri="{FF2B5EF4-FFF2-40B4-BE49-F238E27FC236}">
                <a16:creationId xmlns:a16="http://schemas.microsoft.com/office/drawing/2014/main" id="{7D52CEB0-87DB-0BE0-72A9-31B0F2561F0A}"/>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15" name="Text Placeholder 2">
            <a:extLst>
              <a:ext uri="{FF2B5EF4-FFF2-40B4-BE49-F238E27FC236}">
                <a16:creationId xmlns:a16="http://schemas.microsoft.com/office/drawing/2014/main" id="{A87D9F98-EA48-879E-AF1B-AA79B80B5FA2}"/>
              </a:ext>
            </a:extLst>
          </p:cNvPr>
          <p:cNvSpPr>
            <a:spLocks noGrp="1"/>
          </p:cNvSpPr>
          <p:nvPr>
            <p:ph type="body" sz="quarter" idx="21" hasCustomPrompt="1"/>
          </p:nvPr>
        </p:nvSpPr>
        <p:spPr>
          <a:xfrm>
            <a:off x="7634834"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2144392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ree Content Hori Top/Vertical Bottom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800099" y="1371600"/>
            <a:ext cx="10591801"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800099" y="3749040"/>
            <a:ext cx="5052061"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19" name="Text Placeholder 5">
            <a:extLst>
              <a:ext uri="{FF2B5EF4-FFF2-40B4-BE49-F238E27FC236}">
                <a16:creationId xmlns:a16="http://schemas.microsoft.com/office/drawing/2014/main" id="{4267F383-4FFF-49AE-923B-91338D61D4C8}"/>
              </a:ext>
            </a:extLst>
          </p:cNvPr>
          <p:cNvSpPr>
            <a:spLocks noGrp="1"/>
          </p:cNvSpPr>
          <p:nvPr>
            <p:ph type="body" sz="quarter" idx="20" hasCustomPrompt="1"/>
          </p:nvPr>
        </p:nvSpPr>
        <p:spPr>
          <a:xfrm>
            <a:off x="6364225" y="3749040"/>
            <a:ext cx="5027676"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31" name="Title Placeholder 1">
            <a:extLst>
              <a:ext uri="{FF2B5EF4-FFF2-40B4-BE49-F238E27FC236}">
                <a16:creationId xmlns:a16="http://schemas.microsoft.com/office/drawing/2014/main" id="{399D89D3-6A6D-B74F-AA81-4E2264B0D55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2" name="Text Placeholder 4">
            <a:extLst>
              <a:ext uri="{FF2B5EF4-FFF2-40B4-BE49-F238E27FC236}">
                <a16:creationId xmlns:a16="http://schemas.microsoft.com/office/drawing/2014/main" id="{0597AC30-ADD7-8841-A352-A111A35F557A}"/>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3" name="Content Placeholder 14">
            <a:extLst>
              <a:ext uri="{FF2B5EF4-FFF2-40B4-BE49-F238E27FC236}">
                <a16:creationId xmlns:a16="http://schemas.microsoft.com/office/drawing/2014/main" id="{F1E779B9-1A02-894C-A53F-971FE17FBF82}"/>
              </a:ext>
            </a:extLst>
          </p:cNvPr>
          <p:cNvSpPr>
            <a:spLocks noGrp="1"/>
          </p:cNvSpPr>
          <p:nvPr>
            <p:ph sz="quarter" idx="25"/>
          </p:nvPr>
        </p:nvSpPr>
        <p:spPr>
          <a:xfrm>
            <a:off x="800099" y="1752600"/>
            <a:ext cx="10591800" cy="16916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Content Placeholder 14">
            <a:extLst>
              <a:ext uri="{FF2B5EF4-FFF2-40B4-BE49-F238E27FC236}">
                <a16:creationId xmlns:a16="http://schemas.microsoft.com/office/drawing/2014/main" id="{3097D7F9-CB6E-CA42-9B7A-422B13570372}"/>
              </a:ext>
            </a:extLst>
          </p:cNvPr>
          <p:cNvSpPr>
            <a:spLocks noGrp="1"/>
          </p:cNvSpPr>
          <p:nvPr>
            <p:ph sz="quarter" idx="33"/>
          </p:nvPr>
        </p:nvSpPr>
        <p:spPr>
          <a:xfrm>
            <a:off x="6364224" y="4114800"/>
            <a:ext cx="5027674" cy="1837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Content Placeholder 14">
            <a:extLst>
              <a:ext uri="{FF2B5EF4-FFF2-40B4-BE49-F238E27FC236}">
                <a16:creationId xmlns:a16="http://schemas.microsoft.com/office/drawing/2014/main" id="{1FC93230-BDFB-BC4E-A825-64310D06A28C}"/>
              </a:ext>
            </a:extLst>
          </p:cNvPr>
          <p:cNvSpPr>
            <a:spLocks noGrp="1"/>
          </p:cNvSpPr>
          <p:nvPr>
            <p:ph sz="quarter" idx="34"/>
          </p:nvPr>
        </p:nvSpPr>
        <p:spPr>
          <a:xfrm>
            <a:off x="800103" y="4114800"/>
            <a:ext cx="5027674" cy="1837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7">
            <a:extLst>
              <a:ext uri="{FF2B5EF4-FFF2-40B4-BE49-F238E27FC236}">
                <a16:creationId xmlns:a16="http://schemas.microsoft.com/office/drawing/2014/main" id="{620DFDE3-57A8-D54E-A881-6686C951C157}"/>
              </a:ext>
            </a:extLst>
          </p:cNvPr>
          <p:cNvSpPr>
            <a:spLocks noGrp="1"/>
          </p:cNvSpPr>
          <p:nvPr>
            <p:ph type="body" sz="quarter" idx="35"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66785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p:spTree>
      <p:nvGrpSpPr>
        <p:cNvPr id="1" name=""/>
        <p:cNvGrpSpPr/>
        <p:nvPr/>
      </p:nvGrpSpPr>
      <p:grpSpPr>
        <a:xfrm>
          <a:off x="0" y="0"/>
          <a:ext cx="0" cy="0"/>
          <a:chOff x="0" y="0"/>
          <a:chExt cx="0" cy="0"/>
        </a:xfrm>
      </p:grpSpPr>
      <p:sp>
        <p:nvSpPr>
          <p:cNvPr id="20" name="Title Placeholder 1">
            <a:extLst>
              <a:ext uri="{FF2B5EF4-FFF2-40B4-BE49-F238E27FC236}">
                <a16:creationId xmlns:a16="http://schemas.microsoft.com/office/drawing/2014/main" id="{974F2930-18BE-AD4B-80FC-F7C748B54D9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1" name="Text Placeholder 4">
            <a:extLst>
              <a:ext uri="{FF2B5EF4-FFF2-40B4-BE49-F238E27FC236}">
                <a16:creationId xmlns:a16="http://schemas.microsoft.com/office/drawing/2014/main" id="{B04330F6-426F-EF44-8267-7304E45B7544}"/>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2" name="Content Placeholder 14">
            <a:extLst>
              <a:ext uri="{FF2B5EF4-FFF2-40B4-BE49-F238E27FC236}">
                <a16:creationId xmlns:a16="http://schemas.microsoft.com/office/drawing/2014/main" id="{E3643D44-DB5F-A341-A193-1805676C0A18}"/>
              </a:ext>
            </a:extLst>
          </p:cNvPr>
          <p:cNvSpPr>
            <a:spLocks noGrp="1"/>
          </p:cNvSpPr>
          <p:nvPr>
            <p:ph sz="quarter" idx="25"/>
          </p:nvPr>
        </p:nvSpPr>
        <p:spPr>
          <a:xfrm>
            <a:off x="800099" y="3733800"/>
            <a:ext cx="10591800" cy="2072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DD26C770-AC43-D146-8931-8F33E503FB09}"/>
              </a:ext>
            </a:extLst>
          </p:cNvPr>
          <p:cNvSpPr>
            <a:spLocks noGrp="1"/>
          </p:cNvSpPr>
          <p:nvPr>
            <p:ph sz="quarter" idx="33"/>
          </p:nvPr>
        </p:nvSpPr>
        <p:spPr>
          <a:xfrm>
            <a:off x="6364224" y="1372125"/>
            <a:ext cx="5027674"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Content Placeholder 14">
            <a:extLst>
              <a:ext uri="{FF2B5EF4-FFF2-40B4-BE49-F238E27FC236}">
                <a16:creationId xmlns:a16="http://schemas.microsoft.com/office/drawing/2014/main" id="{F9076425-9F39-F44F-BA81-F2B85C36DC8E}"/>
              </a:ext>
            </a:extLst>
          </p:cNvPr>
          <p:cNvSpPr>
            <a:spLocks noGrp="1"/>
          </p:cNvSpPr>
          <p:nvPr>
            <p:ph sz="quarter" idx="34"/>
          </p:nvPr>
        </p:nvSpPr>
        <p:spPr>
          <a:xfrm>
            <a:off x="800103" y="1368725"/>
            <a:ext cx="5027674"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ACA134A7-3231-CF4C-A81C-83D3EE3C0ECD}"/>
              </a:ext>
            </a:extLst>
          </p:cNvPr>
          <p:cNvSpPr>
            <a:spLocks noGrp="1"/>
          </p:cNvSpPr>
          <p:nvPr>
            <p:ph type="body" sz="quarter" idx="20"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19990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userDrawn="1">
          <p15:clr>
            <a:srgbClr val="A4A3A4"/>
          </p15:clr>
        </p15:guide>
        <p15:guide id="2" orient="horz" pos="816" userDrawn="1">
          <p15:clr>
            <a:srgbClr val="A4A3A4"/>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19EF87F3-0B05-4752-83D3-0AC0A0128C0A}"/>
              </a:ext>
            </a:extLst>
          </p:cNvPr>
          <p:cNvSpPr>
            <a:spLocks noGrp="1"/>
          </p:cNvSpPr>
          <p:nvPr>
            <p:ph type="body" sz="quarter" idx="16" hasCustomPrompt="1"/>
          </p:nvPr>
        </p:nvSpPr>
        <p:spPr>
          <a:xfrm>
            <a:off x="800099" y="1371600"/>
            <a:ext cx="5052061"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0" name="Text Placeholder 4">
            <a:extLst>
              <a:ext uri="{FF2B5EF4-FFF2-40B4-BE49-F238E27FC236}">
                <a16:creationId xmlns:a16="http://schemas.microsoft.com/office/drawing/2014/main" id="{46E139D9-E952-4DD6-B5BE-30850254B107}"/>
              </a:ext>
            </a:extLst>
          </p:cNvPr>
          <p:cNvSpPr>
            <a:spLocks noGrp="1"/>
          </p:cNvSpPr>
          <p:nvPr>
            <p:ph type="body" sz="quarter" idx="24" hasCustomPrompt="1"/>
          </p:nvPr>
        </p:nvSpPr>
        <p:spPr>
          <a:xfrm>
            <a:off x="6337395" y="1371600"/>
            <a:ext cx="505450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1" name="Text Placeholder 4">
            <a:extLst>
              <a:ext uri="{FF2B5EF4-FFF2-40B4-BE49-F238E27FC236}">
                <a16:creationId xmlns:a16="http://schemas.microsoft.com/office/drawing/2014/main" id="{962FCAD2-8D36-43CE-8619-27FFE9ADB621}"/>
              </a:ext>
            </a:extLst>
          </p:cNvPr>
          <p:cNvSpPr>
            <a:spLocks noGrp="1"/>
          </p:cNvSpPr>
          <p:nvPr>
            <p:ph type="body" sz="quarter" idx="25" hasCustomPrompt="1"/>
          </p:nvPr>
        </p:nvSpPr>
        <p:spPr>
          <a:xfrm>
            <a:off x="800099" y="3751294"/>
            <a:ext cx="10591801"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3" name="Content Placeholder 14">
            <a:extLst>
              <a:ext uri="{FF2B5EF4-FFF2-40B4-BE49-F238E27FC236}">
                <a16:creationId xmlns:a16="http://schemas.microsoft.com/office/drawing/2014/main" id="{0F6804A1-66D8-024F-AD41-E66B516D86E7}"/>
              </a:ext>
            </a:extLst>
          </p:cNvPr>
          <p:cNvSpPr>
            <a:spLocks noGrp="1"/>
          </p:cNvSpPr>
          <p:nvPr>
            <p:ph sz="quarter" idx="27"/>
          </p:nvPr>
        </p:nvSpPr>
        <p:spPr>
          <a:xfrm>
            <a:off x="800099" y="4114800"/>
            <a:ext cx="10591800" cy="1691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4">
            <a:extLst>
              <a:ext uri="{FF2B5EF4-FFF2-40B4-BE49-F238E27FC236}">
                <a16:creationId xmlns:a16="http://schemas.microsoft.com/office/drawing/2014/main" id="{8685A446-6958-374F-AD8E-7C6B23F62EE9}"/>
              </a:ext>
            </a:extLst>
          </p:cNvPr>
          <p:cNvSpPr>
            <a:spLocks noGrp="1"/>
          </p:cNvSpPr>
          <p:nvPr>
            <p:ph sz="quarter" idx="33"/>
          </p:nvPr>
        </p:nvSpPr>
        <p:spPr>
          <a:xfrm>
            <a:off x="6364224" y="1756000"/>
            <a:ext cx="5027674" cy="167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9DAE6CB3-9154-D248-AC59-5826E0C86DFE}"/>
              </a:ext>
            </a:extLst>
          </p:cNvPr>
          <p:cNvSpPr>
            <a:spLocks noGrp="1"/>
          </p:cNvSpPr>
          <p:nvPr>
            <p:ph sz="quarter" idx="34"/>
          </p:nvPr>
        </p:nvSpPr>
        <p:spPr>
          <a:xfrm>
            <a:off x="800103" y="1752600"/>
            <a:ext cx="5027674" cy="167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itle Placeholder 1">
            <a:extLst>
              <a:ext uri="{FF2B5EF4-FFF2-40B4-BE49-F238E27FC236}">
                <a16:creationId xmlns:a16="http://schemas.microsoft.com/office/drawing/2014/main" id="{BE0D2FBC-83BE-BA41-8CC9-A329A372731D}"/>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C870D5A6-B152-4943-B7B8-3C9003ABC86B}"/>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Text Placeholder 7">
            <a:extLst>
              <a:ext uri="{FF2B5EF4-FFF2-40B4-BE49-F238E27FC236}">
                <a16:creationId xmlns:a16="http://schemas.microsoft.com/office/drawing/2014/main" id="{6517734C-0E07-4349-924B-9B7B5E6117B4}"/>
              </a:ext>
            </a:extLst>
          </p:cNvPr>
          <p:cNvSpPr>
            <a:spLocks noGrp="1"/>
          </p:cNvSpPr>
          <p:nvPr>
            <p:ph type="body" sz="quarter" idx="20"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63292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our Content Horizontal">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435B1FA3-C092-004D-B75E-616387E3E97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E6EC16B6-F6FB-8147-9DBF-7347A7E3C51C}"/>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37BC5B1C-347F-7D43-9E11-BE991EF0AE3E}"/>
              </a:ext>
            </a:extLst>
          </p:cNvPr>
          <p:cNvSpPr>
            <a:spLocks noGrp="1"/>
          </p:cNvSpPr>
          <p:nvPr>
            <p:ph sz="quarter" idx="33"/>
          </p:nvPr>
        </p:nvSpPr>
        <p:spPr>
          <a:xfrm>
            <a:off x="6324600" y="1372125"/>
            <a:ext cx="5067298"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4">
            <a:extLst>
              <a:ext uri="{FF2B5EF4-FFF2-40B4-BE49-F238E27FC236}">
                <a16:creationId xmlns:a16="http://schemas.microsoft.com/office/drawing/2014/main" id="{9160B6A3-AD67-5349-AAD3-F354B36455D9}"/>
              </a:ext>
            </a:extLst>
          </p:cNvPr>
          <p:cNvSpPr>
            <a:spLocks noGrp="1"/>
          </p:cNvSpPr>
          <p:nvPr>
            <p:ph sz="quarter" idx="34"/>
          </p:nvPr>
        </p:nvSpPr>
        <p:spPr>
          <a:xfrm>
            <a:off x="800102" y="1368725"/>
            <a:ext cx="5067297"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Content Placeholder 14">
            <a:extLst>
              <a:ext uri="{FF2B5EF4-FFF2-40B4-BE49-F238E27FC236}">
                <a16:creationId xmlns:a16="http://schemas.microsoft.com/office/drawing/2014/main" id="{CFBDAA97-B547-C44B-A9B2-21948BAFC2E9}"/>
              </a:ext>
            </a:extLst>
          </p:cNvPr>
          <p:cNvSpPr>
            <a:spLocks noGrp="1"/>
          </p:cNvSpPr>
          <p:nvPr>
            <p:ph sz="quarter" idx="35"/>
          </p:nvPr>
        </p:nvSpPr>
        <p:spPr>
          <a:xfrm>
            <a:off x="6324600" y="3733800"/>
            <a:ext cx="5067298"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14">
            <a:extLst>
              <a:ext uri="{FF2B5EF4-FFF2-40B4-BE49-F238E27FC236}">
                <a16:creationId xmlns:a16="http://schemas.microsoft.com/office/drawing/2014/main" id="{050A2D93-FFBF-6E4C-87DF-E8F1AADA8047}"/>
              </a:ext>
            </a:extLst>
          </p:cNvPr>
          <p:cNvSpPr>
            <a:spLocks noGrp="1"/>
          </p:cNvSpPr>
          <p:nvPr>
            <p:ph sz="quarter" idx="36"/>
          </p:nvPr>
        </p:nvSpPr>
        <p:spPr>
          <a:xfrm>
            <a:off x="800102" y="3733800"/>
            <a:ext cx="5067297"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7">
            <a:extLst>
              <a:ext uri="{FF2B5EF4-FFF2-40B4-BE49-F238E27FC236}">
                <a16:creationId xmlns:a16="http://schemas.microsoft.com/office/drawing/2014/main" id="{AB106BCA-7DF3-234F-9558-0988B8A3521C}"/>
              </a:ext>
            </a:extLst>
          </p:cNvPr>
          <p:cNvSpPr>
            <a:spLocks noGrp="1"/>
          </p:cNvSpPr>
          <p:nvPr>
            <p:ph type="body" sz="quarter" idx="20"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8369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ur Content Horizont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484FAB9-BB9B-4BC6-B9AB-6E220E162800}"/>
              </a:ext>
            </a:extLst>
          </p:cNvPr>
          <p:cNvSpPr>
            <a:spLocks noGrp="1"/>
          </p:cNvSpPr>
          <p:nvPr>
            <p:ph type="body" sz="quarter" idx="22" hasCustomPrompt="1"/>
          </p:nvPr>
        </p:nvSpPr>
        <p:spPr>
          <a:xfrm>
            <a:off x="800099" y="1371600"/>
            <a:ext cx="5051553"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0" name="Text Placeholder 3">
            <a:extLst>
              <a:ext uri="{FF2B5EF4-FFF2-40B4-BE49-F238E27FC236}">
                <a16:creationId xmlns:a16="http://schemas.microsoft.com/office/drawing/2014/main" id="{35DDF905-81A7-488B-9143-818F3AA4FCCB}"/>
              </a:ext>
            </a:extLst>
          </p:cNvPr>
          <p:cNvSpPr>
            <a:spLocks noGrp="1"/>
          </p:cNvSpPr>
          <p:nvPr>
            <p:ph type="body" sz="quarter" idx="23" hasCustomPrompt="1"/>
          </p:nvPr>
        </p:nvSpPr>
        <p:spPr>
          <a:xfrm>
            <a:off x="6337300" y="1371600"/>
            <a:ext cx="5067298"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1" name="Text Placeholder 3">
            <a:extLst>
              <a:ext uri="{FF2B5EF4-FFF2-40B4-BE49-F238E27FC236}">
                <a16:creationId xmlns:a16="http://schemas.microsoft.com/office/drawing/2014/main" id="{C8CB8221-951A-47C3-B4BF-4608A6005A57}"/>
              </a:ext>
            </a:extLst>
          </p:cNvPr>
          <p:cNvSpPr>
            <a:spLocks noGrp="1"/>
          </p:cNvSpPr>
          <p:nvPr>
            <p:ph type="body" sz="quarter" idx="24" hasCustomPrompt="1"/>
          </p:nvPr>
        </p:nvSpPr>
        <p:spPr>
          <a:xfrm>
            <a:off x="800099" y="3749040"/>
            <a:ext cx="5051553"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2" name="Text Placeholder 3">
            <a:extLst>
              <a:ext uri="{FF2B5EF4-FFF2-40B4-BE49-F238E27FC236}">
                <a16:creationId xmlns:a16="http://schemas.microsoft.com/office/drawing/2014/main" id="{39DAB681-8B8A-49FD-AE53-9CB9315187A8}"/>
              </a:ext>
            </a:extLst>
          </p:cNvPr>
          <p:cNvSpPr>
            <a:spLocks noGrp="1"/>
          </p:cNvSpPr>
          <p:nvPr>
            <p:ph type="body" sz="quarter" idx="25" hasCustomPrompt="1"/>
          </p:nvPr>
        </p:nvSpPr>
        <p:spPr>
          <a:xfrm>
            <a:off x="6337300" y="3749040"/>
            <a:ext cx="5067298"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35" name="Title Placeholder 1">
            <a:extLst>
              <a:ext uri="{FF2B5EF4-FFF2-40B4-BE49-F238E27FC236}">
                <a16:creationId xmlns:a16="http://schemas.microsoft.com/office/drawing/2014/main" id="{94A24C6F-D273-C840-BA67-ADC7A4833899}"/>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6" name="Text Placeholder 4">
            <a:extLst>
              <a:ext uri="{FF2B5EF4-FFF2-40B4-BE49-F238E27FC236}">
                <a16:creationId xmlns:a16="http://schemas.microsoft.com/office/drawing/2014/main" id="{C321E577-193E-0545-935E-8AEE3A469746}"/>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7" name="Content Placeholder 14">
            <a:extLst>
              <a:ext uri="{FF2B5EF4-FFF2-40B4-BE49-F238E27FC236}">
                <a16:creationId xmlns:a16="http://schemas.microsoft.com/office/drawing/2014/main" id="{4B7EC2B0-2CF5-3740-990A-B254AABE8691}"/>
              </a:ext>
            </a:extLst>
          </p:cNvPr>
          <p:cNvSpPr>
            <a:spLocks noGrp="1"/>
          </p:cNvSpPr>
          <p:nvPr>
            <p:ph sz="quarter" idx="33"/>
          </p:nvPr>
        </p:nvSpPr>
        <p:spPr>
          <a:xfrm>
            <a:off x="6343602" y="1758300"/>
            <a:ext cx="5067298" cy="1676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Content Placeholder 14">
            <a:extLst>
              <a:ext uri="{FF2B5EF4-FFF2-40B4-BE49-F238E27FC236}">
                <a16:creationId xmlns:a16="http://schemas.microsoft.com/office/drawing/2014/main" id="{701A758F-4832-2D4B-B44A-EA726B087CB6}"/>
              </a:ext>
            </a:extLst>
          </p:cNvPr>
          <p:cNvSpPr>
            <a:spLocks noGrp="1"/>
          </p:cNvSpPr>
          <p:nvPr>
            <p:ph sz="quarter" idx="34"/>
          </p:nvPr>
        </p:nvSpPr>
        <p:spPr>
          <a:xfrm>
            <a:off x="800102" y="1749199"/>
            <a:ext cx="5067297" cy="1676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Content Placeholder 14">
            <a:extLst>
              <a:ext uri="{FF2B5EF4-FFF2-40B4-BE49-F238E27FC236}">
                <a16:creationId xmlns:a16="http://schemas.microsoft.com/office/drawing/2014/main" id="{940D3CBC-F06D-0643-B9E8-0E255AF4E90D}"/>
              </a:ext>
            </a:extLst>
          </p:cNvPr>
          <p:cNvSpPr>
            <a:spLocks noGrp="1"/>
          </p:cNvSpPr>
          <p:nvPr>
            <p:ph sz="quarter" idx="35"/>
          </p:nvPr>
        </p:nvSpPr>
        <p:spPr>
          <a:xfrm>
            <a:off x="6337300" y="4152900"/>
            <a:ext cx="5054598" cy="1799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Content Placeholder 14">
            <a:extLst>
              <a:ext uri="{FF2B5EF4-FFF2-40B4-BE49-F238E27FC236}">
                <a16:creationId xmlns:a16="http://schemas.microsoft.com/office/drawing/2014/main" id="{184B7409-1F92-154E-BDBC-9F6C6F24A181}"/>
              </a:ext>
            </a:extLst>
          </p:cNvPr>
          <p:cNvSpPr>
            <a:spLocks noGrp="1"/>
          </p:cNvSpPr>
          <p:nvPr>
            <p:ph sz="quarter" idx="36"/>
          </p:nvPr>
        </p:nvSpPr>
        <p:spPr>
          <a:xfrm>
            <a:off x="800103" y="4152900"/>
            <a:ext cx="5067296" cy="1799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7">
            <a:extLst>
              <a:ext uri="{FF2B5EF4-FFF2-40B4-BE49-F238E27FC236}">
                <a16:creationId xmlns:a16="http://schemas.microsoft.com/office/drawing/2014/main" id="{576CA24D-D94B-8542-9487-BF0507B16582}"/>
              </a:ext>
            </a:extLst>
          </p:cNvPr>
          <p:cNvSpPr>
            <a:spLocks noGrp="1"/>
          </p:cNvSpPr>
          <p:nvPr>
            <p:ph type="body" sz="quarter" idx="20" hasCustomPrompt="1"/>
          </p:nvPr>
        </p:nvSpPr>
        <p:spPr>
          <a:xfrm>
            <a:off x="800099" y="6053328"/>
            <a:ext cx="105917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1589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pos="3696" userDrawn="1">
          <p15:clr>
            <a:srgbClr val="A4A3A4"/>
          </p15:clr>
        </p15:guide>
        <p15:guide id="5" pos="3984" userDrawn="1">
          <p15:clr>
            <a:srgbClr val="A4A3A4"/>
          </p15:clr>
        </p15:guide>
        <p15:guide id="6" orient="horz" pos="816" userDrawn="1">
          <p15:clr>
            <a:srgbClr val="A4A3A4"/>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our Content Vertical">
    <p:spTree>
      <p:nvGrpSpPr>
        <p:cNvPr id="1" name=""/>
        <p:cNvGrpSpPr/>
        <p:nvPr/>
      </p:nvGrpSpPr>
      <p:grpSpPr>
        <a:xfrm>
          <a:off x="0" y="0"/>
          <a:ext cx="0" cy="0"/>
          <a:chOff x="0" y="0"/>
          <a:chExt cx="0" cy="0"/>
        </a:xfrm>
      </p:grpSpPr>
      <p:sp>
        <p:nvSpPr>
          <p:cNvPr id="15" name="Title Placeholder 1">
            <a:extLst>
              <a:ext uri="{FF2B5EF4-FFF2-40B4-BE49-F238E27FC236}">
                <a16:creationId xmlns:a16="http://schemas.microsoft.com/office/drawing/2014/main" id="{BDD3E2AC-8981-B546-9B0E-9186101634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6" name="Text Placeholder 4">
            <a:extLst>
              <a:ext uri="{FF2B5EF4-FFF2-40B4-BE49-F238E27FC236}">
                <a16:creationId xmlns:a16="http://schemas.microsoft.com/office/drawing/2014/main" id="{9D517724-9654-E242-8803-9AFAE5AC5777}"/>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7" name="Content Placeholder 14">
            <a:extLst>
              <a:ext uri="{FF2B5EF4-FFF2-40B4-BE49-F238E27FC236}">
                <a16:creationId xmlns:a16="http://schemas.microsoft.com/office/drawing/2014/main" id="{589EDF64-2C9A-0545-9D6F-A51A8A207DC8}"/>
              </a:ext>
            </a:extLst>
          </p:cNvPr>
          <p:cNvSpPr>
            <a:spLocks noGrp="1"/>
          </p:cNvSpPr>
          <p:nvPr>
            <p:ph sz="quarter" idx="34"/>
          </p:nvPr>
        </p:nvSpPr>
        <p:spPr>
          <a:xfrm>
            <a:off x="80010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Content Placeholder 14">
            <a:extLst>
              <a:ext uri="{FF2B5EF4-FFF2-40B4-BE49-F238E27FC236}">
                <a16:creationId xmlns:a16="http://schemas.microsoft.com/office/drawing/2014/main" id="{E63B4E34-005F-D749-BB68-3778CEBF7FB7}"/>
              </a:ext>
            </a:extLst>
          </p:cNvPr>
          <p:cNvSpPr>
            <a:spLocks noGrp="1"/>
          </p:cNvSpPr>
          <p:nvPr>
            <p:ph sz="quarter" idx="36"/>
          </p:nvPr>
        </p:nvSpPr>
        <p:spPr>
          <a:xfrm>
            <a:off x="352537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4">
            <a:extLst>
              <a:ext uri="{FF2B5EF4-FFF2-40B4-BE49-F238E27FC236}">
                <a16:creationId xmlns:a16="http://schemas.microsoft.com/office/drawing/2014/main" id="{1F9D33EB-AEA2-1548-B4F9-AE5CF7FC0FA2}"/>
              </a:ext>
            </a:extLst>
          </p:cNvPr>
          <p:cNvSpPr>
            <a:spLocks noGrp="1"/>
          </p:cNvSpPr>
          <p:nvPr>
            <p:ph sz="quarter" idx="37"/>
          </p:nvPr>
        </p:nvSpPr>
        <p:spPr>
          <a:xfrm>
            <a:off x="625064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14">
            <a:extLst>
              <a:ext uri="{FF2B5EF4-FFF2-40B4-BE49-F238E27FC236}">
                <a16:creationId xmlns:a16="http://schemas.microsoft.com/office/drawing/2014/main" id="{85F5392D-F739-4943-8363-62F0A3C54FD2}"/>
              </a:ext>
            </a:extLst>
          </p:cNvPr>
          <p:cNvSpPr>
            <a:spLocks noGrp="1"/>
          </p:cNvSpPr>
          <p:nvPr>
            <p:ph sz="quarter" idx="38"/>
          </p:nvPr>
        </p:nvSpPr>
        <p:spPr>
          <a:xfrm>
            <a:off x="8975914"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AD6E988E-0357-EB48-AE62-D7D74F4F0B51}"/>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96044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our Content Vertical w/Sub">
    <p:spTree>
      <p:nvGrpSpPr>
        <p:cNvPr id="1" name=""/>
        <p:cNvGrpSpPr/>
        <p:nvPr/>
      </p:nvGrpSpPr>
      <p:grpSpPr>
        <a:xfrm>
          <a:off x="0" y="0"/>
          <a:ext cx="0" cy="0"/>
          <a:chOff x="0" y="0"/>
          <a:chExt cx="0" cy="0"/>
        </a:xfrm>
      </p:grpSpPr>
      <p:sp>
        <p:nvSpPr>
          <p:cNvPr id="14" name="Text Placeholder 9">
            <a:extLst>
              <a:ext uri="{FF2B5EF4-FFF2-40B4-BE49-F238E27FC236}">
                <a16:creationId xmlns:a16="http://schemas.microsoft.com/office/drawing/2014/main" id="{0B308477-F453-4C47-8A9F-C846E0D9C10B}"/>
              </a:ext>
            </a:extLst>
          </p:cNvPr>
          <p:cNvSpPr>
            <a:spLocks noGrp="1"/>
          </p:cNvSpPr>
          <p:nvPr>
            <p:ph type="body" sz="quarter" idx="15" hasCustomPrompt="1"/>
          </p:nvPr>
        </p:nvSpPr>
        <p:spPr>
          <a:xfrm>
            <a:off x="800104"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7" name="Text Placeholder 9">
            <a:extLst>
              <a:ext uri="{FF2B5EF4-FFF2-40B4-BE49-F238E27FC236}">
                <a16:creationId xmlns:a16="http://schemas.microsoft.com/office/drawing/2014/main" id="{DB8F0BDC-C282-46B0-A67B-839BCC26051A}"/>
              </a:ext>
            </a:extLst>
          </p:cNvPr>
          <p:cNvSpPr>
            <a:spLocks noGrp="1"/>
          </p:cNvSpPr>
          <p:nvPr>
            <p:ph type="body" sz="quarter" idx="17" hasCustomPrompt="1"/>
          </p:nvPr>
        </p:nvSpPr>
        <p:spPr>
          <a:xfrm>
            <a:off x="3525373"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8" name="Text Placeholder 9">
            <a:extLst>
              <a:ext uri="{FF2B5EF4-FFF2-40B4-BE49-F238E27FC236}">
                <a16:creationId xmlns:a16="http://schemas.microsoft.com/office/drawing/2014/main" id="{85B63934-1025-4DF3-8653-7637B601A950}"/>
              </a:ext>
            </a:extLst>
          </p:cNvPr>
          <p:cNvSpPr>
            <a:spLocks noGrp="1"/>
          </p:cNvSpPr>
          <p:nvPr>
            <p:ph type="body" sz="quarter" idx="25" hasCustomPrompt="1"/>
          </p:nvPr>
        </p:nvSpPr>
        <p:spPr>
          <a:xfrm>
            <a:off x="6250433" y="1373980"/>
            <a:ext cx="2423161"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9" name="Text Placeholder 9">
            <a:extLst>
              <a:ext uri="{FF2B5EF4-FFF2-40B4-BE49-F238E27FC236}">
                <a16:creationId xmlns:a16="http://schemas.microsoft.com/office/drawing/2014/main" id="{3753ACA8-DA18-4ECC-A0AC-4CC9DD1B5673}"/>
              </a:ext>
            </a:extLst>
          </p:cNvPr>
          <p:cNvSpPr>
            <a:spLocks noGrp="1"/>
          </p:cNvSpPr>
          <p:nvPr>
            <p:ph type="body" sz="quarter" idx="26" hasCustomPrompt="1"/>
          </p:nvPr>
        </p:nvSpPr>
        <p:spPr>
          <a:xfrm>
            <a:off x="8975495"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6" name="Title Placeholder 1">
            <a:extLst>
              <a:ext uri="{FF2B5EF4-FFF2-40B4-BE49-F238E27FC236}">
                <a16:creationId xmlns:a16="http://schemas.microsoft.com/office/drawing/2014/main" id="{83F06FFB-3D5F-0E46-A68A-B9A9987EC465}"/>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0" name="Text Placeholder 4">
            <a:extLst>
              <a:ext uri="{FF2B5EF4-FFF2-40B4-BE49-F238E27FC236}">
                <a16:creationId xmlns:a16="http://schemas.microsoft.com/office/drawing/2014/main" id="{E02553BF-B01B-5542-8041-5B7B4B46DC6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1" name="Content Placeholder 14">
            <a:extLst>
              <a:ext uri="{FF2B5EF4-FFF2-40B4-BE49-F238E27FC236}">
                <a16:creationId xmlns:a16="http://schemas.microsoft.com/office/drawing/2014/main" id="{FA8BB549-5A3B-7F41-92E2-546AD10B2DCC}"/>
              </a:ext>
            </a:extLst>
          </p:cNvPr>
          <p:cNvSpPr>
            <a:spLocks noGrp="1"/>
          </p:cNvSpPr>
          <p:nvPr>
            <p:ph sz="quarter" idx="34"/>
          </p:nvPr>
        </p:nvSpPr>
        <p:spPr>
          <a:xfrm>
            <a:off x="80010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14">
            <a:extLst>
              <a:ext uri="{FF2B5EF4-FFF2-40B4-BE49-F238E27FC236}">
                <a16:creationId xmlns:a16="http://schemas.microsoft.com/office/drawing/2014/main" id="{683A31C8-D08A-F940-A556-D6F872BF9CED}"/>
              </a:ext>
            </a:extLst>
          </p:cNvPr>
          <p:cNvSpPr>
            <a:spLocks noGrp="1"/>
          </p:cNvSpPr>
          <p:nvPr>
            <p:ph sz="quarter" idx="36"/>
          </p:nvPr>
        </p:nvSpPr>
        <p:spPr>
          <a:xfrm>
            <a:off x="352537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14">
            <a:extLst>
              <a:ext uri="{FF2B5EF4-FFF2-40B4-BE49-F238E27FC236}">
                <a16:creationId xmlns:a16="http://schemas.microsoft.com/office/drawing/2014/main" id="{6709D383-7B35-2B41-9312-CD9771124A13}"/>
              </a:ext>
            </a:extLst>
          </p:cNvPr>
          <p:cNvSpPr>
            <a:spLocks noGrp="1"/>
          </p:cNvSpPr>
          <p:nvPr>
            <p:ph sz="quarter" idx="37"/>
          </p:nvPr>
        </p:nvSpPr>
        <p:spPr>
          <a:xfrm>
            <a:off x="625064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Content Placeholder 14">
            <a:extLst>
              <a:ext uri="{FF2B5EF4-FFF2-40B4-BE49-F238E27FC236}">
                <a16:creationId xmlns:a16="http://schemas.microsoft.com/office/drawing/2014/main" id="{69A68C50-C2F9-9C44-854F-BA1682E72399}"/>
              </a:ext>
            </a:extLst>
          </p:cNvPr>
          <p:cNvSpPr>
            <a:spLocks noGrp="1"/>
          </p:cNvSpPr>
          <p:nvPr>
            <p:ph sz="quarter" idx="38"/>
          </p:nvPr>
        </p:nvSpPr>
        <p:spPr>
          <a:xfrm>
            <a:off x="8975914"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7">
            <a:extLst>
              <a:ext uri="{FF2B5EF4-FFF2-40B4-BE49-F238E27FC236}">
                <a16:creationId xmlns:a16="http://schemas.microsoft.com/office/drawing/2014/main" id="{3AB19601-4B00-8E40-882C-6E13B7401760}"/>
              </a:ext>
            </a:extLst>
          </p:cNvPr>
          <p:cNvSpPr>
            <a:spLocks noGrp="1"/>
          </p:cNvSpPr>
          <p:nvPr>
            <p:ph type="body" sz="quarter" idx="20" hasCustomPrompt="1"/>
          </p:nvPr>
        </p:nvSpPr>
        <p:spPr>
          <a:xfrm>
            <a:off x="800099" y="6053328"/>
            <a:ext cx="10598556"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411916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orient="horz" pos="816" userDrawn="1">
          <p15:clr>
            <a:srgbClr val="A4A3A4"/>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peaker Bio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271247" y="1600200"/>
            <a:ext cx="6120653" cy="2172018"/>
          </a:xfrm>
          <a:ln>
            <a:noFill/>
          </a:ln>
        </p:spPr>
        <p:txBody>
          <a:bodyPr>
            <a:noAutofit/>
          </a:bodyPr>
          <a:lstStyle>
            <a:lvl1pPr marL="0" indent="0">
              <a:lnSpc>
                <a:spcPct val="108000"/>
              </a:lnSpc>
              <a:spcBef>
                <a:spcPts val="1200"/>
              </a:spcBef>
              <a:buClr>
                <a:schemeClr val="accent2"/>
              </a:buClr>
              <a:buNone/>
              <a:defRPr sz="1400"/>
            </a:lvl1pPr>
            <a:lvl2pPr marL="457200" indent="0">
              <a:lnSpc>
                <a:spcPct val="105000"/>
              </a:lnSpc>
              <a:buClr>
                <a:schemeClr val="accent4"/>
              </a:buClr>
              <a:buNone/>
              <a:defRPr sz="1400"/>
            </a:lvl2pPr>
            <a:lvl3pPr marL="914400" indent="0">
              <a:lnSpc>
                <a:spcPct val="105000"/>
              </a:lnSpc>
              <a:buClr>
                <a:schemeClr val="accent4"/>
              </a:buClr>
              <a:buNone/>
              <a:defRPr sz="1400"/>
            </a:lvl3pPr>
            <a:lvl4pPr marL="1371600" indent="0">
              <a:lnSpc>
                <a:spcPct val="105000"/>
              </a:lnSpc>
              <a:buClr>
                <a:schemeClr val="accent4"/>
              </a:buClr>
              <a:buNone/>
              <a:defRPr sz="1400"/>
            </a:lvl4pPr>
            <a:lvl5pPr marL="1828800" indent="0">
              <a:lnSpc>
                <a:spcPct val="105000"/>
              </a:lnSpc>
              <a:buClr>
                <a:schemeClr val="accent4"/>
              </a:buClr>
              <a:buFont typeface="Arial" panose="020B0604020202020204" pitchFamily="34" charset="0"/>
              <a:buNone/>
              <a:defRPr sz="1400"/>
            </a:lvl5pPr>
          </a:lstStyle>
          <a:p>
            <a:pPr lvl="0"/>
            <a:r>
              <a:rPr lang="en-US"/>
              <a:t>Speaker bio</a:t>
            </a:r>
            <a:endParaRPr lang="en-US" dirty="0"/>
          </a:p>
        </p:txBody>
      </p:sp>
      <p:sp>
        <p:nvSpPr>
          <p:cNvPr id="11" name="Content Placeholder 10"/>
          <p:cNvSpPr>
            <a:spLocks noGrp="1"/>
          </p:cNvSpPr>
          <p:nvPr>
            <p:ph sz="quarter" idx="14" hasCustomPrompt="1"/>
          </p:nvPr>
        </p:nvSpPr>
        <p:spPr>
          <a:xfrm>
            <a:off x="5272447" y="3995928"/>
            <a:ext cx="6104359" cy="2172018"/>
          </a:xfrm>
          <a:ln>
            <a:noFill/>
          </a:ln>
        </p:spPr>
        <p:txBody>
          <a:bodyPr>
            <a:noAutofit/>
          </a:bodyPr>
          <a:lstStyle>
            <a:lvl1pPr marL="0" indent="0">
              <a:lnSpc>
                <a:spcPct val="108000"/>
              </a:lnSpc>
              <a:spcBef>
                <a:spcPts val="1200"/>
              </a:spcBef>
              <a:buNone/>
              <a:defRPr sz="1400"/>
            </a:lvl1pPr>
            <a:lvl2pPr marL="457200" indent="0">
              <a:buNone/>
              <a:defRPr sz="1400"/>
            </a:lvl2pPr>
            <a:lvl3pPr marL="914400" indent="0">
              <a:buNone/>
              <a:defRPr sz="1400"/>
            </a:lvl3pPr>
            <a:lvl4pPr marL="1371600" indent="0">
              <a:buNone/>
              <a:defRPr sz="1400"/>
            </a:lvl4pPr>
            <a:lvl5pPr marL="1828800" indent="0">
              <a:buFont typeface="Arial" panose="020B0604020202020204" pitchFamily="34" charset="0"/>
              <a:buNone/>
              <a:defRPr sz="1400"/>
            </a:lvl5pPr>
          </a:lstStyle>
          <a:p>
            <a:pPr lvl="0"/>
            <a:r>
              <a:rPr lang="en-US"/>
              <a:t>Speaker bio</a:t>
            </a:r>
            <a:endParaRPr lang="en-US" dirty="0"/>
          </a:p>
        </p:txBody>
      </p:sp>
      <p:sp>
        <p:nvSpPr>
          <p:cNvPr id="10" name="Picture Placeholder 4"/>
          <p:cNvSpPr>
            <a:spLocks noGrp="1"/>
          </p:cNvSpPr>
          <p:nvPr>
            <p:ph type="pic" sz="quarter" idx="16" hasCustomPrompt="1"/>
          </p:nvPr>
        </p:nvSpPr>
        <p:spPr>
          <a:xfrm>
            <a:off x="815194" y="1828800"/>
            <a:ext cx="914400" cy="914400"/>
          </a:xfrm>
        </p:spPr>
        <p:txBody>
          <a:bodyPr>
            <a:noAutofit/>
          </a:bodyPr>
          <a:lstStyle>
            <a:lvl1pPr marL="0" indent="0">
              <a:buNone/>
              <a:defRPr sz="1050"/>
            </a:lvl1pPr>
          </a:lstStyle>
          <a:p>
            <a:r>
              <a:rPr lang="en-US" dirty="0"/>
              <a:t>Click on icon to add headshot</a:t>
            </a:r>
          </a:p>
        </p:txBody>
      </p:sp>
      <p:sp>
        <p:nvSpPr>
          <p:cNvPr id="16" name="Text Placeholder 7"/>
          <p:cNvSpPr>
            <a:spLocks noGrp="1"/>
          </p:cNvSpPr>
          <p:nvPr>
            <p:ph type="body" sz="quarter" idx="17" hasCustomPrompt="1"/>
          </p:nvPr>
        </p:nvSpPr>
        <p:spPr>
          <a:xfrm>
            <a:off x="1968098" y="1783080"/>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17" name="Text Placeholder 7"/>
          <p:cNvSpPr>
            <a:spLocks noGrp="1"/>
          </p:cNvSpPr>
          <p:nvPr>
            <p:ph type="body" sz="quarter" idx="18" hasCustomPrompt="1"/>
          </p:nvPr>
        </p:nvSpPr>
        <p:spPr>
          <a:xfrm>
            <a:off x="1968098" y="2368297"/>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sp>
        <p:nvSpPr>
          <p:cNvPr id="18" name="Picture Placeholder 4"/>
          <p:cNvSpPr>
            <a:spLocks noGrp="1"/>
          </p:cNvSpPr>
          <p:nvPr>
            <p:ph type="pic" sz="quarter" idx="19" hasCustomPrompt="1"/>
          </p:nvPr>
        </p:nvSpPr>
        <p:spPr>
          <a:xfrm>
            <a:off x="815194" y="4224528"/>
            <a:ext cx="914400" cy="914400"/>
          </a:xfrm>
        </p:spPr>
        <p:txBody>
          <a:bodyPr>
            <a:noAutofit/>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050"/>
            </a:lvl1pPr>
          </a:lstStyle>
          <a:p>
            <a:r>
              <a:rPr lang="en-US" dirty="0"/>
              <a:t>Click on icon to add headshot</a:t>
            </a:r>
          </a:p>
        </p:txBody>
      </p:sp>
      <p:sp>
        <p:nvSpPr>
          <p:cNvPr id="19" name="Text Placeholder 7"/>
          <p:cNvSpPr>
            <a:spLocks noGrp="1"/>
          </p:cNvSpPr>
          <p:nvPr>
            <p:ph type="body" sz="quarter" idx="20" hasCustomPrompt="1"/>
          </p:nvPr>
        </p:nvSpPr>
        <p:spPr>
          <a:xfrm>
            <a:off x="1969322" y="4178808"/>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20" name="Text Placeholder 7"/>
          <p:cNvSpPr>
            <a:spLocks noGrp="1"/>
          </p:cNvSpPr>
          <p:nvPr>
            <p:ph type="body" sz="quarter" idx="21" hasCustomPrompt="1"/>
          </p:nvPr>
        </p:nvSpPr>
        <p:spPr>
          <a:xfrm>
            <a:off x="1969322" y="4764025"/>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cxnSp>
        <p:nvCxnSpPr>
          <p:cNvPr id="21" name="Straight Connector 20"/>
          <p:cNvCxnSpPr>
            <a:cxnSpLocks/>
          </p:cNvCxnSpPr>
          <p:nvPr/>
        </p:nvCxnSpPr>
        <p:spPr>
          <a:xfrm>
            <a:off x="815194" y="1636640"/>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EC143C-87E0-4844-A675-310560324307}"/>
              </a:ext>
            </a:extLst>
          </p:cNvPr>
          <p:cNvCxnSpPr>
            <a:cxnSpLocks/>
          </p:cNvCxnSpPr>
          <p:nvPr userDrawn="1"/>
        </p:nvCxnSpPr>
        <p:spPr>
          <a:xfrm>
            <a:off x="815194" y="3995928"/>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Placeholder 1">
            <a:extLst>
              <a:ext uri="{FF2B5EF4-FFF2-40B4-BE49-F238E27FC236}">
                <a16:creationId xmlns:a16="http://schemas.microsoft.com/office/drawing/2014/main" id="{ACBA95A3-B729-5A4F-8C0A-E93C70EA260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5" name="Text Placeholder 4">
            <a:extLst>
              <a:ext uri="{FF2B5EF4-FFF2-40B4-BE49-F238E27FC236}">
                <a16:creationId xmlns:a16="http://schemas.microsoft.com/office/drawing/2014/main" id="{F200277F-7F27-3C4C-99B2-41FF45CC3FB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7741C979-2F63-8D44-A506-9DB0B6736FFE}"/>
              </a:ext>
            </a:extLst>
          </p:cNvPr>
          <p:cNvSpPr>
            <a:spLocks noGrp="1"/>
          </p:cNvSpPr>
          <p:nvPr>
            <p:ph type="body" sz="quarter" idx="33" hasCustomPrompt="1"/>
          </p:nvPr>
        </p:nvSpPr>
        <p:spPr>
          <a:xfrm>
            <a:off x="800099" y="6053328"/>
            <a:ext cx="10576707"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60460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ullets w/Photo">
    <p:spTree>
      <p:nvGrpSpPr>
        <p:cNvPr id="1" name=""/>
        <p:cNvGrpSpPr/>
        <p:nvPr/>
      </p:nvGrpSpPr>
      <p:grpSpPr>
        <a:xfrm>
          <a:off x="0" y="0"/>
          <a:ext cx="0" cy="0"/>
          <a:chOff x="0" y="0"/>
          <a:chExt cx="0" cy="0"/>
        </a:xfrm>
      </p:grpSpPr>
      <p:sp>
        <p:nvSpPr>
          <p:cNvPr id="14" name="Content Placeholder 10"/>
          <p:cNvSpPr>
            <a:spLocks noGrp="1" noChangeAspect="1"/>
          </p:cNvSpPr>
          <p:nvPr>
            <p:ph sz="quarter" idx="14" hasCustomPrompt="1"/>
          </p:nvPr>
        </p:nvSpPr>
        <p:spPr>
          <a:xfrm>
            <a:off x="6328436" y="1371599"/>
            <a:ext cx="5063464" cy="4526279"/>
          </a:xfrm>
          <a:ln>
            <a:noFill/>
          </a:ln>
        </p:spPr>
        <p:txBody>
          <a:bodyPr>
            <a:noAutofit/>
          </a:bodyPr>
          <a:lstStyle>
            <a:lvl1pPr marL="0" indent="0">
              <a:buNone/>
              <a:defRPr sz="2400" baseline="0"/>
            </a:lvl1pPr>
          </a:lstStyle>
          <a:p>
            <a:pPr lvl="0"/>
            <a:r>
              <a:rPr lang="en-US" dirty="0"/>
              <a:t>Click on photo icon below to add photo</a:t>
            </a:r>
          </a:p>
        </p:txBody>
      </p:sp>
      <p:sp>
        <p:nvSpPr>
          <p:cNvPr id="12" name="Title Placeholder 1">
            <a:extLst>
              <a:ext uri="{FF2B5EF4-FFF2-40B4-BE49-F238E27FC236}">
                <a16:creationId xmlns:a16="http://schemas.microsoft.com/office/drawing/2014/main" id="{46AA6CE5-D66A-944A-9EB5-287DA6D769E5}"/>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6" name="Text Placeholder 4">
            <a:extLst>
              <a:ext uri="{FF2B5EF4-FFF2-40B4-BE49-F238E27FC236}">
                <a16:creationId xmlns:a16="http://schemas.microsoft.com/office/drawing/2014/main" id="{85D60DF2-27A5-8E42-9E07-2EA4AEC29E96}"/>
              </a:ext>
            </a:extLst>
          </p:cNvPr>
          <p:cNvSpPr>
            <a:spLocks noGrp="1"/>
          </p:cNvSpPr>
          <p:nvPr>
            <p:ph type="body" sz="quarter" idx="33"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9" name="Content Placeholder 14">
            <a:extLst>
              <a:ext uri="{FF2B5EF4-FFF2-40B4-BE49-F238E27FC236}">
                <a16:creationId xmlns:a16="http://schemas.microsoft.com/office/drawing/2014/main" id="{DB48CFE2-45D5-E04C-B161-9709B132AF2B}"/>
              </a:ext>
            </a:extLst>
          </p:cNvPr>
          <p:cNvSpPr>
            <a:spLocks noGrp="1"/>
          </p:cNvSpPr>
          <p:nvPr>
            <p:ph sz="quarter" idx="34"/>
          </p:nvPr>
        </p:nvSpPr>
        <p:spPr>
          <a:xfrm>
            <a:off x="800103" y="1368724"/>
            <a:ext cx="5027674" cy="45291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A00704F6-838F-DE46-967B-9545189DBF37}"/>
              </a:ext>
            </a:extLst>
          </p:cNvPr>
          <p:cNvSpPr>
            <a:spLocks noGrp="1"/>
          </p:cNvSpPr>
          <p:nvPr>
            <p:ph type="body" sz="quarter" idx="20"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30413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hort Quote">
    <p:spTree>
      <p:nvGrpSpPr>
        <p:cNvPr id="1" name=""/>
        <p:cNvGrpSpPr/>
        <p:nvPr/>
      </p:nvGrpSpPr>
      <p:grpSpPr>
        <a:xfrm>
          <a:off x="0" y="0"/>
          <a:ext cx="0" cy="0"/>
          <a:chOff x="0" y="0"/>
          <a:chExt cx="0" cy="0"/>
        </a:xfrm>
      </p:grpSpPr>
      <p:sp>
        <p:nvSpPr>
          <p:cNvPr id="9" name="Freeform 6"/>
          <p:cNvSpPr>
            <a:spLocks noChangeAspect="1" noEditPoints="1"/>
          </p:cNvSpPr>
          <p:nvPr userDrawn="1"/>
        </p:nvSpPr>
        <p:spPr bwMode="ltGray">
          <a:xfrm>
            <a:off x="1095034" y="1371600"/>
            <a:ext cx="2134475"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65" y="1866900"/>
            <a:ext cx="8745373" cy="3429000"/>
          </a:xfrm>
        </p:spPr>
        <p:txBody>
          <a:bodyPr anchor="ctr">
            <a:noAutofit/>
          </a:bodyPr>
          <a:lstStyle>
            <a:lvl1pPr marL="0" indent="0">
              <a:lnSpc>
                <a:spcPct val="110000"/>
              </a:lnSpc>
              <a:buNone/>
              <a:defRPr sz="2800" cap="all"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Short quote</a:t>
            </a:r>
          </a:p>
          <a:p>
            <a:pPr lvl="1"/>
            <a:r>
              <a:rPr lang="en-US" dirty="0"/>
              <a:t>Second level</a:t>
            </a:r>
          </a:p>
        </p:txBody>
      </p:sp>
      <p:sp>
        <p:nvSpPr>
          <p:cNvPr id="10" name="Text Placeholder 7">
            <a:extLst>
              <a:ext uri="{FF2B5EF4-FFF2-40B4-BE49-F238E27FC236}">
                <a16:creationId xmlns:a16="http://schemas.microsoft.com/office/drawing/2014/main" id="{5DC92EB9-814B-E44C-A862-6CF48EB24160}"/>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68576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Slide Dark Image">
    <p:bg>
      <p:bgPr>
        <a:solidFill>
          <a:schemeClr val="bg1"/>
        </a:solidFill>
        <a:effectLst/>
      </p:bgPr>
    </p:bg>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2FD3BB21-1C54-410D-08DE-843C2EB76108}"/>
              </a:ext>
            </a:extLst>
          </p:cNvPr>
          <p:cNvSpPr>
            <a:spLocks noGrp="1"/>
          </p:cNvSpPr>
          <p:nvPr>
            <p:ph type="pic" sz="quarter" idx="15" hasCustomPrompt="1"/>
          </p:nvPr>
        </p:nvSpPr>
        <p:spPr>
          <a:xfrm>
            <a:off x="0" y="1219008"/>
            <a:ext cx="12192000" cy="5403776"/>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solidFill>
                  <a:schemeClr val="tx2"/>
                </a:solidFill>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533400" y="1883569"/>
            <a:ext cx="5105400" cy="3657600"/>
          </a:xfrm>
          <a:solidFill>
            <a:schemeClr val="bg1"/>
          </a:solidFill>
        </p:spPr>
        <p:txBody>
          <a:bodyPr lIns="365760" tIns="365760" rIns="365760" bIns="365760"/>
          <a:lstStyle>
            <a:lvl1pPr marL="0" indent="0">
              <a:buNone/>
              <a:defRPr sz="1600" b="1" cap="all" baseline="0">
                <a:solidFill>
                  <a:srgbClr val="004C85"/>
                </a:solidFill>
                <a:latin typeface="+mn-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912349" y="2624837"/>
            <a:ext cx="4372851" cy="2567273"/>
          </a:xfrm>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Title Placeholder 1">
            <a:extLst>
              <a:ext uri="{FF2B5EF4-FFF2-40B4-BE49-F238E27FC236}">
                <a16:creationId xmlns:a16="http://schemas.microsoft.com/office/drawing/2014/main" id="{329F7771-A262-448A-FD41-8FC4EDE36D89}"/>
              </a:ext>
            </a:extLst>
          </p:cNvPr>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13" name="Text Placeholder 4">
            <a:extLst>
              <a:ext uri="{FF2B5EF4-FFF2-40B4-BE49-F238E27FC236}">
                <a16:creationId xmlns:a16="http://schemas.microsoft.com/office/drawing/2014/main" id="{3CD76DD9-B512-E619-DF18-12C3635DDFD2}"/>
              </a:ext>
            </a:extLst>
          </p:cNvPr>
          <p:cNvSpPr>
            <a:spLocks noGrp="1"/>
          </p:cNvSpPr>
          <p:nvPr>
            <p:ph type="body" sz="quarter" idx="14" hasCustomPrompt="1"/>
          </p:nvPr>
        </p:nvSpPr>
        <p:spPr>
          <a:xfrm>
            <a:off x="533400" y="1015804"/>
            <a:ext cx="4876198" cy="134964"/>
          </a:xfrm>
        </p:spPr>
        <p:txBody>
          <a:bodyPr anchor="t">
            <a:noAutofit/>
          </a:bodyPr>
          <a:lstStyle>
            <a:lvl1pPr marL="0" indent="0">
              <a:spcBef>
                <a:spcPts val="0"/>
              </a:spcBef>
              <a:buNone/>
              <a:defRPr sz="900" baseline="0">
                <a:solidFill>
                  <a:schemeClr val="tx2"/>
                </a:solidFill>
              </a:defRPr>
            </a:lvl1pPr>
          </a:lstStyle>
          <a:p>
            <a:pPr lvl="0"/>
            <a:r>
              <a:rPr lang="en-US" dirty="0"/>
              <a:t>As of date</a:t>
            </a:r>
          </a:p>
        </p:txBody>
      </p:sp>
      <p:sp>
        <p:nvSpPr>
          <p:cNvPr id="17" name="Text Placeholder 7">
            <a:extLst>
              <a:ext uri="{FF2B5EF4-FFF2-40B4-BE49-F238E27FC236}">
                <a16:creationId xmlns:a16="http://schemas.microsoft.com/office/drawing/2014/main" id="{F266814A-4970-BC2D-20A6-FFB8ED27DBE9}"/>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6">
            <a:extLst>
              <a:ext uri="{FF2B5EF4-FFF2-40B4-BE49-F238E27FC236}">
                <a16:creationId xmlns:a16="http://schemas.microsoft.com/office/drawing/2014/main" id="{D9BD1DA3-3455-461F-E301-C28F57A794A6}"/>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rgbClr val="061937"/>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670980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ong Quote">
    <p:spTree>
      <p:nvGrpSpPr>
        <p:cNvPr id="1" name=""/>
        <p:cNvGrpSpPr/>
        <p:nvPr/>
      </p:nvGrpSpPr>
      <p:grpSpPr>
        <a:xfrm>
          <a:off x="0" y="0"/>
          <a:ext cx="0" cy="0"/>
          <a:chOff x="0" y="0"/>
          <a:chExt cx="0" cy="0"/>
        </a:xfrm>
      </p:grpSpPr>
      <p:sp>
        <p:nvSpPr>
          <p:cNvPr id="10" name="Freeform 6"/>
          <p:cNvSpPr>
            <a:spLocks noChangeAspect="1" noEditPoints="1"/>
          </p:cNvSpPr>
          <p:nvPr userDrawn="1"/>
        </p:nvSpPr>
        <p:spPr bwMode="ltGray">
          <a:xfrm>
            <a:off x="1095022" y="1371600"/>
            <a:ext cx="2134477"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53" y="1866900"/>
            <a:ext cx="8745383" cy="3429000"/>
          </a:xfrm>
        </p:spPr>
        <p:txBody>
          <a:bodyPr anchor="ctr">
            <a:noAutofit/>
          </a:bodyPr>
          <a:lstStyle>
            <a:lvl1pPr marL="0" indent="0">
              <a:lnSpc>
                <a:spcPct val="110000"/>
              </a:lnSpc>
              <a:buNone/>
              <a:defRPr sz="2400" cap="none"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Long quote</a:t>
            </a:r>
          </a:p>
          <a:p>
            <a:pPr lvl="1"/>
            <a:r>
              <a:rPr lang="en-US" dirty="0"/>
              <a:t>Second level</a:t>
            </a:r>
          </a:p>
        </p:txBody>
      </p:sp>
      <p:sp>
        <p:nvSpPr>
          <p:cNvPr id="9" name="Text Placeholder 7">
            <a:extLst>
              <a:ext uri="{FF2B5EF4-FFF2-40B4-BE49-F238E27FC236}">
                <a16:creationId xmlns:a16="http://schemas.microsoft.com/office/drawing/2014/main" id="{44F096BF-CED2-6448-8A9A-11C99EC2577F}"/>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443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Long Quote w/Dark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C77D04-A14A-42A6-B5C1-522AEC48F495}"/>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2" name="Rectangle 11">
            <a:extLst>
              <a:ext uri="{FF2B5EF4-FFF2-40B4-BE49-F238E27FC236}">
                <a16:creationId xmlns:a16="http://schemas.microsoft.com/office/drawing/2014/main" id="{7C718020-B14A-448F-A1D6-06AAD54F07D8}"/>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6" name="Text Placeholder 7">
            <a:extLst>
              <a:ext uri="{FF2B5EF4-FFF2-40B4-BE49-F238E27FC236}">
                <a16:creationId xmlns:a16="http://schemas.microsoft.com/office/drawing/2014/main" id="{F376B806-4219-4C5C-952C-3189F5F219F0}"/>
              </a:ext>
            </a:extLst>
          </p:cNvPr>
          <p:cNvSpPr>
            <a:spLocks noGrp="1"/>
          </p:cNvSpPr>
          <p:nvPr>
            <p:ph type="body" sz="quarter" idx="17" hasCustomPrompt="1"/>
          </p:nvPr>
        </p:nvSpPr>
        <p:spPr>
          <a:xfrm>
            <a:off x="6096000" y="1883569"/>
            <a:ext cx="5105400" cy="3657600"/>
          </a:xfrm>
          <a:solidFill>
            <a:schemeClr val="bg1">
              <a:alpha val="89000"/>
            </a:schemeClr>
          </a:solidFill>
        </p:spPr>
        <p:txBody>
          <a:bodyPr lIns="182880" tIns="0" rIns="182880" bIns="182880"/>
          <a:lstStyle>
            <a:lvl1pPr marL="0" indent="0">
              <a:buNone/>
              <a:defRPr sz="2000" cap="all" baseline="0">
                <a:solidFill>
                  <a:srgbClr val="E5E5E5"/>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1" name="Text Placeholder 2">
            <a:extLst>
              <a:ext uri="{FF2B5EF4-FFF2-40B4-BE49-F238E27FC236}">
                <a16:creationId xmlns:a16="http://schemas.microsoft.com/office/drawing/2014/main" id="{1C3E5AEA-2029-4D37-B8DB-1C2EF41471FF}"/>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accent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dark blue, sentence case. Adjust placement for best fit with selected image. Add oversized single quotation mark at beginning, as shown in master template.</a:t>
            </a:r>
          </a:p>
        </p:txBody>
      </p:sp>
      <p:sp>
        <p:nvSpPr>
          <p:cNvPr id="13" name="Text Placeholder 7">
            <a:extLst>
              <a:ext uri="{FF2B5EF4-FFF2-40B4-BE49-F238E27FC236}">
                <a16:creationId xmlns:a16="http://schemas.microsoft.com/office/drawing/2014/main" id="{2C2A52E8-C9B7-4248-945B-2C5216087C3B}"/>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08483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Long Quote w/Light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14E3F22-0766-4C60-8676-F6583CE7A324}"/>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3" name="Rectangle 12">
            <a:extLst>
              <a:ext uri="{FF2B5EF4-FFF2-40B4-BE49-F238E27FC236}">
                <a16:creationId xmlns:a16="http://schemas.microsoft.com/office/drawing/2014/main" id="{BB159814-D55A-4363-A688-3982B1CA3F3D}"/>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Tx/>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7C0D9C51-DBA1-4AB1-96EC-803BFB613FEB}"/>
              </a:ext>
            </a:extLst>
          </p:cNvPr>
          <p:cNvSpPr>
            <a:spLocks noGrp="1"/>
          </p:cNvSpPr>
          <p:nvPr>
            <p:ph type="body" sz="quarter" idx="17" hasCustomPrompt="1"/>
          </p:nvPr>
        </p:nvSpPr>
        <p:spPr>
          <a:xfrm>
            <a:off x="6096000" y="1883569"/>
            <a:ext cx="5105400" cy="3657600"/>
          </a:xfrm>
          <a:solidFill>
            <a:srgbClr val="253746">
              <a:alpha val="94000"/>
            </a:srgbClr>
          </a:solidFill>
        </p:spPr>
        <p:txBody>
          <a:bodyPr lIns="182880" tIns="0" rIns="182880" bIns="182880"/>
          <a:lstStyle>
            <a:lvl1pPr marL="0" indent="0">
              <a:buNone/>
              <a:defRPr sz="1400" cap="all" baseline="0">
                <a:solidFill>
                  <a:srgbClr val="454545">
                    <a:alpha val="95000"/>
                  </a:srgbClr>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9" name="Text Placeholder 2">
            <a:extLst>
              <a:ext uri="{FF2B5EF4-FFF2-40B4-BE49-F238E27FC236}">
                <a16:creationId xmlns:a16="http://schemas.microsoft.com/office/drawing/2014/main" id="{99A798F3-F488-4F3B-930C-8D8681991AF3}"/>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bg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white, sentence case. Adjust placement for best fit with selected image. Add oversized single quotation mark at beginning, as shown in master template.</a:t>
            </a:r>
          </a:p>
        </p:txBody>
      </p:sp>
      <p:sp>
        <p:nvSpPr>
          <p:cNvPr id="11" name="Text Placeholder 7">
            <a:extLst>
              <a:ext uri="{FF2B5EF4-FFF2-40B4-BE49-F238E27FC236}">
                <a16:creationId xmlns:a16="http://schemas.microsoft.com/office/drawing/2014/main" id="{FAE92005-E511-E446-A14D-5CEB304C603F}"/>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13729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 Blocks">
    <p:spTree>
      <p:nvGrpSpPr>
        <p:cNvPr id="1" name=""/>
        <p:cNvGrpSpPr/>
        <p:nvPr/>
      </p:nvGrpSpPr>
      <p:grpSpPr>
        <a:xfrm>
          <a:off x="0" y="0"/>
          <a:ext cx="0" cy="0"/>
          <a:chOff x="0" y="0"/>
          <a:chExt cx="0" cy="0"/>
        </a:xfrm>
      </p:grpSpPr>
      <p:sp>
        <p:nvSpPr>
          <p:cNvPr id="8" name="Rectangle 7"/>
          <p:cNvSpPr>
            <a:spLocks noChangeAspect="1"/>
          </p:cNvSpPr>
          <p:nvPr/>
        </p:nvSpPr>
        <p:spPr bwMode="ltGray">
          <a:xfrm>
            <a:off x="3789862"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9" name="Rectangle 8"/>
          <p:cNvSpPr/>
          <p:nvPr/>
        </p:nvSpPr>
        <p:spPr bwMode="ltGray">
          <a:xfrm>
            <a:off x="6073451"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1" name="Rectangle 10"/>
          <p:cNvSpPr/>
          <p:nvPr/>
        </p:nvSpPr>
        <p:spPr bwMode="ltGray">
          <a:xfrm>
            <a:off x="3789862"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2" name="Rectangle 11"/>
          <p:cNvSpPr/>
          <p:nvPr/>
        </p:nvSpPr>
        <p:spPr bwMode="ltGray">
          <a:xfrm>
            <a:off x="6073451"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3" name="Text Placeholder 2"/>
          <p:cNvSpPr>
            <a:spLocks noGrp="1"/>
          </p:cNvSpPr>
          <p:nvPr>
            <p:ph type="body" sz="quarter" idx="16" hasCustomPrompt="1"/>
          </p:nvPr>
        </p:nvSpPr>
        <p:spPr>
          <a:xfrm>
            <a:off x="4026307" y="1363851"/>
            <a:ext cx="1799927" cy="1056583"/>
          </a:xfrm>
        </p:spPr>
        <p:txBody>
          <a:bodyPr anchor="b"/>
          <a:lstStyle>
            <a:lvl1pPr marL="0" indent="0">
              <a:lnSpc>
                <a:spcPts val="2000"/>
              </a:lnSpc>
              <a:spcBef>
                <a:spcPts val="0"/>
              </a:spcBef>
              <a:buNone/>
              <a:defRPr sz="1800" b="1" cap="all" baseline="0">
                <a:solidFill>
                  <a:srgbClr val="05C3DE"/>
                </a:solidFill>
              </a:defRPr>
            </a:lvl1pPr>
          </a:lstStyle>
          <a:p>
            <a:pPr lvl="0"/>
            <a:r>
              <a:rPr lang="en-US" dirty="0"/>
              <a:t>subhead 2 lines max</a:t>
            </a:r>
          </a:p>
        </p:txBody>
      </p:sp>
      <p:sp>
        <p:nvSpPr>
          <p:cNvPr id="5" name="Text Placeholder 4"/>
          <p:cNvSpPr>
            <a:spLocks noGrp="1"/>
          </p:cNvSpPr>
          <p:nvPr>
            <p:ph type="body" sz="quarter" idx="17" hasCustomPrompt="1"/>
          </p:nvPr>
        </p:nvSpPr>
        <p:spPr>
          <a:xfrm>
            <a:off x="4026307" y="2431198"/>
            <a:ext cx="1799927" cy="1167194"/>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19" name="Text Placeholder 18"/>
          <p:cNvSpPr>
            <a:spLocks noGrp="1"/>
          </p:cNvSpPr>
          <p:nvPr>
            <p:ph type="body" sz="quarter" idx="18" hasCustomPrompt="1"/>
          </p:nvPr>
        </p:nvSpPr>
        <p:spPr>
          <a:xfrm>
            <a:off x="6291630" y="1363851"/>
            <a:ext cx="1812984" cy="1056583"/>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1" name="Text Placeholder 20"/>
          <p:cNvSpPr>
            <a:spLocks noGrp="1"/>
          </p:cNvSpPr>
          <p:nvPr>
            <p:ph type="body" sz="quarter" idx="19" hasCustomPrompt="1"/>
          </p:nvPr>
        </p:nvSpPr>
        <p:spPr>
          <a:xfrm>
            <a:off x="6291629" y="2435094"/>
            <a:ext cx="1812986" cy="1169435"/>
          </a:xfrm>
        </p:spPr>
        <p:txBody>
          <a:bodyPr vert="horz" lIns="0" tIns="0" rIns="0" bIns="0" rtlCol="0">
            <a:noAutofit/>
          </a:bodyPr>
          <a:lstStyle>
            <a:lvl1pPr marL="0" indent="0">
              <a:lnSpc>
                <a:spcPct val="100000"/>
              </a:lnSpc>
              <a:spcBef>
                <a:spcPts val="600"/>
              </a:spcBef>
              <a:buNone/>
              <a:defRPr lang="en-US" sz="1400" b="1" baseline="0" dirty="0" smtClean="0">
                <a:solidFill>
                  <a:schemeClr val="bg1"/>
                </a:solidFill>
              </a:defRPr>
            </a:lvl1pPr>
            <a:lvl2pPr>
              <a:defRPr lang="en-US" dirty="0" smtClean="0"/>
            </a:lvl2pPr>
            <a:lvl3pPr>
              <a:defRPr lang="en-US" dirty="0" smtClean="0"/>
            </a:lvl3pPr>
            <a:lvl4pPr>
              <a:defRPr lang="en-US" dirty="0" smtClean="0"/>
            </a:lvl4pPr>
            <a:lvl5pPr>
              <a:defRPr lang="en-US" dirty="0"/>
            </a:lvl5pPr>
          </a:lstStyle>
          <a:p>
            <a:pPr lvl="0"/>
            <a:r>
              <a:rPr lang="en-US" dirty="0"/>
              <a:t>Detailed information, four lines max. Adjust position as needed.</a:t>
            </a:r>
          </a:p>
        </p:txBody>
      </p:sp>
      <p:sp>
        <p:nvSpPr>
          <p:cNvPr id="23" name="Text Placeholder 22"/>
          <p:cNvSpPr>
            <a:spLocks noGrp="1"/>
          </p:cNvSpPr>
          <p:nvPr>
            <p:ph type="body" sz="quarter" idx="20" hasCustomPrompt="1"/>
          </p:nvPr>
        </p:nvSpPr>
        <p:spPr>
          <a:xfrm>
            <a:off x="4026307" y="3644834"/>
            <a:ext cx="1799927" cy="1068857"/>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5" name="Text Placeholder 24"/>
          <p:cNvSpPr>
            <a:spLocks noGrp="1"/>
          </p:cNvSpPr>
          <p:nvPr>
            <p:ph type="body" sz="quarter" idx="21" hasCustomPrompt="1"/>
          </p:nvPr>
        </p:nvSpPr>
        <p:spPr>
          <a:xfrm>
            <a:off x="6282844" y="3644834"/>
            <a:ext cx="1819583" cy="1079358"/>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7" name="Text Placeholder 26"/>
          <p:cNvSpPr>
            <a:spLocks noGrp="1"/>
          </p:cNvSpPr>
          <p:nvPr>
            <p:ph type="body" sz="quarter" idx="22" hasCustomPrompt="1"/>
          </p:nvPr>
        </p:nvSpPr>
        <p:spPr>
          <a:xfrm>
            <a:off x="4026307" y="4724192"/>
            <a:ext cx="1799927" cy="1161320"/>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9" name="Text Placeholder 28"/>
          <p:cNvSpPr>
            <a:spLocks noGrp="1"/>
          </p:cNvSpPr>
          <p:nvPr>
            <p:ph type="body" sz="quarter" idx="23" hasCustomPrompt="1"/>
          </p:nvPr>
        </p:nvSpPr>
        <p:spPr>
          <a:xfrm>
            <a:off x="6291629" y="4732643"/>
            <a:ext cx="1812985" cy="1152870"/>
          </a:xfrm>
        </p:spPr>
        <p:txBody>
          <a:bodyPr/>
          <a:lstStyle>
            <a:lvl1pPr marL="0" indent="0" algn="l">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2" name="Title Placeholder 1">
            <a:extLst>
              <a:ext uri="{FF2B5EF4-FFF2-40B4-BE49-F238E27FC236}">
                <a16:creationId xmlns:a16="http://schemas.microsoft.com/office/drawing/2014/main" id="{5396E746-D75A-3C41-8766-A7E2DB3A923F}"/>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2" name="Text Placeholder 4">
            <a:extLst>
              <a:ext uri="{FF2B5EF4-FFF2-40B4-BE49-F238E27FC236}">
                <a16:creationId xmlns:a16="http://schemas.microsoft.com/office/drawing/2014/main" id="{94E5EDAA-0559-1C4D-AF26-A0E2FD6EF8F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4" name="Text Placeholder 7">
            <a:extLst>
              <a:ext uri="{FF2B5EF4-FFF2-40B4-BE49-F238E27FC236}">
                <a16:creationId xmlns:a16="http://schemas.microsoft.com/office/drawing/2014/main" id="{6D10A8EE-9497-884A-8022-EA2D6AFAB4C7}"/>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01956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Block Three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099"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435496"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8070892"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2" name="Title Placeholder 1">
            <a:extLst>
              <a:ext uri="{FF2B5EF4-FFF2-40B4-BE49-F238E27FC236}">
                <a16:creationId xmlns:a16="http://schemas.microsoft.com/office/drawing/2014/main" id="{E9501A13-CF4C-1848-B334-582548B702D1}"/>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3" name="Text Placeholder 4">
            <a:extLst>
              <a:ext uri="{FF2B5EF4-FFF2-40B4-BE49-F238E27FC236}">
                <a16:creationId xmlns:a16="http://schemas.microsoft.com/office/drawing/2014/main" id="{86B183AA-0F82-754B-9E48-DB4BF965C1D0}"/>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322DE831-7178-004C-9115-293C44A44448}"/>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168913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Block Six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47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968678"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7443879"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249347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4968678"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7443879"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4" name="Title Placeholder 1">
            <a:extLst>
              <a:ext uri="{FF2B5EF4-FFF2-40B4-BE49-F238E27FC236}">
                <a16:creationId xmlns:a16="http://schemas.microsoft.com/office/drawing/2014/main" id="{3F6F5091-9D2B-AD43-B683-6264F9C87CA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D3AD2E01-91FF-B542-B81A-F58A7C7C2263}"/>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Text Placeholder 7">
            <a:extLst>
              <a:ext uri="{FF2B5EF4-FFF2-40B4-BE49-F238E27FC236}">
                <a16:creationId xmlns:a16="http://schemas.microsoft.com/office/drawing/2014/main" id="{42006F9F-99D9-1240-AEB6-095B5245995B}"/>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36280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ntent Block Eight Vertical">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034"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3704235"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6179436"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1229034"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3704235"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6179436"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0" name="Content Placeholder 2">
            <a:extLst>
              <a:ext uri="{FF2B5EF4-FFF2-40B4-BE49-F238E27FC236}">
                <a16:creationId xmlns:a16="http://schemas.microsoft.com/office/drawing/2014/main" id="{4FD0328B-D351-1049-A9BE-92CA87F23A79}"/>
              </a:ext>
            </a:extLst>
          </p:cNvPr>
          <p:cNvSpPr>
            <a:spLocks noGrp="1"/>
          </p:cNvSpPr>
          <p:nvPr>
            <p:ph idx="27"/>
          </p:nvPr>
        </p:nvSpPr>
        <p:spPr>
          <a:xfrm>
            <a:off x="865831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1" name="Content Placeholder 2">
            <a:extLst>
              <a:ext uri="{FF2B5EF4-FFF2-40B4-BE49-F238E27FC236}">
                <a16:creationId xmlns:a16="http://schemas.microsoft.com/office/drawing/2014/main" id="{6D228CD0-BF7F-194D-838D-F7BAEB8DFCA4}"/>
              </a:ext>
            </a:extLst>
          </p:cNvPr>
          <p:cNvSpPr>
            <a:spLocks noGrp="1"/>
          </p:cNvSpPr>
          <p:nvPr>
            <p:ph idx="28"/>
          </p:nvPr>
        </p:nvSpPr>
        <p:spPr>
          <a:xfrm>
            <a:off x="865831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6" name="Title Placeholder 1">
            <a:extLst>
              <a:ext uri="{FF2B5EF4-FFF2-40B4-BE49-F238E27FC236}">
                <a16:creationId xmlns:a16="http://schemas.microsoft.com/office/drawing/2014/main" id="{121CD8D3-AFC0-7444-9D6F-C7BEBCC8FB74}"/>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62706A35-5598-774E-9F55-9F7592084578}"/>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2" name="Text Placeholder 7">
            <a:extLst>
              <a:ext uri="{FF2B5EF4-FFF2-40B4-BE49-F238E27FC236}">
                <a16:creationId xmlns:a16="http://schemas.microsoft.com/office/drawing/2014/main" id="{3FC87511-57D8-BE48-87EE-357121DD0E85}"/>
              </a:ext>
            </a:extLst>
          </p:cNvPr>
          <p:cNvSpPr>
            <a:spLocks noGrp="1"/>
          </p:cNvSpPr>
          <p:nvPr>
            <p:ph type="body" sz="quarter" idx="33" hasCustomPrompt="1"/>
          </p:nvPr>
        </p:nvSpPr>
        <p:spPr>
          <a:xfrm>
            <a:off x="800099" y="6053328"/>
            <a:ext cx="10591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1472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tatistics On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1734"/>
          <a:stretch/>
        </p:blipFill>
        <p:spPr>
          <a:xfrm>
            <a:off x="1524" y="0"/>
            <a:ext cx="12188952" cy="6053328"/>
          </a:xfrm>
          <a:prstGeom prst="rect">
            <a:avLst/>
          </a:prstGeom>
        </p:spPr>
      </p:pic>
      <p:sp>
        <p:nvSpPr>
          <p:cNvPr id="4" name="Text Placeholder 3"/>
          <p:cNvSpPr>
            <a:spLocks noGrp="1"/>
          </p:cNvSpPr>
          <p:nvPr>
            <p:ph type="body" sz="quarter" idx="14" hasCustomPrompt="1"/>
          </p:nvPr>
        </p:nvSpPr>
        <p:spPr>
          <a:xfrm>
            <a:off x="800099" y="1196114"/>
            <a:ext cx="6308648" cy="3607748"/>
          </a:xfrm>
        </p:spPr>
        <p:txBody>
          <a:bodyPr anchor="b"/>
          <a:lstStyle>
            <a:lvl1pPr marL="0" indent="0" algn="l">
              <a:buNone/>
              <a:defRPr sz="2475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931163" y="4365878"/>
            <a:ext cx="10067544"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10" name="Text Placeholder 7">
            <a:extLst>
              <a:ext uri="{FF2B5EF4-FFF2-40B4-BE49-F238E27FC236}">
                <a16:creationId xmlns:a16="http://schemas.microsoft.com/office/drawing/2014/main" id="{65432C82-49E5-9247-9D91-93BE1BE63087}"/>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53005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tatistics One w/Dark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800099" y="830353"/>
            <a:ext cx="4572000" cy="4572000"/>
          </a:xfrm>
          <a:solidFill>
            <a:schemeClr val="bg1">
              <a:alpha val="89000"/>
            </a:schemeClr>
          </a:solidFill>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1248498" y="3472732"/>
            <a:ext cx="3773215" cy="1872984"/>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Text Placeholder 7">
            <a:extLst>
              <a:ext uri="{FF2B5EF4-FFF2-40B4-BE49-F238E27FC236}">
                <a16:creationId xmlns:a16="http://schemas.microsoft.com/office/drawing/2014/main" id="{B4656481-157A-B942-AA8E-BF3A87CD683A}"/>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367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tatistics One w/Light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800099" y="830353"/>
            <a:ext cx="4572000" cy="4572000"/>
          </a:xfrm>
          <a:solidFill>
            <a:srgbClr val="253746">
              <a:alpha val="94118"/>
            </a:srgbClr>
          </a:solidFill>
        </p:spPr>
        <p:txBody>
          <a:bodyPr lIns="365760" tIns="365760" rIns="365760" bIns="365760" anchor="t" anchorCtr="0"/>
          <a:lstStyle>
            <a:lvl1pPr marL="0" indent="0" algn="l">
              <a:buNone/>
              <a:defRPr sz="16500" b="1">
                <a:solidFill>
                  <a:srgbClr val="05C3DE"/>
                </a:solidFill>
              </a:defRPr>
            </a:lvl1pPr>
          </a:lstStyle>
          <a:p>
            <a:pPr lvl="0"/>
            <a:r>
              <a:rPr lang="en-US" dirty="0"/>
              <a:t>00</a:t>
            </a:r>
          </a:p>
        </p:txBody>
      </p:sp>
      <p:sp>
        <p:nvSpPr>
          <p:cNvPr id="13" name="Text Placeholder 12"/>
          <p:cNvSpPr>
            <a:spLocks noGrp="1"/>
          </p:cNvSpPr>
          <p:nvPr>
            <p:ph type="body" sz="quarter" idx="16" hasCustomPrompt="1"/>
          </p:nvPr>
        </p:nvSpPr>
        <p:spPr>
          <a:xfrm>
            <a:off x="1248498" y="3472732"/>
            <a:ext cx="3773215" cy="1872984"/>
          </a:xfrm>
        </p:spPr>
        <p:txBody>
          <a:bodyPr/>
          <a:lstStyle>
            <a:lvl1pPr marL="0" indent="0">
              <a:buNone/>
              <a:defRPr sz="2400" baseline="0">
                <a:solidFill>
                  <a:schemeClr val="bg1"/>
                </a:solidFill>
              </a:defRPr>
            </a:lvl1pPr>
          </a:lstStyle>
          <a:p>
            <a:pPr lvl="0"/>
            <a:r>
              <a:rPr lang="en-US" dirty="0"/>
              <a:t>text about statistic. Add percentage sign as needed.</a:t>
            </a:r>
          </a:p>
        </p:txBody>
      </p:sp>
      <p:sp>
        <p:nvSpPr>
          <p:cNvPr id="11" name="Text Placeholder 7">
            <a:extLst>
              <a:ext uri="{FF2B5EF4-FFF2-40B4-BE49-F238E27FC236}">
                <a16:creationId xmlns:a16="http://schemas.microsoft.com/office/drawing/2014/main" id="{3C034528-21E6-F94B-833E-10DF0C38F214}"/>
              </a:ext>
            </a:extLst>
          </p:cNvPr>
          <p:cNvSpPr>
            <a:spLocks noGrp="1"/>
          </p:cNvSpPr>
          <p:nvPr>
            <p:ph type="body" sz="quarter" idx="20" hasCustomPrompt="1"/>
          </p:nvPr>
        </p:nvSpPr>
        <p:spPr>
          <a:xfrm>
            <a:off x="800098" y="6053328"/>
            <a:ext cx="1058875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03136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5.xml"/><Relationship Id="rId18" Type="http://schemas.openxmlformats.org/officeDocument/2006/relationships/slideLayout" Target="../slideLayouts/slideLayout80.xml"/><Relationship Id="rId26" Type="http://schemas.openxmlformats.org/officeDocument/2006/relationships/slideLayout" Target="../slideLayouts/slideLayout88.xml"/><Relationship Id="rId39" Type="http://schemas.openxmlformats.org/officeDocument/2006/relationships/slideLayout" Target="../slideLayouts/slideLayout101.xml"/><Relationship Id="rId21" Type="http://schemas.openxmlformats.org/officeDocument/2006/relationships/slideLayout" Target="../slideLayouts/slideLayout83.xml"/><Relationship Id="rId34" Type="http://schemas.openxmlformats.org/officeDocument/2006/relationships/slideLayout" Target="../slideLayouts/slideLayout96.xml"/><Relationship Id="rId42" Type="http://schemas.openxmlformats.org/officeDocument/2006/relationships/slideLayout" Target="../slideLayouts/slideLayout104.xml"/><Relationship Id="rId47" Type="http://schemas.openxmlformats.org/officeDocument/2006/relationships/slideLayout" Target="../slideLayouts/slideLayout109.xml"/><Relationship Id="rId50" Type="http://schemas.openxmlformats.org/officeDocument/2006/relationships/slideLayout" Target="../slideLayouts/slideLayout112.xml"/><Relationship Id="rId7" Type="http://schemas.openxmlformats.org/officeDocument/2006/relationships/slideLayout" Target="../slideLayouts/slideLayout69.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29" Type="http://schemas.openxmlformats.org/officeDocument/2006/relationships/slideLayout" Target="../slideLayouts/slideLayout91.xml"/><Relationship Id="rId11" Type="http://schemas.openxmlformats.org/officeDocument/2006/relationships/slideLayout" Target="../slideLayouts/slideLayout73.xml"/><Relationship Id="rId24" Type="http://schemas.openxmlformats.org/officeDocument/2006/relationships/slideLayout" Target="../slideLayouts/slideLayout86.xml"/><Relationship Id="rId32" Type="http://schemas.openxmlformats.org/officeDocument/2006/relationships/slideLayout" Target="../slideLayouts/slideLayout94.xml"/><Relationship Id="rId37" Type="http://schemas.openxmlformats.org/officeDocument/2006/relationships/slideLayout" Target="../slideLayouts/slideLayout99.xml"/><Relationship Id="rId40" Type="http://schemas.openxmlformats.org/officeDocument/2006/relationships/slideLayout" Target="../slideLayouts/slideLayout102.xml"/><Relationship Id="rId45" Type="http://schemas.openxmlformats.org/officeDocument/2006/relationships/slideLayout" Target="../slideLayouts/slideLayout107.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23" Type="http://schemas.openxmlformats.org/officeDocument/2006/relationships/slideLayout" Target="../slideLayouts/slideLayout85.xml"/><Relationship Id="rId28" Type="http://schemas.openxmlformats.org/officeDocument/2006/relationships/slideLayout" Target="../slideLayouts/slideLayout90.xml"/><Relationship Id="rId36" Type="http://schemas.openxmlformats.org/officeDocument/2006/relationships/slideLayout" Target="../slideLayouts/slideLayout98.xml"/><Relationship Id="rId49" Type="http://schemas.openxmlformats.org/officeDocument/2006/relationships/slideLayout" Target="../slideLayouts/slideLayout111.xml"/><Relationship Id="rId10" Type="http://schemas.openxmlformats.org/officeDocument/2006/relationships/slideLayout" Target="../slideLayouts/slideLayout72.xml"/><Relationship Id="rId19" Type="http://schemas.openxmlformats.org/officeDocument/2006/relationships/slideLayout" Target="../slideLayouts/slideLayout81.xml"/><Relationship Id="rId31" Type="http://schemas.openxmlformats.org/officeDocument/2006/relationships/slideLayout" Target="../slideLayouts/slideLayout93.xml"/><Relationship Id="rId44" Type="http://schemas.openxmlformats.org/officeDocument/2006/relationships/slideLayout" Target="../slideLayouts/slideLayout106.xml"/><Relationship Id="rId52" Type="http://schemas.openxmlformats.org/officeDocument/2006/relationships/image" Target="../media/image7.emf"/><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 Id="rId22" Type="http://schemas.openxmlformats.org/officeDocument/2006/relationships/slideLayout" Target="../slideLayouts/slideLayout84.xml"/><Relationship Id="rId27" Type="http://schemas.openxmlformats.org/officeDocument/2006/relationships/slideLayout" Target="../slideLayouts/slideLayout89.xml"/><Relationship Id="rId30" Type="http://schemas.openxmlformats.org/officeDocument/2006/relationships/slideLayout" Target="../slideLayouts/slideLayout92.xml"/><Relationship Id="rId35" Type="http://schemas.openxmlformats.org/officeDocument/2006/relationships/slideLayout" Target="../slideLayouts/slideLayout97.xml"/><Relationship Id="rId43" Type="http://schemas.openxmlformats.org/officeDocument/2006/relationships/slideLayout" Target="../slideLayouts/slideLayout105.xml"/><Relationship Id="rId48" Type="http://schemas.openxmlformats.org/officeDocument/2006/relationships/slideLayout" Target="../slideLayouts/slideLayout110.xml"/><Relationship Id="rId8" Type="http://schemas.openxmlformats.org/officeDocument/2006/relationships/slideLayout" Target="../slideLayouts/slideLayout70.xml"/><Relationship Id="rId51" Type="http://schemas.openxmlformats.org/officeDocument/2006/relationships/theme" Target="../theme/theme2.xml"/><Relationship Id="rId3" Type="http://schemas.openxmlformats.org/officeDocument/2006/relationships/slideLayout" Target="../slideLayouts/slideLayout65.xml"/><Relationship Id="rId12" Type="http://schemas.openxmlformats.org/officeDocument/2006/relationships/slideLayout" Target="../slideLayouts/slideLayout74.xml"/><Relationship Id="rId17" Type="http://schemas.openxmlformats.org/officeDocument/2006/relationships/slideLayout" Target="../slideLayouts/slideLayout79.xml"/><Relationship Id="rId25" Type="http://schemas.openxmlformats.org/officeDocument/2006/relationships/slideLayout" Target="../slideLayouts/slideLayout87.xml"/><Relationship Id="rId33" Type="http://schemas.openxmlformats.org/officeDocument/2006/relationships/slideLayout" Target="../slideLayouts/slideLayout95.xml"/><Relationship Id="rId38" Type="http://schemas.openxmlformats.org/officeDocument/2006/relationships/slideLayout" Target="../slideLayouts/slideLayout100.xml"/><Relationship Id="rId46" Type="http://schemas.openxmlformats.org/officeDocument/2006/relationships/slideLayout" Target="../slideLayouts/slideLayout108.xml"/><Relationship Id="rId20" Type="http://schemas.openxmlformats.org/officeDocument/2006/relationships/slideLayout" Target="../slideLayouts/slideLayout82.xml"/><Relationship Id="rId41" Type="http://schemas.openxmlformats.org/officeDocument/2006/relationships/slideLayout" Target="../slideLayouts/slideLayout103.xml"/><Relationship Id="rId1" Type="http://schemas.openxmlformats.org/officeDocument/2006/relationships/slideLayout" Target="../slideLayouts/slideLayout63.xml"/><Relationship Id="rId6"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899A878-7DB9-DF32-EEB3-E735978E1FF5}"/>
              </a:ext>
            </a:extLst>
          </p:cNvPr>
          <p:cNvSpPr/>
          <p:nvPr userDrawn="1"/>
        </p:nvSpPr>
        <p:spPr>
          <a:xfrm>
            <a:off x="0" y="6632123"/>
            <a:ext cx="12192000" cy="225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2" name="Title Placeholder 1"/>
          <p:cNvSpPr>
            <a:spLocks noGrp="1"/>
          </p:cNvSpPr>
          <p:nvPr>
            <p:ph type="title"/>
          </p:nvPr>
        </p:nvSpPr>
        <p:spPr>
          <a:xfrm>
            <a:off x="533400" y="272429"/>
            <a:ext cx="11125201" cy="709874"/>
          </a:xfrm>
          <a:prstGeom prst="rect">
            <a:avLst/>
          </a:prstGeom>
        </p:spPr>
        <p:txBody>
          <a:bodyPr vert="horz" lIns="0" tIns="0" rIns="0" bIns="0" rtlCol="0" anchor="ctr">
            <a:noAutofit/>
          </a:bodyPr>
          <a:lstStyle/>
          <a:p>
            <a:r>
              <a:rPr lang="en-GB"/>
              <a:t>Click to edit Master title style</a:t>
            </a:r>
            <a:endParaRPr lang="en-US" dirty="0"/>
          </a:p>
        </p:txBody>
      </p:sp>
      <p:sp>
        <p:nvSpPr>
          <p:cNvPr id="3" name="Text Placeholder 2"/>
          <p:cNvSpPr>
            <a:spLocks noGrp="1"/>
          </p:cNvSpPr>
          <p:nvPr>
            <p:ph type="body" idx="1"/>
          </p:nvPr>
        </p:nvSpPr>
        <p:spPr>
          <a:xfrm>
            <a:off x="527140" y="1245921"/>
            <a:ext cx="11125200" cy="5010717"/>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9" name="Slide Number">
            <a:extLst>
              <a:ext uri="{FF2B5EF4-FFF2-40B4-BE49-F238E27FC236}">
                <a16:creationId xmlns:a16="http://schemas.microsoft.com/office/drawing/2014/main" id="{9EB4B569-FA6D-1D4A-998E-3982AECEE90A}"/>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rgbClr val="061937"/>
                </a:solidFill>
                <a:latin typeface="Arial Black" panose="020B0A04020102020204" pitchFamily="34" charset="0"/>
                <a:ea typeface="+mn-ea"/>
                <a:cs typeface="Arial" panose="020B0604020202020204" pitchFamily="34" charset="0"/>
              </a:rPr>
              <a:pPr algn="ctr"/>
              <a:t>‹#›</a:t>
            </a:fld>
            <a:endParaRPr lang="en-US" sz="900" b="0" kern="1200" dirty="0">
              <a:solidFill>
                <a:srgbClr val="061937"/>
              </a:solidFill>
              <a:latin typeface="Arial Black" panose="020B0A040201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E2C8943D-0871-1243-9086-BFE2403020C7}"/>
              </a:ext>
            </a:extLst>
          </p:cNvPr>
          <p:cNvSpPr txBox="1"/>
          <p:nvPr userDrawn="1"/>
        </p:nvSpPr>
        <p:spPr>
          <a:xfrm>
            <a:off x="533400" y="6689327"/>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061937"/>
                </a:solidFill>
              </a:rPr>
              <a:t>T. ROWE PRICE</a:t>
            </a:r>
            <a:endParaRPr lang="en-US" sz="700" b="1" kern="700" spc="100" baseline="0" dirty="0">
              <a:solidFill>
                <a:srgbClr val="061937"/>
              </a:solidFill>
            </a:endParaRPr>
          </a:p>
        </p:txBody>
      </p:sp>
      <p:cxnSp>
        <p:nvCxnSpPr>
          <p:cNvPr id="15" name="Straight Connector 14">
            <a:extLst>
              <a:ext uri="{FF2B5EF4-FFF2-40B4-BE49-F238E27FC236}">
                <a16:creationId xmlns:a16="http://schemas.microsoft.com/office/drawing/2014/main" id="{0B3B6F89-C4CA-A545-AE56-150EAEF88770}"/>
              </a:ext>
            </a:extLst>
          </p:cNvPr>
          <p:cNvCxnSpPr>
            <a:cxnSpLocks/>
          </p:cNvCxnSpPr>
          <p:nvPr userDrawn="1"/>
        </p:nvCxnSpPr>
        <p:spPr>
          <a:xfrm>
            <a:off x="11826240" y="6635872"/>
            <a:ext cx="0" cy="229624"/>
          </a:xfrm>
          <a:prstGeom prst="line">
            <a:avLst/>
          </a:prstGeom>
          <a:ln w="9525" cap="rnd">
            <a:solidFill>
              <a:schemeClr val="accent4">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6A8C6E-9A99-3148-A6DF-6CC7B2D242B8}"/>
              </a:ext>
            </a:extLst>
          </p:cNvPr>
          <p:cNvCxnSpPr/>
          <p:nvPr userDrawn="1"/>
        </p:nvCxnSpPr>
        <p:spPr>
          <a:xfrm>
            <a:off x="0" y="6628377"/>
            <a:ext cx="12192000" cy="0"/>
          </a:xfrm>
          <a:prstGeom prst="line">
            <a:avLst/>
          </a:prstGeom>
          <a:ln w="9525" cap="rnd">
            <a:solidFill>
              <a:schemeClr val="accent4">
                <a:alpha val="3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23BFE42-FBD8-5514-AF79-1DB203FEAF9B}"/>
              </a:ext>
            </a:extLst>
          </p:cNvPr>
          <p:cNvPicPr>
            <a:picLocks noChangeAspect="1"/>
          </p:cNvPicPr>
          <p:nvPr userDrawn="1"/>
        </p:nvPicPr>
        <p:blipFill>
          <a:blip r:embed="rId64">
            <a:extLst>
              <a:ext uri="{28A0092B-C50C-407E-A947-70E740481C1C}">
                <a14:useLocalDpi xmlns:a14="http://schemas.microsoft.com/office/drawing/2010/main" val="0"/>
              </a:ext>
            </a:extLst>
          </a:blip>
          <a:srcRect/>
          <a:stretch/>
        </p:blipFill>
        <p:spPr>
          <a:xfrm>
            <a:off x="9860282" y="6581774"/>
            <a:ext cx="1965954" cy="320188"/>
          </a:xfrm>
          <a:prstGeom prst="rect">
            <a:avLst/>
          </a:prstGeom>
        </p:spPr>
      </p:pic>
    </p:spTree>
    <p:extLst>
      <p:ext uri="{BB962C8B-B14F-4D97-AF65-F5344CB8AC3E}">
        <p14:creationId xmlns:p14="http://schemas.microsoft.com/office/powerpoint/2010/main" val="2213357527"/>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907" r:id="rId12"/>
    <p:sldLayoutId id="2147483856" r:id="rId13"/>
    <p:sldLayoutId id="2147483857" r:id="rId14"/>
    <p:sldLayoutId id="2147483858" r:id="rId15"/>
    <p:sldLayoutId id="2147483859" r:id="rId16"/>
    <p:sldLayoutId id="2147483860" r:id="rId17"/>
    <p:sldLayoutId id="2147483861" r:id="rId18"/>
    <p:sldLayoutId id="2147483862" r:id="rId19"/>
    <p:sldLayoutId id="2147483863" r:id="rId20"/>
    <p:sldLayoutId id="2147483864" r:id="rId21"/>
    <p:sldLayoutId id="2147483865" r:id="rId22"/>
    <p:sldLayoutId id="2147483866" r:id="rId23"/>
    <p:sldLayoutId id="2147483867" r:id="rId24"/>
    <p:sldLayoutId id="2147483868" r:id="rId25"/>
    <p:sldLayoutId id="2147483869" r:id="rId26"/>
    <p:sldLayoutId id="2147483870" r:id="rId27"/>
    <p:sldLayoutId id="2147483871" r:id="rId28"/>
    <p:sldLayoutId id="2147483872" r:id="rId29"/>
    <p:sldLayoutId id="2147483873" r:id="rId30"/>
    <p:sldLayoutId id="2147483908" r:id="rId31"/>
    <p:sldLayoutId id="2147483874" r:id="rId32"/>
    <p:sldLayoutId id="2147483875" r:id="rId33"/>
    <p:sldLayoutId id="2147483876" r:id="rId34"/>
    <p:sldLayoutId id="2147483877" r:id="rId35"/>
    <p:sldLayoutId id="2147483878" r:id="rId36"/>
    <p:sldLayoutId id="2147483879" r:id="rId37"/>
    <p:sldLayoutId id="2147483880" r:id="rId38"/>
    <p:sldLayoutId id="2147483881" r:id="rId39"/>
    <p:sldLayoutId id="2147483882" r:id="rId40"/>
    <p:sldLayoutId id="2147483883" r:id="rId41"/>
    <p:sldLayoutId id="2147483884" r:id="rId42"/>
    <p:sldLayoutId id="2147483885" r:id="rId43"/>
    <p:sldLayoutId id="2147483886" r:id="rId44"/>
    <p:sldLayoutId id="2147483887" r:id="rId45"/>
    <p:sldLayoutId id="2147483888" r:id="rId46"/>
    <p:sldLayoutId id="2147483889" r:id="rId47"/>
    <p:sldLayoutId id="2147483890" r:id="rId48"/>
    <p:sldLayoutId id="2147483891" r:id="rId49"/>
    <p:sldLayoutId id="2147483892" r:id="rId50"/>
    <p:sldLayoutId id="2147483893" r:id="rId51"/>
    <p:sldLayoutId id="2147483894" r:id="rId52"/>
    <p:sldLayoutId id="2147483895" r:id="rId53"/>
    <p:sldLayoutId id="2147483896" r:id="rId54"/>
    <p:sldLayoutId id="2147483897" r:id="rId55"/>
    <p:sldLayoutId id="2147483898" r:id="rId56"/>
    <p:sldLayoutId id="2147483899" r:id="rId57"/>
    <p:sldLayoutId id="2147483900" r:id="rId58"/>
    <p:sldLayoutId id="2147483901" r:id="rId59"/>
    <p:sldLayoutId id="2147483902" r:id="rId60"/>
    <p:sldLayoutId id="2147483903" r:id="rId61"/>
    <p:sldLayoutId id="2147483904" r:id="rId6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85000"/>
        </a:lnSpc>
        <a:spcBef>
          <a:spcPct val="0"/>
        </a:spcBef>
        <a:buNone/>
        <a:defRPr sz="2800" b="1" kern="1200" baseline="0">
          <a:solidFill>
            <a:schemeClr val="tx2"/>
          </a:solidFill>
          <a:latin typeface="+mn-lt"/>
          <a:ea typeface="+mj-ea"/>
          <a:cs typeface="Times New Roman" panose="02020603050405020304" pitchFamily="18" charset="0"/>
        </a:defRPr>
      </a:lvl1pPr>
    </p:titleStyle>
    <p:body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36">
          <p15:clr>
            <a:srgbClr val="F26B43"/>
          </p15:clr>
        </p15:guide>
        <p15:guide id="4" pos="7344">
          <p15:clr>
            <a:srgbClr val="F26B43"/>
          </p15:clr>
        </p15:guide>
        <p15:guide id="5" orient="horz" pos="768">
          <p15:clr>
            <a:srgbClr val="A4A3A4"/>
          </p15:clr>
        </p15:guide>
        <p15:guide id="6" orient="horz" pos="4104">
          <p15:clr>
            <a:srgbClr val="A4A3A4"/>
          </p15:clr>
        </p15:guide>
        <p15:guide id="7" orient="horz" pos="62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0101" y="298186"/>
            <a:ext cx="10591800" cy="741915"/>
          </a:xfrm>
          <a:prstGeom prst="rect">
            <a:avLst/>
          </a:prstGeom>
        </p:spPr>
        <p:txBody>
          <a:bodyPr vert="horz" lIns="0" tIns="0" rIns="0" bIns="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00100" y="1371600"/>
            <a:ext cx="10591800" cy="48768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a:extLst>
              <a:ext uri="{FF2B5EF4-FFF2-40B4-BE49-F238E27FC236}">
                <a16:creationId xmlns:a16="http://schemas.microsoft.com/office/drawing/2014/main" id="{9EB4B569-FA6D-1D4A-998E-3982AECEE90A}"/>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E2C8943D-0871-1243-9086-BFE2403020C7}"/>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pic>
        <p:nvPicPr>
          <p:cNvPr id="11" name="Picture 10">
            <a:extLst>
              <a:ext uri="{FF2B5EF4-FFF2-40B4-BE49-F238E27FC236}">
                <a16:creationId xmlns:a16="http://schemas.microsoft.com/office/drawing/2014/main" id="{DF58F819-7A02-EF41-A710-23F5D86DB3AC}"/>
              </a:ext>
            </a:extLst>
          </p:cNvPr>
          <p:cNvPicPr>
            <a:picLocks noChangeAspect="1"/>
          </p:cNvPicPr>
          <p:nvPr userDrawn="1"/>
        </p:nvPicPr>
        <p:blipFill>
          <a:blip r:embed="rId52" cstate="screen">
            <a:extLst>
              <a:ext uri="{28A0092B-C50C-407E-A947-70E740481C1C}">
                <a14:useLocalDpi xmlns:a14="http://schemas.microsoft.com/office/drawing/2010/main"/>
              </a:ext>
            </a:extLst>
          </a:blip>
          <a:stretch>
            <a:fillRect/>
          </a:stretch>
        </p:blipFill>
        <p:spPr>
          <a:xfrm>
            <a:off x="10113314" y="6710041"/>
            <a:ext cx="1611108" cy="66292"/>
          </a:xfrm>
          <a:prstGeom prst="rect">
            <a:avLst/>
          </a:prstGeom>
        </p:spPr>
      </p:pic>
      <p:cxnSp>
        <p:nvCxnSpPr>
          <p:cNvPr id="13" name="Straight Connector 12">
            <a:extLst>
              <a:ext uri="{FF2B5EF4-FFF2-40B4-BE49-F238E27FC236}">
                <a16:creationId xmlns:a16="http://schemas.microsoft.com/office/drawing/2014/main" id="{CA6A8C6E-9A99-3148-A6DF-6CC7B2D242B8}"/>
              </a:ext>
            </a:extLst>
          </p:cNvPr>
          <p:cNvCxnSpPr/>
          <p:nvPr userDrawn="1"/>
        </p:nvCxnSpPr>
        <p:spPr>
          <a:xfrm>
            <a:off x="0" y="6628377"/>
            <a:ext cx="12192000"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B3B6F89-C4CA-A545-AE56-150EAEF88770}"/>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3ADE150E-4CF2-72A5-8C1F-D9AF24C5BC2E}"/>
              </a:ext>
            </a:extLst>
          </p:cNvPr>
          <p:cNvSpPr/>
          <p:nvPr userDrawn="1"/>
        </p:nvSpPr>
        <p:spPr>
          <a:xfrm>
            <a:off x="3048000" y="6627168"/>
            <a:ext cx="6096000" cy="230832"/>
          </a:xfrm>
          <a:prstGeom prst="rect">
            <a:avLst/>
          </a:prstGeom>
        </p:spPr>
        <p:txBody>
          <a:bodyPr>
            <a:spAutoFit/>
          </a:bodyPr>
          <a:lstStyle/>
          <a:p>
            <a:pPr algn="ctr"/>
            <a:r>
              <a:rPr lang="en-US" sz="900" b="1" dirty="0">
                <a:solidFill>
                  <a:schemeClr val="tx2"/>
                </a:solidFill>
                <a:effectLst/>
                <a:latin typeface="+mn-lt"/>
              </a:rPr>
              <a:t>FOR INVESTMENT PROFESSIONAL USE ONLY. NOT FOR FURTHER DISTRIBUTION. </a:t>
            </a:r>
          </a:p>
        </p:txBody>
      </p:sp>
    </p:spTree>
    <p:extLst>
      <p:ext uri="{BB962C8B-B14F-4D97-AF65-F5344CB8AC3E}">
        <p14:creationId xmlns:p14="http://schemas.microsoft.com/office/powerpoint/2010/main" val="1481540889"/>
      </p:ext>
    </p:extLst>
  </p:cSld>
  <p:clrMap bg1="lt1" tx1="dk1" bg2="lt2" tx2="dk2" accent1="accent1" accent2="accent2" accent3="accent3" accent4="accent4" accent5="accent5" accent6="accent6" hlink="hlink" folHlink="folHlink"/>
  <p:sldLayoutIdLst>
    <p:sldLayoutId id="2147483730" r:id="rId1"/>
    <p:sldLayoutId id="2147483843" r:id="rId2"/>
    <p:sldLayoutId id="2147483780" r:id="rId3"/>
    <p:sldLayoutId id="2147483840" r:id="rId4"/>
    <p:sldLayoutId id="2147483732" r:id="rId5"/>
    <p:sldLayoutId id="2147483781" r:id="rId6"/>
    <p:sldLayoutId id="2147483759" r:id="rId7"/>
    <p:sldLayoutId id="2147483758" r:id="rId8"/>
    <p:sldLayoutId id="2147483733" r:id="rId9"/>
    <p:sldLayoutId id="2147483734" r:id="rId10"/>
    <p:sldLayoutId id="2147483736" r:id="rId11"/>
    <p:sldLayoutId id="2147483835" r:id="rId12"/>
    <p:sldLayoutId id="2147483737" r:id="rId13"/>
    <p:sldLayoutId id="2147483755" r:id="rId14"/>
    <p:sldLayoutId id="2147483750" r:id="rId15"/>
    <p:sldLayoutId id="2147483773" r:id="rId16"/>
    <p:sldLayoutId id="2147483756" r:id="rId17"/>
    <p:sldLayoutId id="2147483748" r:id="rId18"/>
    <p:sldLayoutId id="2147483777" r:id="rId19"/>
    <p:sldLayoutId id="2147483834" r:id="rId20"/>
    <p:sldLayoutId id="2147483747" r:id="rId21"/>
    <p:sldLayoutId id="2147483754" r:id="rId22"/>
    <p:sldLayoutId id="2147483775" r:id="rId23"/>
    <p:sldLayoutId id="2147483776" r:id="rId24"/>
    <p:sldLayoutId id="2147483738" r:id="rId25"/>
    <p:sldLayoutId id="2147483739" r:id="rId26"/>
    <p:sldLayoutId id="2147483740" r:id="rId27"/>
    <p:sldLayoutId id="2147483741" r:id="rId28"/>
    <p:sldLayoutId id="2147483761" r:id="rId29"/>
    <p:sldLayoutId id="2147483760" r:id="rId30"/>
    <p:sldLayoutId id="2147483742" r:id="rId31"/>
    <p:sldLayoutId id="2147483774" r:id="rId32"/>
    <p:sldLayoutId id="2147483768" r:id="rId33"/>
    <p:sldLayoutId id="2147483833" r:id="rId34"/>
    <p:sldLayoutId id="2147483743" r:id="rId35"/>
    <p:sldLayoutId id="2147483766" r:id="rId36"/>
    <p:sldLayoutId id="2147483767" r:id="rId37"/>
    <p:sldLayoutId id="2147483765" r:id="rId38"/>
    <p:sldLayoutId id="2147483831" r:id="rId39"/>
    <p:sldLayoutId id="2147483763" r:id="rId40"/>
    <p:sldLayoutId id="2147483779" r:id="rId41"/>
    <p:sldLayoutId id="2147483832" r:id="rId42"/>
    <p:sldLayoutId id="2147483762" r:id="rId43"/>
    <p:sldLayoutId id="2147483842" r:id="rId44"/>
    <p:sldLayoutId id="2147483744" r:id="rId45"/>
    <p:sldLayoutId id="2147483745" r:id="rId46"/>
    <p:sldLayoutId id="2147483841" r:id="rId47"/>
    <p:sldLayoutId id="2147483746" r:id="rId48"/>
    <p:sldLayoutId id="2147483905" r:id="rId49"/>
    <p:sldLayoutId id="2147483906" r:id="rId5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3200" b="1" kern="1200" baseline="0">
          <a:solidFill>
            <a:srgbClr val="054C70"/>
          </a:solidFill>
          <a:latin typeface="+mn-lt"/>
          <a:ea typeface="+mj-ea"/>
          <a:cs typeface="+mj-cs"/>
        </a:defRPr>
      </a:lvl1pPr>
    </p:titleStyle>
    <p:body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504" userDrawn="1">
          <p15:clr>
            <a:srgbClr val="F26B43"/>
          </p15:clr>
        </p15:guide>
        <p15:guide id="4" pos="7176" userDrawn="1">
          <p15:clr>
            <a:srgbClr val="F26B43"/>
          </p15:clr>
        </p15:guide>
        <p15:guide id="5" orient="horz" pos="864" userDrawn="1">
          <p15:clr>
            <a:srgbClr val="A4A3A4"/>
          </p15:clr>
        </p15:guide>
        <p15:guide id="6" orient="horz" pos="4104"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www.troweprice.com/familydynamics"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5CF9307D-712D-7BA9-167D-E1962E94089F}"/>
              </a:ext>
            </a:extLst>
          </p:cNvPr>
          <p:cNvSpPr>
            <a:spLocks noGrp="1"/>
          </p:cNvSpPr>
          <p:nvPr>
            <p:ph type="body" sz="quarter" idx="16"/>
          </p:nvPr>
        </p:nvSpPr>
        <p:spPr/>
        <p:txBody>
          <a:bodyPr/>
          <a:lstStyle/>
          <a:p>
            <a:r>
              <a:rPr lang="en-US" cap="none" dirty="0"/>
              <a:t>For investment professional use only. Not for further distribution.</a:t>
            </a:r>
          </a:p>
        </p:txBody>
      </p:sp>
      <p:pic>
        <p:nvPicPr>
          <p:cNvPr id="6" name="Picture Placeholder 5" descr="6117-08281821s.jpg">
            <a:extLst>
              <a:ext uri="{FF2B5EF4-FFF2-40B4-BE49-F238E27FC236}">
                <a16:creationId xmlns:a16="http://schemas.microsoft.com/office/drawing/2014/main" id="{1986B3F3-E16B-8058-700D-21810DEE0799}"/>
              </a:ext>
            </a:extLst>
          </p:cNvPr>
          <p:cNvPicPr>
            <a:picLocks noGrp="1" noChangeAspect="1"/>
          </p:cNvPicPr>
          <p:nvPr>
            <p:ph type="pic" sz="quarter" idx="18"/>
          </p:nvPr>
        </p:nvPicPr>
        <p:blipFill rotWithShape="1">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l="73095" r="5345"/>
          <a:stretch/>
        </p:blipFill>
        <p:spPr>
          <a:xfrm>
            <a:off x="0" y="0"/>
            <a:ext cx="3852863" cy="6858000"/>
          </a:xfrm>
          <a:solidFill>
            <a:schemeClr val="accent4"/>
          </a:solidFill>
        </p:spPr>
      </p:pic>
      <p:sp>
        <p:nvSpPr>
          <p:cNvPr id="19" name="Text Placeholder 18">
            <a:extLst>
              <a:ext uri="{FF2B5EF4-FFF2-40B4-BE49-F238E27FC236}">
                <a16:creationId xmlns:a16="http://schemas.microsoft.com/office/drawing/2014/main" id="{E027D840-83DA-98F5-00FB-CB30CF37D8EB}"/>
              </a:ext>
            </a:extLst>
          </p:cNvPr>
          <p:cNvSpPr>
            <a:spLocks noGrp="1"/>
          </p:cNvSpPr>
          <p:nvPr>
            <p:ph type="body" sz="quarter" idx="14"/>
          </p:nvPr>
        </p:nvSpPr>
        <p:spPr/>
        <p:txBody>
          <a:bodyPr/>
          <a:lstStyle/>
          <a:p>
            <a:r>
              <a:rPr lang="en-US" dirty="0" err="1"/>
              <a:t>PresenterName</a:t>
            </a:r>
            <a:r>
              <a:rPr lang="en-US" dirty="0"/>
              <a:t> Bolded </a:t>
            </a:r>
            <a:r>
              <a:rPr lang="en-US" dirty="0" err="1"/>
              <a:t>CompanyName</a:t>
            </a:r>
            <a:r>
              <a:rPr lang="en-US" dirty="0"/>
              <a:t> Not Bolded</a:t>
            </a:r>
          </a:p>
        </p:txBody>
      </p:sp>
      <p:sp>
        <p:nvSpPr>
          <p:cNvPr id="21" name="Text Placeholder 20">
            <a:extLst>
              <a:ext uri="{FF2B5EF4-FFF2-40B4-BE49-F238E27FC236}">
                <a16:creationId xmlns:a16="http://schemas.microsoft.com/office/drawing/2014/main" id="{668E3ECE-1E98-145F-C8C7-B6CCA71C5308}"/>
              </a:ext>
            </a:extLst>
          </p:cNvPr>
          <p:cNvSpPr>
            <a:spLocks noGrp="1"/>
          </p:cNvSpPr>
          <p:nvPr>
            <p:ph type="body" sz="quarter" idx="21"/>
          </p:nvPr>
        </p:nvSpPr>
        <p:spPr/>
        <p:txBody>
          <a:bodyPr/>
          <a:lstStyle/>
          <a:p>
            <a:endParaRPr lang="en-US"/>
          </a:p>
        </p:txBody>
      </p:sp>
      <p:sp>
        <p:nvSpPr>
          <p:cNvPr id="3" name="Text Placeholder 2">
            <a:extLst>
              <a:ext uri="{FF2B5EF4-FFF2-40B4-BE49-F238E27FC236}">
                <a16:creationId xmlns:a16="http://schemas.microsoft.com/office/drawing/2014/main" id="{463863E3-B6C0-0DAC-C8A2-D92F44F167BF}"/>
              </a:ext>
            </a:extLst>
          </p:cNvPr>
          <p:cNvSpPr>
            <a:spLocks noGrp="1"/>
          </p:cNvSpPr>
          <p:nvPr>
            <p:ph type="body" sz="quarter" idx="13"/>
          </p:nvPr>
        </p:nvSpPr>
        <p:spPr>
          <a:xfrm>
            <a:off x="4370388" y="2229328"/>
            <a:ext cx="6840537" cy="2613023"/>
          </a:xfrm>
        </p:spPr>
        <p:txBody>
          <a:bodyPr wrap="square" lIns="0" tIns="182880" bIns="182880" anchor="t" anchorCtr="0">
            <a:spAutoFit/>
          </a:bodyPr>
          <a:lstStyle/>
          <a:p>
            <a:r>
              <a:rPr lang="en-GB" dirty="0"/>
              <a:t>The family dynamics of intergenerational wealth transfer</a:t>
            </a:r>
          </a:p>
        </p:txBody>
      </p:sp>
      <p:sp>
        <p:nvSpPr>
          <p:cNvPr id="18" name="Text Placeholder 17">
            <a:extLst>
              <a:ext uri="{FF2B5EF4-FFF2-40B4-BE49-F238E27FC236}">
                <a16:creationId xmlns:a16="http://schemas.microsoft.com/office/drawing/2014/main" id="{EA2FE480-B549-0B3F-61C4-897C13F2635E}"/>
              </a:ext>
            </a:extLst>
          </p:cNvPr>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339632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a:xfrm>
            <a:off x="533401" y="1234106"/>
            <a:ext cx="11125198" cy="1060058"/>
          </a:xfrm>
        </p:spPr>
        <p:txBody>
          <a:bodyPr/>
          <a:lstStyle/>
          <a:p>
            <a:pPr marL="0" indent="0">
              <a:buNone/>
            </a:pPr>
            <a:r>
              <a:rPr lang="en-US" dirty="0"/>
              <a:t>Today’s families are as likely to be modern families, which means they might be blended </a:t>
            </a:r>
            <a:br>
              <a:rPr lang="en-US" dirty="0"/>
            </a:br>
            <a:r>
              <a:rPr lang="en-US" dirty="0"/>
              <a:t>families, families with a single parent as the head of the household, or some other nontraditional family structure.</a:t>
            </a:r>
          </a:p>
        </p:txBody>
      </p:sp>
      <p:sp>
        <p:nvSpPr>
          <p:cNvPr id="10" name="Text Placeholder 9">
            <a:extLst>
              <a:ext uri="{FF2B5EF4-FFF2-40B4-BE49-F238E27FC236}">
                <a16:creationId xmlns:a16="http://schemas.microsoft.com/office/drawing/2014/main" id="{A9C8DC57-8E62-088D-1FA0-F1B9DF115CCA}"/>
              </a:ext>
            </a:extLst>
          </p:cNvPr>
          <p:cNvSpPr>
            <a:spLocks noGrp="1"/>
          </p:cNvSpPr>
          <p:nvPr>
            <p:ph type="body" sz="quarter" idx="21"/>
          </p:nvPr>
        </p:nvSpPr>
        <p:spPr>
          <a:xfrm>
            <a:off x="533400" y="6053328"/>
            <a:ext cx="11125199" cy="457200"/>
          </a:xfrm>
        </p:spPr>
        <p:txBody>
          <a:bodyPr/>
          <a:lstStyle/>
          <a:p>
            <a:r>
              <a:rPr lang="en-GB" dirty="0"/>
              <a:t>Source: America’s Families and Living Arrangements 2023: U.S. Census Bureau, 2023.</a:t>
            </a:r>
          </a:p>
        </p:txBody>
      </p:sp>
      <p:sp>
        <p:nvSpPr>
          <p:cNvPr id="15" name="Text Placeholder 14">
            <a:extLst>
              <a:ext uri="{FF2B5EF4-FFF2-40B4-BE49-F238E27FC236}">
                <a16:creationId xmlns:a16="http://schemas.microsoft.com/office/drawing/2014/main" id="{AA42B970-E9D2-74EC-5946-F9A646251521}"/>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a:xfrm>
            <a:off x="533400" y="272429"/>
            <a:ext cx="11125201" cy="709874"/>
          </a:xfrm>
        </p:spPr>
        <p:txBody>
          <a:bodyPr/>
          <a:lstStyle/>
          <a:p>
            <a:r>
              <a:rPr lang="en-GB" dirty="0"/>
              <a:t>Today’s families are increasingly “modern”</a:t>
            </a:r>
          </a:p>
        </p:txBody>
      </p:sp>
      <p:sp>
        <p:nvSpPr>
          <p:cNvPr id="16" name="Text Placeholder 15">
            <a:extLst>
              <a:ext uri="{FF2B5EF4-FFF2-40B4-BE49-F238E27FC236}">
                <a16:creationId xmlns:a16="http://schemas.microsoft.com/office/drawing/2014/main" id="{C6A0B3EB-72DD-9ECD-3131-5C7D0053ABC5}"/>
              </a:ext>
            </a:extLst>
          </p:cNvPr>
          <p:cNvSpPr>
            <a:spLocks noGrp="1"/>
          </p:cNvSpPr>
          <p:nvPr>
            <p:ph type="body" sz="quarter" idx="18"/>
          </p:nvPr>
        </p:nvSpPr>
        <p:spPr/>
        <p:txBody>
          <a:bodyPr/>
          <a:lstStyle/>
          <a:p>
            <a:r>
              <a:rPr lang="en-US" cap="none" dirty="0"/>
              <a:t>For investment professional use only. Not for further distribution.</a:t>
            </a:r>
          </a:p>
        </p:txBody>
      </p:sp>
      <p:graphicFrame>
        <p:nvGraphicFramePr>
          <p:cNvPr id="18" name="Content Placeholder 17">
            <a:extLst>
              <a:ext uri="{FF2B5EF4-FFF2-40B4-BE49-F238E27FC236}">
                <a16:creationId xmlns:a16="http://schemas.microsoft.com/office/drawing/2014/main" id="{A32C7E3B-AC8A-4A83-EB50-7C448E327F60}"/>
              </a:ext>
            </a:extLst>
          </p:cNvPr>
          <p:cNvGraphicFramePr>
            <a:graphicFrameLocks noGrp="1"/>
          </p:cNvGraphicFramePr>
          <p:nvPr>
            <p:ph sz="quarter" idx="22"/>
            <p:extLst>
              <p:ext uri="{D42A27DB-BD31-4B8C-83A1-F6EECF244321}">
                <p14:modId xmlns:p14="http://schemas.microsoft.com/office/powerpoint/2010/main" val="1104204169"/>
              </p:ext>
            </p:extLst>
          </p:nvPr>
        </p:nvGraphicFramePr>
        <p:xfrm>
          <a:off x="533400" y="2401888"/>
          <a:ext cx="11125200" cy="34829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8264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pPr marL="0" indent="0">
              <a:buNone/>
            </a:pPr>
            <a:r>
              <a:rPr lang="en-US" dirty="0"/>
              <a:t>We conducted proprietary research and commissioned focus groups to elicit feedback from </a:t>
            </a:r>
            <a:r>
              <a:rPr lang="en-GB" dirty="0"/>
              <a:t>financial professionals’ </a:t>
            </a:r>
            <a:r>
              <a:rPr lang="en-US" dirty="0"/>
              <a:t>target audiences.</a:t>
            </a:r>
          </a:p>
          <a:p>
            <a:pPr marL="0" indent="0">
              <a:buNone/>
            </a:pPr>
            <a:r>
              <a:rPr lang="en-US" dirty="0"/>
              <a:t>Our focus groups revealed nuances in how different generations, genders and segments choose and work with a financial </a:t>
            </a:r>
            <a:r>
              <a:rPr lang="en-GB" dirty="0"/>
              <a:t>professional</a:t>
            </a:r>
            <a:r>
              <a:rPr lang="en-US" dirty="0"/>
              <a:t>. </a:t>
            </a:r>
          </a:p>
        </p:txBody>
      </p:sp>
      <p:sp>
        <p:nvSpPr>
          <p:cNvPr id="7" name="Text Placeholder 6">
            <a:extLst>
              <a:ext uri="{FF2B5EF4-FFF2-40B4-BE49-F238E27FC236}">
                <a16:creationId xmlns:a16="http://schemas.microsoft.com/office/drawing/2014/main" id="{3E92CB5F-F6BD-0F79-268A-22C4E09AEB2C}"/>
              </a:ext>
            </a:extLst>
          </p:cNvPr>
          <p:cNvSpPr>
            <a:spLocks noGrp="1"/>
          </p:cNvSpPr>
          <p:nvPr>
            <p:ph type="body" sz="quarter" idx="21"/>
          </p:nvPr>
        </p:nvSpPr>
        <p:spPr/>
        <p:txBody>
          <a:bodyPr/>
          <a:lstStyle/>
          <a:p>
            <a:endParaRPr lang="en-US" dirty="0"/>
          </a:p>
        </p:txBody>
      </p:sp>
      <p:sp>
        <p:nvSpPr>
          <p:cNvPr id="5" name="Text Placeholder 4">
            <a:extLst>
              <a:ext uri="{FF2B5EF4-FFF2-40B4-BE49-F238E27FC236}">
                <a16:creationId xmlns:a16="http://schemas.microsoft.com/office/drawing/2014/main" id="{18236C64-C36A-561A-9B7C-D9B610FDFD0D}"/>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dirty="0"/>
              <a:t>Enduring conflicts impact family dynamics</a:t>
            </a:r>
          </a:p>
        </p:txBody>
      </p:sp>
      <p:sp>
        <p:nvSpPr>
          <p:cNvPr id="6" name="Text Placeholder 5">
            <a:extLst>
              <a:ext uri="{FF2B5EF4-FFF2-40B4-BE49-F238E27FC236}">
                <a16:creationId xmlns:a16="http://schemas.microsoft.com/office/drawing/2014/main" id="{E61BCE40-F4CA-1E36-752F-38507FB9317E}"/>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9" name="Content Placeholder 8">
            <a:extLst>
              <a:ext uri="{FF2B5EF4-FFF2-40B4-BE49-F238E27FC236}">
                <a16:creationId xmlns:a16="http://schemas.microsoft.com/office/drawing/2014/main" id="{A6F804A6-9A0B-5413-7AFF-07539A6CF936}"/>
              </a:ext>
            </a:extLst>
          </p:cNvPr>
          <p:cNvSpPr>
            <a:spLocks noGrp="1"/>
          </p:cNvSpPr>
          <p:nvPr>
            <p:ph sz="quarter" idx="22"/>
          </p:nvPr>
        </p:nvSpPr>
        <p:spPr/>
        <p:txBody>
          <a:bodyPr/>
          <a:lstStyle/>
          <a:p>
            <a:endParaRPr lang="en-US" dirty="0"/>
          </a:p>
        </p:txBody>
      </p:sp>
      <p:sp>
        <p:nvSpPr>
          <p:cNvPr id="17" name="Rectangle 16"/>
          <p:cNvSpPr/>
          <p:nvPr/>
        </p:nvSpPr>
        <p:spPr>
          <a:xfrm>
            <a:off x="-2847133" y="2294164"/>
            <a:ext cx="1374392" cy="523220"/>
          </a:xfrm>
          <a:prstGeom prst="rect">
            <a:avLst/>
          </a:prstGeom>
        </p:spPr>
        <p:txBody>
          <a:bodyPr wrap="square">
            <a:spAutoFit/>
          </a:bodyPr>
          <a:lstStyle/>
          <a:p>
            <a:pPr algn="ctr"/>
            <a:r>
              <a:rPr lang="en-US" sz="1400" b="1" dirty="0"/>
              <a:t>Baby Boomer Women</a:t>
            </a:r>
            <a:endParaRPr lang="en-US" sz="1400" b="1" dirty="0">
              <a:latin typeface="+mj-lt"/>
            </a:endParaRPr>
          </a:p>
        </p:txBody>
      </p:sp>
      <p:sp>
        <p:nvSpPr>
          <p:cNvPr id="18" name="Rectangle 17"/>
          <p:cNvSpPr/>
          <p:nvPr/>
        </p:nvSpPr>
        <p:spPr>
          <a:xfrm>
            <a:off x="-2422303" y="3117801"/>
            <a:ext cx="1374392" cy="307777"/>
          </a:xfrm>
          <a:prstGeom prst="rect">
            <a:avLst/>
          </a:prstGeom>
        </p:spPr>
        <p:txBody>
          <a:bodyPr wrap="square">
            <a:spAutoFit/>
          </a:bodyPr>
          <a:lstStyle/>
          <a:p>
            <a:pPr algn="ctr"/>
            <a:r>
              <a:rPr lang="en-US" sz="1400" b="1" dirty="0">
                <a:solidFill>
                  <a:srgbClr val="061937"/>
                </a:solidFill>
              </a:rPr>
              <a:t>Millennials</a:t>
            </a:r>
            <a:endParaRPr lang="en-US" sz="1400" b="1" dirty="0">
              <a:solidFill>
                <a:srgbClr val="061937"/>
              </a:solidFill>
              <a:latin typeface="+mj-lt"/>
            </a:endParaRPr>
          </a:p>
        </p:txBody>
      </p:sp>
      <p:sp>
        <p:nvSpPr>
          <p:cNvPr id="19" name="Rectangle 18"/>
          <p:cNvSpPr/>
          <p:nvPr/>
        </p:nvSpPr>
        <p:spPr>
          <a:xfrm>
            <a:off x="-1694080" y="3963395"/>
            <a:ext cx="1374392" cy="307777"/>
          </a:xfrm>
          <a:prstGeom prst="rect">
            <a:avLst/>
          </a:prstGeom>
        </p:spPr>
        <p:txBody>
          <a:bodyPr wrap="square">
            <a:spAutoFit/>
          </a:bodyPr>
          <a:lstStyle/>
          <a:p>
            <a:pPr algn="ctr"/>
            <a:r>
              <a:rPr lang="en-US" sz="1400" b="1" dirty="0">
                <a:solidFill>
                  <a:srgbClr val="061937"/>
                </a:solidFill>
              </a:rPr>
              <a:t>Gen X</a:t>
            </a:r>
            <a:endParaRPr lang="en-US" sz="1400" b="1" dirty="0">
              <a:solidFill>
                <a:srgbClr val="061937"/>
              </a:solidFill>
              <a:latin typeface="+mj-lt"/>
            </a:endParaRPr>
          </a:p>
        </p:txBody>
      </p:sp>
      <p:sp>
        <p:nvSpPr>
          <p:cNvPr id="20" name="Rectangle 19"/>
          <p:cNvSpPr/>
          <p:nvPr/>
        </p:nvSpPr>
        <p:spPr>
          <a:xfrm>
            <a:off x="-2858747" y="692842"/>
            <a:ext cx="1374392" cy="523220"/>
          </a:xfrm>
          <a:prstGeom prst="rect">
            <a:avLst/>
          </a:prstGeom>
        </p:spPr>
        <p:txBody>
          <a:bodyPr wrap="square">
            <a:spAutoFit/>
          </a:bodyPr>
          <a:lstStyle/>
          <a:p>
            <a:pPr algn="ctr"/>
            <a:r>
              <a:rPr lang="en-US" sz="1400" b="1" dirty="0">
                <a:solidFill>
                  <a:srgbClr val="061937"/>
                </a:solidFill>
              </a:rPr>
              <a:t>LGBTQ+ Community</a:t>
            </a:r>
            <a:endParaRPr lang="en-US" sz="1400" b="1" dirty="0">
              <a:solidFill>
                <a:srgbClr val="061937"/>
              </a:solidFill>
              <a:latin typeface="+mj-lt"/>
            </a:endParaRPr>
          </a:p>
        </p:txBody>
      </p:sp>
      <p:cxnSp>
        <p:nvCxnSpPr>
          <p:cNvPr id="28" name="Straight Connector 27">
            <a:extLst>
              <a:ext uri="{FF2B5EF4-FFF2-40B4-BE49-F238E27FC236}">
                <a16:creationId xmlns:a16="http://schemas.microsoft.com/office/drawing/2014/main" id="{7943BC82-28A0-9BD9-34B8-36BBA01008E1}"/>
              </a:ext>
            </a:extLst>
          </p:cNvPr>
          <p:cNvCxnSpPr>
            <a:cxnSpLocks/>
          </p:cNvCxnSpPr>
          <p:nvPr/>
        </p:nvCxnSpPr>
        <p:spPr>
          <a:xfrm>
            <a:off x="5869859" y="4141278"/>
            <a:ext cx="0" cy="415575"/>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F01133A-B770-9D98-CA85-BE38A2BDF7B7}"/>
              </a:ext>
            </a:extLst>
          </p:cNvPr>
          <p:cNvCxnSpPr>
            <a:cxnSpLocks/>
          </p:cNvCxnSpPr>
          <p:nvPr/>
        </p:nvCxnSpPr>
        <p:spPr>
          <a:xfrm flipH="1">
            <a:off x="3952572" y="3794853"/>
            <a:ext cx="1320530" cy="762000"/>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717B32C-BAD0-E8EC-90A0-EC2A3B332D7F}"/>
              </a:ext>
            </a:extLst>
          </p:cNvPr>
          <p:cNvCxnSpPr>
            <a:cxnSpLocks/>
          </p:cNvCxnSpPr>
          <p:nvPr/>
        </p:nvCxnSpPr>
        <p:spPr>
          <a:xfrm flipH="1">
            <a:off x="2188439" y="3612602"/>
            <a:ext cx="3055609" cy="944251"/>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7021E65-00B4-E8AA-88A9-D4A3FFC77AD7}"/>
              </a:ext>
            </a:extLst>
          </p:cNvPr>
          <p:cNvCxnSpPr>
            <a:cxnSpLocks/>
          </p:cNvCxnSpPr>
          <p:nvPr/>
        </p:nvCxnSpPr>
        <p:spPr>
          <a:xfrm>
            <a:off x="6430988" y="3794853"/>
            <a:ext cx="1387081" cy="779032"/>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89E3950-8DBD-D11E-2D39-EFAAB743B48B}"/>
              </a:ext>
            </a:extLst>
          </p:cNvPr>
          <p:cNvCxnSpPr>
            <a:cxnSpLocks/>
          </p:cNvCxnSpPr>
          <p:nvPr/>
        </p:nvCxnSpPr>
        <p:spPr>
          <a:xfrm flipH="1" flipV="1">
            <a:off x="6466617" y="3612602"/>
            <a:ext cx="3094178" cy="944251"/>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3" descr="man.svg">
            <a:extLst>
              <a:ext uri="{FF2B5EF4-FFF2-40B4-BE49-F238E27FC236}">
                <a16:creationId xmlns:a16="http://schemas.microsoft.com/office/drawing/2014/main" id="{6E484061-CEBC-A600-A22B-2B77A9B75DC1}"/>
              </a:ext>
            </a:extLst>
          </p:cNvPr>
          <p:cNvGrpSpPr/>
          <p:nvPr/>
        </p:nvGrpSpPr>
        <p:grpSpPr>
          <a:xfrm>
            <a:off x="5303405" y="2968789"/>
            <a:ext cx="1097280" cy="1097280"/>
            <a:chOff x="5392386" y="3057279"/>
            <a:chExt cx="1097280" cy="1097280"/>
          </a:xfrm>
        </p:grpSpPr>
        <p:sp>
          <p:nvSpPr>
            <p:cNvPr id="27" name="Freeform 5">
              <a:extLst>
                <a:ext uri="{FF2B5EF4-FFF2-40B4-BE49-F238E27FC236}">
                  <a16:creationId xmlns:a16="http://schemas.microsoft.com/office/drawing/2014/main" id="{32C21E0F-ADB9-96D2-5443-FEABAB545C49}"/>
                </a:ext>
              </a:extLst>
            </p:cNvPr>
            <p:cNvSpPr>
              <a:spLocks noChangeAspect="1"/>
            </p:cNvSpPr>
            <p:nvPr/>
          </p:nvSpPr>
          <p:spPr>
            <a:xfrm>
              <a:off x="5392386" y="3057279"/>
              <a:ext cx="1097280" cy="1097280"/>
            </a:xfrm>
            <a:custGeom>
              <a:avLst/>
              <a:gdLst>
                <a:gd name="connsiteX0" fmla="*/ 1413394 w 1413393"/>
                <a:gd name="connsiteY0" fmla="*/ 706697 h 1413393"/>
                <a:gd name="connsiteX1" fmla="*/ 706697 w 1413393"/>
                <a:gd name="connsiteY1" fmla="*/ 1413394 h 1413393"/>
                <a:gd name="connsiteX2" fmla="*/ 0 w 1413393"/>
                <a:gd name="connsiteY2" fmla="*/ 706697 h 1413393"/>
                <a:gd name="connsiteX3" fmla="*/ 706697 w 1413393"/>
                <a:gd name="connsiteY3" fmla="*/ 0 h 1413393"/>
                <a:gd name="connsiteX4" fmla="*/ 1413394 w 1413393"/>
                <a:gd name="connsiteY4" fmla="*/ 706697 h 1413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3393" h="1413393">
                  <a:moveTo>
                    <a:pt x="1413394" y="706697"/>
                  </a:moveTo>
                  <a:cubicBezTo>
                    <a:pt x="1413394" y="1096995"/>
                    <a:pt x="1096995" y="1413394"/>
                    <a:pt x="706697" y="1413394"/>
                  </a:cubicBezTo>
                  <a:cubicBezTo>
                    <a:pt x="316399" y="1413394"/>
                    <a:pt x="0" y="1096995"/>
                    <a:pt x="0" y="706697"/>
                  </a:cubicBezTo>
                  <a:cubicBezTo>
                    <a:pt x="0" y="316399"/>
                    <a:pt x="316399" y="0"/>
                    <a:pt x="706697" y="0"/>
                  </a:cubicBezTo>
                  <a:cubicBezTo>
                    <a:pt x="1096995" y="0"/>
                    <a:pt x="1413394" y="316399"/>
                    <a:pt x="1413394" y="706697"/>
                  </a:cubicBezTo>
                  <a:close/>
                </a:path>
              </a:pathLst>
            </a:custGeom>
            <a:noFill/>
            <a:ln w="38100" cap="flat">
              <a:solidFill>
                <a:srgbClr val="061937"/>
              </a:solidFill>
              <a:prstDash val="solid"/>
              <a:miter/>
            </a:ln>
          </p:spPr>
          <p:txBody>
            <a:bodyPr rtlCol="0" anchor="ctr"/>
            <a:lstStyle/>
            <a:p>
              <a:endParaRPr lang="en-GB" dirty="0"/>
            </a:p>
          </p:txBody>
        </p:sp>
        <p:grpSp>
          <p:nvGrpSpPr>
            <p:cNvPr id="29" name="Group 9">
              <a:extLst>
                <a:ext uri="{FF2B5EF4-FFF2-40B4-BE49-F238E27FC236}">
                  <a16:creationId xmlns:a16="http://schemas.microsoft.com/office/drawing/2014/main" id="{5E6F386B-DFCC-22A6-C084-D73908D61082}"/>
                </a:ext>
              </a:extLst>
            </p:cNvPr>
            <p:cNvGrpSpPr>
              <a:grpSpLocks noChangeAspect="1"/>
            </p:cNvGrpSpPr>
            <p:nvPr/>
          </p:nvGrpSpPr>
          <p:grpSpPr>
            <a:xfrm>
              <a:off x="5801878" y="3262777"/>
              <a:ext cx="278296" cy="640080"/>
              <a:chOff x="5948721" y="3349565"/>
              <a:chExt cx="300722" cy="691661"/>
            </a:xfrm>
          </p:grpSpPr>
          <p:sp>
            <p:nvSpPr>
              <p:cNvPr id="30" name="Freeform: Shape 29">
                <a:extLst>
                  <a:ext uri="{FF2B5EF4-FFF2-40B4-BE49-F238E27FC236}">
                    <a16:creationId xmlns:a16="http://schemas.microsoft.com/office/drawing/2014/main" id="{06614989-F196-571B-A030-15C0253B72E6}"/>
                  </a:ext>
                </a:extLst>
              </p:cNvPr>
              <p:cNvSpPr/>
              <p:nvPr/>
            </p:nvSpPr>
            <p:spPr>
              <a:xfrm>
                <a:off x="5948721" y="3605179"/>
                <a:ext cx="300722" cy="436047"/>
              </a:xfrm>
              <a:custGeom>
                <a:avLst/>
                <a:gdLst>
                  <a:gd name="connsiteX0" fmla="*/ 210505 w 300722"/>
                  <a:gd name="connsiteY0" fmla="*/ 436047 h 436047"/>
                  <a:gd name="connsiteX1" fmla="*/ 225542 w 300722"/>
                  <a:gd name="connsiteY1" fmla="*/ 255614 h 436047"/>
                  <a:gd name="connsiteX2" fmla="*/ 300722 w 300722"/>
                  <a:gd name="connsiteY2" fmla="*/ 255614 h 436047"/>
                  <a:gd name="connsiteX3" fmla="*/ 300722 w 300722"/>
                  <a:gd name="connsiteY3" fmla="*/ 150361 h 436047"/>
                  <a:gd name="connsiteX4" fmla="*/ 150361 w 300722"/>
                  <a:gd name="connsiteY4" fmla="*/ 0 h 436047"/>
                  <a:gd name="connsiteX5" fmla="*/ 0 w 300722"/>
                  <a:gd name="connsiteY5" fmla="*/ 150361 h 436047"/>
                  <a:gd name="connsiteX6" fmla="*/ 0 w 300722"/>
                  <a:gd name="connsiteY6" fmla="*/ 255614 h 436047"/>
                  <a:gd name="connsiteX7" fmla="*/ 75181 w 300722"/>
                  <a:gd name="connsiteY7" fmla="*/ 255614 h 436047"/>
                  <a:gd name="connsiteX8" fmla="*/ 90217 w 300722"/>
                  <a:gd name="connsiteY8" fmla="*/ 436047 h 436047"/>
                  <a:gd name="connsiteX9" fmla="*/ 210505 w 300722"/>
                  <a:gd name="connsiteY9" fmla="*/ 436047 h 436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0722" h="436047">
                    <a:moveTo>
                      <a:pt x="210505" y="436047"/>
                    </a:moveTo>
                    <a:lnTo>
                      <a:pt x="225542" y="255614"/>
                    </a:lnTo>
                    <a:lnTo>
                      <a:pt x="300722" y="255614"/>
                    </a:lnTo>
                    <a:lnTo>
                      <a:pt x="300722" y="150361"/>
                    </a:lnTo>
                    <a:cubicBezTo>
                      <a:pt x="300722" y="67320"/>
                      <a:pt x="233405" y="0"/>
                      <a:pt x="150361" y="0"/>
                    </a:cubicBezTo>
                    <a:cubicBezTo>
                      <a:pt x="67320" y="0"/>
                      <a:pt x="0" y="67320"/>
                      <a:pt x="0" y="150361"/>
                    </a:cubicBezTo>
                    <a:lnTo>
                      <a:pt x="0" y="255614"/>
                    </a:lnTo>
                    <a:lnTo>
                      <a:pt x="75181" y="255614"/>
                    </a:lnTo>
                    <a:lnTo>
                      <a:pt x="90217" y="436047"/>
                    </a:lnTo>
                    <a:lnTo>
                      <a:pt x="210505" y="436047"/>
                    </a:lnTo>
                    <a:close/>
                  </a:path>
                </a:pathLst>
              </a:custGeom>
              <a:noFill/>
              <a:ln w="38100" cap="rnd">
                <a:solidFill>
                  <a:srgbClr val="061937"/>
                </a:solidFill>
                <a:prstDash val="solid"/>
                <a:round/>
              </a:ln>
            </p:spPr>
            <p:txBody>
              <a:bodyPr rtlCol="0" anchor="ctr"/>
              <a:lstStyle/>
              <a:p>
                <a:endParaRPr lang="en-GB" dirty="0"/>
              </a:p>
            </p:txBody>
          </p:sp>
          <p:sp>
            <p:nvSpPr>
              <p:cNvPr id="32" name="Freeform: Shape 31">
                <a:extLst>
                  <a:ext uri="{FF2B5EF4-FFF2-40B4-BE49-F238E27FC236}">
                    <a16:creationId xmlns:a16="http://schemas.microsoft.com/office/drawing/2014/main" id="{A4ABB520-F5DC-89DB-1549-B6A16917B442}"/>
                  </a:ext>
                </a:extLst>
              </p:cNvPr>
              <p:cNvSpPr/>
              <p:nvPr/>
            </p:nvSpPr>
            <p:spPr>
              <a:xfrm>
                <a:off x="5993830" y="3349565"/>
                <a:ext cx="210505" cy="210505"/>
              </a:xfrm>
              <a:custGeom>
                <a:avLst/>
                <a:gdLst>
                  <a:gd name="connsiteX0" fmla="*/ 105253 w 210505"/>
                  <a:gd name="connsiteY0" fmla="*/ 210505 h 210505"/>
                  <a:gd name="connsiteX1" fmla="*/ 210505 w 210505"/>
                  <a:gd name="connsiteY1" fmla="*/ 105253 h 210505"/>
                  <a:gd name="connsiteX2" fmla="*/ 105253 w 210505"/>
                  <a:gd name="connsiteY2" fmla="*/ 0 h 210505"/>
                  <a:gd name="connsiteX3" fmla="*/ 0 w 210505"/>
                  <a:gd name="connsiteY3" fmla="*/ 105253 h 210505"/>
                  <a:gd name="connsiteX4" fmla="*/ 105253 w 210505"/>
                  <a:gd name="connsiteY4" fmla="*/ 210505 h 21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5" h="210505">
                    <a:moveTo>
                      <a:pt x="105253" y="210505"/>
                    </a:moveTo>
                    <a:cubicBezTo>
                      <a:pt x="163382" y="210505"/>
                      <a:pt x="210505" y="163382"/>
                      <a:pt x="210505" y="105253"/>
                    </a:cubicBezTo>
                    <a:cubicBezTo>
                      <a:pt x="210505" y="47123"/>
                      <a:pt x="163382" y="0"/>
                      <a:pt x="105253" y="0"/>
                    </a:cubicBezTo>
                    <a:cubicBezTo>
                      <a:pt x="47123" y="0"/>
                      <a:pt x="0" y="47123"/>
                      <a:pt x="0" y="105253"/>
                    </a:cubicBezTo>
                    <a:cubicBezTo>
                      <a:pt x="0" y="163382"/>
                      <a:pt x="47123" y="210505"/>
                      <a:pt x="105253" y="210505"/>
                    </a:cubicBezTo>
                    <a:close/>
                  </a:path>
                </a:pathLst>
              </a:custGeom>
              <a:noFill/>
              <a:ln w="38100" cap="rnd">
                <a:solidFill>
                  <a:srgbClr val="FFC42D"/>
                </a:solidFill>
                <a:prstDash val="solid"/>
                <a:round/>
              </a:ln>
            </p:spPr>
            <p:txBody>
              <a:bodyPr rtlCol="0" anchor="ctr"/>
              <a:lstStyle/>
              <a:p>
                <a:endParaRPr lang="en-GB"/>
              </a:p>
            </p:txBody>
          </p:sp>
        </p:grpSp>
      </p:grpSp>
      <p:grpSp>
        <p:nvGrpSpPr>
          <p:cNvPr id="53" name="Group 52">
            <a:extLst>
              <a:ext uri="{FF2B5EF4-FFF2-40B4-BE49-F238E27FC236}">
                <a16:creationId xmlns:a16="http://schemas.microsoft.com/office/drawing/2014/main" id="{289C4D21-2FF9-8176-3453-90705FD8B43D}"/>
              </a:ext>
            </a:extLst>
          </p:cNvPr>
          <p:cNvGrpSpPr/>
          <p:nvPr/>
        </p:nvGrpSpPr>
        <p:grpSpPr>
          <a:xfrm>
            <a:off x="-10830082" y="4664286"/>
            <a:ext cx="1051559" cy="1064352"/>
            <a:chOff x="225153" y="4992733"/>
            <a:chExt cx="1051559" cy="1064352"/>
          </a:xfrm>
        </p:grpSpPr>
        <p:sp>
          <p:nvSpPr>
            <p:cNvPr id="41" name="Freeform 40">
              <a:extLst>
                <a:ext uri="{FF2B5EF4-FFF2-40B4-BE49-F238E27FC236}">
                  <a16:creationId xmlns:a16="http://schemas.microsoft.com/office/drawing/2014/main" id="{A9D18971-94A6-BA20-1142-8001FA3BD8A6}"/>
                </a:ext>
              </a:extLst>
            </p:cNvPr>
            <p:cNvSpPr/>
            <p:nvPr/>
          </p:nvSpPr>
          <p:spPr>
            <a:xfrm>
              <a:off x="469754" y="4992733"/>
              <a:ext cx="564529" cy="365760"/>
            </a:xfrm>
            <a:custGeom>
              <a:avLst/>
              <a:gdLst>
                <a:gd name="connsiteX0" fmla="*/ 297089 w 594177"/>
                <a:gd name="connsiteY0" fmla="*/ 731520 h 731520"/>
                <a:gd name="connsiteX1" fmla="*/ 522489 w 594177"/>
                <a:gd name="connsiteY1" fmla="*/ 532181 h 731520"/>
                <a:gd name="connsiteX2" fmla="*/ 548549 w 594177"/>
                <a:gd name="connsiteY2" fmla="*/ 497891 h 731520"/>
                <a:gd name="connsiteX3" fmla="*/ 570495 w 594177"/>
                <a:gd name="connsiteY3" fmla="*/ 365760 h 731520"/>
                <a:gd name="connsiteX4" fmla="*/ 297089 w 594177"/>
                <a:gd name="connsiteY4" fmla="*/ 0 h 731520"/>
                <a:gd name="connsiteX5" fmla="*/ 23683 w 594177"/>
                <a:gd name="connsiteY5" fmla="*/ 365760 h 731520"/>
                <a:gd name="connsiteX6" fmla="*/ 45629 w 594177"/>
                <a:gd name="connsiteY6" fmla="*/ 497891 h 731520"/>
                <a:gd name="connsiteX7" fmla="*/ 71689 w 594177"/>
                <a:gd name="connsiteY7" fmla="*/ 532181 h 731520"/>
                <a:gd name="connsiteX8" fmla="*/ 297089 w 594177"/>
                <a:gd name="connsiteY8" fmla="*/ 731520 h 731520"/>
                <a:gd name="connsiteX0" fmla="*/ 71689 w 594178"/>
                <a:gd name="connsiteY0" fmla="*/ 532181 h 536467"/>
                <a:gd name="connsiteX1" fmla="*/ 522489 w 594178"/>
                <a:gd name="connsiteY1" fmla="*/ 532181 h 536467"/>
                <a:gd name="connsiteX2" fmla="*/ 548549 w 594178"/>
                <a:gd name="connsiteY2" fmla="*/ 497891 h 536467"/>
                <a:gd name="connsiteX3" fmla="*/ 570495 w 594178"/>
                <a:gd name="connsiteY3" fmla="*/ 365760 h 536467"/>
                <a:gd name="connsiteX4" fmla="*/ 297089 w 594178"/>
                <a:gd name="connsiteY4" fmla="*/ 0 h 536467"/>
                <a:gd name="connsiteX5" fmla="*/ 23683 w 594178"/>
                <a:gd name="connsiteY5" fmla="*/ 365760 h 536467"/>
                <a:gd name="connsiteX6" fmla="*/ 45629 w 594178"/>
                <a:gd name="connsiteY6" fmla="*/ 497891 h 536467"/>
                <a:gd name="connsiteX7" fmla="*/ 71689 w 594178"/>
                <a:gd name="connsiteY7" fmla="*/ 532181 h 536467"/>
                <a:gd name="connsiteX0" fmla="*/ 522489 w 613929"/>
                <a:gd name="connsiteY0" fmla="*/ 532181 h 623621"/>
                <a:gd name="connsiteX1" fmla="*/ 548549 w 613929"/>
                <a:gd name="connsiteY1" fmla="*/ 497891 h 623621"/>
                <a:gd name="connsiteX2" fmla="*/ 570495 w 613929"/>
                <a:gd name="connsiteY2" fmla="*/ 365760 h 623621"/>
                <a:gd name="connsiteX3" fmla="*/ 297089 w 613929"/>
                <a:gd name="connsiteY3" fmla="*/ 0 h 623621"/>
                <a:gd name="connsiteX4" fmla="*/ 23683 w 613929"/>
                <a:gd name="connsiteY4" fmla="*/ 365760 h 623621"/>
                <a:gd name="connsiteX5" fmla="*/ 45629 w 613929"/>
                <a:gd name="connsiteY5" fmla="*/ 497891 h 623621"/>
                <a:gd name="connsiteX6" fmla="*/ 71689 w 613929"/>
                <a:gd name="connsiteY6" fmla="*/ 532181 h 623621"/>
                <a:gd name="connsiteX7" fmla="*/ 613929 w 613929"/>
                <a:gd name="connsiteY7" fmla="*/ 623621 h 623621"/>
                <a:gd name="connsiteX0" fmla="*/ 522489 w 594178"/>
                <a:gd name="connsiteY0" fmla="*/ 532181 h 532181"/>
                <a:gd name="connsiteX1" fmla="*/ 548549 w 594178"/>
                <a:gd name="connsiteY1" fmla="*/ 497891 h 532181"/>
                <a:gd name="connsiteX2" fmla="*/ 570495 w 594178"/>
                <a:gd name="connsiteY2" fmla="*/ 365760 h 532181"/>
                <a:gd name="connsiteX3" fmla="*/ 297089 w 594178"/>
                <a:gd name="connsiteY3" fmla="*/ 0 h 532181"/>
                <a:gd name="connsiteX4" fmla="*/ 23683 w 594178"/>
                <a:gd name="connsiteY4" fmla="*/ 365760 h 532181"/>
                <a:gd name="connsiteX5" fmla="*/ 45629 w 594178"/>
                <a:gd name="connsiteY5" fmla="*/ 497891 h 532181"/>
                <a:gd name="connsiteX6" fmla="*/ 71689 w 594178"/>
                <a:gd name="connsiteY6" fmla="*/ 532181 h 532181"/>
                <a:gd name="connsiteX0" fmla="*/ 548549 w 594178"/>
                <a:gd name="connsiteY0" fmla="*/ 497891 h 532181"/>
                <a:gd name="connsiteX1" fmla="*/ 570495 w 594178"/>
                <a:gd name="connsiteY1" fmla="*/ 365760 h 532181"/>
                <a:gd name="connsiteX2" fmla="*/ 297089 w 594178"/>
                <a:gd name="connsiteY2" fmla="*/ 0 h 532181"/>
                <a:gd name="connsiteX3" fmla="*/ 23683 w 594178"/>
                <a:gd name="connsiteY3" fmla="*/ 365760 h 532181"/>
                <a:gd name="connsiteX4" fmla="*/ 45629 w 594178"/>
                <a:gd name="connsiteY4" fmla="*/ 497891 h 532181"/>
                <a:gd name="connsiteX5" fmla="*/ 71689 w 594178"/>
                <a:gd name="connsiteY5" fmla="*/ 532181 h 532181"/>
                <a:gd name="connsiteX0" fmla="*/ 570495 w 579353"/>
                <a:gd name="connsiteY0" fmla="*/ 365760 h 532181"/>
                <a:gd name="connsiteX1" fmla="*/ 297089 w 579353"/>
                <a:gd name="connsiteY1" fmla="*/ 0 h 532181"/>
                <a:gd name="connsiteX2" fmla="*/ 23683 w 579353"/>
                <a:gd name="connsiteY2" fmla="*/ 365760 h 532181"/>
                <a:gd name="connsiteX3" fmla="*/ 45629 w 579353"/>
                <a:gd name="connsiteY3" fmla="*/ 497891 h 532181"/>
                <a:gd name="connsiteX4" fmla="*/ 71689 w 579353"/>
                <a:gd name="connsiteY4" fmla="*/ 532181 h 532181"/>
                <a:gd name="connsiteX0" fmla="*/ 570495 w 579353"/>
                <a:gd name="connsiteY0" fmla="*/ 365760 h 497891"/>
                <a:gd name="connsiteX1" fmla="*/ 297089 w 579353"/>
                <a:gd name="connsiteY1" fmla="*/ 0 h 497891"/>
                <a:gd name="connsiteX2" fmla="*/ 23683 w 579353"/>
                <a:gd name="connsiteY2" fmla="*/ 365760 h 497891"/>
                <a:gd name="connsiteX3" fmla="*/ 45629 w 579353"/>
                <a:gd name="connsiteY3" fmla="*/ 497891 h 497891"/>
                <a:gd name="connsiteX0" fmla="*/ 555671 w 564529"/>
                <a:gd name="connsiteY0" fmla="*/ 365760 h 365760"/>
                <a:gd name="connsiteX1" fmla="*/ 282265 w 564529"/>
                <a:gd name="connsiteY1" fmla="*/ 0 h 365760"/>
                <a:gd name="connsiteX2" fmla="*/ 8859 w 564529"/>
                <a:gd name="connsiteY2" fmla="*/ 365760 h 365760"/>
              </a:gdLst>
              <a:ahLst/>
              <a:cxnLst>
                <a:cxn ang="0">
                  <a:pos x="connsiteX0" y="connsiteY0"/>
                </a:cxn>
                <a:cxn ang="0">
                  <a:pos x="connsiteX1" y="connsiteY1"/>
                </a:cxn>
                <a:cxn ang="0">
                  <a:pos x="connsiteX2" y="connsiteY2"/>
                </a:cxn>
              </a:cxnLst>
              <a:rect l="l" t="t" r="r" b="b"/>
              <a:pathLst>
                <a:path w="564529" h="365760">
                  <a:moveTo>
                    <a:pt x="555671" y="365760"/>
                  </a:moveTo>
                  <a:cubicBezTo>
                    <a:pt x="578531" y="229057"/>
                    <a:pt x="578531" y="0"/>
                    <a:pt x="282265" y="0"/>
                  </a:cubicBezTo>
                  <a:cubicBezTo>
                    <a:pt x="-14001" y="0"/>
                    <a:pt x="-14001" y="229057"/>
                    <a:pt x="8859" y="365760"/>
                  </a:cubicBezTo>
                </a:path>
              </a:pathLst>
            </a:custGeom>
            <a:noFill/>
            <a:ln w="38100" cap="rnd">
              <a:solidFill>
                <a:srgbClr val="FFC42D"/>
              </a:solidFill>
              <a:prstDash val="solid"/>
              <a:round/>
            </a:ln>
          </p:spPr>
          <p:txBody>
            <a:bodyPr rtlCol="0" anchor="ctr"/>
            <a:lstStyle/>
            <a:p>
              <a:endParaRPr lang="en-US" dirty="0"/>
            </a:p>
          </p:txBody>
        </p:sp>
        <p:grpSp>
          <p:nvGrpSpPr>
            <p:cNvPr id="42" name="Graphic 7" descr="people-woman-1.svg">
              <a:extLst>
                <a:ext uri="{FF2B5EF4-FFF2-40B4-BE49-F238E27FC236}">
                  <a16:creationId xmlns:a16="http://schemas.microsoft.com/office/drawing/2014/main" id="{3F7CCFCE-027E-0052-9867-61B3C1753E5F}"/>
                </a:ext>
              </a:extLst>
            </p:cNvPr>
            <p:cNvGrpSpPr/>
            <p:nvPr/>
          </p:nvGrpSpPr>
          <p:grpSpPr>
            <a:xfrm>
              <a:off x="225153" y="5179719"/>
              <a:ext cx="1051559" cy="877366"/>
              <a:chOff x="1451932" y="4890921"/>
              <a:chExt cx="1051559" cy="877366"/>
            </a:xfrm>
            <a:noFill/>
          </p:grpSpPr>
          <p:sp>
            <p:nvSpPr>
              <p:cNvPr id="43" name="Freeform 42">
                <a:extLst>
                  <a:ext uri="{FF2B5EF4-FFF2-40B4-BE49-F238E27FC236}">
                    <a16:creationId xmlns:a16="http://schemas.microsoft.com/office/drawing/2014/main" id="{A61DDA86-B43A-417C-43DF-B105EA42FDAE}"/>
                  </a:ext>
                </a:extLst>
              </p:cNvPr>
              <p:cNvSpPr/>
              <p:nvPr/>
            </p:nvSpPr>
            <p:spPr>
              <a:xfrm>
                <a:off x="1584024" y="5174385"/>
                <a:ext cx="142227" cy="251229"/>
              </a:xfrm>
              <a:custGeom>
                <a:avLst/>
                <a:gdLst>
                  <a:gd name="connsiteX0" fmla="*/ 106566 w 142227"/>
                  <a:gd name="connsiteY0" fmla="*/ 0 h 251229"/>
                  <a:gd name="connsiteX1" fmla="*/ 11468 w 142227"/>
                  <a:gd name="connsiteY1" fmla="*/ 170078 h 251229"/>
                  <a:gd name="connsiteX2" fmla="*/ 38 w 142227"/>
                  <a:gd name="connsiteY2" fmla="*/ 188824 h 251229"/>
                  <a:gd name="connsiteX3" fmla="*/ 9640 w 142227"/>
                  <a:gd name="connsiteY3" fmla="*/ 208483 h 251229"/>
                  <a:gd name="connsiteX4" fmla="*/ 142228 w 142227"/>
                  <a:gd name="connsiteY4" fmla="*/ 251003 h 251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227" h="251229">
                    <a:moveTo>
                      <a:pt x="106566" y="0"/>
                    </a:moveTo>
                    <a:cubicBezTo>
                      <a:pt x="98336" y="66751"/>
                      <a:pt x="64046" y="128016"/>
                      <a:pt x="11468" y="170078"/>
                    </a:cubicBezTo>
                    <a:cubicBezTo>
                      <a:pt x="4610" y="173736"/>
                      <a:pt x="496" y="181051"/>
                      <a:pt x="38" y="188824"/>
                    </a:cubicBezTo>
                    <a:cubicBezTo>
                      <a:pt x="-419" y="196596"/>
                      <a:pt x="3239" y="203911"/>
                      <a:pt x="9640" y="208483"/>
                    </a:cubicBezTo>
                    <a:cubicBezTo>
                      <a:pt x="47130" y="238201"/>
                      <a:pt x="94222" y="253289"/>
                      <a:pt x="142228" y="251003"/>
                    </a:cubicBezTo>
                  </a:path>
                </a:pathLst>
              </a:custGeom>
              <a:noFill/>
              <a:ln w="38100" cap="rnd">
                <a:solidFill>
                  <a:srgbClr val="FFC42D"/>
                </a:solidFill>
                <a:prstDash val="solid"/>
                <a:round/>
              </a:ln>
            </p:spPr>
            <p:txBody>
              <a:bodyPr rtlCol="0" anchor="ctr"/>
              <a:lstStyle/>
              <a:p>
                <a:endParaRPr lang="en-US"/>
              </a:p>
            </p:txBody>
          </p:sp>
          <p:sp>
            <p:nvSpPr>
              <p:cNvPr id="44" name="Freeform 43">
                <a:extLst>
                  <a:ext uri="{FF2B5EF4-FFF2-40B4-BE49-F238E27FC236}">
                    <a16:creationId xmlns:a16="http://schemas.microsoft.com/office/drawing/2014/main" id="{FE76F5EE-8E7A-156C-4319-FA28F3379DA5}"/>
                  </a:ext>
                </a:extLst>
              </p:cNvPr>
              <p:cNvSpPr/>
              <p:nvPr/>
            </p:nvSpPr>
            <p:spPr>
              <a:xfrm>
                <a:off x="2228714" y="5177128"/>
                <a:ext cx="143141" cy="248485"/>
              </a:xfrm>
              <a:custGeom>
                <a:avLst/>
                <a:gdLst>
                  <a:gd name="connsiteX0" fmla="*/ 37033 w 143141"/>
                  <a:gd name="connsiteY0" fmla="*/ 0 h 248485"/>
                  <a:gd name="connsiteX1" fmla="*/ 131674 w 143141"/>
                  <a:gd name="connsiteY1" fmla="*/ 167335 h 248485"/>
                  <a:gd name="connsiteX2" fmla="*/ 143104 w 143141"/>
                  <a:gd name="connsiteY2" fmla="*/ 186080 h 248485"/>
                  <a:gd name="connsiteX3" fmla="*/ 133502 w 143141"/>
                  <a:gd name="connsiteY3" fmla="*/ 205740 h 248485"/>
                  <a:gd name="connsiteX4" fmla="*/ 0 w 143141"/>
                  <a:gd name="connsiteY4" fmla="*/ 248260 h 248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41" h="248485">
                    <a:moveTo>
                      <a:pt x="37033" y="0"/>
                    </a:moveTo>
                    <a:cubicBezTo>
                      <a:pt x="45720" y="65837"/>
                      <a:pt x="79553" y="125730"/>
                      <a:pt x="131674" y="167335"/>
                    </a:cubicBezTo>
                    <a:cubicBezTo>
                      <a:pt x="138532" y="170993"/>
                      <a:pt x="142646" y="178308"/>
                      <a:pt x="143104" y="186080"/>
                    </a:cubicBezTo>
                    <a:cubicBezTo>
                      <a:pt x="143561" y="193853"/>
                      <a:pt x="139903" y="201168"/>
                      <a:pt x="133502" y="205740"/>
                    </a:cubicBezTo>
                    <a:cubicBezTo>
                      <a:pt x="95555" y="235458"/>
                      <a:pt x="48006" y="250546"/>
                      <a:pt x="0" y="248260"/>
                    </a:cubicBezTo>
                  </a:path>
                </a:pathLst>
              </a:custGeom>
              <a:noFill/>
              <a:ln w="38100" cap="rnd">
                <a:solidFill>
                  <a:srgbClr val="FFC42D"/>
                </a:solidFill>
                <a:prstDash val="solid"/>
                <a:round/>
              </a:ln>
            </p:spPr>
            <p:txBody>
              <a:bodyPr rtlCol="0" anchor="ctr"/>
              <a:lstStyle/>
              <a:p>
                <a:endParaRPr lang="en-US" dirty="0"/>
              </a:p>
            </p:txBody>
          </p:sp>
          <p:sp>
            <p:nvSpPr>
              <p:cNvPr id="45" name="Freeform 44">
                <a:extLst>
                  <a:ext uri="{FF2B5EF4-FFF2-40B4-BE49-F238E27FC236}">
                    <a16:creationId xmlns:a16="http://schemas.microsoft.com/office/drawing/2014/main" id="{E8E85E6E-7D7C-858C-9C84-04ED8A344D6F}"/>
                  </a:ext>
                </a:extLst>
              </p:cNvPr>
              <p:cNvSpPr/>
              <p:nvPr/>
            </p:nvSpPr>
            <p:spPr>
              <a:xfrm>
                <a:off x="1451932" y="5472479"/>
                <a:ext cx="353415" cy="295808"/>
              </a:xfrm>
              <a:custGeom>
                <a:avLst/>
                <a:gdLst>
                  <a:gd name="connsiteX0" fmla="*/ 0 w 353415"/>
                  <a:gd name="connsiteY0" fmla="*/ 295808 h 295808"/>
                  <a:gd name="connsiteX1" fmla="*/ 0 w 353415"/>
                  <a:gd name="connsiteY1" fmla="*/ 250088 h 295808"/>
                  <a:gd name="connsiteX2" fmla="*/ 118872 w 353415"/>
                  <a:gd name="connsiteY2" fmla="*/ 78638 h 295808"/>
                  <a:gd name="connsiteX3" fmla="*/ 353416 w 353415"/>
                  <a:gd name="connsiteY3" fmla="*/ 0 h 295808"/>
                </a:gdLst>
                <a:ahLst/>
                <a:cxnLst>
                  <a:cxn ang="0">
                    <a:pos x="connsiteX0" y="connsiteY0"/>
                  </a:cxn>
                  <a:cxn ang="0">
                    <a:pos x="connsiteX1" y="connsiteY1"/>
                  </a:cxn>
                  <a:cxn ang="0">
                    <a:pos x="connsiteX2" y="connsiteY2"/>
                  </a:cxn>
                  <a:cxn ang="0">
                    <a:pos x="connsiteX3" y="connsiteY3"/>
                  </a:cxn>
                </a:cxnLst>
                <a:rect l="l" t="t" r="r" b="b"/>
                <a:pathLst>
                  <a:path w="353415" h="295808">
                    <a:moveTo>
                      <a:pt x="0" y="295808"/>
                    </a:moveTo>
                    <a:lnTo>
                      <a:pt x="0" y="250088"/>
                    </a:lnTo>
                    <a:cubicBezTo>
                      <a:pt x="0" y="173736"/>
                      <a:pt x="47549" y="105613"/>
                      <a:pt x="118872" y="78638"/>
                    </a:cubicBezTo>
                    <a:lnTo>
                      <a:pt x="353416" y="0"/>
                    </a:lnTo>
                  </a:path>
                </a:pathLst>
              </a:custGeom>
              <a:noFill/>
              <a:ln w="38100" cap="rnd">
                <a:solidFill>
                  <a:srgbClr val="061937"/>
                </a:solidFill>
                <a:prstDash val="solid"/>
                <a:round/>
              </a:ln>
            </p:spPr>
            <p:txBody>
              <a:bodyPr rtlCol="0" anchor="ctr"/>
              <a:lstStyle/>
              <a:p>
                <a:endParaRPr lang="en-US" dirty="0"/>
              </a:p>
            </p:txBody>
          </p:sp>
          <p:sp>
            <p:nvSpPr>
              <p:cNvPr id="46" name="Freeform 45">
                <a:extLst>
                  <a:ext uri="{FF2B5EF4-FFF2-40B4-BE49-F238E27FC236}">
                    <a16:creationId xmlns:a16="http://schemas.microsoft.com/office/drawing/2014/main" id="{21CDE077-AB0E-3414-0681-86F79A31787E}"/>
                  </a:ext>
                </a:extLst>
              </p:cNvPr>
              <p:cNvSpPr/>
              <p:nvPr/>
            </p:nvSpPr>
            <p:spPr>
              <a:xfrm>
                <a:off x="2150076" y="5472479"/>
                <a:ext cx="353415" cy="295808"/>
              </a:xfrm>
              <a:custGeom>
                <a:avLst/>
                <a:gdLst>
                  <a:gd name="connsiteX0" fmla="*/ 0 w 353415"/>
                  <a:gd name="connsiteY0" fmla="*/ 0 h 295808"/>
                  <a:gd name="connsiteX1" fmla="*/ 234544 w 353415"/>
                  <a:gd name="connsiteY1" fmla="*/ 78638 h 295808"/>
                  <a:gd name="connsiteX2" fmla="*/ 353416 w 353415"/>
                  <a:gd name="connsiteY2" fmla="*/ 250088 h 295808"/>
                  <a:gd name="connsiteX3" fmla="*/ 353416 w 353415"/>
                  <a:gd name="connsiteY3" fmla="*/ 295808 h 295808"/>
                </a:gdLst>
                <a:ahLst/>
                <a:cxnLst>
                  <a:cxn ang="0">
                    <a:pos x="connsiteX0" y="connsiteY0"/>
                  </a:cxn>
                  <a:cxn ang="0">
                    <a:pos x="connsiteX1" y="connsiteY1"/>
                  </a:cxn>
                  <a:cxn ang="0">
                    <a:pos x="connsiteX2" y="connsiteY2"/>
                  </a:cxn>
                  <a:cxn ang="0">
                    <a:pos x="connsiteX3" y="connsiteY3"/>
                  </a:cxn>
                </a:cxnLst>
                <a:rect l="l" t="t" r="r" b="b"/>
                <a:pathLst>
                  <a:path w="353415" h="295808">
                    <a:moveTo>
                      <a:pt x="0" y="0"/>
                    </a:moveTo>
                    <a:lnTo>
                      <a:pt x="234544" y="78638"/>
                    </a:lnTo>
                    <a:cubicBezTo>
                      <a:pt x="305867" y="105156"/>
                      <a:pt x="353416" y="173736"/>
                      <a:pt x="353416" y="250088"/>
                    </a:cubicBezTo>
                    <a:lnTo>
                      <a:pt x="353416" y="295808"/>
                    </a:lnTo>
                  </a:path>
                </a:pathLst>
              </a:custGeom>
              <a:noFill/>
              <a:ln w="38100" cap="rnd">
                <a:solidFill>
                  <a:srgbClr val="061937"/>
                </a:solidFill>
                <a:prstDash val="solid"/>
                <a:round/>
              </a:ln>
            </p:spPr>
            <p:txBody>
              <a:bodyPr rtlCol="0" anchor="ctr"/>
              <a:lstStyle/>
              <a:p>
                <a:endParaRPr lang="en-US" dirty="0"/>
              </a:p>
            </p:txBody>
          </p:sp>
          <p:sp>
            <p:nvSpPr>
              <p:cNvPr id="47" name="Freeform 46">
                <a:extLst>
                  <a:ext uri="{FF2B5EF4-FFF2-40B4-BE49-F238E27FC236}">
                    <a16:creationId xmlns:a16="http://schemas.microsoft.com/office/drawing/2014/main" id="{0DC2A301-B4EA-7245-84E6-22995888492C}"/>
                  </a:ext>
                </a:extLst>
              </p:cNvPr>
              <p:cNvSpPr/>
              <p:nvPr/>
            </p:nvSpPr>
            <p:spPr>
              <a:xfrm>
                <a:off x="1909132" y="5288228"/>
                <a:ext cx="137160" cy="22878"/>
              </a:xfrm>
              <a:custGeom>
                <a:avLst/>
                <a:gdLst>
                  <a:gd name="connsiteX0" fmla="*/ 0 w 137160"/>
                  <a:gd name="connsiteY0" fmla="*/ 0 h 22878"/>
                  <a:gd name="connsiteX1" fmla="*/ 62179 w 137160"/>
                  <a:gd name="connsiteY1" fmla="*/ 22860 h 22878"/>
                  <a:gd name="connsiteX2" fmla="*/ 74981 w 137160"/>
                  <a:gd name="connsiteY2" fmla="*/ 22860 h 22878"/>
                  <a:gd name="connsiteX3" fmla="*/ 137160 w 137160"/>
                  <a:gd name="connsiteY3" fmla="*/ 0 h 22878"/>
                </a:gdLst>
                <a:ahLst/>
                <a:cxnLst>
                  <a:cxn ang="0">
                    <a:pos x="connsiteX0" y="connsiteY0"/>
                  </a:cxn>
                  <a:cxn ang="0">
                    <a:pos x="connsiteX1" y="connsiteY1"/>
                  </a:cxn>
                  <a:cxn ang="0">
                    <a:pos x="connsiteX2" y="connsiteY2"/>
                  </a:cxn>
                  <a:cxn ang="0">
                    <a:pos x="connsiteX3" y="connsiteY3"/>
                  </a:cxn>
                </a:cxnLst>
                <a:rect l="l" t="t" r="r" b="b"/>
                <a:pathLst>
                  <a:path w="137160" h="22878">
                    <a:moveTo>
                      <a:pt x="0" y="0"/>
                    </a:moveTo>
                    <a:cubicBezTo>
                      <a:pt x="16916" y="15088"/>
                      <a:pt x="39319" y="23317"/>
                      <a:pt x="62179" y="22860"/>
                    </a:cubicBezTo>
                    <a:lnTo>
                      <a:pt x="74981" y="22860"/>
                    </a:lnTo>
                    <a:cubicBezTo>
                      <a:pt x="97841" y="23317"/>
                      <a:pt x="120244" y="15088"/>
                      <a:pt x="137160" y="0"/>
                    </a:cubicBezTo>
                  </a:path>
                </a:pathLst>
              </a:custGeom>
              <a:noFill/>
              <a:ln w="38100" cap="rnd">
                <a:solidFill>
                  <a:srgbClr val="061937"/>
                </a:solidFill>
                <a:prstDash val="solid"/>
                <a:round/>
              </a:ln>
            </p:spPr>
            <p:txBody>
              <a:bodyPr rtlCol="0" anchor="ctr"/>
              <a:lstStyle/>
              <a:p>
                <a:endParaRPr lang="en-US"/>
              </a:p>
            </p:txBody>
          </p:sp>
          <p:sp>
            <p:nvSpPr>
              <p:cNvPr id="48" name="Freeform 47">
                <a:extLst>
                  <a:ext uri="{FF2B5EF4-FFF2-40B4-BE49-F238E27FC236}">
                    <a16:creationId xmlns:a16="http://schemas.microsoft.com/office/drawing/2014/main" id="{F61DAD17-B8F0-233F-32B2-5337284B7E67}"/>
                  </a:ext>
                </a:extLst>
              </p:cNvPr>
              <p:cNvSpPr/>
              <p:nvPr/>
            </p:nvSpPr>
            <p:spPr>
              <a:xfrm>
                <a:off x="1840552" y="5082346"/>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914"/>
                      <a:pt x="0" y="23001"/>
                    </a:cubicBezTo>
                  </a:path>
                </a:pathLst>
              </a:custGeom>
              <a:noFill/>
              <a:ln w="38100" cap="rnd">
                <a:solidFill>
                  <a:srgbClr val="061937"/>
                </a:solidFill>
                <a:prstDash val="solid"/>
                <a:round/>
              </a:ln>
            </p:spPr>
            <p:txBody>
              <a:bodyPr rtlCol="0" anchor="ctr"/>
              <a:lstStyle/>
              <a:p>
                <a:endParaRPr lang="en-US"/>
              </a:p>
            </p:txBody>
          </p:sp>
          <p:sp>
            <p:nvSpPr>
              <p:cNvPr id="49" name="Freeform 48">
                <a:extLst>
                  <a:ext uri="{FF2B5EF4-FFF2-40B4-BE49-F238E27FC236}">
                    <a16:creationId xmlns:a16="http://schemas.microsoft.com/office/drawing/2014/main" id="{A9627C9C-7E4F-3E3F-95A2-E4B2BBB6EFEC}"/>
                  </a:ext>
                </a:extLst>
              </p:cNvPr>
              <p:cNvSpPr/>
              <p:nvPr/>
            </p:nvSpPr>
            <p:spPr>
              <a:xfrm>
                <a:off x="2023432" y="5082346"/>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456"/>
                      <a:pt x="0" y="23001"/>
                    </a:cubicBezTo>
                  </a:path>
                </a:pathLst>
              </a:custGeom>
              <a:noFill/>
              <a:ln w="38100" cap="rnd">
                <a:solidFill>
                  <a:srgbClr val="061937"/>
                </a:solidFill>
                <a:prstDash val="solid"/>
                <a:round/>
              </a:ln>
            </p:spPr>
            <p:txBody>
              <a:bodyPr rtlCol="0" anchor="ctr"/>
              <a:lstStyle/>
              <a:p>
                <a:endParaRPr lang="en-US"/>
              </a:p>
            </p:txBody>
          </p:sp>
          <p:sp>
            <p:nvSpPr>
              <p:cNvPr id="50" name="Freeform 49">
                <a:extLst>
                  <a:ext uri="{FF2B5EF4-FFF2-40B4-BE49-F238E27FC236}">
                    <a16:creationId xmlns:a16="http://schemas.microsoft.com/office/drawing/2014/main" id="{0B82FFDA-47BA-5E4A-2BF5-CC68EEDDC72C}"/>
                  </a:ext>
                </a:extLst>
              </p:cNvPr>
              <p:cNvSpPr/>
              <p:nvPr/>
            </p:nvSpPr>
            <p:spPr>
              <a:xfrm>
                <a:off x="1681538" y="5082488"/>
                <a:ext cx="594178" cy="365760"/>
              </a:xfrm>
              <a:custGeom>
                <a:avLst/>
                <a:gdLst>
                  <a:gd name="connsiteX0" fmla="*/ 297089 w 594177"/>
                  <a:gd name="connsiteY0" fmla="*/ 731520 h 731520"/>
                  <a:gd name="connsiteX1" fmla="*/ 522489 w 594177"/>
                  <a:gd name="connsiteY1" fmla="*/ 532181 h 731520"/>
                  <a:gd name="connsiteX2" fmla="*/ 548549 w 594177"/>
                  <a:gd name="connsiteY2" fmla="*/ 497891 h 731520"/>
                  <a:gd name="connsiteX3" fmla="*/ 570495 w 594177"/>
                  <a:gd name="connsiteY3" fmla="*/ 365760 h 731520"/>
                  <a:gd name="connsiteX4" fmla="*/ 297089 w 594177"/>
                  <a:gd name="connsiteY4" fmla="*/ 0 h 731520"/>
                  <a:gd name="connsiteX5" fmla="*/ 23683 w 594177"/>
                  <a:gd name="connsiteY5" fmla="*/ 365760 h 731520"/>
                  <a:gd name="connsiteX6" fmla="*/ 45629 w 594177"/>
                  <a:gd name="connsiteY6" fmla="*/ 497891 h 731520"/>
                  <a:gd name="connsiteX7" fmla="*/ 71689 w 594177"/>
                  <a:gd name="connsiteY7" fmla="*/ 532181 h 731520"/>
                  <a:gd name="connsiteX8" fmla="*/ 297089 w 594177"/>
                  <a:gd name="connsiteY8" fmla="*/ 731520 h 731520"/>
                  <a:gd name="connsiteX0" fmla="*/ 297089 w 594178"/>
                  <a:gd name="connsiteY0" fmla="*/ 0 h 731520"/>
                  <a:gd name="connsiteX1" fmla="*/ 23683 w 594178"/>
                  <a:gd name="connsiteY1" fmla="*/ 365760 h 731520"/>
                  <a:gd name="connsiteX2" fmla="*/ 45629 w 594178"/>
                  <a:gd name="connsiteY2" fmla="*/ 497891 h 731520"/>
                  <a:gd name="connsiteX3" fmla="*/ 71689 w 594178"/>
                  <a:gd name="connsiteY3" fmla="*/ 532181 h 731520"/>
                  <a:gd name="connsiteX4" fmla="*/ 297089 w 594178"/>
                  <a:gd name="connsiteY4" fmla="*/ 731520 h 731520"/>
                  <a:gd name="connsiteX5" fmla="*/ 522489 w 594178"/>
                  <a:gd name="connsiteY5" fmla="*/ 532181 h 731520"/>
                  <a:gd name="connsiteX6" fmla="*/ 548549 w 594178"/>
                  <a:gd name="connsiteY6" fmla="*/ 497891 h 731520"/>
                  <a:gd name="connsiteX7" fmla="*/ 570495 w 594178"/>
                  <a:gd name="connsiteY7" fmla="*/ 365760 h 731520"/>
                  <a:gd name="connsiteX8" fmla="*/ 388529 w 594178"/>
                  <a:gd name="connsiteY8" fmla="*/ 91440 h 731520"/>
                  <a:gd name="connsiteX0" fmla="*/ 297089 w 594178"/>
                  <a:gd name="connsiteY0" fmla="*/ 0 h 731520"/>
                  <a:gd name="connsiteX1" fmla="*/ 23683 w 594178"/>
                  <a:gd name="connsiteY1" fmla="*/ 365760 h 731520"/>
                  <a:gd name="connsiteX2" fmla="*/ 45629 w 594178"/>
                  <a:gd name="connsiteY2" fmla="*/ 497891 h 731520"/>
                  <a:gd name="connsiteX3" fmla="*/ 71689 w 594178"/>
                  <a:gd name="connsiteY3" fmla="*/ 532181 h 731520"/>
                  <a:gd name="connsiteX4" fmla="*/ 297089 w 594178"/>
                  <a:gd name="connsiteY4" fmla="*/ 731520 h 731520"/>
                  <a:gd name="connsiteX5" fmla="*/ 522489 w 594178"/>
                  <a:gd name="connsiteY5" fmla="*/ 532181 h 731520"/>
                  <a:gd name="connsiteX6" fmla="*/ 548549 w 594178"/>
                  <a:gd name="connsiteY6" fmla="*/ 497891 h 731520"/>
                  <a:gd name="connsiteX7" fmla="*/ 570495 w 594178"/>
                  <a:gd name="connsiteY7" fmla="*/ 365760 h 731520"/>
                  <a:gd name="connsiteX0" fmla="*/ 23683 w 594178"/>
                  <a:gd name="connsiteY0" fmla="*/ 0 h 365760"/>
                  <a:gd name="connsiteX1" fmla="*/ 45629 w 594178"/>
                  <a:gd name="connsiteY1" fmla="*/ 132131 h 365760"/>
                  <a:gd name="connsiteX2" fmla="*/ 71689 w 594178"/>
                  <a:gd name="connsiteY2" fmla="*/ 166421 h 365760"/>
                  <a:gd name="connsiteX3" fmla="*/ 297089 w 594178"/>
                  <a:gd name="connsiteY3" fmla="*/ 365760 h 365760"/>
                  <a:gd name="connsiteX4" fmla="*/ 522489 w 594178"/>
                  <a:gd name="connsiteY4" fmla="*/ 166421 h 365760"/>
                  <a:gd name="connsiteX5" fmla="*/ 548549 w 594178"/>
                  <a:gd name="connsiteY5" fmla="*/ 132131 h 365760"/>
                  <a:gd name="connsiteX6" fmla="*/ 570495 w 594178"/>
                  <a:gd name="connsiteY6" fmla="*/ 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4178" h="365760">
                    <a:moveTo>
                      <a:pt x="23683" y="0"/>
                    </a:moveTo>
                    <a:cubicBezTo>
                      <a:pt x="-16093" y="20117"/>
                      <a:pt x="-3749" y="109728"/>
                      <a:pt x="45629" y="132131"/>
                    </a:cubicBezTo>
                    <a:cubicBezTo>
                      <a:pt x="59345" y="138532"/>
                      <a:pt x="69403" y="151333"/>
                      <a:pt x="71689" y="166421"/>
                    </a:cubicBezTo>
                    <a:cubicBezTo>
                      <a:pt x="91806" y="287122"/>
                      <a:pt x="233538" y="365760"/>
                      <a:pt x="297089" y="365760"/>
                    </a:cubicBezTo>
                    <a:cubicBezTo>
                      <a:pt x="360640" y="365760"/>
                      <a:pt x="502372" y="287122"/>
                      <a:pt x="522489" y="166421"/>
                    </a:cubicBezTo>
                    <a:cubicBezTo>
                      <a:pt x="524775" y="151333"/>
                      <a:pt x="534833" y="138532"/>
                      <a:pt x="548549" y="132131"/>
                    </a:cubicBezTo>
                    <a:cubicBezTo>
                      <a:pt x="597927" y="109728"/>
                      <a:pt x="610271" y="20117"/>
                      <a:pt x="570495" y="0"/>
                    </a:cubicBezTo>
                  </a:path>
                </a:pathLst>
              </a:custGeom>
              <a:noFill/>
              <a:ln w="38100" cap="rnd">
                <a:solidFill>
                  <a:srgbClr val="061937"/>
                </a:solidFill>
                <a:prstDash val="solid"/>
                <a:round/>
              </a:ln>
            </p:spPr>
            <p:txBody>
              <a:bodyPr rtlCol="0" anchor="ctr"/>
              <a:lstStyle/>
              <a:p>
                <a:endParaRPr lang="en-US"/>
              </a:p>
            </p:txBody>
          </p:sp>
          <p:sp>
            <p:nvSpPr>
              <p:cNvPr id="51" name="Freeform 50">
                <a:extLst>
                  <a:ext uri="{FF2B5EF4-FFF2-40B4-BE49-F238E27FC236}">
                    <a16:creationId xmlns:a16="http://schemas.microsoft.com/office/drawing/2014/main" id="{6B843F3D-8DBD-30A5-AC9B-62C62ABBC3B0}"/>
                  </a:ext>
                </a:extLst>
              </p:cNvPr>
              <p:cNvSpPr/>
              <p:nvPr/>
            </p:nvSpPr>
            <p:spPr>
              <a:xfrm>
                <a:off x="1696533" y="4890921"/>
                <a:ext cx="564184" cy="99843"/>
              </a:xfrm>
              <a:custGeom>
                <a:avLst/>
                <a:gdLst>
                  <a:gd name="connsiteX0" fmla="*/ 0 w 564184"/>
                  <a:gd name="connsiteY0" fmla="*/ 99212 h 99843"/>
                  <a:gd name="connsiteX1" fmla="*/ 281178 w 564184"/>
                  <a:gd name="connsiteY1" fmla="*/ 0 h 99843"/>
                  <a:gd name="connsiteX2" fmla="*/ 564185 w 564184"/>
                  <a:gd name="connsiteY2" fmla="*/ 99670 h 99843"/>
                </a:gdLst>
                <a:ahLst/>
                <a:cxnLst>
                  <a:cxn ang="0">
                    <a:pos x="connsiteX0" y="connsiteY0"/>
                  </a:cxn>
                  <a:cxn ang="0">
                    <a:pos x="connsiteX1" y="connsiteY1"/>
                  </a:cxn>
                  <a:cxn ang="0">
                    <a:pos x="connsiteX2" y="connsiteY2"/>
                  </a:cxn>
                </a:cxnLst>
                <a:rect l="l" t="t" r="r" b="b"/>
                <a:pathLst>
                  <a:path w="564184" h="99843">
                    <a:moveTo>
                      <a:pt x="0" y="99212"/>
                    </a:moveTo>
                    <a:cubicBezTo>
                      <a:pt x="61265" y="97841"/>
                      <a:pt x="184252" y="116586"/>
                      <a:pt x="281178" y="0"/>
                    </a:cubicBezTo>
                    <a:cubicBezTo>
                      <a:pt x="378562" y="117043"/>
                      <a:pt x="503834" y="97841"/>
                      <a:pt x="564185" y="99670"/>
                    </a:cubicBezTo>
                  </a:path>
                </a:pathLst>
              </a:custGeom>
              <a:noFill/>
              <a:ln w="38100" cap="rnd">
                <a:solidFill>
                  <a:srgbClr val="FFC42D"/>
                </a:solidFill>
                <a:prstDash val="solid"/>
                <a:round/>
              </a:ln>
            </p:spPr>
            <p:txBody>
              <a:bodyPr rtlCol="0" anchor="ctr"/>
              <a:lstStyle/>
              <a:p>
                <a:endParaRPr lang="en-US"/>
              </a:p>
            </p:txBody>
          </p:sp>
          <p:sp>
            <p:nvSpPr>
              <p:cNvPr id="52" name="Freeform 51">
                <a:extLst>
                  <a:ext uri="{FF2B5EF4-FFF2-40B4-BE49-F238E27FC236}">
                    <a16:creationId xmlns:a16="http://schemas.microsoft.com/office/drawing/2014/main" id="{2F6AD13C-620A-BB81-F5FD-54C1A753CA93}"/>
                  </a:ext>
                </a:extLst>
              </p:cNvPr>
              <p:cNvSpPr/>
              <p:nvPr/>
            </p:nvSpPr>
            <p:spPr>
              <a:xfrm>
                <a:off x="1772429" y="5483452"/>
                <a:ext cx="411022" cy="276491"/>
              </a:xfrm>
              <a:custGeom>
                <a:avLst/>
                <a:gdLst>
                  <a:gd name="connsiteX0" fmla="*/ 411023 w 411022"/>
                  <a:gd name="connsiteY0" fmla="*/ 0 h 276491"/>
                  <a:gd name="connsiteX1" fmla="*/ 220828 w 411022"/>
                  <a:gd name="connsiteY1" fmla="*/ 270662 h 276491"/>
                  <a:gd name="connsiteX2" fmla="*/ 190195 w 411022"/>
                  <a:gd name="connsiteY2" fmla="*/ 270662 h 276491"/>
                  <a:gd name="connsiteX3" fmla="*/ 0 w 411022"/>
                  <a:gd name="connsiteY3" fmla="*/ 0 h 276491"/>
                </a:gdLst>
                <a:ahLst/>
                <a:cxnLst>
                  <a:cxn ang="0">
                    <a:pos x="connsiteX0" y="connsiteY0"/>
                  </a:cxn>
                  <a:cxn ang="0">
                    <a:pos x="connsiteX1" y="connsiteY1"/>
                  </a:cxn>
                  <a:cxn ang="0">
                    <a:pos x="connsiteX2" y="connsiteY2"/>
                  </a:cxn>
                  <a:cxn ang="0">
                    <a:pos x="connsiteX3" y="connsiteY3"/>
                  </a:cxn>
                </a:cxnLst>
                <a:rect l="l" t="t" r="r" b="b"/>
                <a:pathLst>
                  <a:path w="411022" h="276491">
                    <a:moveTo>
                      <a:pt x="411023" y="0"/>
                    </a:moveTo>
                    <a:cubicBezTo>
                      <a:pt x="407822" y="94640"/>
                      <a:pt x="267919" y="228600"/>
                      <a:pt x="220828" y="270662"/>
                    </a:cubicBezTo>
                    <a:cubicBezTo>
                      <a:pt x="212141" y="278435"/>
                      <a:pt x="198882" y="278435"/>
                      <a:pt x="190195" y="270662"/>
                    </a:cubicBezTo>
                    <a:cubicBezTo>
                      <a:pt x="143104" y="228143"/>
                      <a:pt x="2743" y="94640"/>
                      <a:pt x="0" y="0"/>
                    </a:cubicBezTo>
                  </a:path>
                </a:pathLst>
              </a:custGeom>
              <a:noFill/>
              <a:ln w="38100" cap="rnd">
                <a:solidFill>
                  <a:srgbClr val="061937"/>
                </a:solidFill>
                <a:prstDash val="solid"/>
                <a:round/>
              </a:ln>
            </p:spPr>
            <p:txBody>
              <a:bodyPr rtlCol="0" anchor="ctr"/>
              <a:lstStyle/>
              <a:p>
                <a:endParaRPr lang="en-US"/>
              </a:p>
            </p:txBody>
          </p:sp>
        </p:grpSp>
      </p:grpSp>
      <p:grpSp>
        <p:nvGrpSpPr>
          <p:cNvPr id="66" name="Group 65">
            <a:extLst>
              <a:ext uri="{FF2B5EF4-FFF2-40B4-BE49-F238E27FC236}">
                <a16:creationId xmlns:a16="http://schemas.microsoft.com/office/drawing/2014/main" id="{D84587C6-8856-542F-B1D4-D8A7EA4B9892}"/>
              </a:ext>
            </a:extLst>
          </p:cNvPr>
          <p:cNvGrpSpPr/>
          <p:nvPr/>
        </p:nvGrpSpPr>
        <p:grpSpPr>
          <a:xfrm>
            <a:off x="-8920003" y="4725319"/>
            <a:ext cx="1051560" cy="1039327"/>
            <a:chOff x="-289397" y="4956174"/>
            <a:chExt cx="1051560" cy="1039327"/>
          </a:xfrm>
        </p:grpSpPr>
        <p:sp>
          <p:nvSpPr>
            <p:cNvPr id="63" name="Freeform 62">
              <a:extLst>
                <a:ext uri="{FF2B5EF4-FFF2-40B4-BE49-F238E27FC236}">
                  <a16:creationId xmlns:a16="http://schemas.microsoft.com/office/drawing/2014/main" id="{92B5ACD9-C5F4-851E-0D94-995C2230E38B}"/>
                </a:ext>
              </a:extLst>
            </p:cNvPr>
            <p:cNvSpPr/>
            <p:nvPr/>
          </p:nvSpPr>
          <p:spPr>
            <a:xfrm>
              <a:off x="-52393" y="4956174"/>
              <a:ext cx="575719" cy="365760"/>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71689 w 596006"/>
                <a:gd name="connsiteY0" fmla="*/ 532181 h 536467"/>
                <a:gd name="connsiteX1" fmla="*/ 524317 w 596006"/>
                <a:gd name="connsiteY1" fmla="*/ 532181 h 536467"/>
                <a:gd name="connsiteX2" fmla="*/ 550378 w 596006"/>
                <a:gd name="connsiteY2" fmla="*/ 497891 h 536467"/>
                <a:gd name="connsiteX3" fmla="*/ 572323 w 596006"/>
                <a:gd name="connsiteY3" fmla="*/ 365760 h 536467"/>
                <a:gd name="connsiteX4" fmla="*/ 298003 w 596006"/>
                <a:gd name="connsiteY4" fmla="*/ 0 h 536467"/>
                <a:gd name="connsiteX5" fmla="*/ 23683 w 596006"/>
                <a:gd name="connsiteY5" fmla="*/ 365760 h 536467"/>
                <a:gd name="connsiteX6" fmla="*/ 45629 w 596006"/>
                <a:gd name="connsiteY6" fmla="*/ 497891 h 536467"/>
                <a:gd name="connsiteX7" fmla="*/ 71689 w 596006"/>
                <a:gd name="connsiteY7" fmla="*/ 532181 h 536467"/>
                <a:gd name="connsiteX0" fmla="*/ 71689 w 607556"/>
                <a:gd name="connsiteY0" fmla="*/ 532181 h 532181"/>
                <a:gd name="connsiteX1" fmla="*/ 550378 w 607556"/>
                <a:gd name="connsiteY1" fmla="*/ 497891 h 532181"/>
                <a:gd name="connsiteX2" fmla="*/ 572323 w 607556"/>
                <a:gd name="connsiteY2" fmla="*/ 365760 h 532181"/>
                <a:gd name="connsiteX3" fmla="*/ 298003 w 607556"/>
                <a:gd name="connsiteY3" fmla="*/ 0 h 532181"/>
                <a:gd name="connsiteX4" fmla="*/ 23683 w 607556"/>
                <a:gd name="connsiteY4" fmla="*/ 365760 h 532181"/>
                <a:gd name="connsiteX5" fmla="*/ 45629 w 607556"/>
                <a:gd name="connsiteY5" fmla="*/ 497891 h 532181"/>
                <a:gd name="connsiteX6" fmla="*/ 71689 w 607556"/>
                <a:gd name="connsiteY6" fmla="*/ 532181 h 532181"/>
                <a:gd name="connsiteX0" fmla="*/ 71689 w 587223"/>
                <a:gd name="connsiteY0" fmla="*/ 532181 h 532181"/>
                <a:gd name="connsiteX1" fmla="*/ 572323 w 587223"/>
                <a:gd name="connsiteY1" fmla="*/ 365760 h 532181"/>
                <a:gd name="connsiteX2" fmla="*/ 298003 w 587223"/>
                <a:gd name="connsiteY2" fmla="*/ 0 h 532181"/>
                <a:gd name="connsiteX3" fmla="*/ 23683 w 587223"/>
                <a:gd name="connsiteY3" fmla="*/ 365760 h 532181"/>
                <a:gd name="connsiteX4" fmla="*/ 45629 w 587223"/>
                <a:gd name="connsiteY4" fmla="*/ 497891 h 532181"/>
                <a:gd name="connsiteX5" fmla="*/ 71689 w 587223"/>
                <a:gd name="connsiteY5" fmla="*/ 532181 h 532181"/>
                <a:gd name="connsiteX0" fmla="*/ 45629 w 587223"/>
                <a:gd name="connsiteY0" fmla="*/ 497891 h 497891"/>
                <a:gd name="connsiteX1" fmla="*/ 572323 w 587223"/>
                <a:gd name="connsiteY1" fmla="*/ 365760 h 497891"/>
                <a:gd name="connsiteX2" fmla="*/ 298003 w 587223"/>
                <a:gd name="connsiteY2" fmla="*/ 0 h 497891"/>
                <a:gd name="connsiteX3" fmla="*/ 23683 w 587223"/>
                <a:gd name="connsiteY3" fmla="*/ 365760 h 497891"/>
                <a:gd name="connsiteX4" fmla="*/ 45629 w 587223"/>
                <a:gd name="connsiteY4" fmla="*/ 497891 h 497891"/>
                <a:gd name="connsiteX0" fmla="*/ 8850 w 575719"/>
                <a:gd name="connsiteY0" fmla="*/ 365760 h 411480"/>
                <a:gd name="connsiteX1" fmla="*/ 557490 w 575719"/>
                <a:gd name="connsiteY1" fmla="*/ 365760 h 411480"/>
                <a:gd name="connsiteX2" fmla="*/ 283170 w 575719"/>
                <a:gd name="connsiteY2" fmla="*/ 0 h 411480"/>
                <a:gd name="connsiteX3" fmla="*/ 8850 w 575719"/>
                <a:gd name="connsiteY3" fmla="*/ 365760 h 411480"/>
                <a:gd name="connsiteX0" fmla="*/ 557490 w 648930"/>
                <a:gd name="connsiteY0" fmla="*/ 365760 h 457200"/>
                <a:gd name="connsiteX1" fmla="*/ 283170 w 648930"/>
                <a:gd name="connsiteY1" fmla="*/ 0 h 457200"/>
                <a:gd name="connsiteX2" fmla="*/ 8850 w 648930"/>
                <a:gd name="connsiteY2" fmla="*/ 365760 h 457200"/>
                <a:gd name="connsiteX3" fmla="*/ 648930 w 648930"/>
                <a:gd name="connsiteY3" fmla="*/ 457200 h 457200"/>
                <a:gd name="connsiteX0" fmla="*/ 557490 w 575719"/>
                <a:gd name="connsiteY0" fmla="*/ 365760 h 365760"/>
                <a:gd name="connsiteX1" fmla="*/ 283170 w 575719"/>
                <a:gd name="connsiteY1" fmla="*/ 0 h 365760"/>
                <a:gd name="connsiteX2" fmla="*/ 8850 w 575719"/>
                <a:gd name="connsiteY2" fmla="*/ 365760 h 365760"/>
              </a:gdLst>
              <a:ahLst/>
              <a:cxnLst>
                <a:cxn ang="0">
                  <a:pos x="connsiteX0" y="connsiteY0"/>
                </a:cxn>
                <a:cxn ang="0">
                  <a:pos x="connsiteX1" y="connsiteY1"/>
                </a:cxn>
                <a:cxn ang="0">
                  <a:pos x="connsiteX2" y="connsiteY2"/>
                </a:cxn>
              </a:cxnLst>
              <a:rect l="l" t="t" r="r" b="b"/>
              <a:pathLst>
                <a:path w="575719" h="365760">
                  <a:moveTo>
                    <a:pt x="557490" y="365760"/>
                  </a:moveTo>
                  <a:cubicBezTo>
                    <a:pt x="603210" y="304800"/>
                    <a:pt x="580350" y="0"/>
                    <a:pt x="283170" y="0"/>
                  </a:cubicBezTo>
                  <a:cubicBezTo>
                    <a:pt x="-14010" y="0"/>
                    <a:pt x="-14010" y="229057"/>
                    <a:pt x="8850" y="365760"/>
                  </a:cubicBezTo>
                </a:path>
              </a:pathLst>
            </a:custGeom>
            <a:noFill/>
            <a:ln w="38100" cap="rnd">
              <a:solidFill>
                <a:srgbClr val="0086EB"/>
              </a:solidFill>
              <a:prstDash val="solid"/>
              <a:round/>
            </a:ln>
          </p:spPr>
          <p:txBody>
            <a:bodyPr rtlCol="0" anchor="ctr"/>
            <a:lstStyle/>
            <a:p>
              <a:endParaRPr lang="en-US"/>
            </a:p>
          </p:txBody>
        </p:sp>
        <p:grpSp>
          <p:nvGrpSpPr>
            <p:cNvPr id="55" name="Graphic 53" descr="people-man-1.svg">
              <a:extLst>
                <a:ext uri="{FF2B5EF4-FFF2-40B4-BE49-F238E27FC236}">
                  <a16:creationId xmlns:a16="http://schemas.microsoft.com/office/drawing/2014/main" id="{EDF7C53C-FF90-60A2-57C0-5E4C8E98A297}"/>
                </a:ext>
              </a:extLst>
            </p:cNvPr>
            <p:cNvGrpSpPr/>
            <p:nvPr/>
          </p:nvGrpSpPr>
          <p:grpSpPr>
            <a:xfrm>
              <a:off x="-289397" y="5105791"/>
              <a:ext cx="1051560" cy="889710"/>
              <a:chOff x="-289397" y="5105791"/>
              <a:chExt cx="1051560" cy="889710"/>
            </a:xfrm>
            <a:noFill/>
          </p:grpSpPr>
          <p:sp>
            <p:nvSpPr>
              <p:cNvPr id="56" name="Freeform 55">
                <a:extLst>
                  <a:ext uri="{FF2B5EF4-FFF2-40B4-BE49-F238E27FC236}">
                    <a16:creationId xmlns:a16="http://schemas.microsoft.com/office/drawing/2014/main" id="{46231227-FE07-EDB7-36B8-1589236DBBAD}"/>
                  </a:ext>
                </a:extLst>
              </p:cNvPr>
              <p:cNvSpPr/>
              <p:nvPr/>
            </p:nvSpPr>
            <p:spPr>
              <a:xfrm>
                <a:off x="-289397" y="5746091"/>
                <a:ext cx="1051560" cy="249410"/>
              </a:xfrm>
              <a:custGeom>
                <a:avLst/>
                <a:gdLst>
                  <a:gd name="connsiteX0" fmla="*/ 1051560 w 1051560"/>
                  <a:gd name="connsiteY0" fmla="*/ 249411 h 249410"/>
                  <a:gd name="connsiteX1" fmla="*/ 932688 w 1051560"/>
                  <a:gd name="connsiteY1" fmla="*/ 78418 h 249410"/>
                  <a:gd name="connsiteX2" fmla="*/ 702716 w 1051560"/>
                  <a:gd name="connsiteY2" fmla="*/ 1151 h 249410"/>
                  <a:gd name="connsiteX3" fmla="*/ 676656 w 1051560"/>
                  <a:gd name="connsiteY3" fmla="*/ 9838 h 249410"/>
                  <a:gd name="connsiteX4" fmla="*/ 525780 w 1051560"/>
                  <a:gd name="connsiteY4" fmla="*/ 89391 h 249410"/>
                  <a:gd name="connsiteX5" fmla="*/ 374904 w 1051560"/>
                  <a:gd name="connsiteY5" fmla="*/ 9838 h 249410"/>
                  <a:gd name="connsiteX6" fmla="*/ 348844 w 1051560"/>
                  <a:gd name="connsiteY6" fmla="*/ 1151 h 249410"/>
                  <a:gd name="connsiteX7" fmla="*/ 118872 w 1051560"/>
                  <a:gd name="connsiteY7" fmla="*/ 78418 h 249410"/>
                  <a:gd name="connsiteX8" fmla="*/ 0 w 1051560"/>
                  <a:gd name="connsiteY8" fmla="*/ 249411 h 24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560" h="249410">
                    <a:moveTo>
                      <a:pt x="1051560" y="249411"/>
                    </a:moveTo>
                    <a:cubicBezTo>
                      <a:pt x="1051560" y="173058"/>
                      <a:pt x="1004011" y="104935"/>
                      <a:pt x="932688" y="78418"/>
                    </a:cubicBezTo>
                    <a:lnTo>
                      <a:pt x="702716" y="1151"/>
                    </a:lnTo>
                    <a:cubicBezTo>
                      <a:pt x="693115" y="-2049"/>
                      <a:pt x="682142" y="1608"/>
                      <a:pt x="676656" y="9838"/>
                    </a:cubicBezTo>
                    <a:cubicBezTo>
                      <a:pt x="642366" y="59673"/>
                      <a:pt x="586130" y="89391"/>
                      <a:pt x="525780" y="89391"/>
                    </a:cubicBezTo>
                    <a:cubicBezTo>
                      <a:pt x="465430" y="89391"/>
                      <a:pt x="409194" y="59673"/>
                      <a:pt x="374904" y="9838"/>
                    </a:cubicBezTo>
                    <a:cubicBezTo>
                      <a:pt x="368960" y="1608"/>
                      <a:pt x="358445" y="-2049"/>
                      <a:pt x="348844" y="1151"/>
                    </a:cubicBezTo>
                    <a:lnTo>
                      <a:pt x="118872" y="78418"/>
                    </a:lnTo>
                    <a:cubicBezTo>
                      <a:pt x="47549" y="104935"/>
                      <a:pt x="0" y="173515"/>
                      <a:pt x="0" y="249411"/>
                    </a:cubicBezTo>
                  </a:path>
                </a:pathLst>
              </a:custGeom>
              <a:noFill/>
              <a:ln w="38100" cap="rnd">
                <a:solidFill>
                  <a:srgbClr val="061937"/>
                </a:solidFill>
                <a:prstDash val="solid"/>
                <a:round/>
              </a:ln>
            </p:spPr>
            <p:txBody>
              <a:bodyPr rtlCol="0" anchor="ctr"/>
              <a:lstStyle/>
              <a:p>
                <a:endParaRPr lang="en-US"/>
              </a:p>
            </p:txBody>
          </p:sp>
          <p:sp>
            <p:nvSpPr>
              <p:cNvPr id="57" name="Freeform 56">
                <a:extLst>
                  <a:ext uri="{FF2B5EF4-FFF2-40B4-BE49-F238E27FC236}">
                    <a16:creationId xmlns:a16="http://schemas.microsoft.com/office/drawing/2014/main" id="{9FC1569F-F4DA-F6BA-0852-26521610685D}"/>
                  </a:ext>
                </a:extLst>
              </p:cNvPr>
              <p:cNvSpPr/>
              <p:nvPr/>
            </p:nvSpPr>
            <p:spPr>
              <a:xfrm>
                <a:off x="-10962" y="5770560"/>
                <a:ext cx="494690" cy="159105"/>
              </a:xfrm>
              <a:custGeom>
                <a:avLst/>
                <a:gdLst>
                  <a:gd name="connsiteX0" fmla="*/ 494690 w 494690"/>
                  <a:gd name="connsiteY0" fmla="*/ 0 h 159105"/>
                  <a:gd name="connsiteX1" fmla="*/ 247345 w 494690"/>
                  <a:gd name="connsiteY1" fmla="*/ 159106 h 159105"/>
                  <a:gd name="connsiteX2" fmla="*/ 0 w 494690"/>
                  <a:gd name="connsiteY2" fmla="*/ 0 h 159105"/>
                </a:gdLst>
                <a:ahLst/>
                <a:cxnLst>
                  <a:cxn ang="0">
                    <a:pos x="connsiteX0" y="connsiteY0"/>
                  </a:cxn>
                  <a:cxn ang="0">
                    <a:pos x="connsiteX1" y="connsiteY1"/>
                  </a:cxn>
                  <a:cxn ang="0">
                    <a:pos x="connsiteX2" y="connsiteY2"/>
                  </a:cxn>
                </a:cxnLst>
                <a:rect l="l" t="t" r="r" b="b"/>
                <a:pathLst>
                  <a:path w="494690" h="159105">
                    <a:moveTo>
                      <a:pt x="494690" y="0"/>
                    </a:moveTo>
                    <a:cubicBezTo>
                      <a:pt x="450342" y="96926"/>
                      <a:pt x="353873" y="159106"/>
                      <a:pt x="247345" y="159106"/>
                    </a:cubicBezTo>
                    <a:cubicBezTo>
                      <a:pt x="140818" y="159106"/>
                      <a:pt x="44348" y="96926"/>
                      <a:pt x="0" y="0"/>
                    </a:cubicBezTo>
                  </a:path>
                </a:pathLst>
              </a:custGeom>
              <a:noFill/>
              <a:ln w="38100" cap="rnd">
                <a:solidFill>
                  <a:srgbClr val="061937"/>
                </a:solidFill>
                <a:prstDash val="solid"/>
                <a:round/>
              </a:ln>
            </p:spPr>
            <p:txBody>
              <a:bodyPr rtlCol="0" anchor="ctr"/>
              <a:lstStyle/>
              <a:p>
                <a:endParaRPr lang="en-US"/>
              </a:p>
            </p:txBody>
          </p:sp>
          <p:sp>
            <p:nvSpPr>
              <p:cNvPr id="58" name="Freeform 57">
                <a:extLst>
                  <a:ext uri="{FF2B5EF4-FFF2-40B4-BE49-F238E27FC236}">
                    <a16:creationId xmlns:a16="http://schemas.microsoft.com/office/drawing/2014/main" id="{910148BD-82E7-B263-667D-35E0DFDE848C}"/>
                  </a:ext>
                </a:extLst>
              </p:cNvPr>
              <p:cNvSpPr/>
              <p:nvPr/>
            </p:nvSpPr>
            <p:spPr>
              <a:xfrm>
                <a:off x="35214" y="5105791"/>
                <a:ext cx="400507" cy="169163"/>
              </a:xfrm>
              <a:custGeom>
                <a:avLst/>
                <a:gdLst>
                  <a:gd name="connsiteX0" fmla="*/ 400507 w 400507"/>
                  <a:gd name="connsiteY0" fmla="*/ 169164 h 169163"/>
                  <a:gd name="connsiteX1" fmla="*/ 384962 w 400507"/>
                  <a:gd name="connsiteY1" fmla="*/ 91440 h 169163"/>
                  <a:gd name="connsiteX2" fmla="*/ 202082 w 400507"/>
                  <a:gd name="connsiteY2" fmla="*/ 0 h 169163"/>
                  <a:gd name="connsiteX3" fmla="*/ 198425 w 400507"/>
                  <a:gd name="connsiteY3" fmla="*/ 0 h 169163"/>
                  <a:gd name="connsiteX4" fmla="*/ 15545 w 400507"/>
                  <a:gd name="connsiteY4" fmla="*/ 91440 h 169163"/>
                  <a:gd name="connsiteX5" fmla="*/ 0 w 400507"/>
                  <a:gd name="connsiteY5" fmla="*/ 169164 h 16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507" h="169163">
                    <a:moveTo>
                      <a:pt x="400507" y="169164"/>
                    </a:moveTo>
                    <a:lnTo>
                      <a:pt x="384962" y="91440"/>
                    </a:lnTo>
                    <a:cubicBezTo>
                      <a:pt x="202082" y="91440"/>
                      <a:pt x="202082" y="0"/>
                      <a:pt x="202082" y="0"/>
                    </a:cubicBezTo>
                    <a:lnTo>
                      <a:pt x="198425" y="0"/>
                    </a:lnTo>
                    <a:cubicBezTo>
                      <a:pt x="198425" y="0"/>
                      <a:pt x="198425" y="91440"/>
                      <a:pt x="15545" y="91440"/>
                    </a:cubicBezTo>
                    <a:lnTo>
                      <a:pt x="0" y="169164"/>
                    </a:lnTo>
                  </a:path>
                </a:pathLst>
              </a:custGeom>
              <a:noFill/>
              <a:ln w="38100" cap="rnd">
                <a:solidFill>
                  <a:srgbClr val="0086EB"/>
                </a:solidFill>
                <a:prstDash val="solid"/>
                <a:round/>
              </a:ln>
            </p:spPr>
            <p:txBody>
              <a:bodyPr rtlCol="0" anchor="ctr"/>
              <a:lstStyle/>
              <a:p>
                <a:endParaRPr lang="en-US" dirty="0"/>
              </a:p>
            </p:txBody>
          </p:sp>
          <p:sp>
            <p:nvSpPr>
              <p:cNvPr id="59" name="Freeform 58">
                <a:extLst>
                  <a:ext uri="{FF2B5EF4-FFF2-40B4-BE49-F238E27FC236}">
                    <a16:creationId xmlns:a16="http://schemas.microsoft.com/office/drawing/2014/main" id="{C5894096-6B97-672F-6988-CAEE3CBE49D3}"/>
                  </a:ext>
                </a:extLst>
              </p:cNvPr>
              <p:cNvSpPr/>
              <p:nvPr/>
            </p:nvSpPr>
            <p:spPr>
              <a:xfrm>
                <a:off x="167803" y="5517271"/>
                <a:ext cx="137160" cy="22878"/>
              </a:xfrm>
              <a:custGeom>
                <a:avLst/>
                <a:gdLst>
                  <a:gd name="connsiteX0" fmla="*/ 0 w 137160"/>
                  <a:gd name="connsiteY0" fmla="*/ 0 h 22878"/>
                  <a:gd name="connsiteX1" fmla="*/ 62179 w 137160"/>
                  <a:gd name="connsiteY1" fmla="*/ 22860 h 22878"/>
                  <a:gd name="connsiteX2" fmla="*/ 74981 w 137160"/>
                  <a:gd name="connsiteY2" fmla="*/ 22860 h 22878"/>
                  <a:gd name="connsiteX3" fmla="*/ 137160 w 137160"/>
                  <a:gd name="connsiteY3" fmla="*/ 0 h 22878"/>
                </a:gdLst>
                <a:ahLst/>
                <a:cxnLst>
                  <a:cxn ang="0">
                    <a:pos x="connsiteX0" y="connsiteY0"/>
                  </a:cxn>
                  <a:cxn ang="0">
                    <a:pos x="connsiteX1" y="connsiteY1"/>
                  </a:cxn>
                  <a:cxn ang="0">
                    <a:pos x="connsiteX2" y="connsiteY2"/>
                  </a:cxn>
                  <a:cxn ang="0">
                    <a:pos x="connsiteX3" y="connsiteY3"/>
                  </a:cxn>
                </a:cxnLst>
                <a:rect l="l" t="t" r="r" b="b"/>
                <a:pathLst>
                  <a:path w="137160" h="22878">
                    <a:moveTo>
                      <a:pt x="0" y="0"/>
                    </a:moveTo>
                    <a:cubicBezTo>
                      <a:pt x="16916" y="15088"/>
                      <a:pt x="39319" y="23317"/>
                      <a:pt x="62179" y="22860"/>
                    </a:cubicBezTo>
                    <a:lnTo>
                      <a:pt x="74981" y="22860"/>
                    </a:lnTo>
                    <a:cubicBezTo>
                      <a:pt x="97841" y="23317"/>
                      <a:pt x="120244" y="15088"/>
                      <a:pt x="137160" y="0"/>
                    </a:cubicBezTo>
                  </a:path>
                </a:pathLst>
              </a:custGeom>
              <a:noFill/>
              <a:ln w="38100" cap="rnd">
                <a:solidFill>
                  <a:srgbClr val="061937"/>
                </a:solidFill>
                <a:prstDash val="solid"/>
                <a:round/>
              </a:ln>
            </p:spPr>
            <p:txBody>
              <a:bodyPr rtlCol="0" anchor="ctr"/>
              <a:lstStyle/>
              <a:p>
                <a:endParaRPr lang="en-US"/>
              </a:p>
            </p:txBody>
          </p:sp>
          <p:sp>
            <p:nvSpPr>
              <p:cNvPr id="60" name="Freeform 59">
                <a:extLst>
                  <a:ext uri="{FF2B5EF4-FFF2-40B4-BE49-F238E27FC236}">
                    <a16:creationId xmlns:a16="http://schemas.microsoft.com/office/drawing/2014/main" id="{AB2C36A0-BC9A-1F05-883B-E9CEE669BD62}"/>
                  </a:ext>
                </a:extLst>
              </p:cNvPr>
              <p:cNvSpPr/>
              <p:nvPr/>
            </p:nvSpPr>
            <p:spPr>
              <a:xfrm>
                <a:off x="99223" y="5311390"/>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7"/>
                      <a:pt x="64008" y="-1230"/>
                      <a:pt x="45720" y="141"/>
                    </a:cubicBezTo>
                    <a:cubicBezTo>
                      <a:pt x="27432" y="-1230"/>
                      <a:pt x="10058" y="7457"/>
                      <a:pt x="0" y="23001"/>
                    </a:cubicBezTo>
                  </a:path>
                </a:pathLst>
              </a:custGeom>
              <a:noFill/>
              <a:ln w="38100" cap="rnd">
                <a:solidFill>
                  <a:srgbClr val="061937"/>
                </a:solidFill>
                <a:prstDash val="solid"/>
                <a:round/>
              </a:ln>
            </p:spPr>
            <p:txBody>
              <a:bodyPr rtlCol="0" anchor="ctr"/>
              <a:lstStyle/>
              <a:p>
                <a:endParaRPr lang="en-US"/>
              </a:p>
            </p:txBody>
          </p:sp>
          <p:sp>
            <p:nvSpPr>
              <p:cNvPr id="61" name="Freeform 60">
                <a:extLst>
                  <a:ext uri="{FF2B5EF4-FFF2-40B4-BE49-F238E27FC236}">
                    <a16:creationId xmlns:a16="http://schemas.microsoft.com/office/drawing/2014/main" id="{3291B33F-EA5B-0C2C-5042-78A4188FDE1F}"/>
                  </a:ext>
                </a:extLst>
              </p:cNvPr>
              <p:cNvSpPr/>
              <p:nvPr/>
            </p:nvSpPr>
            <p:spPr>
              <a:xfrm>
                <a:off x="282103" y="5311390"/>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7"/>
                      <a:pt x="64008" y="-1230"/>
                      <a:pt x="45720" y="141"/>
                    </a:cubicBezTo>
                    <a:cubicBezTo>
                      <a:pt x="27432" y="-1230"/>
                      <a:pt x="10058" y="7457"/>
                      <a:pt x="0" y="23001"/>
                    </a:cubicBezTo>
                  </a:path>
                </a:pathLst>
              </a:custGeom>
              <a:noFill/>
              <a:ln w="38100" cap="rnd">
                <a:solidFill>
                  <a:srgbClr val="061937"/>
                </a:solidFill>
                <a:prstDash val="solid"/>
                <a:round/>
              </a:ln>
            </p:spPr>
            <p:txBody>
              <a:bodyPr rtlCol="0" anchor="ctr"/>
              <a:lstStyle/>
              <a:p>
                <a:endParaRPr lang="en-US"/>
              </a:p>
            </p:txBody>
          </p:sp>
        </p:grpSp>
        <p:sp>
          <p:nvSpPr>
            <p:cNvPr id="64" name="Freeform 63">
              <a:extLst>
                <a:ext uri="{FF2B5EF4-FFF2-40B4-BE49-F238E27FC236}">
                  <a16:creationId xmlns:a16="http://schemas.microsoft.com/office/drawing/2014/main" id="{4B568A1B-53B6-6528-532A-D5E3A5B68DDC}"/>
                </a:ext>
              </a:extLst>
            </p:cNvPr>
            <p:cNvSpPr/>
            <p:nvPr/>
          </p:nvSpPr>
          <p:spPr>
            <a:xfrm>
              <a:off x="-67642" y="5326157"/>
              <a:ext cx="596006" cy="366217"/>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298003 w 596006"/>
                <a:gd name="connsiteY0" fmla="*/ 382734 h 382734"/>
                <a:gd name="connsiteX1" fmla="*/ 524317 w 596006"/>
                <a:gd name="connsiteY1" fmla="*/ 182938 h 382734"/>
                <a:gd name="connsiteX2" fmla="*/ 550378 w 596006"/>
                <a:gd name="connsiteY2" fmla="*/ 148648 h 382734"/>
                <a:gd name="connsiteX3" fmla="*/ 572323 w 596006"/>
                <a:gd name="connsiteY3" fmla="*/ 16517 h 382734"/>
                <a:gd name="connsiteX4" fmla="*/ 23683 w 596006"/>
                <a:gd name="connsiteY4" fmla="*/ 16517 h 382734"/>
                <a:gd name="connsiteX5" fmla="*/ 45629 w 596006"/>
                <a:gd name="connsiteY5" fmla="*/ 148648 h 382734"/>
                <a:gd name="connsiteX6" fmla="*/ 71689 w 596006"/>
                <a:gd name="connsiteY6" fmla="*/ 182938 h 382734"/>
                <a:gd name="connsiteX7" fmla="*/ 298003 w 596006"/>
                <a:gd name="connsiteY7" fmla="*/ 382734 h 382734"/>
                <a:gd name="connsiteX0" fmla="*/ 23683 w 596006"/>
                <a:gd name="connsiteY0" fmla="*/ 11411 h 377628"/>
                <a:gd name="connsiteX1" fmla="*/ 45629 w 596006"/>
                <a:gd name="connsiteY1" fmla="*/ 143542 h 377628"/>
                <a:gd name="connsiteX2" fmla="*/ 71689 w 596006"/>
                <a:gd name="connsiteY2" fmla="*/ 177832 h 377628"/>
                <a:gd name="connsiteX3" fmla="*/ 298003 w 596006"/>
                <a:gd name="connsiteY3" fmla="*/ 377628 h 377628"/>
                <a:gd name="connsiteX4" fmla="*/ 524317 w 596006"/>
                <a:gd name="connsiteY4" fmla="*/ 177832 h 377628"/>
                <a:gd name="connsiteX5" fmla="*/ 550378 w 596006"/>
                <a:gd name="connsiteY5" fmla="*/ 143542 h 377628"/>
                <a:gd name="connsiteX6" fmla="*/ 572323 w 596006"/>
                <a:gd name="connsiteY6" fmla="*/ 11411 h 377628"/>
                <a:gd name="connsiteX7" fmla="*/ 115123 w 596006"/>
                <a:gd name="connsiteY7" fmla="*/ 102851 h 377628"/>
                <a:gd name="connsiteX0" fmla="*/ 23683 w 596006"/>
                <a:gd name="connsiteY0" fmla="*/ 0 h 366217"/>
                <a:gd name="connsiteX1" fmla="*/ 45629 w 596006"/>
                <a:gd name="connsiteY1" fmla="*/ 132131 h 366217"/>
                <a:gd name="connsiteX2" fmla="*/ 71689 w 596006"/>
                <a:gd name="connsiteY2" fmla="*/ 166421 h 366217"/>
                <a:gd name="connsiteX3" fmla="*/ 298003 w 596006"/>
                <a:gd name="connsiteY3" fmla="*/ 366217 h 366217"/>
                <a:gd name="connsiteX4" fmla="*/ 524317 w 596006"/>
                <a:gd name="connsiteY4" fmla="*/ 166421 h 366217"/>
                <a:gd name="connsiteX5" fmla="*/ 550378 w 596006"/>
                <a:gd name="connsiteY5" fmla="*/ 132131 h 366217"/>
                <a:gd name="connsiteX6" fmla="*/ 572323 w 596006"/>
                <a:gd name="connsiteY6" fmla="*/ 0 h 36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6006" h="366217">
                  <a:moveTo>
                    <a:pt x="23683" y="0"/>
                  </a:moveTo>
                  <a:cubicBezTo>
                    <a:pt x="-16093" y="20117"/>
                    <a:pt x="-3749" y="109728"/>
                    <a:pt x="45629" y="132131"/>
                  </a:cubicBezTo>
                  <a:cubicBezTo>
                    <a:pt x="59345" y="138532"/>
                    <a:pt x="69403" y="151333"/>
                    <a:pt x="71689" y="166421"/>
                  </a:cubicBezTo>
                  <a:cubicBezTo>
                    <a:pt x="92263" y="287579"/>
                    <a:pt x="234452" y="366217"/>
                    <a:pt x="298003" y="366217"/>
                  </a:cubicBezTo>
                  <a:cubicBezTo>
                    <a:pt x="361554" y="366217"/>
                    <a:pt x="503743" y="287579"/>
                    <a:pt x="524317" y="166421"/>
                  </a:cubicBezTo>
                  <a:cubicBezTo>
                    <a:pt x="526603" y="151333"/>
                    <a:pt x="536662" y="138532"/>
                    <a:pt x="550378" y="132131"/>
                  </a:cubicBezTo>
                  <a:cubicBezTo>
                    <a:pt x="599755" y="109728"/>
                    <a:pt x="612100" y="20117"/>
                    <a:pt x="572323" y="0"/>
                  </a:cubicBezTo>
                </a:path>
              </a:pathLst>
            </a:custGeom>
            <a:noFill/>
            <a:ln w="38100" cap="rnd">
              <a:solidFill>
                <a:srgbClr val="061937"/>
              </a:solidFill>
              <a:prstDash val="solid"/>
              <a:round/>
            </a:ln>
          </p:spPr>
          <p:txBody>
            <a:bodyPr rtlCol="0" anchor="ctr"/>
            <a:lstStyle/>
            <a:p>
              <a:endParaRPr lang="en-US"/>
            </a:p>
          </p:txBody>
        </p:sp>
      </p:grpSp>
      <p:grpSp>
        <p:nvGrpSpPr>
          <p:cNvPr id="84" name="Group 83">
            <a:extLst>
              <a:ext uri="{FF2B5EF4-FFF2-40B4-BE49-F238E27FC236}">
                <a16:creationId xmlns:a16="http://schemas.microsoft.com/office/drawing/2014/main" id="{660F8A1F-E27D-2CDB-D1E6-9BDF6C7B07B5}"/>
              </a:ext>
            </a:extLst>
          </p:cNvPr>
          <p:cNvGrpSpPr/>
          <p:nvPr/>
        </p:nvGrpSpPr>
        <p:grpSpPr>
          <a:xfrm>
            <a:off x="-6920698" y="4714501"/>
            <a:ext cx="1051560" cy="1056013"/>
            <a:chOff x="-177853" y="4649764"/>
            <a:chExt cx="1051560" cy="1056013"/>
          </a:xfrm>
        </p:grpSpPr>
        <p:grpSp>
          <p:nvGrpSpPr>
            <p:cNvPr id="68" name="Graphic 66" descr="professions-man-office-1.svg">
              <a:extLst>
                <a:ext uri="{FF2B5EF4-FFF2-40B4-BE49-F238E27FC236}">
                  <a16:creationId xmlns:a16="http://schemas.microsoft.com/office/drawing/2014/main" id="{0B46CC0E-B88C-CD98-4CDB-EB90E8E7D3A9}"/>
                </a:ext>
              </a:extLst>
            </p:cNvPr>
            <p:cNvGrpSpPr/>
            <p:nvPr/>
          </p:nvGrpSpPr>
          <p:grpSpPr>
            <a:xfrm>
              <a:off x="-177853" y="5019836"/>
              <a:ext cx="1051560" cy="685941"/>
              <a:chOff x="-177853" y="5019836"/>
              <a:chExt cx="1051560" cy="685941"/>
            </a:xfrm>
            <a:noFill/>
          </p:grpSpPr>
          <p:sp>
            <p:nvSpPr>
              <p:cNvPr id="69" name="Freeform 68">
                <a:extLst>
                  <a:ext uri="{FF2B5EF4-FFF2-40B4-BE49-F238E27FC236}">
                    <a16:creationId xmlns:a16="http://schemas.microsoft.com/office/drawing/2014/main" id="{52C50FA6-E20E-F2CD-BF3F-D7A18CAE74E2}"/>
                  </a:ext>
                </a:extLst>
              </p:cNvPr>
              <p:cNvSpPr/>
              <p:nvPr/>
            </p:nvSpPr>
            <p:spPr>
              <a:xfrm>
                <a:off x="530807" y="5413627"/>
                <a:ext cx="342900" cy="292150"/>
              </a:xfrm>
              <a:custGeom>
                <a:avLst/>
                <a:gdLst>
                  <a:gd name="connsiteX0" fmla="*/ 342900 w 342900"/>
                  <a:gd name="connsiteY0" fmla="*/ 292151 h 292150"/>
                  <a:gd name="connsiteX1" fmla="*/ 342900 w 342900"/>
                  <a:gd name="connsiteY1" fmla="*/ 246431 h 292150"/>
                  <a:gd name="connsiteX2" fmla="*/ 224028 w 342900"/>
                  <a:gd name="connsiteY2" fmla="*/ 75438 h 292150"/>
                  <a:gd name="connsiteX3" fmla="*/ 0 w 342900"/>
                  <a:gd name="connsiteY3" fmla="*/ 0 h 292150"/>
                </a:gdLst>
                <a:ahLst/>
                <a:cxnLst>
                  <a:cxn ang="0">
                    <a:pos x="connsiteX0" y="connsiteY0"/>
                  </a:cxn>
                  <a:cxn ang="0">
                    <a:pos x="connsiteX1" y="connsiteY1"/>
                  </a:cxn>
                  <a:cxn ang="0">
                    <a:pos x="connsiteX2" y="connsiteY2"/>
                  </a:cxn>
                  <a:cxn ang="0">
                    <a:pos x="connsiteX3" y="connsiteY3"/>
                  </a:cxn>
                </a:cxnLst>
                <a:rect l="l" t="t" r="r" b="b"/>
                <a:pathLst>
                  <a:path w="342900" h="292150">
                    <a:moveTo>
                      <a:pt x="342900" y="292151"/>
                    </a:moveTo>
                    <a:lnTo>
                      <a:pt x="342900" y="246431"/>
                    </a:lnTo>
                    <a:cubicBezTo>
                      <a:pt x="342900" y="170078"/>
                      <a:pt x="295351" y="101956"/>
                      <a:pt x="224028" y="75438"/>
                    </a:cubicBezTo>
                    <a:lnTo>
                      <a:pt x="0" y="0"/>
                    </a:lnTo>
                  </a:path>
                </a:pathLst>
              </a:custGeom>
              <a:noFill/>
              <a:ln w="38100" cap="rnd">
                <a:solidFill>
                  <a:srgbClr val="061937"/>
                </a:solidFill>
                <a:prstDash val="solid"/>
                <a:round/>
              </a:ln>
            </p:spPr>
            <p:txBody>
              <a:bodyPr rtlCol="0" anchor="ctr"/>
              <a:lstStyle/>
              <a:p>
                <a:endParaRPr lang="en-US"/>
              </a:p>
            </p:txBody>
          </p:sp>
          <p:sp>
            <p:nvSpPr>
              <p:cNvPr id="70" name="Freeform 69">
                <a:extLst>
                  <a:ext uri="{FF2B5EF4-FFF2-40B4-BE49-F238E27FC236}">
                    <a16:creationId xmlns:a16="http://schemas.microsoft.com/office/drawing/2014/main" id="{020E35A8-A904-EF16-3313-03334761E375}"/>
                  </a:ext>
                </a:extLst>
              </p:cNvPr>
              <p:cNvSpPr/>
              <p:nvPr/>
            </p:nvSpPr>
            <p:spPr>
              <a:xfrm>
                <a:off x="-177853" y="5413627"/>
                <a:ext cx="342900" cy="292150"/>
              </a:xfrm>
              <a:custGeom>
                <a:avLst/>
                <a:gdLst>
                  <a:gd name="connsiteX0" fmla="*/ 342900 w 342900"/>
                  <a:gd name="connsiteY0" fmla="*/ 0 h 292150"/>
                  <a:gd name="connsiteX1" fmla="*/ 118872 w 342900"/>
                  <a:gd name="connsiteY1" fmla="*/ 75438 h 292150"/>
                  <a:gd name="connsiteX2" fmla="*/ 0 w 342900"/>
                  <a:gd name="connsiteY2" fmla="*/ 246431 h 292150"/>
                  <a:gd name="connsiteX3" fmla="*/ 0 w 342900"/>
                  <a:gd name="connsiteY3" fmla="*/ 292151 h 292150"/>
                </a:gdLst>
                <a:ahLst/>
                <a:cxnLst>
                  <a:cxn ang="0">
                    <a:pos x="connsiteX0" y="connsiteY0"/>
                  </a:cxn>
                  <a:cxn ang="0">
                    <a:pos x="connsiteX1" y="connsiteY1"/>
                  </a:cxn>
                  <a:cxn ang="0">
                    <a:pos x="connsiteX2" y="connsiteY2"/>
                  </a:cxn>
                  <a:cxn ang="0">
                    <a:pos x="connsiteX3" y="connsiteY3"/>
                  </a:cxn>
                </a:cxnLst>
                <a:rect l="l" t="t" r="r" b="b"/>
                <a:pathLst>
                  <a:path w="342900" h="292150">
                    <a:moveTo>
                      <a:pt x="342900" y="0"/>
                    </a:moveTo>
                    <a:lnTo>
                      <a:pt x="118872" y="75438"/>
                    </a:lnTo>
                    <a:cubicBezTo>
                      <a:pt x="47549" y="101956"/>
                      <a:pt x="0" y="170536"/>
                      <a:pt x="0" y="246431"/>
                    </a:cubicBezTo>
                    <a:lnTo>
                      <a:pt x="0" y="292151"/>
                    </a:lnTo>
                  </a:path>
                </a:pathLst>
              </a:custGeom>
              <a:noFill/>
              <a:ln w="38100" cap="rnd">
                <a:solidFill>
                  <a:srgbClr val="061937"/>
                </a:solidFill>
                <a:prstDash val="solid"/>
                <a:round/>
              </a:ln>
            </p:spPr>
            <p:txBody>
              <a:bodyPr rtlCol="0" anchor="ctr"/>
              <a:lstStyle/>
              <a:p>
                <a:endParaRPr lang="en-US"/>
              </a:p>
            </p:txBody>
          </p:sp>
          <p:sp>
            <p:nvSpPr>
              <p:cNvPr id="71" name="Freeform 70">
                <a:extLst>
                  <a:ext uri="{FF2B5EF4-FFF2-40B4-BE49-F238E27FC236}">
                    <a16:creationId xmlns:a16="http://schemas.microsoft.com/office/drawing/2014/main" id="{57205320-1092-4D77-7722-BA33332DAC39}"/>
                  </a:ext>
                </a:extLst>
              </p:cNvPr>
              <p:cNvSpPr/>
              <p:nvPr/>
            </p:nvSpPr>
            <p:spPr>
              <a:xfrm>
                <a:off x="279347" y="5477178"/>
                <a:ext cx="137160" cy="68580"/>
              </a:xfrm>
              <a:custGeom>
                <a:avLst/>
                <a:gdLst>
                  <a:gd name="connsiteX0" fmla="*/ 137160 w 137160"/>
                  <a:gd name="connsiteY0" fmla="*/ 0 h 68580"/>
                  <a:gd name="connsiteX1" fmla="*/ 68580 w 137160"/>
                  <a:gd name="connsiteY1" fmla="*/ 68580 h 68580"/>
                  <a:gd name="connsiteX2" fmla="*/ 0 w 137160"/>
                  <a:gd name="connsiteY2" fmla="*/ 0 h 68580"/>
                </a:gdLst>
                <a:ahLst/>
                <a:cxnLst>
                  <a:cxn ang="0">
                    <a:pos x="connsiteX0" y="connsiteY0"/>
                  </a:cxn>
                  <a:cxn ang="0">
                    <a:pos x="connsiteX1" y="connsiteY1"/>
                  </a:cxn>
                  <a:cxn ang="0">
                    <a:pos x="connsiteX2" y="connsiteY2"/>
                  </a:cxn>
                </a:cxnLst>
                <a:rect l="l" t="t" r="r" b="b"/>
                <a:pathLst>
                  <a:path w="137160" h="68580">
                    <a:moveTo>
                      <a:pt x="137160" y="0"/>
                    </a:moveTo>
                    <a:cubicBezTo>
                      <a:pt x="137160" y="37948"/>
                      <a:pt x="106528" y="68580"/>
                      <a:pt x="68580" y="68580"/>
                    </a:cubicBezTo>
                    <a:cubicBezTo>
                      <a:pt x="30632" y="68580"/>
                      <a:pt x="0" y="37948"/>
                      <a:pt x="0" y="0"/>
                    </a:cubicBezTo>
                  </a:path>
                </a:pathLst>
              </a:custGeom>
              <a:noFill/>
              <a:ln w="38100" cap="rnd">
                <a:solidFill>
                  <a:srgbClr val="061937"/>
                </a:solidFill>
                <a:prstDash val="solid"/>
                <a:round/>
              </a:ln>
            </p:spPr>
            <p:txBody>
              <a:bodyPr rtlCol="0" anchor="ctr"/>
              <a:lstStyle/>
              <a:p>
                <a:endParaRPr lang="en-US"/>
              </a:p>
            </p:txBody>
          </p:sp>
          <p:sp>
            <p:nvSpPr>
              <p:cNvPr id="72" name="Freeform 71">
                <a:extLst>
                  <a:ext uri="{FF2B5EF4-FFF2-40B4-BE49-F238E27FC236}">
                    <a16:creationId xmlns:a16="http://schemas.microsoft.com/office/drawing/2014/main" id="{7737E86F-23A2-EE21-B2FB-FB6AB31BC425}"/>
                  </a:ext>
                </a:extLst>
              </p:cNvPr>
              <p:cNvSpPr/>
              <p:nvPr/>
            </p:nvSpPr>
            <p:spPr>
              <a:xfrm>
                <a:off x="279347" y="5542100"/>
                <a:ext cx="46634" cy="163677"/>
              </a:xfrm>
              <a:custGeom>
                <a:avLst/>
                <a:gdLst>
                  <a:gd name="connsiteX0" fmla="*/ 0 w 46634"/>
                  <a:gd name="connsiteY0" fmla="*/ 163678 h 163677"/>
                  <a:gd name="connsiteX1" fmla="*/ 46634 w 46634"/>
                  <a:gd name="connsiteY1" fmla="*/ 0 h 163677"/>
                </a:gdLst>
                <a:ahLst/>
                <a:cxnLst>
                  <a:cxn ang="0">
                    <a:pos x="connsiteX0" y="connsiteY0"/>
                  </a:cxn>
                  <a:cxn ang="0">
                    <a:pos x="connsiteX1" y="connsiteY1"/>
                  </a:cxn>
                </a:cxnLst>
                <a:rect l="l" t="t" r="r" b="b"/>
                <a:pathLst>
                  <a:path w="46634" h="163677">
                    <a:moveTo>
                      <a:pt x="0" y="163678"/>
                    </a:moveTo>
                    <a:lnTo>
                      <a:pt x="46634" y="0"/>
                    </a:lnTo>
                  </a:path>
                </a:pathLst>
              </a:custGeom>
              <a:noFill/>
              <a:ln w="38100" cap="rnd">
                <a:solidFill>
                  <a:srgbClr val="061937"/>
                </a:solidFill>
                <a:prstDash val="solid"/>
                <a:round/>
              </a:ln>
            </p:spPr>
            <p:txBody>
              <a:bodyPr rtlCol="0" anchor="ctr"/>
              <a:lstStyle/>
              <a:p>
                <a:endParaRPr lang="en-US"/>
              </a:p>
            </p:txBody>
          </p:sp>
          <p:sp>
            <p:nvSpPr>
              <p:cNvPr id="73" name="Freeform 72">
                <a:extLst>
                  <a:ext uri="{FF2B5EF4-FFF2-40B4-BE49-F238E27FC236}">
                    <a16:creationId xmlns:a16="http://schemas.microsoft.com/office/drawing/2014/main" id="{3F8D7E28-606A-4727-ADAC-4919473F56A8}"/>
                  </a:ext>
                </a:extLst>
              </p:cNvPr>
              <p:cNvSpPr/>
              <p:nvPr/>
            </p:nvSpPr>
            <p:spPr>
              <a:xfrm>
                <a:off x="369872" y="5542100"/>
                <a:ext cx="46634" cy="163677"/>
              </a:xfrm>
              <a:custGeom>
                <a:avLst/>
                <a:gdLst>
                  <a:gd name="connsiteX0" fmla="*/ 46634 w 46634"/>
                  <a:gd name="connsiteY0" fmla="*/ 163678 h 163677"/>
                  <a:gd name="connsiteX1" fmla="*/ 0 w 46634"/>
                  <a:gd name="connsiteY1" fmla="*/ 0 h 163677"/>
                </a:gdLst>
                <a:ahLst/>
                <a:cxnLst>
                  <a:cxn ang="0">
                    <a:pos x="connsiteX0" y="connsiteY0"/>
                  </a:cxn>
                  <a:cxn ang="0">
                    <a:pos x="connsiteX1" y="connsiteY1"/>
                  </a:cxn>
                </a:cxnLst>
                <a:rect l="l" t="t" r="r" b="b"/>
                <a:pathLst>
                  <a:path w="46634" h="163677">
                    <a:moveTo>
                      <a:pt x="46634" y="163678"/>
                    </a:moveTo>
                    <a:lnTo>
                      <a:pt x="0" y="0"/>
                    </a:lnTo>
                  </a:path>
                </a:pathLst>
              </a:custGeom>
              <a:noFill/>
              <a:ln w="38100" cap="rnd">
                <a:solidFill>
                  <a:srgbClr val="061937"/>
                </a:solidFill>
                <a:prstDash val="solid"/>
                <a:round/>
              </a:ln>
            </p:spPr>
            <p:txBody>
              <a:bodyPr rtlCol="0" anchor="ctr"/>
              <a:lstStyle/>
              <a:p>
                <a:endParaRPr lang="en-US"/>
              </a:p>
            </p:txBody>
          </p:sp>
          <p:sp>
            <p:nvSpPr>
              <p:cNvPr id="76" name="Freeform 75">
                <a:extLst>
                  <a:ext uri="{FF2B5EF4-FFF2-40B4-BE49-F238E27FC236}">
                    <a16:creationId xmlns:a16="http://schemas.microsoft.com/office/drawing/2014/main" id="{38471294-62E5-B088-8DAD-6431EA6343CF}"/>
                  </a:ext>
                </a:extLst>
              </p:cNvPr>
              <p:cNvSpPr/>
              <p:nvPr/>
            </p:nvSpPr>
            <p:spPr>
              <a:xfrm>
                <a:off x="210767" y="5019836"/>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456"/>
                      <a:pt x="0" y="23001"/>
                    </a:cubicBezTo>
                  </a:path>
                </a:pathLst>
              </a:custGeom>
              <a:noFill/>
              <a:ln w="38100" cap="rnd">
                <a:solidFill>
                  <a:srgbClr val="061937"/>
                </a:solidFill>
                <a:prstDash val="solid"/>
                <a:round/>
              </a:ln>
            </p:spPr>
            <p:txBody>
              <a:bodyPr rtlCol="0" anchor="ctr"/>
              <a:lstStyle/>
              <a:p>
                <a:endParaRPr lang="en-US"/>
              </a:p>
            </p:txBody>
          </p:sp>
          <p:sp>
            <p:nvSpPr>
              <p:cNvPr id="77" name="Freeform 76">
                <a:extLst>
                  <a:ext uri="{FF2B5EF4-FFF2-40B4-BE49-F238E27FC236}">
                    <a16:creationId xmlns:a16="http://schemas.microsoft.com/office/drawing/2014/main" id="{64886EE1-C77F-53D1-7786-CC141D862836}"/>
                  </a:ext>
                </a:extLst>
              </p:cNvPr>
              <p:cNvSpPr/>
              <p:nvPr/>
            </p:nvSpPr>
            <p:spPr>
              <a:xfrm>
                <a:off x="393647" y="5019836"/>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456"/>
                      <a:pt x="0" y="23001"/>
                    </a:cubicBezTo>
                  </a:path>
                </a:pathLst>
              </a:custGeom>
              <a:noFill/>
              <a:ln w="38100" cap="rnd">
                <a:solidFill>
                  <a:srgbClr val="061937"/>
                </a:solidFill>
                <a:prstDash val="solid"/>
                <a:round/>
              </a:ln>
            </p:spPr>
            <p:txBody>
              <a:bodyPr rtlCol="0" anchor="ctr"/>
              <a:lstStyle/>
              <a:p>
                <a:endParaRPr lang="en-US" dirty="0"/>
              </a:p>
            </p:txBody>
          </p:sp>
          <p:sp>
            <p:nvSpPr>
              <p:cNvPr id="79" name="Freeform 78">
                <a:extLst>
                  <a:ext uri="{FF2B5EF4-FFF2-40B4-BE49-F238E27FC236}">
                    <a16:creationId xmlns:a16="http://schemas.microsoft.com/office/drawing/2014/main" id="{D6D62FCA-76A2-A560-242B-CB8F18D18404}"/>
                  </a:ext>
                </a:extLst>
              </p:cNvPr>
              <p:cNvSpPr/>
              <p:nvPr/>
            </p:nvSpPr>
            <p:spPr>
              <a:xfrm>
                <a:off x="530807" y="5614338"/>
                <a:ext cx="160020" cy="45720"/>
              </a:xfrm>
              <a:custGeom>
                <a:avLst/>
                <a:gdLst>
                  <a:gd name="connsiteX0" fmla="*/ 0 w 160020"/>
                  <a:gd name="connsiteY0" fmla="*/ 0 h 45720"/>
                  <a:gd name="connsiteX1" fmla="*/ 160020 w 160020"/>
                  <a:gd name="connsiteY1" fmla="*/ 0 h 45720"/>
                </a:gdLst>
                <a:ahLst/>
                <a:cxnLst>
                  <a:cxn ang="0">
                    <a:pos x="connsiteX0" y="connsiteY0"/>
                  </a:cxn>
                  <a:cxn ang="0">
                    <a:pos x="connsiteX1" y="connsiteY1"/>
                  </a:cxn>
                </a:cxnLst>
                <a:rect l="l" t="t" r="r" b="b"/>
                <a:pathLst>
                  <a:path w="160020" h="45720">
                    <a:moveTo>
                      <a:pt x="0" y="0"/>
                    </a:moveTo>
                    <a:lnTo>
                      <a:pt x="160020" y="0"/>
                    </a:lnTo>
                  </a:path>
                </a:pathLst>
              </a:custGeom>
              <a:noFill/>
              <a:ln w="38100" cap="rnd">
                <a:solidFill>
                  <a:srgbClr val="061937"/>
                </a:solidFill>
                <a:prstDash val="solid"/>
                <a:round/>
              </a:ln>
            </p:spPr>
            <p:txBody>
              <a:bodyPr rtlCol="0" anchor="ctr"/>
              <a:lstStyle/>
              <a:p>
                <a:endParaRPr lang="en-US"/>
              </a:p>
            </p:txBody>
          </p:sp>
        </p:grpSp>
        <p:sp>
          <p:nvSpPr>
            <p:cNvPr id="80" name="Freeform 79">
              <a:extLst>
                <a:ext uri="{FF2B5EF4-FFF2-40B4-BE49-F238E27FC236}">
                  <a16:creationId xmlns:a16="http://schemas.microsoft.com/office/drawing/2014/main" id="{13639BBC-4BB6-176B-447C-A4EAB85AD967}"/>
                </a:ext>
              </a:extLst>
            </p:cNvPr>
            <p:cNvSpPr/>
            <p:nvPr/>
          </p:nvSpPr>
          <p:spPr>
            <a:xfrm>
              <a:off x="62393" y="4649764"/>
              <a:ext cx="575719" cy="365760"/>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71689 w 596006"/>
                <a:gd name="connsiteY0" fmla="*/ 532181 h 536467"/>
                <a:gd name="connsiteX1" fmla="*/ 524317 w 596006"/>
                <a:gd name="connsiteY1" fmla="*/ 532181 h 536467"/>
                <a:gd name="connsiteX2" fmla="*/ 550378 w 596006"/>
                <a:gd name="connsiteY2" fmla="*/ 497891 h 536467"/>
                <a:gd name="connsiteX3" fmla="*/ 572323 w 596006"/>
                <a:gd name="connsiteY3" fmla="*/ 365760 h 536467"/>
                <a:gd name="connsiteX4" fmla="*/ 298003 w 596006"/>
                <a:gd name="connsiteY4" fmla="*/ 0 h 536467"/>
                <a:gd name="connsiteX5" fmla="*/ 23683 w 596006"/>
                <a:gd name="connsiteY5" fmla="*/ 365760 h 536467"/>
                <a:gd name="connsiteX6" fmla="*/ 45629 w 596006"/>
                <a:gd name="connsiteY6" fmla="*/ 497891 h 536467"/>
                <a:gd name="connsiteX7" fmla="*/ 71689 w 596006"/>
                <a:gd name="connsiteY7" fmla="*/ 532181 h 536467"/>
                <a:gd name="connsiteX0" fmla="*/ 71689 w 607556"/>
                <a:gd name="connsiteY0" fmla="*/ 532181 h 532181"/>
                <a:gd name="connsiteX1" fmla="*/ 550378 w 607556"/>
                <a:gd name="connsiteY1" fmla="*/ 497891 h 532181"/>
                <a:gd name="connsiteX2" fmla="*/ 572323 w 607556"/>
                <a:gd name="connsiteY2" fmla="*/ 365760 h 532181"/>
                <a:gd name="connsiteX3" fmla="*/ 298003 w 607556"/>
                <a:gd name="connsiteY3" fmla="*/ 0 h 532181"/>
                <a:gd name="connsiteX4" fmla="*/ 23683 w 607556"/>
                <a:gd name="connsiteY4" fmla="*/ 365760 h 532181"/>
                <a:gd name="connsiteX5" fmla="*/ 45629 w 607556"/>
                <a:gd name="connsiteY5" fmla="*/ 497891 h 532181"/>
                <a:gd name="connsiteX6" fmla="*/ 71689 w 607556"/>
                <a:gd name="connsiteY6" fmla="*/ 532181 h 532181"/>
                <a:gd name="connsiteX0" fmla="*/ 71689 w 587223"/>
                <a:gd name="connsiteY0" fmla="*/ 532181 h 532181"/>
                <a:gd name="connsiteX1" fmla="*/ 572323 w 587223"/>
                <a:gd name="connsiteY1" fmla="*/ 365760 h 532181"/>
                <a:gd name="connsiteX2" fmla="*/ 298003 w 587223"/>
                <a:gd name="connsiteY2" fmla="*/ 0 h 532181"/>
                <a:gd name="connsiteX3" fmla="*/ 23683 w 587223"/>
                <a:gd name="connsiteY3" fmla="*/ 365760 h 532181"/>
                <a:gd name="connsiteX4" fmla="*/ 45629 w 587223"/>
                <a:gd name="connsiteY4" fmla="*/ 497891 h 532181"/>
                <a:gd name="connsiteX5" fmla="*/ 71689 w 587223"/>
                <a:gd name="connsiteY5" fmla="*/ 532181 h 532181"/>
                <a:gd name="connsiteX0" fmla="*/ 45629 w 587223"/>
                <a:gd name="connsiteY0" fmla="*/ 497891 h 497891"/>
                <a:gd name="connsiteX1" fmla="*/ 572323 w 587223"/>
                <a:gd name="connsiteY1" fmla="*/ 365760 h 497891"/>
                <a:gd name="connsiteX2" fmla="*/ 298003 w 587223"/>
                <a:gd name="connsiteY2" fmla="*/ 0 h 497891"/>
                <a:gd name="connsiteX3" fmla="*/ 23683 w 587223"/>
                <a:gd name="connsiteY3" fmla="*/ 365760 h 497891"/>
                <a:gd name="connsiteX4" fmla="*/ 45629 w 587223"/>
                <a:gd name="connsiteY4" fmla="*/ 497891 h 497891"/>
                <a:gd name="connsiteX0" fmla="*/ 8850 w 575719"/>
                <a:gd name="connsiteY0" fmla="*/ 365760 h 411480"/>
                <a:gd name="connsiteX1" fmla="*/ 557490 w 575719"/>
                <a:gd name="connsiteY1" fmla="*/ 365760 h 411480"/>
                <a:gd name="connsiteX2" fmla="*/ 283170 w 575719"/>
                <a:gd name="connsiteY2" fmla="*/ 0 h 411480"/>
                <a:gd name="connsiteX3" fmla="*/ 8850 w 575719"/>
                <a:gd name="connsiteY3" fmla="*/ 365760 h 411480"/>
                <a:gd name="connsiteX0" fmla="*/ 557490 w 648930"/>
                <a:gd name="connsiteY0" fmla="*/ 365760 h 457200"/>
                <a:gd name="connsiteX1" fmla="*/ 283170 w 648930"/>
                <a:gd name="connsiteY1" fmla="*/ 0 h 457200"/>
                <a:gd name="connsiteX2" fmla="*/ 8850 w 648930"/>
                <a:gd name="connsiteY2" fmla="*/ 365760 h 457200"/>
                <a:gd name="connsiteX3" fmla="*/ 648930 w 648930"/>
                <a:gd name="connsiteY3" fmla="*/ 457200 h 457200"/>
                <a:gd name="connsiteX0" fmla="*/ 557490 w 575719"/>
                <a:gd name="connsiteY0" fmla="*/ 365760 h 365760"/>
                <a:gd name="connsiteX1" fmla="*/ 283170 w 575719"/>
                <a:gd name="connsiteY1" fmla="*/ 0 h 365760"/>
                <a:gd name="connsiteX2" fmla="*/ 8850 w 575719"/>
                <a:gd name="connsiteY2" fmla="*/ 365760 h 365760"/>
              </a:gdLst>
              <a:ahLst/>
              <a:cxnLst>
                <a:cxn ang="0">
                  <a:pos x="connsiteX0" y="connsiteY0"/>
                </a:cxn>
                <a:cxn ang="0">
                  <a:pos x="connsiteX1" y="connsiteY1"/>
                </a:cxn>
                <a:cxn ang="0">
                  <a:pos x="connsiteX2" y="connsiteY2"/>
                </a:cxn>
              </a:cxnLst>
              <a:rect l="l" t="t" r="r" b="b"/>
              <a:pathLst>
                <a:path w="575719" h="365760">
                  <a:moveTo>
                    <a:pt x="557490" y="365760"/>
                  </a:moveTo>
                  <a:cubicBezTo>
                    <a:pt x="603210" y="304800"/>
                    <a:pt x="580350" y="0"/>
                    <a:pt x="283170" y="0"/>
                  </a:cubicBezTo>
                  <a:cubicBezTo>
                    <a:pt x="-14010" y="0"/>
                    <a:pt x="-14010" y="229057"/>
                    <a:pt x="8850" y="365760"/>
                  </a:cubicBezTo>
                </a:path>
              </a:pathLst>
            </a:custGeom>
            <a:noFill/>
            <a:ln w="38100" cap="rnd">
              <a:solidFill>
                <a:srgbClr val="FA3D8D"/>
              </a:solidFill>
              <a:prstDash val="solid"/>
              <a:round/>
            </a:ln>
          </p:spPr>
          <p:txBody>
            <a:bodyPr rtlCol="0" anchor="ctr"/>
            <a:lstStyle/>
            <a:p>
              <a:endParaRPr lang="en-US"/>
            </a:p>
          </p:txBody>
        </p:sp>
        <p:sp>
          <p:nvSpPr>
            <p:cNvPr id="81" name="Freeform 80">
              <a:extLst>
                <a:ext uri="{FF2B5EF4-FFF2-40B4-BE49-F238E27FC236}">
                  <a16:creationId xmlns:a16="http://schemas.microsoft.com/office/drawing/2014/main" id="{8DD166E3-CA64-6AF0-1BBE-5D4285B2DD18}"/>
                </a:ext>
              </a:extLst>
            </p:cNvPr>
            <p:cNvSpPr/>
            <p:nvPr/>
          </p:nvSpPr>
          <p:spPr>
            <a:xfrm>
              <a:off x="150000" y="4799381"/>
              <a:ext cx="400507" cy="169163"/>
            </a:xfrm>
            <a:custGeom>
              <a:avLst/>
              <a:gdLst>
                <a:gd name="connsiteX0" fmla="*/ 400507 w 400507"/>
                <a:gd name="connsiteY0" fmla="*/ 169164 h 169163"/>
                <a:gd name="connsiteX1" fmla="*/ 384962 w 400507"/>
                <a:gd name="connsiteY1" fmla="*/ 91440 h 169163"/>
                <a:gd name="connsiteX2" fmla="*/ 202082 w 400507"/>
                <a:gd name="connsiteY2" fmla="*/ 0 h 169163"/>
                <a:gd name="connsiteX3" fmla="*/ 198425 w 400507"/>
                <a:gd name="connsiteY3" fmla="*/ 0 h 169163"/>
                <a:gd name="connsiteX4" fmla="*/ 15545 w 400507"/>
                <a:gd name="connsiteY4" fmla="*/ 91440 h 169163"/>
                <a:gd name="connsiteX5" fmla="*/ 0 w 400507"/>
                <a:gd name="connsiteY5" fmla="*/ 169164 h 169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507" h="169163">
                  <a:moveTo>
                    <a:pt x="400507" y="169164"/>
                  </a:moveTo>
                  <a:lnTo>
                    <a:pt x="384962" y="91440"/>
                  </a:lnTo>
                  <a:cubicBezTo>
                    <a:pt x="202082" y="91440"/>
                    <a:pt x="202082" y="0"/>
                    <a:pt x="202082" y="0"/>
                  </a:cubicBezTo>
                  <a:lnTo>
                    <a:pt x="198425" y="0"/>
                  </a:lnTo>
                  <a:cubicBezTo>
                    <a:pt x="198425" y="0"/>
                    <a:pt x="198425" y="91440"/>
                    <a:pt x="15545" y="91440"/>
                  </a:cubicBezTo>
                  <a:lnTo>
                    <a:pt x="0" y="169164"/>
                  </a:lnTo>
                </a:path>
              </a:pathLst>
            </a:custGeom>
            <a:noFill/>
            <a:ln w="38100" cap="rnd">
              <a:solidFill>
                <a:srgbClr val="FA3D8D"/>
              </a:solidFill>
              <a:prstDash val="solid"/>
              <a:round/>
            </a:ln>
          </p:spPr>
          <p:txBody>
            <a:bodyPr rtlCol="0" anchor="ctr"/>
            <a:lstStyle/>
            <a:p>
              <a:endParaRPr lang="en-US" dirty="0"/>
            </a:p>
          </p:txBody>
        </p:sp>
        <p:sp>
          <p:nvSpPr>
            <p:cNvPr id="82" name="Freeform 81">
              <a:extLst>
                <a:ext uri="{FF2B5EF4-FFF2-40B4-BE49-F238E27FC236}">
                  <a16:creationId xmlns:a16="http://schemas.microsoft.com/office/drawing/2014/main" id="{6662D88B-3D5A-C57E-F6E2-E33D19D64C23}"/>
                </a:ext>
              </a:extLst>
            </p:cNvPr>
            <p:cNvSpPr/>
            <p:nvPr/>
          </p:nvSpPr>
          <p:spPr>
            <a:xfrm>
              <a:off x="282589" y="5210861"/>
              <a:ext cx="137160" cy="22878"/>
            </a:xfrm>
            <a:custGeom>
              <a:avLst/>
              <a:gdLst>
                <a:gd name="connsiteX0" fmla="*/ 0 w 137160"/>
                <a:gd name="connsiteY0" fmla="*/ 0 h 22878"/>
                <a:gd name="connsiteX1" fmla="*/ 62179 w 137160"/>
                <a:gd name="connsiteY1" fmla="*/ 22860 h 22878"/>
                <a:gd name="connsiteX2" fmla="*/ 74981 w 137160"/>
                <a:gd name="connsiteY2" fmla="*/ 22860 h 22878"/>
                <a:gd name="connsiteX3" fmla="*/ 137160 w 137160"/>
                <a:gd name="connsiteY3" fmla="*/ 0 h 22878"/>
              </a:gdLst>
              <a:ahLst/>
              <a:cxnLst>
                <a:cxn ang="0">
                  <a:pos x="connsiteX0" y="connsiteY0"/>
                </a:cxn>
                <a:cxn ang="0">
                  <a:pos x="connsiteX1" y="connsiteY1"/>
                </a:cxn>
                <a:cxn ang="0">
                  <a:pos x="connsiteX2" y="connsiteY2"/>
                </a:cxn>
                <a:cxn ang="0">
                  <a:pos x="connsiteX3" y="connsiteY3"/>
                </a:cxn>
              </a:cxnLst>
              <a:rect l="l" t="t" r="r" b="b"/>
              <a:pathLst>
                <a:path w="137160" h="22878">
                  <a:moveTo>
                    <a:pt x="0" y="0"/>
                  </a:moveTo>
                  <a:cubicBezTo>
                    <a:pt x="16916" y="15088"/>
                    <a:pt x="39319" y="23317"/>
                    <a:pt x="62179" y="22860"/>
                  </a:cubicBezTo>
                  <a:lnTo>
                    <a:pt x="74981" y="22860"/>
                  </a:lnTo>
                  <a:cubicBezTo>
                    <a:pt x="97841" y="23317"/>
                    <a:pt x="120244" y="15088"/>
                    <a:pt x="137160" y="0"/>
                  </a:cubicBezTo>
                </a:path>
              </a:pathLst>
            </a:custGeom>
            <a:noFill/>
            <a:ln w="38100" cap="rnd">
              <a:solidFill>
                <a:srgbClr val="061937"/>
              </a:solidFill>
              <a:prstDash val="solid"/>
              <a:round/>
            </a:ln>
          </p:spPr>
          <p:txBody>
            <a:bodyPr rtlCol="0" anchor="ctr"/>
            <a:lstStyle/>
            <a:p>
              <a:endParaRPr lang="en-US"/>
            </a:p>
          </p:txBody>
        </p:sp>
        <p:sp>
          <p:nvSpPr>
            <p:cNvPr id="83" name="Freeform 82">
              <a:extLst>
                <a:ext uri="{FF2B5EF4-FFF2-40B4-BE49-F238E27FC236}">
                  <a16:creationId xmlns:a16="http://schemas.microsoft.com/office/drawing/2014/main" id="{CB5F8ED6-A3E0-A9A5-31F6-D76BB5819CDE}"/>
                </a:ext>
              </a:extLst>
            </p:cNvPr>
            <p:cNvSpPr/>
            <p:nvPr/>
          </p:nvSpPr>
          <p:spPr>
            <a:xfrm>
              <a:off x="47144" y="5019747"/>
              <a:ext cx="596006" cy="366217"/>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298003 w 596006"/>
                <a:gd name="connsiteY0" fmla="*/ 382734 h 382734"/>
                <a:gd name="connsiteX1" fmla="*/ 524317 w 596006"/>
                <a:gd name="connsiteY1" fmla="*/ 182938 h 382734"/>
                <a:gd name="connsiteX2" fmla="*/ 550378 w 596006"/>
                <a:gd name="connsiteY2" fmla="*/ 148648 h 382734"/>
                <a:gd name="connsiteX3" fmla="*/ 572323 w 596006"/>
                <a:gd name="connsiteY3" fmla="*/ 16517 h 382734"/>
                <a:gd name="connsiteX4" fmla="*/ 23683 w 596006"/>
                <a:gd name="connsiteY4" fmla="*/ 16517 h 382734"/>
                <a:gd name="connsiteX5" fmla="*/ 45629 w 596006"/>
                <a:gd name="connsiteY5" fmla="*/ 148648 h 382734"/>
                <a:gd name="connsiteX6" fmla="*/ 71689 w 596006"/>
                <a:gd name="connsiteY6" fmla="*/ 182938 h 382734"/>
                <a:gd name="connsiteX7" fmla="*/ 298003 w 596006"/>
                <a:gd name="connsiteY7" fmla="*/ 382734 h 382734"/>
                <a:gd name="connsiteX0" fmla="*/ 23683 w 596006"/>
                <a:gd name="connsiteY0" fmla="*/ 11411 h 377628"/>
                <a:gd name="connsiteX1" fmla="*/ 45629 w 596006"/>
                <a:gd name="connsiteY1" fmla="*/ 143542 h 377628"/>
                <a:gd name="connsiteX2" fmla="*/ 71689 w 596006"/>
                <a:gd name="connsiteY2" fmla="*/ 177832 h 377628"/>
                <a:gd name="connsiteX3" fmla="*/ 298003 w 596006"/>
                <a:gd name="connsiteY3" fmla="*/ 377628 h 377628"/>
                <a:gd name="connsiteX4" fmla="*/ 524317 w 596006"/>
                <a:gd name="connsiteY4" fmla="*/ 177832 h 377628"/>
                <a:gd name="connsiteX5" fmla="*/ 550378 w 596006"/>
                <a:gd name="connsiteY5" fmla="*/ 143542 h 377628"/>
                <a:gd name="connsiteX6" fmla="*/ 572323 w 596006"/>
                <a:gd name="connsiteY6" fmla="*/ 11411 h 377628"/>
                <a:gd name="connsiteX7" fmla="*/ 115123 w 596006"/>
                <a:gd name="connsiteY7" fmla="*/ 102851 h 377628"/>
                <a:gd name="connsiteX0" fmla="*/ 23683 w 596006"/>
                <a:gd name="connsiteY0" fmla="*/ 0 h 366217"/>
                <a:gd name="connsiteX1" fmla="*/ 45629 w 596006"/>
                <a:gd name="connsiteY1" fmla="*/ 132131 h 366217"/>
                <a:gd name="connsiteX2" fmla="*/ 71689 w 596006"/>
                <a:gd name="connsiteY2" fmla="*/ 166421 h 366217"/>
                <a:gd name="connsiteX3" fmla="*/ 298003 w 596006"/>
                <a:gd name="connsiteY3" fmla="*/ 366217 h 366217"/>
                <a:gd name="connsiteX4" fmla="*/ 524317 w 596006"/>
                <a:gd name="connsiteY4" fmla="*/ 166421 h 366217"/>
                <a:gd name="connsiteX5" fmla="*/ 550378 w 596006"/>
                <a:gd name="connsiteY5" fmla="*/ 132131 h 366217"/>
                <a:gd name="connsiteX6" fmla="*/ 572323 w 596006"/>
                <a:gd name="connsiteY6" fmla="*/ 0 h 36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6006" h="366217">
                  <a:moveTo>
                    <a:pt x="23683" y="0"/>
                  </a:moveTo>
                  <a:cubicBezTo>
                    <a:pt x="-16093" y="20117"/>
                    <a:pt x="-3749" y="109728"/>
                    <a:pt x="45629" y="132131"/>
                  </a:cubicBezTo>
                  <a:cubicBezTo>
                    <a:pt x="59345" y="138532"/>
                    <a:pt x="69403" y="151333"/>
                    <a:pt x="71689" y="166421"/>
                  </a:cubicBezTo>
                  <a:cubicBezTo>
                    <a:pt x="92263" y="287579"/>
                    <a:pt x="234452" y="366217"/>
                    <a:pt x="298003" y="366217"/>
                  </a:cubicBezTo>
                  <a:cubicBezTo>
                    <a:pt x="361554" y="366217"/>
                    <a:pt x="503743" y="287579"/>
                    <a:pt x="524317" y="166421"/>
                  </a:cubicBezTo>
                  <a:cubicBezTo>
                    <a:pt x="526603" y="151333"/>
                    <a:pt x="536662" y="138532"/>
                    <a:pt x="550378" y="132131"/>
                  </a:cubicBezTo>
                  <a:cubicBezTo>
                    <a:pt x="599755" y="109728"/>
                    <a:pt x="612100" y="20117"/>
                    <a:pt x="572323" y="0"/>
                  </a:cubicBezTo>
                </a:path>
              </a:pathLst>
            </a:custGeom>
            <a:noFill/>
            <a:ln w="38100" cap="rnd">
              <a:solidFill>
                <a:srgbClr val="061937"/>
              </a:solidFill>
              <a:prstDash val="solid"/>
              <a:round/>
            </a:ln>
          </p:spPr>
          <p:txBody>
            <a:bodyPr rtlCol="0" anchor="ctr"/>
            <a:lstStyle/>
            <a:p>
              <a:endParaRPr lang="en-US"/>
            </a:p>
          </p:txBody>
        </p:sp>
      </p:grpSp>
      <p:grpSp>
        <p:nvGrpSpPr>
          <p:cNvPr id="101" name="Group 100">
            <a:extLst>
              <a:ext uri="{FF2B5EF4-FFF2-40B4-BE49-F238E27FC236}">
                <a16:creationId xmlns:a16="http://schemas.microsoft.com/office/drawing/2014/main" id="{92750DED-BA87-6A2B-93BE-130AB5CC69FE}"/>
              </a:ext>
            </a:extLst>
          </p:cNvPr>
          <p:cNvGrpSpPr/>
          <p:nvPr/>
        </p:nvGrpSpPr>
        <p:grpSpPr>
          <a:xfrm>
            <a:off x="-5004573" y="4748335"/>
            <a:ext cx="1051559" cy="1067523"/>
            <a:chOff x="93272" y="4928966"/>
            <a:chExt cx="1051559" cy="1067523"/>
          </a:xfrm>
        </p:grpSpPr>
        <p:grpSp>
          <p:nvGrpSpPr>
            <p:cNvPr id="86" name="Graphic 84" descr="people-woman-13.svg">
              <a:extLst>
                <a:ext uri="{FF2B5EF4-FFF2-40B4-BE49-F238E27FC236}">
                  <a16:creationId xmlns:a16="http://schemas.microsoft.com/office/drawing/2014/main" id="{D5F01EB8-20F4-ABB1-6CEF-DD68630D7B3F}"/>
                </a:ext>
              </a:extLst>
            </p:cNvPr>
            <p:cNvGrpSpPr/>
            <p:nvPr/>
          </p:nvGrpSpPr>
          <p:grpSpPr>
            <a:xfrm>
              <a:off x="93272" y="4928966"/>
              <a:ext cx="1051559" cy="1067523"/>
              <a:chOff x="84730" y="4928966"/>
              <a:chExt cx="1051559" cy="1067523"/>
            </a:xfrm>
            <a:noFill/>
          </p:grpSpPr>
          <p:sp>
            <p:nvSpPr>
              <p:cNvPr id="87" name="Freeform 86">
                <a:extLst>
                  <a:ext uri="{FF2B5EF4-FFF2-40B4-BE49-F238E27FC236}">
                    <a16:creationId xmlns:a16="http://schemas.microsoft.com/office/drawing/2014/main" id="{0EA10117-80D6-CBD8-C81C-C4306F0CECAD}"/>
                  </a:ext>
                </a:extLst>
              </p:cNvPr>
              <p:cNvSpPr/>
              <p:nvPr/>
            </p:nvSpPr>
            <p:spPr>
              <a:xfrm>
                <a:off x="541930" y="5489912"/>
                <a:ext cx="74980" cy="21964"/>
              </a:xfrm>
              <a:custGeom>
                <a:avLst/>
                <a:gdLst>
                  <a:gd name="connsiteX0" fmla="*/ 0 w 74980"/>
                  <a:gd name="connsiteY0" fmla="*/ 0 h 21964"/>
                  <a:gd name="connsiteX1" fmla="*/ 62179 w 74980"/>
                  <a:gd name="connsiteY1" fmla="*/ 21946 h 21964"/>
                  <a:gd name="connsiteX2" fmla="*/ 74981 w 74980"/>
                  <a:gd name="connsiteY2" fmla="*/ 21946 h 21964"/>
                </a:gdLst>
                <a:ahLst/>
                <a:cxnLst>
                  <a:cxn ang="0">
                    <a:pos x="connsiteX0" y="connsiteY0"/>
                  </a:cxn>
                  <a:cxn ang="0">
                    <a:pos x="connsiteX1" y="connsiteY1"/>
                  </a:cxn>
                  <a:cxn ang="0">
                    <a:pos x="connsiteX2" y="connsiteY2"/>
                  </a:cxn>
                </a:cxnLst>
                <a:rect l="l" t="t" r="r" b="b"/>
                <a:pathLst>
                  <a:path w="74980" h="21964">
                    <a:moveTo>
                      <a:pt x="0" y="0"/>
                    </a:moveTo>
                    <a:cubicBezTo>
                      <a:pt x="16916" y="14630"/>
                      <a:pt x="39319" y="22403"/>
                      <a:pt x="62179" y="21946"/>
                    </a:cubicBezTo>
                    <a:lnTo>
                      <a:pt x="74981" y="21946"/>
                    </a:lnTo>
                  </a:path>
                </a:pathLst>
              </a:custGeom>
              <a:noFill/>
              <a:ln w="38100" cap="rnd">
                <a:solidFill>
                  <a:srgbClr val="061937"/>
                </a:solidFill>
                <a:prstDash val="solid"/>
                <a:round/>
              </a:ln>
            </p:spPr>
            <p:txBody>
              <a:bodyPr rtlCol="0" anchor="ctr"/>
              <a:lstStyle/>
              <a:p>
                <a:endParaRPr lang="en-US"/>
              </a:p>
            </p:txBody>
          </p:sp>
          <p:sp>
            <p:nvSpPr>
              <p:cNvPr id="88" name="Freeform 87">
                <a:extLst>
                  <a:ext uri="{FF2B5EF4-FFF2-40B4-BE49-F238E27FC236}">
                    <a16:creationId xmlns:a16="http://schemas.microsoft.com/office/drawing/2014/main" id="{5F13D656-9706-5015-8175-C6A711AA6240}"/>
                  </a:ext>
                </a:extLst>
              </p:cNvPr>
              <p:cNvSpPr/>
              <p:nvPr/>
            </p:nvSpPr>
            <p:spPr>
              <a:xfrm>
                <a:off x="473350" y="5292260"/>
                <a:ext cx="91440" cy="22087"/>
              </a:xfrm>
              <a:custGeom>
                <a:avLst/>
                <a:gdLst>
                  <a:gd name="connsiteX0" fmla="*/ 91440 w 91440"/>
                  <a:gd name="connsiteY0" fmla="*/ 22087 h 22087"/>
                  <a:gd name="connsiteX1" fmla="*/ 45720 w 91440"/>
                  <a:gd name="connsiteY1" fmla="*/ 142 h 22087"/>
                  <a:gd name="connsiteX2" fmla="*/ 0 w 91440"/>
                  <a:gd name="connsiteY2" fmla="*/ 22087 h 22087"/>
                </a:gdLst>
                <a:ahLst/>
                <a:cxnLst>
                  <a:cxn ang="0">
                    <a:pos x="connsiteX0" y="connsiteY0"/>
                  </a:cxn>
                  <a:cxn ang="0">
                    <a:pos x="connsiteX1" y="connsiteY1"/>
                  </a:cxn>
                  <a:cxn ang="0">
                    <a:pos x="connsiteX2" y="connsiteY2"/>
                  </a:cxn>
                </a:cxnLst>
                <a:rect l="l" t="t" r="r" b="b"/>
                <a:pathLst>
                  <a:path w="91440" h="22087">
                    <a:moveTo>
                      <a:pt x="91440" y="22087"/>
                    </a:moveTo>
                    <a:cubicBezTo>
                      <a:pt x="81382" y="7457"/>
                      <a:pt x="64008" y="-1230"/>
                      <a:pt x="45720" y="142"/>
                    </a:cubicBezTo>
                    <a:cubicBezTo>
                      <a:pt x="27432" y="-1230"/>
                      <a:pt x="10058" y="7457"/>
                      <a:pt x="0" y="22087"/>
                    </a:cubicBezTo>
                  </a:path>
                </a:pathLst>
              </a:custGeom>
              <a:noFill/>
              <a:ln w="38100" cap="rnd">
                <a:solidFill>
                  <a:srgbClr val="061937"/>
                </a:solidFill>
                <a:prstDash val="solid"/>
                <a:round/>
              </a:ln>
            </p:spPr>
            <p:txBody>
              <a:bodyPr rtlCol="0" anchor="ctr"/>
              <a:lstStyle/>
              <a:p>
                <a:endParaRPr lang="en-US"/>
              </a:p>
            </p:txBody>
          </p:sp>
          <p:sp>
            <p:nvSpPr>
              <p:cNvPr id="89" name="Freeform 88">
                <a:extLst>
                  <a:ext uri="{FF2B5EF4-FFF2-40B4-BE49-F238E27FC236}">
                    <a16:creationId xmlns:a16="http://schemas.microsoft.com/office/drawing/2014/main" id="{5ECCBB65-8325-4F03-D88A-B76A247ECE2D}"/>
                  </a:ext>
                </a:extLst>
              </p:cNvPr>
              <p:cNvSpPr/>
              <p:nvPr/>
            </p:nvSpPr>
            <p:spPr>
              <a:xfrm>
                <a:off x="448788" y="4928966"/>
                <a:ext cx="495059" cy="668775"/>
              </a:xfrm>
              <a:custGeom>
                <a:avLst/>
                <a:gdLst>
                  <a:gd name="connsiteX0" fmla="*/ 160934 w 495059"/>
                  <a:gd name="connsiteY0" fmla="*/ 196 h 668775"/>
                  <a:gd name="connsiteX1" fmla="*/ 160477 w 495059"/>
                  <a:gd name="connsiteY1" fmla="*/ 196 h 668775"/>
                  <a:gd name="connsiteX2" fmla="*/ 0 w 495059"/>
                  <a:gd name="connsiteY2" fmla="*/ 31743 h 668775"/>
                  <a:gd name="connsiteX3" fmla="*/ 296723 w 495059"/>
                  <a:gd name="connsiteY3" fmla="*/ 647134 h 668775"/>
                  <a:gd name="connsiteX4" fmla="*/ 309067 w 495059"/>
                  <a:gd name="connsiteY4" fmla="*/ 666337 h 668775"/>
                  <a:gd name="connsiteX5" fmla="*/ 332842 w 495059"/>
                  <a:gd name="connsiteY5" fmla="*/ 664965 h 668775"/>
                  <a:gd name="connsiteX6" fmla="*/ 160934 w 495059"/>
                  <a:gd name="connsiteY6" fmla="*/ 196 h 66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059" h="668775">
                    <a:moveTo>
                      <a:pt x="160934" y="196"/>
                    </a:moveTo>
                    <a:lnTo>
                      <a:pt x="160477" y="196"/>
                    </a:lnTo>
                    <a:cubicBezTo>
                      <a:pt x="105156" y="-1632"/>
                      <a:pt x="50292" y="9340"/>
                      <a:pt x="0" y="31743"/>
                    </a:cubicBezTo>
                    <a:cubicBezTo>
                      <a:pt x="5486" y="320236"/>
                      <a:pt x="283921" y="187648"/>
                      <a:pt x="296723" y="647134"/>
                    </a:cubicBezTo>
                    <a:cubicBezTo>
                      <a:pt x="296723" y="655364"/>
                      <a:pt x="301295" y="662679"/>
                      <a:pt x="309067" y="666337"/>
                    </a:cubicBezTo>
                    <a:cubicBezTo>
                      <a:pt x="316840" y="669994"/>
                      <a:pt x="325526" y="669537"/>
                      <a:pt x="332842" y="664965"/>
                    </a:cubicBezTo>
                    <a:cubicBezTo>
                      <a:pt x="503834" y="557980"/>
                      <a:pt x="651510" y="196"/>
                      <a:pt x="160934" y="196"/>
                    </a:cubicBezTo>
                    <a:close/>
                  </a:path>
                </a:pathLst>
              </a:custGeom>
              <a:noFill/>
              <a:ln w="38100" cap="rnd">
                <a:solidFill>
                  <a:srgbClr val="83DF4A"/>
                </a:solidFill>
                <a:prstDash val="solid"/>
                <a:round/>
              </a:ln>
            </p:spPr>
            <p:txBody>
              <a:bodyPr rtlCol="0" anchor="ctr"/>
              <a:lstStyle/>
              <a:p>
                <a:endParaRPr lang="en-US"/>
              </a:p>
            </p:txBody>
          </p:sp>
          <p:sp>
            <p:nvSpPr>
              <p:cNvPr id="90" name="Freeform 89">
                <a:extLst>
                  <a:ext uri="{FF2B5EF4-FFF2-40B4-BE49-F238E27FC236}">
                    <a16:creationId xmlns:a16="http://schemas.microsoft.com/office/drawing/2014/main" id="{3579407E-FE30-F886-B0E0-5A9070FD1B17}"/>
                  </a:ext>
                </a:extLst>
              </p:cNvPr>
              <p:cNvSpPr/>
              <p:nvPr/>
            </p:nvSpPr>
            <p:spPr>
              <a:xfrm>
                <a:off x="332075" y="5154784"/>
                <a:ext cx="191566" cy="93268"/>
              </a:xfrm>
              <a:custGeom>
                <a:avLst/>
                <a:gdLst>
                  <a:gd name="connsiteX0" fmla="*/ 0 w 191566"/>
                  <a:gd name="connsiteY0" fmla="*/ 93269 h 93268"/>
                  <a:gd name="connsiteX1" fmla="*/ 191567 w 191566"/>
                  <a:gd name="connsiteY1" fmla="*/ 0 h 93268"/>
                </a:gdLst>
                <a:ahLst/>
                <a:cxnLst>
                  <a:cxn ang="0">
                    <a:pos x="connsiteX0" y="connsiteY0"/>
                  </a:cxn>
                  <a:cxn ang="0">
                    <a:pos x="connsiteX1" y="connsiteY1"/>
                  </a:cxn>
                </a:cxnLst>
                <a:rect l="l" t="t" r="r" b="b"/>
                <a:pathLst>
                  <a:path w="191566" h="93268">
                    <a:moveTo>
                      <a:pt x="0" y="93269"/>
                    </a:moveTo>
                    <a:cubicBezTo>
                      <a:pt x="74524" y="88697"/>
                      <a:pt x="143561" y="54864"/>
                      <a:pt x="191567" y="0"/>
                    </a:cubicBezTo>
                  </a:path>
                </a:pathLst>
              </a:custGeom>
              <a:noFill/>
              <a:ln w="38100" cap="rnd">
                <a:solidFill>
                  <a:srgbClr val="83DF4A"/>
                </a:solidFill>
                <a:prstDash val="solid"/>
                <a:round/>
              </a:ln>
            </p:spPr>
            <p:txBody>
              <a:bodyPr rtlCol="0" anchor="ctr"/>
              <a:lstStyle/>
              <a:p>
                <a:endParaRPr lang="en-US" dirty="0"/>
              </a:p>
            </p:txBody>
          </p:sp>
          <p:sp>
            <p:nvSpPr>
              <p:cNvPr id="92" name="Freeform 91">
                <a:extLst>
                  <a:ext uri="{FF2B5EF4-FFF2-40B4-BE49-F238E27FC236}">
                    <a16:creationId xmlns:a16="http://schemas.microsoft.com/office/drawing/2014/main" id="{4B4E662E-C08A-3942-2397-44FF79598957}"/>
                  </a:ext>
                </a:extLst>
              </p:cNvPr>
              <p:cNvSpPr/>
              <p:nvPr/>
            </p:nvSpPr>
            <p:spPr>
              <a:xfrm>
                <a:off x="773273" y="5663648"/>
                <a:ext cx="363016" cy="287121"/>
              </a:xfrm>
              <a:custGeom>
                <a:avLst/>
                <a:gdLst>
                  <a:gd name="connsiteX0" fmla="*/ 363017 w 363016"/>
                  <a:gd name="connsiteY0" fmla="*/ 287122 h 287121"/>
                  <a:gd name="connsiteX1" fmla="*/ 363017 w 363016"/>
                  <a:gd name="connsiteY1" fmla="*/ 243230 h 287121"/>
                  <a:gd name="connsiteX2" fmla="*/ 244145 w 363016"/>
                  <a:gd name="connsiteY2" fmla="*/ 78638 h 287121"/>
                  <a:gd name="connsiteX3" fmla="*/ 0 w 363016"/>
                  <a:gd name="connsiteY3" fmla="*/ 0 h 287121"/>
                </a:gdLst>
                <a:ahLst/>
                <a:cxnLst>
                  <a:cxn ang="0">
                    <a:pos x="connsiteX0" y="connsiteY0"/>
                  </a:cxn>
                  <a:cxn ang="0">
                    <a:pos x="connsiteX1" y="connsiteY1"/>
                  </a:cxn>
                  <a:cxn ang="0">
                    <a:pos x="connsiteX2" y="connsiteY2"/>
                  </a:cxn>
                  <a:cxn ang="0">
                    <a:pos x="connsiteX3" y="connsiteY3"/>
                  </a:cxn>
                </a:cxnLst>
                <a:rect l="l" t="t" r="r" b="b"/>
                <a:pathLst>
                  <a:path w="363016" h="287121">
                    <a:moveTo>
                      <a:pt x="363017" y="287122"/>
                    </a:moveTo>
                    <a:lnTo>
                      <a:pt x="363017" y="243230"/>
                    </a:lnTo>
                    <a:cubicBezTo>
                      <a:pt x="363017" y="170078"/>
                      <a:pt x="315468" y="104699"/>
                      <a:pt x="244145" y="78638"/>
                    </a:cubicBezTo>
                    <a:lnTo>
                      <a:pt x="0" y="0"/>
                    </a:lnTo>
                  </a:path>
                </a:pathLst>
              </a:custGeom>
              <a:noFill/>
              <a:ln w="38100" cap="rnd">
                <a:solidFill>
                  <a:srgbClr val="061937"/>
                </a:solidFill>
                <a:prstDash val="solid"/>
                <a:round/>
              </a:ln>
            </p:spPr>
            <p:txBody>
              <a:bodyPr rtlCol="0" anchor="ctr"/>
              <a:lstStyle/>
              <a:p>
                <a:endParaRPr lang="en-US"/>
              </a:p>
            </p:txBody>
          </p:sp>
          <p:sp>
            <p:nvSpPr>
              <p:cNvPr id="93" name="Freeform 92">
                <a:extLst>
                  <a:ext uri="{FF2B5EF4-FFF2-40B4-BE49-F238E27FC236}">
                    <a16:creationId xmlns:a16="http://schemas.microsoft.com/office/drawing/2014/main" id="{1A065946-ED9C-4D5F-A2CB-C8F359661FF0}"/>
                  </a:ext>
                </a:extLst>
              </p:cNvPr>
              <p:cNvSpPr/>
              <p:nvPr/>
            </p:nvSpPr>
            <p:spPr>
              <a:xfrm>
                <a:off x="84730" y="5663648"/>
                <a:ext cx="363016" cy="287121"/>
              </a:xfrm>
              <a:custGeom>
                <a:avLst/>
                <a:gdLst>
                  <a:gd name="connsiteX0" fmla="*/ 363017 w 363016"/>
                  <a:gd name="connsiteY0" fmla="*/ 0 h 287121"/>
                  <a:gd name="connsiteX1" fmla="*/ 118872 w 363016"/>
                  <a:gd name="connsiteY1" fmla="*/ 78638 h 287121"/>
                  <a:gd name="connsiteX2" fmla="*/ 0 w 363016"/>
                  <a:gd name="connsiteY2" fmla="*/ 243230 h 287121"/>
                  <a:gd name="connsiteX3" fmla="*/ 0 w 363016"/>
                  <a:gd name="connsiteY3" fmla="*/ 287122 h 287121"/>
                </a:gdLst>
                <a:ahLst/>
                <a:cxnLst>
                  <a:cxn ang="0">
                    <a:pos x="connsiteX0" y="connsiteY0"/>
                  </a:cxn>
                  <a:cxn ang="0">
                    <a:pos x="connsiteX1" y="connsiteY1"/>
                  </a:cxn>
                  <a:cxn ang="0">
                    <a:pos x="connsiteX2" y="connsiteY2"/>
                  </a:cxn>
                  <a:cxn ang="0">
                    <a:pos x="connsiteX3" y="connsiteY3"/>
                  </a:cxn>
                </a:cxnLst>
                <a:rect l="l" t="t" r="r" b="b"/>
                <a:pathLst>
                  <a:path w="363016" h="287121">
                    <a:moveTo>
                      <a:pt x="363017" y="0"/>
                    </a:moveTo>
                    <a:lnTo>
                      <a:pt x="118872" y="78638"/>
                    </a:lnTo>
                    <a:cubicBezTo>
                      <a:pt x="47549" y="104242"/>
                      <a:pt x="0" y="169621"/>
                      <a:pt x="0" y="243230"/>
                    </a:cubicBezTo>
                    <a:lnTo>
                      <a:pt x="0" y="287122"/>
                    </a:lnTo>
                  </a:path>
                </a:pathLst>
              </a:custGeom>
              <a:noFill/>
              <a:ln w="38100" cap="rnd">
                <a:solidFill>
                  <a:srgbClr val="061937"/>
                </a:solidFill>
                <a:prstDash val="solid"/>
                <a:round/>
              </a:ln>
            </p:spPr>
            <p:txBody>
              <a:bodyPr rtlCol="0" anchor="ctr"/>
              <a:lstStyle/>
              <a:p>
                <a:endParaRPr lang="en-US"/>
              </a:p>
            </p:txBody>
          </p:sp>
          <p:sp>
            <p:nvSpPr>
              <p:cNvPr id="94" name="Freeform 93">
                <a:extLst>
                  <a:ext uri="{FF2B5EF4-FFF2-40B4-BE49-F238E27FC236}">
                    <a16:creationId xmlns:a16="http://schemas.microsoft.com/office/drawing/2014/main" id="{A0234929-8933-49BF-F57B-E2BC37C40C5E}"/>
                  </a:ext>
                </a:extLst>
              </p:cNvPr>
              <p:cNvSpPr/>
              <p:nvPr/>
            </p:nvSpPr>
            <p:spPr>
              <a:xfrm>
                <a:off x="404770" y="5663648"/>
                <a:ext cx="205740" cy="168690"/>
              </a:xfrm>
              <a:custGeom>
                <a:avLst/>
                <a:gdLst>
                  <a:gd name="connsiteX0" fmla="*/ 0 w 205740"/>
                  <a:gd name="connsiteY0" fmla="*/ 13716 h 168690"/>
                  <a:gd name="connsiteX1" fmla="*/ 0 w 205740"/>
                  <a:gd name="connsiteY1" fmla="*/ 146761 h 168690"/>
                  <a:gd name="connsiteX2" fmla="*/ 9601 w 205740"/>
                  <a:gd name="connsiteY2" fmla="*/ 164592 h 168690"/>
                  <a:gd name="connsiteX3" fmla="*/ 30175 w 205740"/>
                  <a:gd name="connsiteY3" fmla="*/ 167792 h 168690"/>
                  <a:gd name="connsiteX4" fmla="*/ 205740 w 205740"/>
                  <a:gd name="connsiteY4" fmla="*/ 111557 h 168690"/>
                  <a:gd name="connsiteX5" fmla="*/ 42977 w 205740"/>
                  <a:gd name="connsiteY5" fmla="*/ 0 h 16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40" h="168690">
                    <a:moveTo>
                      <a:pt x="0" y="13716"/>
                    </a:moveTo>
                    <a:lnTo>
                      <a:pt x="0" y="146761"/>
                    </a:lnTo>
                    <a:cubicBezTo>
                      <a:pt x="0" y="153619"/>
                      <a:pt x="3658" y="160477"/>
                      <a:pt x="9601" y="164592"/>
                    </a:cubicBezTo>
                    <a:cubicBezTo>
                      <a:pt x="15545" y="168707"/>
                      <a:pt x="23317" y="169621"/>
                      <a:pt x="30175" y="167792"/>
                    </a:cubicBezTo>
                    <a:lnTo>
                      <a:pt x="205740" y="111557"/>
                    </a:lnTo>
                    <a:lnTo>
                      <a:pt x="42977" y="0"/>
                    </a:lnTo>
                  </a:path>
                </a:pathLst>
              </a:custGeom>
              <a:noFill/>
              <a:ln w="38100" cap="rnd">
                <a:solidFill>
                  <a:srgbClr val="061937"/>
                </a:solidFill>
                <a:prstDash val="solid"/>
                <a:round/>
              </a:ln>
            </p:spPr>
            <p:txBody>
              <a:bodyPr rtlCol="0" anchor="ctr"/>
              <a:lstStyle/>
              <a:p>
                <a:endParaRPr lang="en-US"/>
              </a:p>
            </p:txBody>
          </p:sp>
          <p:sp>
            <p:nvSpPr>
              <p:cNvPr id="95" name="Freeform 94">
                <a:extLst>
                  <a:ext uri="{FF2B5EF4-FFF2-40B4-BE49-F238E27FC236}">
                    <a16:creationId xmlns:a16="http://schemas.microsoft.com/office/drawing/2014/main" id="{8BBE0423-6A60-08A4-9F52-5815F383ADD8}"/>
                  </a:ext>
                </a:extLst>
              </p:cNvPr>
              <p:cNvSpPr/>
              <p:nvPr/>
            </p:nvSpPr>
            <p:spPr>
              <a:xfrm>
                <a:off x="610510" y="5663648"/>
                <a:ext cx="205740" cy="168690"/>
              </a:xfrm>
              <a:custGeom>
                <a:avLst/>
                <a:gdLst>
                  <a:gd name="connsiteX0" fmla="*/ 205740 w 205740"/>
                  <a:gd name="connsiteY0" fmla="*/ 13716 h 168690"/>
                  <a:gd name="connsiteX1" fmla="*/ 205740 w 205740"/>
                  <a:gd name="connsiteY1" fmla="*/ 146761 h 168690"/>
                  <a:gd name="connsiteX2" fmla="*/ 196139 w 205740"/>
                  <a:gd name="connsiteY2" fmla="*/ 164592 h 168690"/>
                  <a:gd name="connsiteX3" fmla="*/ 175565 w 205740"/>
                  <a:gd name="connsiteY3" fmla="*/ 167792 h 168690"/>
                  <a:gd name="connsiteX4" fmla="*/ 0 w 205740"/>
                  <a:gd name="connsiteY4" fmla="*/ 111557 h 168690"/>
                  <a:gd name="connsiteX5" fmla="*/ 162763 w 205740"/>
                  <a:gd name="connsiteY5" fmla="*/ 0 h 16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740" h="168690">
                    <a:moveTo>
                      <a:pt x="205740" y="13716"/>
                    </a:moveTo>
                    <a:lnTo>
                      <a:pt x="205740" y="146761"/>
                    </a:lnTo>
                    <a:cubicBezTo>
                      <a:pt x="205740" y="153619"/>
                      <a:pt x="202082" y="160477"/>
                      <a:pt x="196139" y="164592"/>
                    </a:cubicBezTo>
                    <a:cubicBezTo>
                      <a:pt x="190195" y="168707"/>
                      <a:pt x="182423" y="169621"/>
                      <a:pt x="175565" y="167792"/>
                    </a:cubicBezTo>
                    <a:lnTo>
                      <a:pt x="0" y="111557"/>
                    </a:lnTo>
                    <a:lnTo>
                      <a:pt x="162763" y="0"/>
                    </a:lnTo>
                  </a:path>
                </a:pathLst>
              </a:custGeom>
              <a:noFill/>
              <a:ln w="38100" cap="rnd">
                <a:solidFill>
                  <a:srgbClr val="061937"/>
                </a:solidFill>
                <a:prstDash val="solid"/>
                <a:round/>
              </a:ln>
            </p:spPr>
            <p:txBody>
              <a:bodyPr rtlCol="0" anchor="ctr"/>
              <a:lstStyle/>
              <a:p>
                <a:endParaRPr lang="en-US"/>
              </a:p>
            </p:txBody>
          </p:sp>
          <p:sp>
            <p:nvSpPr>
              <p:cNvPr id="96" name="Freeform 95">
                <a:extLst>
                  <a:ext uri="{FF2B5EF4-FFF2-40B4-BE49-F238E27FC236}">
                    <a16:creationId xmlns:a16="http://schemas.microsoft.com/office/drawing/2014/main" id="{413D6407-1A90-BEFF-3054-56327F206126}"/>
                  </a:ext>
                </a:extLst>
              </p:cNvPr>
              <p:cNvSpPr/>
              <p:nvPr/>
            </p:nvSpPr>
            <p:spPr>
              <a:xfrm>
                <a:off x="610510" y="5775205"/>
                <a:ext cx="45720" cy="175564"/>
              </a:xfrm>
              <a:custGeom>
                <a:avLst/>
                <a:gdLst>
                  <a:gd name="connsiteX0" fmla="*/ 0 w 45720"/>
                  <a:gd name="connsiteY0" fmla="*/ 175565 h 175564"/>
                  <a:gd name="connsiteX1" fmla="*/ 0 w 45720"/>
                  <a:gd name="connsiteY1" fmla="*/ 0 h 175564"/>
                </a:gdLst>
                <a:ahLst/>
                <a:cxnLst>
                  <a:cxn ang="0">
                    <a:pos x="connsiteX0" y="connsiteY0"/>
                  </a:cxn>
                  <a:cxn ang="0">
                    <a:pos x="connsiteX1" y="connsiteY1"/>
                  </a:cxn>
                </a:cxnLst>
                <a:rect l="l" t="t" r="r" b="b"/>
                <a:pathLst>
                  <a:path w="45720" h="175564">
                    <a:moveTo>
                      <a:pt x="0" y="175565"/>
                    </a:moveTo>
                    <a:lnTo>
                      <a:pt x="0" y="0"/>
                    </a:lnTo>
                  </a:path>
                </a:pathLst>
              </a:custGeom>
              <a:noFill/>
              <a:ln w="38100" cap="rnd">
                <a:solidFill>
                  <a:srgbClr val="061937"/>
                </a:solidFill>
                <a:prstDash val="solid"/>
                <a:round/>
              </a:ln>
            </p:spPr>
            <p:txBody>
              <a:bodyPr rtlCol="0" anchor="ctr"/>
              <a:lstStyle/>
              <a:p>
                <a:endParaRPr lang="en-US"/>
              </a:p>
            </p:txBody>
          </p:sp>
          <p:sp>
            <p:nvSpPr>
              <p:cNvPr id="97" name="Freeform 96">
                <a:extLst>
                  <a:ext uri="{FF2B5EF4-FFF2-40B4-BE49-F238E27FC236}">
                    <a16:creationId xmlns:a16="http://schemas.microsoft.com/office/drawing/2014/main" id="{7D214861-668B-2463-B884-B26FAE74C0B4}"/>
                  </a:ext>
                </a:extLst>
              </p:cNvPr>
              <p:cNvSpPr/>
              <p:nvPr/>
            </p:nvSpPr>
            <p:spPr>
              <a:xfrm>
                <a:off x="861970" y="5950769"/>
                <a:ext cx="91440" cy="45720"/>
              </a:xfrm>
              <a:custGeom>
                <a:avLst/>
                <a:gdLst>
                  <a:gd name="connsiteX0" fmla="*/ 0 w 91440"/>
                  <a:gd name="connsiteY0" fmla="*/ 0 h 45720"/>
                  <a:gd name="connsiteX1" fmla="*/ 91440 w 91440"/>
                  <a:gd name="connsiteY1" fmla="*/ 0 h 45720"/>
                </a:gdLst>
                <a:ahLst/>
                <a:cxnLst>
                  <a:cxn ang="0">
                    <a:pos x="connsiteX0" y="connsiteY0"/>
                  </a:cxn>
                  <a:cxn ang="0">
                    <a:pos x="connsiteX1" y="connsiteY1"/>
                  </a:cxn>
                </a:cxnLst>
                <a:rect l="l" t="t" r="r" b="b"/>
                <a:pathLst>
                  <a:path w="91440" h="45720">
                    <a:moveTo>
                      <a:pt x="0" y="0"/>
                    </a:moveTo>
                    <a:lnTo>
                      <a:pt x="91440" y="0"/>
                    </a:lnTo>
                  </a:path>
                </a:pathLst>
              </a:custGeom>
              <a:noFill/>
              <a:ln w="38100" cap="rnd">
                <a:solidFill>
                  <a:srgbClr val="061937"/>
                </a:solidFill>
                <a:prstDash val="solid"/>
                <a:round/>
              </a:ln>
            </p:spPr>
            <p:txBody>
              <a:bodyPr rtlCol="0" anchor="ctr"/>
              <a:lstStyle/>
              <a:p>
                <a:endParaRPr lang="en-US"/>
              </a:p>
            </p:txBody>
          </p:sp>
        </p:grpSp>
        <p:sp>
          <p:nvSpPr>
            <p:cNvPr id="100" name="Freeform 99">
              <a:extLst>
                <a:ext uri="{FF2B5EF4-FFF2-40B4-BE49-F238E27FC236}">
                  <a16:creationId xmlns:a16="http://schemas.microsoft.com/office/drawing/2014/main" id="{94C65371-9677-DA58-7E93-022FE706CC42}"/>
                </a:ext>
              </a:extLst>
            </p:cNvPr>
            <p:cNvSpPr/>
            <p:nvPr/>
          </p:nvSpPr>
          <p:spPr>
            <a:xfrm>
              <a:off x="311928" y="4972670"/>
              <a:ext cx="121207" cy="320040"/>
            </a:xfrm>
            <a:custGeom>
              <a:avLst/>
              <a:gdLst>
                <a:gd name="connsiteX0" fmla="*/ 136154 w 348295"/>
                <a:gd name="connsiteY0" fmla="*/ 0 h 671169"/>
                <a:gd name="connsiteX1" fmla="*/ 23683 w 348295"/>
                <a:gd name="connsiteY1" fmla="*/ 320040 h 671169"/>
                <a:gd name="connsiteX2" fmla="*/ 45629 w 348295"/>
                <a:gd name="connsiteY2" fmla="*/ 446684 h 671169"/>
                <a:gd name="connsiteX3" fmla="*/ 71689 w 348295"/>
                <a:gd name="connsiteY3" fmla="*/ 479603 h 671169"/>
                <a:gd name="connsiteX4" fmla="*/ 297089 w 348295"/>
                <a:gd name="connsiteY4" fmla="*/ 671170 h 671169"/>
                <a:gd name="connsiteX5" fmla="*/ 348295 w 348295"/>
                <a:gd name="connsiteY5" fmla="*/ 660654 h 671169"/>
                <a:gd name="connsiteX0" fmla="*/ 136154 w 297089"/>
                <a:gd name="connsiteY0" fmla="*/ 0 h 671170"/>
                <a:gd name="connsiteX1" fmla="*/ 23683 w 297089"/>
                <a:gd name="connsiteY1" fmla="*/ 320040 h 671170"/>
                <a:gd name="connsiteX2" fmla="*/ 45629 w 297089"/>
                <a:gd name="connsiteY2" fmla="*/ 446684 h 671170"/>
                <a:gd name="connsiteX3" fmla="*/ 71689 w 297089"/>
                <a:gd name="connsiteY3" fmla="*/ 479603 h 671170"/>
                <a:gd name="connsiteX4" fmla="*/ 297089 w 297089"/>
                <a:gd name="connsiteY4" fmla="*/ 671170 h 671170"/>
                <a:gd name="connsiteX0" fmla="*/ 136154 w 136154"/>
                <a:gd name="connsiteY0" fmla="*/ 0 h 479603"/>
                <a:gd name="connsiteX1" fmla="*/ 23683 w 136154"/>
                <a:gd name="connsiteY1" fmla="*/ 320040 h 479603"/>
                <a:gd name="connsiteX2" fmla="*/ 45629 w 136154"/>
                <a:gd name="connsiteY2" fmla="*/ 446684 h 479603"/>
                <a:gd name="connsiteX3" fmla="*/ 71689 w 136154"/>
                <a:gd name="connsiteY3" fmla="*/ 479603 h 479603"/>
                <a:gd name="connsiteX0" fmla="*/ 136154 w 136154"/>
                <a:gd name="connsiteY0" fmla="*/ 0 h 446684"/>
                <a:gd name="connsiteX1" fmla="*/ 23683 w 136154"/>
                <a:gd name="connsiteY1" fmla="*/ 320040 h 446684"/>
                <a:gd name="connsiteX2" fmla="*/ 45629 w 136154"/>
                <a:gd name="connsiteY2" fmla="*/ 446684 h 446684"/>
                <a:gd name="connsiteX0" fmla="*/ 121207 w 121207"/>
                <a:gd name="connsiteY0" fmla="*/ 0 h 320040"/>
                <a:gd name="connsiteX1" fmla="*/ 8736 w 121207"/>
                <a:gd name="connsiteY1" fmla="*/ 320040 h 320040"/>
              </a:gdLst>
              <a:ahLst/>
              <a:cxnLst>
                <a:cxn ang="0">
                  <a:pos x="connsiteX0" y="connsiteY0"/>
                </a:cxn>
                <a:cxn ang="0">
                  <a:pos x="connsiteX1" y="connsiteY1"/>
                </a:cxn>
              </a:cxnLst>
              <a:rect l="l" t="t" r="r" b="b"/>
              <a:pathLst>
                <a:path w="121207" h="320040">
                  <a:moveTo>
                    <a:pt x="121207" y="0"/>
                  </a:moveTo>
                  <a:cubicBezTo>
                    <a:pt x="-12752" y="65380"/>
                    <a:pt x="-8637" y="218999"/>
                    <a:pt x="8736" y="320040"/>
                  </a:cubicBezTo>
                </a:path>
              </a:pathLst>
            </a:custGeom>
            <a:noFill/>
            <a:ln w="38100" cap="rnd">
              <a:solidFill>
                <a:srgbClr val="83DF4A"/>
              </a:solidFill>
              <a:prstDash val="solid"/>
              <a:round/>
            </a:ln>
          </p:spPr>
          <p:txBody>
            <a:bodyPr rtlCol="0" anchor="ctr"/>
            <a:lstStyle/>
            <a:p>
              <a:endParaRPr lang="en-US" dirty="0"/>
            </a:p>
          </p:txBody>
        </p:sp>
        <p:sp>
          <p:nvSpPr>
            <p:cNvPr id="99" name="Freeform 98">
              <a:extLst>
                <a:ext uri="{FF2B5EF4-FFF2-40B4-BE49-F238E27FC236}">
                  <a16:creationId xmlns:a16="http://schemas.microsoft.com/office/drawing/2014/main" id="{1E184698-20B1-7062-BC6B-EA2A95F974AB}"/>
                </a:ext>
              </a:extLst>
            </p:cNvPr>
            <p:cNvSpPr/>
            <p:nvPr/>
          </p:nvSpPr>
          <p:spPr>
            <a:xfrm>
              <a:off x="293673" y="5302799"/>
              <a:ext cx="348295" cy="351130"/>
            </a:xfrm>
            <a:custGeom>
              <a:avLst/>
              <a:gdLst>
                <a:gd name="connsiteX0" fmla="*/ 136154 w 348295"/>
                <a:gd name="connsiteY0" fmla="*/ 0 h 671169"/>
                <a:gd name="connsiteX1" fmla="*/ 23683 w 348295"/>
                <a:gd name="connsiteY1" fmla="*/ 320040 h 671169"/>
                <a:gd name="connsiteX2" fmla="*/ 45629 w 348295"/>
                <a:gd name="connsiteY2" fmla="*/ 446684 h 671169"/>
                <a:gd name="connsiteX3" fmla="*/ 71689 w 348295"/>
                <a:gd name="connsiteY3" fmla="*/ 479603 h 671169"/>
                <a:gd name="connsiteX4" fmla="*/ 297089 w 348295"/>
                <a:gd name="connsiteY4" fmla="*/ 671170 h 671169"/>
                <a:gd name="connsiteX5" fmla="*/ 348295 w 348295"/>
                <a:gd name="connsiteY5" fmla="*/ 660654 h 671169"/>
                <a:gd name="connsiteX0" fmla="*/ 23683 w 348295"/>
                <a:gd name="connsiteY0" fmla="*/ 0 h 351130"/>
                <a:gd name="connsiteX1" fmla="*/ 45629 w 348295"/>
                <a:gd name="connsiteY1" fmla="*/ 126644 h 351130"/>
                <a:gd name="connsiteX2" fmla="*/ 71689 w 348295"/>
                <a:gd name="connsiteY2" fmla="*/ 159563 h 351130"/>
                <a:gd name="connsiteX3" fmla="*/ 297089 w 348295"/>
                <a:gd name="connsiteY3" fmla="*/ 351130 h 351130"/>
                <a:gd name="connsiteX4" fmla="*/ 348295 w 348295"/>
                <a:gd name="connsiteY4" fmla="*/ 340614 h 351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295" h="351130">
                  <a:moveTo>
                    <a:pt x="23683" y="0"/>
                  </a:moveTo>
                  <a:cubicBezTo>
                    <a:pt x="-16093" y="19202"/>
                    <a:pt x="-3749" y="105156"/>
                    <a:pt x="45629" y="126644"/>
                  </a:cubicBezTo>
                  <a:cubicBezTo>
                    <a:pt x="59345" y="132588"/>
                    <a:pt x="69403" y="144932"/>
                    <a:pt x="71689" y="159563"/>
                  </a:cubicBezTo>
                  <a:cubicBezTo>
                    <a:pt x="91806" y="275692"/>
                    <a:pt x="233538" y="351130"/>
                    <a:pt x="297089" y="351130"/>
                  </a:cubicBezTo>
                  <a:cubicBezTo>
                    <a:pt x="314462" y="350215"/>
                    <a:pt x="331836" y="347015"/>
                    <a:pt x="348295" y="340614"/>
                  </a:cubicBezTo>
                </a:path>
              </a:pathLst>
            </a:custGeom>
            <a:noFill/>
            <a:ln w="38100" cap="rnd">
              <a:solidFill>
                <a:srgbClr val="061937"/>
              </a:solidFill>
              <a:prstDash val="solid"/>
              <a:round/>
            </a:ln>
          </p:spPr>
          <p:txBody>
            <a:bodyPr rtlCol="0" anchor="ctr"/>
            <a:lstStyle/>
            <a:p>
              <a:endParaRPr lang="en-US" dirty="0"/>
            </a:p>
          </p:txBody>
        </p:sp>
      </p:grpSp>
      <p:grpSp>
        <p:nvGrpSpPr>
          <p:cNvPr id="62" name="Group 61">
            <a:extLst>
              <a:ext uri="{FF2B5EF4-FFF2-40B4-BE49-F238E27FC236}">
                <a16:creationId xmlns:a16="http://schemas.microsoft.com/office/drawing/2014/main" id="{65102083-EDC7-8973-8950-5A84DEA582C1}"/>
              </a:ext>
            </a:extLst>
          </p:cNvPr>
          <p:cNvGrpSpPr/>
          <p:nvPr/>
        </p:nvGrpSpPr>
        <p:grpSpPr>
          <a:xfrm>
            <a:off x="-3051661" y="4725319"/>
            <a:ext cx="1051560" cy="1063639"/>
            <a:chOff x="11486080" y="4165404"/>
            <a:chExt cx="1051560" cy="1063639"/>
          </a:xfrm>
        </p:grpSpPr>
        <p:grpSp>
          <p:nvGrpSpPr>
            <p:cNvPr id="8" name="Graphic 101" descr="people-man-13.svg">
              <a:extLst>
                <a:ext uri="{FF2B5EF4-FFF2-40B4-BE49-F238E27FC236}">
                  <a16:creationId xmlns:a16="http://schemas.microsoft.com/office/drawing/2014/main" id="{AC0B0398-24B1-C83C-B1C1-32ACDD3A0FE5}"/>
                </a:ext>
              </a:extLst>
            </p:cNvPr>
            <p:cNvGrpSpPr/>
            <p:nvPr/>
          </p:nvGrpSpPr>
          <p:grpSpPr>
            <a:xfrm>
              <a:off x="11486080" y="4543102"/>
              <a:ext cx="1051560" cy="685941"/>
              <a:chOff x="11712006" y="4951467"/>
              <a:chExt cx="1051560" cy="685941"/>
            </a:xfrm>
            <a:noFill/>
          </p:grpSpPr>
          <p:sp>
            <p:nvSpPr>
              <p:cNvPr id="10" name="Freeform 9">
                <a:extLst>
                  <a:ext uri="{FF2B5EF4-FFF2-40B4-BE49-F238E27FC236}">
                    <a16:creationId xmlns:a16="http://schemas.microsoft.com/office/drawing/2014/main" id="{EC07B1DC-1D68-B32E-93F4-BEA41692C76B}"/>
                  </a:ext>
                </a:extLst>
              </p:cNvPr>
              <p:cNvSpPr/>
              <p:nvPr/>
            </p:nvSpPr>
            <p:spPr>
              <a:xfrm>
                <a:off x="12420666" y="5345258"/>
                <a:ext cx="342900" cy="292150"/>
              </a:xfrm>
              <a:custGeom>
                <a:avLst/>
                <a:gdLst>
                  <a:gd name="connsiteX0" fmla="*/ 342900 w 342900"/>
                  <a:gd name="connsiteY0" fmla="*/ 292151 h 292150"/>
                  <a:gd name="connsiteX1" fmla="*/ 342900 w 342900"/>
                  <a:gd name="connsiteY1" fmla="*/ 246431 h 292150"/>
                  <a:gd name="connsiteX2" fmla="*/ 224028 w 342900"/>
                  <a:gd name="connsiteY2" fmla="*/ 75438 h 292150"/>
                  <a:gd name="connsiteX3" fmla="*/ 0 w 342900"/>
                  <a:gd name="connsiteY3" fmla="*/ 0 h 292150"/>
                </a:gdLst>
                <a:ahLst/>
                <a:cxnLst>
                  <a:cxn ang="0">
                    <a:pos x="connsiteX0" y="connsiteY0"/>
                  </a:cxn>
                  <a:cxn ang="0">
                    <a:pos x="connsiteX1" y="connsiteY1"/>
                  </a:cxn>
                  <a:cxn ang="0">
                    <a:pos x="connsiteX2" y="connsiteY2"/>
                  </a:cxn>
                  <a:cxn ang="0">
                    <a:pos x="connsiteX3" y="connsiteY3"/>
                  </a:cxn>
                </a:cxnLst>
                <a:rect l="l" t="t" r="r" b="b"/>
                <a:pathLst>
                  <a:path w="342900" h="292150">
                    <a:moveTo>
                      <a:pt x="342900" y="292151"/>
                    </a:moveTo>
                    <a:lnTo>
                      <a:pt x="342900" y="246431"/>
                    </a:lnTo>
                    <a:cubicBezTo>
                      <a:pt x="342900" y="170078"/>
                      <a:pt x="295351" y="101956"/>
                      <a:pt x="224028" y="75438"/>
                    </a:cubicBezTo>
                    <a:lnTo>
                      <a:pt x="0" y="0"/>
                    </a:lnTo>
                  </a:path>
                </a:pathLst>
              </a:custGeom>
              <a:noFill/>
              <a:ln w="38100" cap="rnd">
                <a:solidFill>
                  <a:srgbClr val="061937"/>
                </a:solidFill>
                <a:prstDash val="solid"/>
                <a:round/>
              </a:ln>
            </p:spPr>
            <p:txBody>
              <a:bodyPr rtlCol="0" anchor="ctr"/>
              <a:lstStyle/>
              <a:p>
                <a:endParaRPr lang="en-US"/>
              </a:p>
            </p:txBody>
          </p:sp>
          <p:sp>
            <p:nvSpPr>
              <p:cNvPr id="11" name="Freeform 10">
                <a:extLst>
                  <a:ext uri="{FF2B5EF4-FFF2-40B4-BE49-F238E27FC236}">
                    <a16:creationId xmlns:a16="http://schemas.microsoft.com/office/drawing/2014/main" id="{1ACBE580-904E-F143-3FD3-EB978A86ED5F}"/>
                  </a:ext>
                </a:extLst>
              </p:cNvPr>
              <p:cNvSpPr/>
              <p:nvPr/>
            </p:nvSpPr>
            <p:spPr>
              <a:xfrm>
                <a:off x="11712006" y="5345258"/>
                <a:ext cx="342900" cy="292150"/>
              </a:xfrm>
              <a:custGeom>
                <a:avLst/>
                <a:gdLst>
                  <a:gd name="connsiteX0" fmla="*/ 342900 w 342900"/>
                  <a:gd name="connsiteY0" fmla="*/ 0 h 292150"/>
                  <a:gd name="connsiteX1" fmla="*/ 118872 w 342900"/>
                  <a:gd name="connsiteY1" fmla="*/ 75438 h 292150"/>
                  <a:gd name="connsiteX2" fmla="*/ 0 w 342900"/>
                  <a:gd name="connsiteY2" fmla="*/ 246431 h 292150"/>
                  <a:gd name="connsiteX3" fmla="*/ 0 w 342900"/>
                  <a:gd name="connsiteY3" fmla="*/ 292151 h 292150"/>
                </a:gdLst>
                <a:ahLst/>
                <a:cxnLst>
                  <a:cxn ang="0">
                    <a:pos x="connsiteX0" y="connsiteY0"/>
                  </a:cxn>
                  <a:cxn ang="0">
                    <a:pos x="connsiteX1" y="connsiteY1"/>
                  </a:cxn>
                  <a:cxn ang="0">
                    <a:pos x="connsiteX2" y="connsiteY2"/>
                  </a:cxn>
                  <a:cxn ang="0">
                    <a:pos x="connsiteX3" y="connsiteY3"/>
                  </a:cxn>
                </a:cxnLst>
                <a:rect l="l" t="t" r="r" b="b"/>
                <a:pathLst>
                  <a:path w="342900" h="292150">
                    <a:moveTo>
                      <a:pt x="342900" y="0"/>
                    </a:moveTo>
                    <a:lnTo>
                      <a:pt x="118872" y="75438"/>
                    </a:lnTo>
                    <a:cubicBezTo>
                      <a:pt x="47549" y="101956"/>
                      <a:pt x="0" y="170536"/>
                      <a:pt x="0" y="246431"/>
                    </a:cubicBezTo>
                    <a:lnTo>
                      <a:pt x="0" y="292151"/>
                    </a:lnTo>
                  </a:path>
                </a:pathLst>
              </a:custGeom>
              <a:noFill/>
              <a:ln w="38100" cap="rnd">
                <a:solidFill>
                  <a:srgbClr val="061937"/>
                </a:solidFill>
                <a:prstDash val="solid"/>
                <a:round/>
              </a:ln>
            </p:spPr>
            <p:txBody>
              <a:bodyPr rtlCol="0" anchor="ctr"/>
              <a:lstStyle/>
              <a:p>
                <a:endParaRPr lang="en-US"/>
              </a:p>
            </p:txBody>
          </p:sp>
          <p:sp>
            <p:nvSpPr>
              <p:cNvPr id="13" name="Freeform 12">
                <a:extLst>
                  <a:ext uri="{FF2B5EF4-FFF2-40B4-BE49-F238E27FC236}">
                    <a16:creationId xmlns:a16="http://schemas.microsoft.com/office/drawing/2014/main" id="{1E713D68-3026-CE8B-84BE-B8DCBB34DBB4}"/>
                  </a:ext>
                </a:extLst>
              </p:cNvPr>
              <p:cNvSpPr/>
              <p:nvPr/>
            </p:nvSpPr>
            <p:spPr>
              <a:xfrm>
                <a:off x="12029759" y="5353030"/>
                <a:ext cx="70866" cy="283921"/>
              </a:xfrm>
              <a:custGeom>
                <a:avLst/>
                <a:gdLst>
                  <a:gd name="connsiteX0" fmla="*/ 70866 w 70866"/>
                  <a:gd name="connsiteY0" fmla="*/ 283921 h 283921"/>
                  <a:gd name="connsiteX1" fmla="*/ 0 w 70866"/>
                  <a:gd name="connsiteY1" fmla="*/ 0 h 283921"/>
                </a:gdLst>
                <a:ahLst/>
                <a:cxnLst>
                  <a:cxn ang="0">
                    <a:pos x="connsiteX0" y="connsiteY0"/>
                  </a:cxn>
                  <a:cxn ang="0">
                    <a:pos x="connsiteX1" y="connsiteY1"/>
                  </a:cxn>
                </a:cxnLst>
                <a:rect l="l" t="t" r="r" b="b"/>
                <a:pathLst>
                  <a:path w="70866" h="283921">
                    <a:moveTo>
                      <a:pt x="70866" y="283921"/>
                    </a:moveTo>
                    <a:lnTo>
                      <a:pt x="0" y="0"/>
                    </a:lnTo>
                  </a:path>
                </a:pathLst>
              </a:custGeom>
              <a:noFill/>
              <a:ln w="38100" cap="rnd">
                <a:solidFill>
                  <a:srgbClr val="061937"/>
                </a:solidFill>
                <a:prstDash val="solid"/>
                <a:round/>
              </a:ln>
            </p:spPr>
            <p:txBody>
              <a:bodyPr rtlCol="0" anchor="ctr"/>
              <a:lstStyle/>
              <a:p>
                <a:endParaRPr lang="en-US"/>
              </a:p>
            </p:txBody>
          </p:sp>
          <p:sp>
            <p:nvSpPr>
              <p:cNvPr id="14" name="Freeform 13">
                <a:extLst>
                  <a:ext uri="{FF2B5EF4-FFF2-40B4-BE49-F238E27FC236}">
                    <a16:creationId xmlns:a16="http://schemas.microsoft.com/office/drawing/2014/main" id="{F4CA1A45-7533-345B-DD9A-63B9A2B642E3}"/>
                  </a:ext>
                </a:extLst>
              </p:cNvPr>
              <p:cNvSpPr/>
              <p:nvPr/>
            </p:nvSpPr>
            <p:spPr>
              <a:xfrm>
                <a:off x="11879770" y="5383205"/>
                <a:ext cx="73529" cy="254203"/>
              </a:xfrm>
              <a:custGeom>
                <a:avLst/>
                <a:gdLst>
                  <a:gd name="connsiteX0" fmla="*/ 62207 w 73529"/>
                  <a:gd name="connsiteY0" fmla="*/ 0 h 254203"/>
                  <a:gd name="connsiteX1" fmla="*/ 2314 w 73529"/>
                  <a:gd name="connsiteY1" fmla="*/ 119786 h 254203"/>
                  <a:gd name="connsiteX2" fmla="*/ 12830 w 73529"/>
                  <a:gd name="connsiteY2" fmla="*/ 149962 h 254203"/>
                  <a:gd name="connsiteX3" fmla="*/ 60836 w 73529"/>
                  <a:gd name="connsiteY3" fmla="*/ 173736 h 254203"/>
                  <a:gd name="connsiteX4" fmla="*/ 72723 w 73529"/>
                  <a:gd name="connsiteY4" fmla="*/ 188366 h 254203"/>
                  <a:gd name="connsiteX5" fmla="*/ 69522 w 73529"/>
                  <a:gd name="connsiteY5" fmla="*/ 207112 h 254203"/>
                  <a:gd name="connsiteX6" fmla="*/ 37976 w 73529"/>
                  <a:gd name="connsiteY6" fmla="*/ 254203 h 2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529" h="254203">
                    <a:moveTo>
                      <a:pt x="62207" y="0"/>
                    </a:moveTo>
                    <a:lnTo>
                      <a:pt x="2314" y="119786"/>
                    </a:lnTo>
                    <a:cubicBezTo>
                      <a:pt x="-3172" y="130759"/>
                      <a:pt x="1400" y="144475"/>
                      <a:pt x="12830" y="149962"/>
                    </a:cubicBezTo>
                    <a:lnTo>
                      <a:pt x="60836" y="173736"/>
                    </a:lnTo>
                    <a:cubicBezTo>
                      <a:pt x="66779" y="176479"/>
                      <a:pt x="70894" y="181966"/>
                      <a:pt x="72723" y="188366"/>
                    </a:cubicBezTo>
                    <a:cubicBezTo>
                      <a:pt x="74552" y="194767"/>
                      <a:pt x="73180" y="201625"/>
                      <a:pt x="69522" y="207112"/>
                    </a:cubicBezTo>
                    <a:lnTo>
                      <a:pt x="37976" y="254203"/>
                    </a:lnTo>
                  </a:path>
                </a:pathLst>
              </a:custGeom>
              <a:noFill/>
              <a:ln w="38100" cap="rnd">
                <a:solidFill>
                  <a:srgbClr val="061937"/>
                </a:solidFill>
                <a:prstDash val="solid"/>
                <a:round/>
              </a:ln>
            </p:spPr>
            <p:txBody>
              <a:bodyPr rtlCol="0" anchor="ctr"/>
              <a:lstStyle/>
              <a:p>
                <a:endParaRPr lang="en-US"/>
              </a:p>
            </p:txBody>
          </p:sp>
          <p:sp>
            <p:nvSpPr>
              <p:cNvPr id="15" name="Freeform 14">
                <a:extLst>
                  <a:ext uri="{FF2B5EF4-FFF2-40B4-BE49-F238E27FC236}">
                    <a16:creationId xmlns:a16="http://schemas.microsoft.com/office/drawing/2014/main" id="{C229F549-6F6A-5A9B-7926-460FF3B83A38}"/>
                  </a:ext>
                </a:extLst>
              </p:cNvPr>
              <p:cNvSpPr/>
              <p:nvPr/>
            </p:nvSpPr>
            <p:spPr>
              <a:xfrm>
                <a:off x="12522729" y="5383205"/>
                <a:ext cx="73082" cy="254203"/>
              </a:xfrm>
              <a:custGeom>
                <a:avLst/>
                <a:gdLst>
                  <a:gd name="connsiteX0" fmla="*/ 10865 w 73082"/>
                  <a:gd name="connsiteY0" fmla="*/ 0 h 254203"/>
                  <a:gd name="connsiteX1" fmla="*/ 70758 w 73082"/>
                  <a:gd name="connsiteY1" fmla="*/ 119786 h 254203"/>
                  <a:gd name="connsiteX2" fmla="*/ 60700 w 73082"/>
                  <a:gd name="connsiteY2" fmla="*/ 150419 h 254203"/>
                  <a:gd name="connsiteX3" fmla="*/ 12694 w 73082"/>
                  <a:gd name="connsiteY3" fmla="*/ 174193 h 254203"/>
                  <a:gd name="connsiteX4" fmla="*/ 807 w 73082"/>
                  <a:gd name="connsiteY4" fmla="*/ 188824 h 254203"/>
                  <a:gd name="connsiteX5" fmla="*/ 4007 w 73082"/>
                  <a:gd name="connsiteY5" fmla="*/ 207569 h 254203"/>
                  <a:gd name="connsiteX6" fmla="*/ 35097 w 73082"/>
                  <a:gd name="connsiteY6" fmla="*/ 254203 h 254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082" h="254203">
                    <a:moveTo>
                      <a:pt x="10865" y="0"/>
                    </a:moveTo>
                    <a:lnTo>
                      <a:pt x="70758" y="119786"/>
                    </a:lnTo>
                    <a:cubicBezTo>
                      <a:pt x="76245" y="131216"/>
                      <a:pt x="71673" y="144932"/>
                      <a:pt x="60700" y="150419"/>
                    </a:cubicBezTo>
                    <a:lnTo>
                      <a:pt x="12694" y="174193"/>
                    </a:lnTo>
                    <a:cubicBezTo>
                      <a:pt x="6750" y="176936"/>
                      <a:pt x="2635" y="182423"/>
                      <a:pt x="807" y="188824"/>
                    </a:cubicBezTo>
                    <a:cubicBezTo>
                      <a:pt x="-1022" y="195224"/>
                      <a:pt x="349" y="202082"/>
                      <a:pt x="4007" y="207569"/>
                    </a:cubicBezTo>
                    <a:lnTo>
                      <a:pt x="35097" y="254203"/>
                    </a:lnTo>
                  </a:path>
                </a:pathLst>
              </a:custGeom>
              <a:noFill/>
              <a:ln w="38100" cap="rnd">
                <a:solidFill>
                  <a:srgbClr val="061937"/>
                </a:solidFill>
                <a:prstDash val="solid"/>
                <a:round/>
              </a:ln>
            </p:spPr>
            <p:txBody>
              <a:bodyPr rtlCol="0" anchor="ctr"/>
              <a:lstStyle/>
              <a:p>
                <a:endParaRPr lang="en-US"/>
              </a:p>
            </p:txBody>
          </p:sp>
          <p:sp>
            <p:nvSpPr>
              <p:cNvPr id="16" name="Freeform 15">
                <a:extLst>
                  <a:ext uri="{FF2B5EF4-FFF2-40B4-BE49-F238E27FC236}">
                    <a16:creationId xmlns:a16="http://schemas.microsoft.com/office/drawing/2014/main" id="{C223AE03-6897-3BD3-D0FF-A49E224723E6}"/>
                  </a:ext>
                </a:extLst>
              </p:cNvPr>
              <p:cNvSpPr/>
              <p:nvPr/>
            </p:nvSpPr>
            <p:spPr>
              <a:xfrm>
                <a:off x="12374946" y="5353030"/>
                <a:ext cx="70865" cy="283921"/>
              </a:xfrm>
              <a:custGeom>
                <a:avLst/>
                <a:gdLst>
                  <a:gd name="connsiteX0" fmla="*/ 0 w 70865"/>
                  <a:gd name="connsiteY0" fmla="*/ 283921 h 283921"/>
                  <a:gd name="connsiteX1" fmla="*/ 70866 w 70865"/>
                  <a:gd name="connsiteY1" fmla="*/ 0 h 283921"/>
                </a:gdLst>
                <a:ahLst/>
                <a:cxnLst>
                  <a:cxn ang="0">
                    <a:pos x="connsiteX0" y="connsiteY0"/>
                  </a:cxn>
                  <a:cxn ang="0">
                    <a:pos x="connsiteX1" y="connsiteY1"/>
                  </a:cxn>
                </a:cxnLst>
                <a:rect l="l" t="t" r="r" b="b"/>
                <a:pathLst>
                  <a:path w="70865" h="283921">
                    <a:moveTo>
                      <a:pt x="0" y="283921"/>
                    </a:moveTo>
                    <a:lnTo>
                      <a:pt x="70866" y="0"/>
                    </a:lnTo>
                  </a:path>
                </a:pathLst>
              </a:custGeom>
              <a:noFill/>
              <a:ln w="38100" cap="rnd">
                <a:solidFill>
                  <a:srgbClr val="061937"/>
                </a:solidFill>
                <a:prstDash val="solid"/>
                <a:round/>
              </a:ln>
            </p:spPr>
            <p:txBody>
              <a:bodyPr rtlCol="0" anchor="ctr"/>
              <a:lstStyle/>
              <a:p>
                <a:endParaRPr lang="en-US"/>
              </a:p>
            </p:txBody>
          </p:sp>
          <p:sp>
            <p:nvSpPr>
              <p:cNvPr id="22" name="Freeform 21">
                <a:extLst>
                  <a:ext uri="{FF2B5EF4-FFF2-40B4-BE49-F238E27FC236}">
                    <a16:creationId xmlns:a16="http://schemas.microsoft.com/office/drawing/2014/main" id="{23E91086-2825-0B49-E9F9-D83BD16A92B0}"/>
                  </a:ext>
                </a:extLst>
              </p:cNvPr>
              <p:cNvSpPr/>
              <p:nvPr/>
            </p:nvSpPr>
            <p:spPr>
              <a:xfrm>
                <a:off x="12168291" y="5408809"/>
                <a:ext cx="137160" cy="68580"/>
              </a:xfrm>
              <a:custGeom>
                <a:avLst/>
                <a:gdLst>
                  <a:gd name="connsiteX0" fmla="*/ 137160 w 137160"/>
                  <a:gd name="connsiteY0" fmla="*/ 0 h 68580"/>
                  <a:gd name="connsiteX1" fmla="*/ 68580 w 137160"/>
                  <a:gd name="connsiteY1" fmla="*/ 68580 h 68580"/>
                  <a:gd name="connsiteX2" fmla="*/ 0 w 137160"/>
                  <a:gd name="connsiteY2" fmla="*/ 0 h 68580"/>
                </a:gdLst>
                <a:ahLst/>
                <a:cxnLst>
                  <a:cxn ang="0">
                    <a:pos x="connsiteX0" y="connsiteY0"/>
                  </a:cxn>
                  <a:cxn ang="0">
                    <a:pos x="connsiteX1" y="connsiteY1"/>
                  </a:cxn>
                  <a:cxn ang="0">
                    <a:pos x="connsiteX2" y="connsiteY2"/>
                  </a:cxn>
                </a:cxnLst>
                <a:rect l="l" t="t" r="r" b="b"/>
                <a:pathLst>
                  <a:path w="137160" h="68580">
                    <a:moveTo>
                      <a:pt x="137160" y="0"/>
                    </a:moveTo>
                    <a:cubicBezTo>
                      <a:pt x="137160" y="37948"/>
                      <a:pt x="106528" y="68580"/>
                      <a:pt x="68580" y="68580"/>
                    </a:cubicBezTo>
                    <a:cubicBezTo>
                      <a:pt x="30632" y="68580"/>
                      <a:pt x="0" y="37948"/>
                      <a:pt x="0" y="0"/>
                    </a:cubicBezTo>
                  </a:path>
                </a:pathLst>
              </a:custGeom>
              <a:noFill/>
              <a:ln w="38100" cap="rnd">
                <a:solidFill>
                  <a:srgbClr val="061937"/>
                </a:solidFill>
                <a:prstDash val="solid"/>
                <a:round/>
              </a:ln>
            </p:spPr>
            <p:txBody>
              <a:bodyPr rtlCol="0" anchor="ctr"/>
              <a:lstStyle/>
              <a:p>
                <a:endParaRPr lang="en-US"/>
              </a:p>
            </p:txBody>
          </p:sp>
          <p:sp>
            <p:nvSpPr>
              <p:cNvPr id="26" name="Freeform 25">
                <a:extLst>
                  <a:ext uri="{FF2B5EF4-FFF2-40B4-BE49-F238E27FC236}">
                    <a16:creationId xmlns:a16="http://schemas.microsoft.com/office/drawing/2014/main" id="{79A54916-673C-628F-7442-5B9F319F919D}"/>
                  </a:ext>
                </a:extLst>
              </p:cNvPr>
              <p:cNvSpPr/>
              <p:nvPr/>
            </p:nvSpPr>
            <p:spPr>
              <a:xfrm>
                <a:off x="12169206" y="5474188"/>
                <a:ext cx="46634" cy="163220"/>
              </a:xfrm>
              <a:custGeom>
                <a:avLst/>
                <a:gdLst>
                  <a:gd name="connsiteX0" fmla="*/ 0 w 46634"/>
                  <a:gd name="connsiteY0" fmla="*/ 163220 h 163220"/>
                  <a:gd name="connsiteX1" fmla="*/ 46634 w 46634"/>
                  <a:gd name="connsiteY1" fmla="*/ 0 h 163220"/>
                </a:gdLst>
                <a:ahLst/>
                <a:cxnLst>
                  <a:cxn ang="0">
                    <a:pos x="connsiteX0" y="connsiteY0"/>
                  </a:cxn>
                  <a:cxn ang="0">
                    <a:pos x="connsiteX1" y="connsiteY1"/>
                  </a:cxn>
                </a:cxnLst>
                <a:rect l="l" t="t" r="r" b="b"/>
                <a:pathLst>
                  <a:path w="46634" h="163220">
                    <a:moveTo>
                      <a:pt x="0" y="163220"/>
                    </a:moveTo>
                    <a:lnTo>
                      <a:pt x="46634" y="0"/>
                    </a:lnTo>
                  </a:path>
                </a:pathLst>
              </a:custGeom>
              <a:noFill/>
              <a:ln w="38100" cap="rnd">
                <a:solidFill>
                  <a:srgbClr val="061937"/>
                </a:solidFill>
                <a:prstDash val="solid"/>
                <a:round/>
              </a:ln>
            </p:spPr>
            <p:txBody>
              <a:bodyPr rtlCol="0" anchor="ctr"/>
              <a:lstStyle/>
              <a:p>
                <a:endParaRPr lang="en-US"/>
              </a:p>
            </p:txBody>
          </p:sp>
          <p:sp>
            <p:nvSpPr>
              <p:cNvPr id="33" name="Freeform 32">
                <a:extLst>
                  <a:ext uri="{FF2B5EF4-FFF2-40B4-BE49-F238E27FC236}">
                    <a16:creationId xmlns:a16="http://schemas.microsoft.com/office/drawing/2014/main" id="{32294FA3-2F2D-1D0C-FFDC-02B2E9700EF0}"/>
                  </a:ext>
                </a:extLst>
              </p:cNvPr>
              <p:cNvSpPr/>
              <p:nvPr/>
            </p:nvSpPr>
            <p:spPr>
              <a:xfrm>
                <a:off x="12259731" y="5473731"/>
                <a:ext cx="46634" cy="163677"/>
              </a:xfrm>
              <a:custGeom>
                <a:avLst/>
                <a:gdLst>
                  <a:gd name="connsiteX0" fmla="*/ 46634 w 46634"/>
                  <a:gd name="connsiteY0" fmla="*/ 163678 h 163677"/>
                  <a:gd name="connsiteX1" fmla="*/ 0 w 46634"/>
                  <a:gd name="connsiteY1" fmla="*/ 0 h 163677"/>
                </a:gdLst>
                <a:ahLst/>
                <a:cxnLst>
                  <a:cxn ang="0">
                    <a:pos x="connsiteX0" y="connsiteY0"/>
                  </a:cxn>
                  <a:cxn ang="0">
                    <a:pos x="connsiteX1" y="connsiteY1"/>
                  </a:cxn>
                </a:cxnLst>
                <a:rect l="l" t="t" r="r" b="b"/>
                <a:pathLst>
                  <a:path w="46634" h="163677">
                    <a:moveTo>
                      <a:pt x="46634" y="163678"/>
                    </a:moveTo>
                    <a:lnTo>
                      <a:pt x="0" y="0"/>
                    </a:lnTo>
                  </a:path>
                </a:pathLst>
              </a:custGeom>
              <a:noFill/>
              <a:ln w="38100" cap="rnd">
                <a:solidFill>
                  <a:srgbClr val="061937"/>
                </a:solidFill>
                <a:prstDash val="solid"/>
                <a:round/>
              </a:ln>
            </p:spPr>
            <p:txBody>
              <a:bodyPr rtlCol="0" anchor="ctr"/>
              <a:lstStyle/>
              <a:p>
                <a:endParaRPr lang="en-US"/>
              </a:p>
            </p:txBody>
          </p:sp>
          <p:sp>
            <p:nvSpPr>
              <p:cNvPr id="36" name="Freeform 35">
                <a:extLst>
                  <a:ext uri="{FF2B5EF4-FFF2-40B4-BE49-F238E27FC236}">
                    <a16:creationId xmlns:a16="http://schemas.microsoft.com/office/drawing/2014/main" id="{2EE038F9-3798-2038-C233-DAD2F91B87E2}"/>
                  </a:ext>
                </a:extLst>
              </p:cNvPr>
              <p:cNvSpPr/>
              <p:nvPr/>
            </p:nvSpPr>
            <p:spPr>
              <a:xfrm>
                <a:off x="12169206" y="5157349"/>
                <a:ext cx="137160" cy="27432"/>
              </a:xfrm>
              <a:custGeom>
                <a:avLst/>
                <a:gdLst>
                  <a:gd name="connsiteX0" fmla="*/ 0 w 137160"/>
                  <a:gd name="connsiteY0" fmla="*/ 0 h 27432"/>
                  <a:gd name="connsiteX1" fmla="*/ 137160 w 137160"/>
                  <a:gd name="connsiteY1" fmla="*/ 0 h 27432"/>
                </a:gdLst>
                <a:ahLst/>
                <a:cxnLst>
                  <a:cxn ang="0">
                    <a:pos x="connsiteX0" y="connsiteY0"/>
                  </a:cxn>
                  <a:cxn ang="0">
                    <a:pos x="connsiteX1" y="connsiteY1"/>
                  </a:cxn>
                </a:cxnLst>
                <a:rect l="l" t="t" r="r" b="b"/>
                <a:pathLst>
                  <a:path w="137160" h="27432">
                    <a:moveTo>
                      <a:pt x="0" y="0"/>
                    </a:moveTo>
                    <a:cubicBezTo>
                      <a:pt x="38405" y="36576"/>
                      <a:pt x="98755" y="36576"/>
                      <a:pt x="137160" y="0"/>
                    </a:cubicBezTo>
                  </a:path>
                </a:pathLst>
              </a:custGeom>
              <a:noFill/>
              <a:ln w="38100" cap="rnd">
                <a:solidFill>
                  <a:srgbClr val="061937"/>
                </a:solidFill>
                <a:prstDash val="solid"/>
                <a:round/>
              </a:ln>
            </p:spPr>
            <p:txBody>
              <a:bodyPr rtlCol="0" anchor="ctr"/>
              <a:lstStyle/>
              <a:p>
                <a:endParaRPr lang="en-US"/>
              </a:p>
            </p:txBody>
          </p:sp>
          <p:sp>
            <p:nvSpPr>
              <p:cNvPr id="37" name="Freeform 36">
                <a:extLst>
                  <a:ext uri="{FF2B5EF4-FFF2-40B4-BE49-F238E27FC236}">
                    <a16:creationId xmlns:a16="http://schemas.microsoft.com/office/drawing/2014/main" id="{C17237F2-7E5D-E110-2461-5C6FCECB21C7}"/>
                  </a:ext>
                </a:extLst>
              </p:cNvPr>
              <p:cNvSpPr/>
              <p:nvPr/>
            </p:nvSpPr>
            <p:spPr>
              <a:xfrm>
                <a:off x="12100626" y="4951467"/>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456"/>
                      <a:pt x="0" y="23001"/>
                    </a:cubicBezTo>
                  </a:path>
                </a:pathLst>
              </a:custGeom>
              <a:noFill/>
              <a:ln w="38100" cap="rnd">
                <a:solidFill>
                  <a:srgbClr val="061937"/>
                </a:solidFill>
                <a:prstDash val="solid"/>
                <a:round/>
              </a:ln>
            </p:spPr>
            <p:txBody>
              <a:bodyPr rtlCol="0" anchor="ctr"/>
              <a:lstStyle/>
              <a:p>
                <a:endParaRPr lang="en-US"/>
              </a:p>
            </p:txBody>
          </p:sp>
          <p:sp>
            <p:nvSpPr>
              <p:cNvPr id="38" name="Freeform 37">
                <a:extLst>
                  <a:ext uri="{FF2B5EF4-FFF2-40B4-BE49-F238E27FC236}">
                    <a16:creationId xmlns:a16="http://schemas.microsoft.com/office/drawing/2014/main" id="{662DA962-32BC-C715-FAD7-51D3CB446454}"/>
                  </a:ext>
                </a:extLst>
              </p:cNvPr>
              <p:cNvSpPr/>
              <p:nvPr/>
            </p:nvSpPr>
            <p:spPr>
              <a:xfrm>
                <a:off x="12283506" y="4951467"/>
                <a:ext cx="91440" cy="23001"/>
              </a:xfrm>
              <a:custGeom>
                <a:avLst/>
                <a:gdLst>
                  <a:gd name="connsiteX0" fmla="*/ 91440 w 91440"/>
                  <a:gd name="connsiteY0" fmla="*/ 23001 h 23001"/>
                  <a:gd name="connsiteX1" fmla="*/ 45720 w 91440"/>
                  <a:gd name="connsiteY1" fmla="*/ 141 h 23001"/>
                  <a:gd name="connsiteX2" fmla="*/ 0 w 91440"/>
                  <a:gd name="connsiteY2" fmla="*/ 23001 h 23001"/>
                </a:gdLst>
                <a:ahLst/>
                <a:cxnLst>
                  <a:cxn ang="0">
                    <a:pos x="connsiteX0" y="connsiteY0"/>
                  </a:cxn>
                  <a:cxn ang="0">
                    <a:pos x="connsiteX1" y="connsiteY1"/>
                  </a:cxn>
                  <a:cxn ang="0">
                    <a:pos x="connsiteX2" y="connsiteY2"/>
                  </a:cxn>
                </a:cxnLst>
                <a:rect l="l" t="t" r="r" b="b"/>
                <a:pathLst>
                  <a:path w="91440" h="23001">
                    <a:moveTo>
                      <a:pt x="91440" y="23001"/>
                    </a:moveTo>
                    <a:cubicBezTo>
                      <a:pt x="81382" y="7456"/>
                      <a:pt x="64008" y="-1230"/>
                      <a:pt x="45720" y="141"/>
                    </a:cubicBezTo>
                    <a:cubicBezTo>
                      <a:pt x="27432" y="-1230"/>
                      <a:pt x="10058" y="7456"/>
                      <a:pt x="0" y="23001"/>
                    </a:cubicBezTo>
                  </a:path>
                </a:pathLst>
              </a:custGeom>
              <a:noFill/>
              <a:ln w="38100" cap="rnd">
                <a:solidFill>
                  <a:srgbClr val="061937"/>
                </a:solidFill>
                <a:prstDash val="solid"/>
                <a:round/>
              </a:ln>
            </p:spPr>
            <p:txBody>
              <a:bodyPr rtlCol="0" anchor="ctr"/>
              <a:lstStyle/>
              <a:p>
                <a:endParaRPr lang="en-US"/>
              </a:p>
            </p:txBody>
          </p:sp>
        </p:grpSp>
        <p:sp>
          <p:nvSpPr>
            <p:cNvPr id="39" name="Freeform 38">
              <a:extLst>
                <a:ext uri="{FF2B5EF4-FFF2-40B4-BE49-F238E27FC236}">
                  <a16:creationId xmlns:a16="http://schemas.microsoft.com/office/drawing/2014/main" id="{4ED054FA-51F5-5A77-BF2B-034F200532EB}"/>
                </a:ext>
              </a:extLst>
            </p:cNvPr>
            <p:cNvSpPr/>
            <p:nvPr/>
          </p:nvSpPr>
          <p:spPr>
            <a:xfrm>
              <a:off x="11715748" y="4165404"/>
              <a:ext cx="566339" cy="365760"/>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71689 w 596006"/>
                <a:gd name="connsiteY0" fmla="*/ 532181 h 536467"/>
                <a:gd name="connsiteX1" fmla="*/ 524317 w 596006"/>
                <a:gd name="connsiteY1" fmla="*/ 532181 h 536467"/>
                <a:gd name="connsiteX2" fmla="*/ 550378 w 596006"/>
                <a:gd name="connsiteY2" fmla="*/ 497891 h 536467"/>
                <a:gd name="connsiteX3" fmla="*/ 572323 w 596006"/>
                <a:gd name="connsiteY3" fmla="*/ 365760 h 536467"/>
                <a:gd name="connsiteX4" fmla="*/ 298003 w 596006"/>
                <a:gd name="connsiteY4" fmla="*/ 0 h 536467"/>
                <a:gd name="connsiteX5" fmla="*/ 23683 w 596006"/>
                <a:gd name="connsiteY5" fmla="*/ 365760 h 536467"/>
                <a:gd name="connsiteX6" fmla="*/ 45629 w 596006"/>
                <a:gd name="connsiteY6" fmla="*/ 497891 h 536467"/>
                <a:gd name="connsiteX7" fmla="*/ 71689 w 596006"/>
                <a:gd name="connsiteY7" fmla="*/ 532181 h 536467"/>
                <a:gd name="connsiteX0" fmla="*/ 550378 w 641818"/>
                <a:gd name="connsiteY0" fmla="*/ 497891 h 589331"/>
                <a:gd name="connsiteX1" fmla="*/ 572323 w 641818"/>
                <a:gd name="connsiteY1" fmla="*/ 365760 h 589331"/>
                <a:gd name="connsiteX2" fmla="*/ 298003 w 641818"/>
                <a:gd name="connsiteY2" fmla="*/ 0 h 589331"/>
                <a:gd name="connsiteX3" fmla="*/ 23683 w 641818"/>
                <a:gd name="connsiteY3" fmla="*/ 365760 h 589331"/>
                <a:gd name="connsiteX4" fmla="*/ 45629 w 641818"/>
                <a:gd name="connsiteY4" fmla="*/ 497891 h 589331"/>
                <a:gd name="connsiteX5" fmla="*/ 71689 w 641818"/>
                <a:gd name="connsiteY5" fmla="*/ 532181 h 589331"/>
                <a:gd name="connsiteX6" fmla="*/ 524317 w 641818"/>
                <a:gd name="connsiteY6" fmla="*/ 532181 h 589331"/>
                <a:gd name="connsiteX7" fmla="*/ 641818 w 641818"/>
                <a:gd name="connsiteY7" fmla="*/ 589331 h 589331"/>
                <a:gd name="connsiteX0" fmla="*/ 550378 w 596006"/>
                <a:gd name="connsiteY0" fmla="*/ 497891 h 536467"/>
                <a:gd name="connsiteX1" fmla="*/ 572323 w 596006"/>
                <a:gd name="connsiteY1" fmla="*/ 365760 h 536467"/>
                <a:gd name="connsiteX2" fmla="*/ 298003 w 596006"/>
                <a:gd name="connsiteY2" fmla="*/ 0 h 536467"/>
                <a:gd name="connsiteX3" fmla="*/ 23683 w 596006"/>
                <a:gd name="connsiteY3" fmla="*/ 365760 h 536467"/>
                <a:gd name="connsiteX4" fmla="*/ 45629 w 596006"/>
                <a:gd name="connsiteY4" fmla="*/ 497891 h 536467"/>
                <a:gd name="connsiteX5" fmla="*/ 71689 w 596006"/>
                <a:gd name="connsiteY5" fmla="*/ 532181 h 536467"/>
                <a:gd name="connsiteX6" fmla="*/ 524317 w 596006"/>
                <a:gd name="connsiteY6" fmla="*/ 532181 h 536467"/>
                <a:gd name="connsiteX0" fmla="*/ 572323 w 581172"/>
                <a:gd name="connsiteY0" fmla="*/ 365760 h 536467"/>
                <a:gd name="connsiteX1" fmla="*/ 298003 w 581172"/>
                <a:gd name="connsiteY1" fmla="*/ 0 h 536467"/>
                <a:gd name="connsiteX2" fmla="*/ 23683 w 581172"/>
                <a:gd name="connsiteY2" fmla="*/ 365760 h 536467"/>
                <a:gd name="connsiteX3" fmla="*/ 45629 w 581172"/>
                <a:gd name="connsiteY3" fmla="*/ 497891 h 536467"/>
                <a:gd name="connsiteX4" fmla="*/ 71689 w 581172"/>
                <a:gd name="connsiteY4" fmla="*/ 532181 h 536467"/>
                <a:gd name="connsiteX5" fmla="*/ 524317 w 581172"/>
                <a:gd name="connsiteY5" fmla="*/ 532181 h 536467"/>
                <a:gd name="connsiteX0" fmla="*/ 572323 w 581172"/>
                <a:gd name="connsiteY0" fmla="*/ 365760 h 532181"/>
                <a:gd name="connsiteX1" fmla="*/ 298003 w 581172"/>
                <a:gd name="connsiteY1" fmla="*/ 0 h 532181"/>
                <a:gd name="connsiteX2" fmla="*/ 23683 w 581172"/>
                <a:gd name="connsiteY2" fmla="*/ 365760 h 532181"/>
                <a:gd name="connsiteX3" fmla="*/ 45629 w 581172"/>
                <a:gd name="connsiteY3" fmla="*/ 497891 h 532181"/>
                <a:gd name="connsiteX4" fmla="*/ 71689 w 581172"/>
                <a:gd name="connsiteY4" fmla="*/ 532181 h 532181"/>
                <a:gd name="connsiteX0" fmla="*/ 572323 w 581172"/>
                <a:gd name="connsiteY0" fmla="*/ 365760 h 497891"/>
                <a:gd name="connsiteX1" fmla="*/ 298003 w 581172"/>
                <a:gd name="connsiteY1" fmla="*/ 0 h 497891"/>
                <a:gd name="connsiteX2" fmla="*/ 23683 w 581172"/>
                <a:gd name="connsiteY2" fmla="*/ 365760 h 497891"/>
                <a:gd name="connsiteX3" fmla="*/ 45629 w 581172"/>
                <a:gd name="connsiteY3" fmla="*/ 497891 h 497891"/>
                <a:gd name="connsiteX0" fmla="*/ 557490 w 566339"/>
                <a:gd name="connsiteY0" fmla="*/ 365760 h 365760"/>
                <a:gd name="connsiteX1" fmla="*/ 283170 w 566339"/>
                <a:gd name="connsiteY1" fmla="*/ 0 h 365760"/>
                <a:gd name="connsiteX2" fmla="*/ 8850 w 566339"/>
                <a:gd name="connsiteY2" fmla="*/ 365760 h 365760"/>
              </a:gdLst>
              <a:ahLst/>
              <a:cxnLst>
                <a:cxn ang="0">
                  <a:pos x="connsiteX0" y="connsiteY0"/>
                </a:cxn>
                <a:cxn ang="0">
                  <a:pos x="connsiteX1" y="connsiteY1"/>
                </a:cxn>
                <a:cxn ang="0">
                  <a:pos x="connsiteX2" y="connsiteY2"/>
                </a:cxn>
              </a:cxnLst>
              <a:rect l="l" t="t" r="r" b="b"/>
              <a:pathLst>
                <a:path w="566339" h="365760">
                  <a:moveTo>
                    <a:pt x="557490" y="365760"/>
                  </a:moveTo>
                  <a:cubicBezTo>
                    <a:pt x="580350" y="229057"/>
                    <a:pt x="580350" y="0"/>
                    <a:pt x="283170" y="0"/>
                  </a:cubicBezTo>
                  <a:cubicBezTo>
                    <a:pt x="-14010" y="0"/>
                    <a:pt x="-14010" y="229057"/>
                    <a:pt x="8850" y="365760"/>
                  </a:cubicBezTo>
                </a:path>
              </a:pathLst>
            </a:custGeom>
            <a:noFill/>
            <a:ln w="38100" cap="rnd">
              <a:solidFill>
                <a:srgbClr val="0086EB"/>
              </a:solidFill>
              <a:prstDash val="solid"/>
              <a:round/>
            </a:ln>
          </p:spPr>
          <p:txBody>
            <a:bodyPr rtlCol="0" anchor="ctr"/>
            <a:lstStyle/>
            <a:p>
              <a:endParaRPr lang="en-US" dirty="0"/>
            </a:p>
          </p:txBody>
        </p:sp>
        <p:sp>
          <p:nvSpPr>
            <p:cNvPr id="40" name="Freeform 39">
              <a:extLst>
                <a:ext uri="{FF2B5EF4-FFF2-40B4-BE49-F238E27FC236}">
                  <a16:creationId xmlns:a16="http://schemas.microsoft.com/office/drawing/2014/main" id="{4A8D5E07-4832-BF73-29FC-7CC7C7EEF058}"/>
                </a:ext>
              </a:extLst>
            </p:cNvPr>
            <p:cNvSpPr/>
            <p:nvPr/>
          </p:nvSpPr>
          <p:spPr>
            <a:xfrm>
              <a:off x="11724531" y="4361213"/>
              <a:ext cx="557556" cy="131673"/>
            </a:xfrm>
            <a:custGeom>
              <a:avLst/>
              <a:gdLst>
                <a:gd name="connsiteX0" fmla="*/ 0 w 564184"/>
                <a:gd name="connsiteY0" fmla="*/ 131674 h 131673"/>
                <a:gd name="connsiteX1" fmla="*/ 164135 w 564184"/>
                <a:gd name="connsiteY1" fmla="*/ 0 h 131673"/>
                <a:gd name="connsiteX2" fmla="*/ 442112 w 564184"/>
                <a:gd name="connsiteY2" fmla="*/ 117500 h 131673"/>
                <a:gd name="connsiteX3" fmla="*/ 564185 w 564184"/>
                <a:gd name="connsiteY3" fmla="*/ 97841 h 131673"/>
              </a:gdLst>
              <a:ahLst/>
              <a:cxnLst>
                <a:cxn ang="0">
                  <a:pos x="connsiteX0" y="connsiteY0"/>
                </a:cxn>
                <a:cxn ang="0">
                  <a:pos x="connsiteX1" y="connsiteY1"/>
                </a:cxn>
                <a:cxn ang="0">
                  <a:pos x="connsiteX2" y="connsiteY2"/>
                </a:cxn>
                <a:cxn ang="0">
                  <a:pos x="connsiteX3" y="connsiteY3"/>
                </a:cxn>
              </a:cxnLst>
              <a:rect l="l" t="t" r="r" b="b"/>
              <a:pathLst>
                <a:path w="564184" h="131673">
                  <a:moveTo>
                    <a:pt x="0" y="131674"/>
                  </a:moveTo>
                  <a:cubicBezTo>
                    <a:pt x="65837" y="103327"/>
                    <a:pt x="122530" y="58064"/>
                    <a:pt x="164135" y="0"/>
                  </a:cubicBezTo>
                  <a:cubicBezTo>
                    <a:pt x="236830" y="74981"/>
                    <a:pt x="337414" y="117500"/>
                    <a:pt x="442112" y="117500"/>
                  </a:cubicBezTo>
                  <a:cubicBezTo>
                    <a:pt x="483718" y="117500"/>
                    <a:pt x="524866" y="110642"/>
                    <a:pt x="564185" y="97841"/>
                  </a:cubicBezTo>
                </a:path>
              </a:pathLst>
            </a:custGeom>
            <a:noFill/>
            <a:ln w="38100" cap="rnd">
              <a:solidFill>
                <a:srgbClr val="0086EB"/>
              </a:solidFill>
              <a:prstDash val="solid"/>
              <a:round/>
            </a:ln>
          </p:spPr>
          <p:txBody>
            <a:bodyPr rtlCol="0" anchor="ctr"/>
            <a:lstStyle/>
            <a:p>
              <a:endParaRPr lang="en-US" dirty="0"/>
            </a:p>
          </p:txBody>
        </p:sp>
        <p:sp>
          <p:nvSpPr>
            <p:cNvPr id="54" name="Freeform 53">
              <a:extLst>
                <a:ext uri="{FF2B5EF4-FFF2-40B4-BE49-F238E27FC236}">
                  <a16:creationId xmlns:a16="http://schemas.microsoft.com/office/drawing/2014/main" id="{351E6931-6D81-B3D2-0F78-AA46B2FB4D7D}"/>
                </a:ext>
              </a:extLst>
            </p:cNvPr>
            <p:cNvSpPr/>
            <p:nvPr/>
          </p:nvSpPr>
          <p:spPr>
            <a:xfrm>
              <a:off x="11705306" y="4556853"/>
              <a:ext cx="596006" cy="366217"/>
            </a:xfrm>
            <a:custGeom>
              <a:avLst/>
              <a:gdLst>
                <a:gd name="connsiteX0" fmla="*/ 298003 w 596006"/>
                <a:gd name="connsiteY0" fmla="*/ 731977 h 731977"/>
                <a:gd name="connsiteX1" fmla="*/ 524317 w 596006"/>
                <a:gd name="connsiteY1" fmla="*/ 532181 h 731977"/>
                <a:gd name="connsiteX2" fmla="*/ 550378 w 596006"/>
                <a:gd name="connsiteY2" fmla="*/ 497891 h 731977"/>
                <a:gd name="connsiteX3" fmla="*/ 572323 w 596006"/>
                <a:gd name="connsiteY3" fmla="*/ 365760 h 731977"/>
                <a:gd name="connsiteX4" fmla="*/ 298003 w 596006"/>
                <a:gd name="connsiteY4" fmla="*/ 0 h 731977"/>
                <a:gd name="connsiteX5" fmla="*/ 23683 w 596006"/>
                <a:gd name="connsiteY5" fmla="*/ 365760 h 731977"/>
                <a:gd name="connsiteX6" fmla="*/ 45629 w 596006"/>
                <a:gd name="connsiteY6" fmla="*/ 497891 h 731977"/>
                <a:gd name="connsiteX7" fmla="*/ 71689 w 596006"/>
                <a:gd name="connsiteY7" fmla="*/ 532181 h 731977"/>
                <a:gd name="connsiteX8" fmla="*/ 298003 w 596006"/>
                <a:gd name="connsiteY8" fmla="*/ 731977 h 731977"/>
                <a:gd name="connsiteX0" fmla="*/ 298003 w 596006"/>
                <a:gd name="connsiteY0" fmla="*/ 0 h 731977"/>
                <a:gd name="connsiteX1" fmla="*/ 23683 w 596006"/>
                <a:gd name="connsiteY1" fmla="*/ 365760 h 731977"/>
                <a:gd name="connsiteX2" fmla="*/ 45629 w 596006"/>
                <a:gd name="connsiteY2" fmla="*/ 497891 h 731977"/>
                <a:gd name="connsiteX3" fmla="*/ 71689 w 596006"/>
                <a:gd name="connsiteY3" fmla="*/ 532181 h 731977"/>
                <a:gd name="connsiteX4" fmla="*/ 298003 w 596006"/>
                <a:gd name="connsiteY4" fmla="*/ 731977 h 731977"/>
                <a:gd name="connsiteX5" fmla="*/ 524317 w 596006"/>
                <a:gd name="connsiteY5" fmla="*/ 532181 h 731977"/>
                <a:gd name="connsiteX6" fmla="*/ 550378 w 596006"/>
                <a:gd name="connsiteY6" fmla="*/ 497891 h 731977"/>
                <a:gd name="connsiteX7" fmla="*/ 572323 w 596006"/>
                <a:gd name="connsiteY7" fmla="*/ 365760 h 731977"/>
                <a:gd name="connsiteX8" fmla="*/ 389443 w 596006"/>
                <a:gd name="connsiteY8" fmla="*/ 91440 h 731977"/>
                <a:gd name="connsiteX0" fmla="*/ 298003 w 596006"/>
                <a:gd name="connsiteY0" fmla="*/ 0 h 731977"/>
                <a:gd name="connsiteX1" fmla="*/ 23683 w 596006"/>
                <a:gd name="connsiteY1" fmla="*/ 365760 h 731977"/>
                <a:gd name="connsiteX2" fmla="*/ 45629 w 596006"/>
                <a:gd name="connsiteY2" fmla="*/ 497891 h 731977"/>
                <a:gd name="connsiteX3" fmla="*/ 71689 w 596006"/>
                <a:gd name="connsiteY3" fmla="*/ 532181 h 731977"/>
                <a:gd name="connsiteX4" fmla="*/ 298003 w 596006"/>
                <a:gd name="connsiteY4" fmla="*/ 731977 h 731977"/>
                <a:gd name="connsiteX5" fmla="*/ 524317 w 596006"/>
                <a:gd name="connsiteY5" fmla="*/ 532181 h 731977"/>
                <a:gd name="connsiteX6" fmla="*/ 550378 w 596006"/>
                <a:gd name="connsiteY6" fmla="*/ 497891 h 731977"/>
                <a:gd name="connsiteX7" fmla="*/ 572323 w 596006"/>
                <a:gd name="connsiteY7" fmla="*/ 365760 h 731977"/>
                <a:gd name="connsiteX0" fmla="*/ 23683 w 596006"/>
                <a:gd name="connsiteY0" fmla="*/ 0 h 366217"/>
                <a:gd name="connsiteX1" fmla="*/ 45629 w 596006"/>
                <a:gd name="connsiteY1" fmla="*/ 132131 h 366217"/>
                <a:gd name="connsiteX2" fmla="*/ 71689 w 596006"/>
                <a:gd name="connsiteY2" fmla="*/ 166421 h 366217"/>
                <a:gd name="connsiteX3" fmla="*/ 298003 w 596006"/>
                <a:gd name="connsiteY3" fmla="*/ 366217 h 366217"/>
                <a:gd name="connsiteX4" fmla="*/ 524317 w 596006"/>
                <a:gd name="connsiteY4" fmla="*/ 166421 h 366217"/>
                <a:gd name="connsiteX5" fmla="*/ 550378 w 596006"/>
                <a:gd name="connsiteY5" fmla="*/ 132131 h 366217"/>
                <a:gd name="connsiteX6" fmla="*/ 572323 w 596006"/>
                <a:gd name="connsiteY6" fmla="*/ 0 h 366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6006" h="366217">
                  <a:moveTo>
                    <a:pt x="23683" y="0"/>
                  </a:moveTo>
                  <a:cubicBezTo>
                    <a:pt x="-16093" y="20117"/>
                    <a:pt x="-3749" y="109728"/>
                    <a:pt x="45629" y="132131"/>
                  </a:cubicBezTo>
                  <a:cubicBezTo>
                    <a:pt x="59345" y="138532"/>
                    <a:pt x="69403" y="151333"/>
                    <a:pt x="71689" y="166421"/>
                  </a:cubicBezTo>
                  <a:cubicBezTo>
                    <a:pt x="92263" y="287579"/>
                    <a:pt x="234452" y="366217"/>
                    <a:pt x="298003" y="366217"/>
                  </a:cubicBezTo>
                  <a:cubicBezTo>
                    <a:pt x="361554" y="366217"/>
                    <a:pt x="503743" y="287579"/>
                    <a:pt x="524317" y="166421"/>
                  </a:cubicBezTo>
                  <a:cubicBezTo>
                    <a:pt x="526603" y="151333"/>
                    <a:pt x="536662" y="138532"/>
                    <a:pt x="550378" y="132131"/>
                  </a:cubicBezTo>
                  <a:cubicBezTo>
                    <a:pt x="599755" y="109728"/>
                    <a:pt x="612100" y="20117"/>
                    <a:pt x="572323" y="0"/>
                  </a:cubicBezTo>
                </a:path>
              </a:pathLst>
            </a:custGeom>
            <a:noFill/>
            <a:ln w="38100" cap="rnd">
              <a:solidFill>
                <a:srgbClr val="061937"/>
              </a:solidFill>
              <a:prstDash val="solid"/>
              <a:round/>
            </a:ln>
          </p:spPr>
          <p:txBody>
            <a:bodyPr rtlCol="0" anchor="ctr"/>
            <a:lstStyle/>
            <a:p>
              <a:endParaRPr lang="en-US" dirty="0"/>
            </a:p>
          </p:txBody>
        </p:sp>
      </p:grpSp>
      <p:sp>
        <p:nvSpPr>
          <p:cNvPr id="65" name="TextBox 64">
            <a:extLst>
              <a:ext uri="{FF2B5EF4-FFF2-40B4-BE49-F238E27FC236}">
                <a16:creationId xmlns:a16="http://schemas.microsoft.com/office/drawing/2014/main" id="{BAF9F58D-519A-1D93-6912-C0347E330B49}"/>
              </a:ext>
            </a:extLst>
          </p:cNvPr>
          <p:cNvSpPr txBox="1"/>
          <p:nvPr/>
        </p:nvSpPr>
        <p:spPr>
          <a:xfrm>
            <a:off x="1015610"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Baby Boomer Women</a:t>
            </a:r>
            <a:endParaRPr lang="en-US" sz="1500" b="1" dirty="0">
              <a:solidFill>
                <a:schemeClr val="bg1"/>
              </a:solidFill>
              <a:latin typeface="+mj-lt"/>
            </a:endParaRPr>
          </a:p>
        </p:txBody>
      </p:sp>
      <p:sp>
        <p:nvSpPr>
          <p:cNvPr id="67" name="TextBox 66">
            <a:extLst>
              <a:ext uri="{FF2B5EF4-FFF2-40B4-BE49-F238E27FC236}">
                <a16:creationId xmlns:a16="http://schemas.microsoft.com/office/drawing/2014/main" id="{024993E4-4B8C-C4CE-3B7A-036660C34F3D}"/>
              </a:ext>
            </a:extLst>
          </p:cNvPr>
          <p:cNvSpPr txBox="1"/>
          <p:nvPr/>
        </p:nvSpPr>
        <p:spPr>
          <a:xfrm>
            <a:off x="3096225"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Millennials</a:t>
            </a:r>
            <a:endParaRPr lang="en-US" sz="1500" b="1" dirty="0">
              <a:solidFill>
                <a:schemeClr val="bg1"/>
              </a:solidFill>
              <a:latin typeface="+mj-lt"/>
            </a:endParaRPr>
          </a:p>
        </p:txBody>
      </p:sp>
      <p:sp>
        <p:nvSpPr>
          <p:cNvPr id="74" name="TextBox 73">
            <a:extLst>
              <a:ext uri="{FF2B5EF4-FFF2-40B4-BE49-F238E27FC236}">
                <a16:creationId xmlns:a16="http://schemas.microsoft.com/office/drawing/2014/main" id="{0D013BD1-3FE5-D6D1-BAE9-CEA270F53E56}"/>
              </a:ext>
            </a:extLst>
          </p:cNvPr>
          <p:cNvSpPr txBox="1"/>
          <p:nvPr/>
        </p:nvSpPr>
        <p:spPr>
          <a:xfrm>
            <a:off x="5176840"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Gen X</a:t>
            </a:r>
          </a:p>
        </p:txBody>
      </p:sp>
      <p:sp>
        <p:nvSpPr>
          <p:cNvPr id="75" name="TextBox 74">
            <a:extLst>
              <a:ext uri="{FF2B5EF4-FFF2-40B4-BE49-F238E27FC236}">
                <a16:creationId xmlns:a16="http://schemas.microsoft.com/office/drawing/2014/main" id="{94DD1657-C763-6317-AAEC-5D1D933AD99D}"/>
              </a:ext>
            </a:extLst>
          </p:cNvPr>
          <p:cNvSpPr txBox="1"/>
          <p:nvPr/>
        </p:nvSpPr>
        <p:spPr>
          <a:xfrm>
            <a:off x="7257455"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LGBTQ+ Community</a:t>
            </a:r>
          </a:p>
        </p:txBody>
      </p:sp>
      <p:sp>
        <p:nvSpPr>
          <p:cNvPr id="78" name="TextBox 77">
            <a:extLst>
              <a:ext uri="{FF2B5EF4-FFF2-40B4-BE49-F238E27FC236}">
                <a16:creationId xmlns:a16="http://schemas.microsoft.com/office/drawing/2014/main" id="{C885342F-B068-8CC7-8756-3C3A0577E890}"/>
              </a:ext>
            </a:extLst>
          </p:cNvPr>
          <p:cNvSpPr txBox="1"/>
          <p:nvPr/>
        </p:nvSpPr>
        <p:spPr>
          <a:xfrm>
            <a:off x="9338068"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High </a:t>
            </a:r>
            <a:br>
              <a:rPr lang="en-US" sz="1500" b="1" dirty="0">
                <a:solidFill>
                  <a:schemeClr val="bg1"/>
                </a:solidFill>
              </a:rPr>
            </a:br>
            <a:r>
              <a:rPr lang="en-US" sz="1500" b="1" dirty="0">
                <a:solidFill>
                  <a:schemeClr val="bg1"/>
                </a:solidFill>
              </a:rPr>
              <a:t>Net Worth </a:t>
            </a:r>
          </a:p>
        </p:txBody>
      </p:sp>
    </p:spTree>
    <p:extLst>
      <p:ext uri="{BB962C8B-B14F-4D97-AF65-F5344CB8AC3E}">
        <p14:creationId xmlns:p14="http://schemas.microsoft.com/office/powerpoint/2010/main" val="85013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5"/>
          </p:nvPr>
        </p:nvSpPr>
        <p:spPr>
          <a:xfrm>
            <a:off x="1912865" y="2407798"/>
            <a:ext cx="9745735" cy="3429000"/>
          </a:xfrm>
        </p:spPr>
        <p:txBody>
          <a:bodyPr/>
          <a:lstStyle/>
          <a:p>
            <a:r>
              <a:rPr lang="en-GB" dirty="0">
                <a:solidFill>
                  <a:srgbClr val="000000"/>
                </a:solidFill>
                <a:effectLst/>
                <a:latin typeface="Helvetica" pitchFamily="2" charset="0"/>
              </a:rPr>
              <a:t>I’m insanely conservative. </a:t>
            </a:r>
            <a:br>
              <a:rPr lang="en-GB" dirty="0">
                <a:solidFill>
                  <a:srgbClr val="000000"/>
                </a:solidFill>
                <a:effectLst/>
                <a:latin typeface="Helvetica" pitchFamily="2" charset="0"/>
              </a:rPr>
            </a:br>
            <a:r>
              <a:rPr lang="en-GB" dirty="0">
                <a:solidFill>
                  <a:srgbClr val="000000"/>
                </a:solidFill>
                <a:effectLst/>
                <a:latin typeface="Helvetica" pitchFamily="2" charset="0"/>
              </a:rPr>
              <a:t>If you don’t have the money, don’t get it.</a:t>
            </a:r>
          </a:p>
        </p:txBody>
      </p:sp>
      <p:sp>
        <p:nvSpPr>
          <p:cNvPr id="20" name="Text Placeholder 19">
            <a:extLst>
              <a:ext uri="{FF2B5EF4-FFF2-40B4-BE49-F238E27FC236}">
                <a16:creationId xmlns:a16="http://schemas.microsoft.com/office/drawing/2014/main" id="{E85E6DAE-6633-9073-56B4-5313D156D5E0}"/>
              </a:ext>
            </a:extLst>
          </p:cNvPr>
          <p:cNvSpPr>
            <a:spLocks noGrp="1"/>
          </p:cNvSpPr>
          <p:nvPr>
            <p:ph type="body" sz="quarter" idx="22"/>
          </p:nvPr>
        </p:nvSpPr>
        <p:spPr/>
        <p:txBody>
          <a:bodyPr/>
          <a:lstStyle/>
          <a:p>
            <a:endParaRPr lang="en-US"/>
          </a:p>
        </p:txBody>
      </p:sp>
      <p:sp>
        <p:nvSpPr>
          <p:cNvPr id="19" name="Text Placeholder 18">
            <a:extLst>
              <a:ext uri="{FF2B5EF4-FFF2-40B4-BE49-F238E27FC236}">
                <a16:creationId xmlns:a16="http://schemas.microsoft.com/office/drawing/2014/main" id="{9F6F8BF0-B0B3-F79A-18D7-146206012277}"/>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13" name="Text Placeholder 12">
            <a:extLst>
              <a:ext uri="{FF2B5EF4-FFF2-40B4-BE49-F238E27FC236}">
                <a16:creationId xmlns:a16="http://schemas.microsoft.com/office/drawing/2014/main" id="{D3E55AC0-D007-7B4C-4D79-DE36118BEF47}"/>
              </a:ext>
            </a:extLst>
          </p:cNvPr>
          <p:cNvSpPr>
            <a:spLocks noGrp="1"/>
          </p:cNvSpPr>
          <p:nvPr>
            <p:ph type="body" sz="quarter" idx="16"/>
          </p:nvPr>
        </p:nvSpPr>
        <p:spPr>
          <a:xfrm>
            <a:off x="1912938" y="1255713"/>
            <a:ext cx="9758362" cy="457200"/>
          </a:xfrm>
        </p:spPr>
        <p:txBody>
          <a:bodyPr/>
          <a:lstStyle/>
          <a:p>
            <a:r>
              <a:rPr lang="en-US" dirty="0"/>
              <a:t>Most self-identified as savers and </a:t>
            </a:r>
            <a:r>
              <a:rPr lang="en-GB" dirty="0">
                <a:solidFill>
                  <a:srgbClr val="000000"/>
                </a:solidFill>
                <a:effectLst/>
                <a:latin typeface="Helvetica" pitchFamily="2" charset="0"/>
              </a:rPr>
              <a:t>identified </a:t>
            </a:r>
            <a:r>
              <a:rPr lang="en-US" dirty="0"/>
              <a:t>their partners as spenders.</a:t>
            </a:r>
          </a:p>
        </p:txBody>
      </p:sp>
      <p:sp>
        <p:nvSpPr>
          <p:cNvPr id="2" name="Title 1"/>
          <p:cNvSpPr>
            <a:spLocks noGrp="1"/>
          </p:cNvSpPr>
          <p:nvPr>
            <p:ph type="title"/>
          </p:nvPr>
        </p:nvSpPr>
        <p:spPr>
          <a:xfrm>
            <a:off x="533400" y="272429"/>
            <a:ext cx="11125201" cy="709874"/>
          </a:xfrm>
        </p:spPr>
        <p:txBody>
          <a:bodyPr/>
          <a:lstStyle/>
          <a:p>
            <a:r>
              <a:rPr lang="en-US" dirty="0"/>
              <a:t>Saver vs. spender</a:t>
            </a:r>
          </a:p>
        </p:txBody>
      </p:sp>
    </p:spTree>
    <p:extLst>
      <p:ext uri="{BB962C8B-B14F-4D97-AF65-F5344CB8AC3E}">
        <p14:creationId xmlns:p14="http://schemas.microsoft.com/office/powerpoint/2010/main" val="64872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5"/>
          </p:nvPr>
        </p:nvSpPr>
        <p:spPr>
          <a:xfrm>
            <a:off x="1912865" y="2407798"/>
            <a:ext cx="9745735" cy="3429000"/>
          </a:xfrm>
        </p:spPr>
        <p:txBody>
          <a:bodyPr/>
          <a:lstStyle/>
          <a:p>
            <a:r>
              <a:rPr lang="en-GB" dirty="0">
                <a:solidFill>
                  <a:srgbClr val="000000"/>
                </a:solidFill>
                <a:effectLst/>
                <a:latin typeface="Helvetica" pitchFamily="2" charset="0"/>
              </a:rPr>
              <a:t>We have such opposite views</a:t>
            </a:r>
            <a:r>
              <a:rPr lang="en-GB" dirty="0"/>
              <a:t>— </a:t>
            </a:r>
            <a:r>
              <a:rPr lang="en-GB" dirty="0">
                <a:solidFill>
                  <a:srgbClr val="000000"/>
                </a:solidFill>
                <a:effectLst/>
                <a:latin typeface="Helvetica" pitchFamily="2" charset="0"/>
              </a:rPr>
              <a:t>he keeps his money under the mattress, and I’m an investor.</a:t>
            </a:r>
          </a:p>
        </p:txBody>
      </p:sp>
      <p:sp>
        <p:nvSpPr>
          <p:cNvPr id="13" name="Text Placeholder 12">
            <a:extLst>
              <a:ext uri="{FF2B5EF4-FFF2-40B4-BE49-F238E27FC236}">
                <a16:creationId xmlns:a16="http://schemas.microsoft.com/office/drawing/2014/main" id="{8CA32D1F-91FA-4845-6A6B-DA9694F657B6}"/>
              </a:ext>
            </a:extLst>
          </p:cNvPr>
          <p:cNvSpPr>
            <a:spLocks noGrp="1"/>
          </p:cNvSpPr>
          <p:nvPr>
            <p:ph type="body" sz="quarter" idx="22"/>
          </p:nvPr>
        </p:nvSpPr>
        <p:spPr/>
        <p:txBody>
          <a:bodyPr/>
          <a:lstStyle/>
          <a:p>
            <a:endParaRPr lang="en-US"/>
          </a:p>
        </p:txBody>
      </p:sp>
      <p:sp>
        <p:nvSpPr>
          <p:cNvPr id="12" name="Text Placeholder 11">
            <a:extLst>
              <a:ext uri="{FF2B5EF4-FFF2-40B4-BE49-F238E27FC236}">
                <a16:creationId xmlns:a16="http://schemas.microsoft.com/office/drawing/2014/main" id="{F3C8ACFE-65BB-7849-6C88-5ED422ACA2A5}"/>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5" name="Text Placeholder 4">
            <a:extLst>
              <a:ext uri="{FF2B5EF4-FFF2-40B4-BE49-F238E27FC236}">
                <a16:creationId xmlns:a16="http://schemas.microsoft.com/office/drawing/2014/main" id="{1A8665FA-9EBC-2601-B360-4166733633B5}"/>
              </a:ext>
            </a:extLst>
          </p:cNvPr>
          <p:cNvSpPr>
            <a:spLocks noGrp="1"/>
          </p:cNvSpPr>
          <p:nvPr>
            <p:ph type="body" sz="quarter" idx="16"/>
          </p:nvPr>
        </p:nvSpPr>
        <p:spPr>
          <a:xfrm>
            <a:off x="1912938" y="1255713"/>
            <a:ext cx="9758362" cy="457200"/>
          </a:xfrm>
        </p:spPr>
        <p:txBody>
          <a:bodyPr/>
          <a:lstStyle/>
          <a:p>
            <a:r>
              <a:rPr lang="en-US" dirty="0"/>
              <a:t>Family members often have significantly different investment styles.</a:t>
            </a:r>
          </a:p>
          <a:p>
            <a:endParaRPr lang="en-US" dirty="0"/>
          </a:p>
        </p:txBody>
      </p:sp>
      <p:sp>
        <p:nvSpPr>
          <p:cNvPr id="2" name="Title 1"/>
          <p:cNvSpPr>
            <a:spLocks noGrp="1"/>
          </p:cNvSpPr>
          <p:nvPr>
            <p:ph type="title"/>
          </p:nvPr>
        </p:nvSpPr>
        <p:spPr>
          <a:xfrm>
            <a:off x="533400" y="272429"/>
            <a:ext cx="11125201" cy="709874"/>
          </a:xfrm>
        </p:spPr>
        <p:txBody>
          <a:bodyPr/>
          <a:lstStyle/>
          <a:p>
            <a:r>
              <a:rPr lang="en-US" dirty="0"/>
              <a:t>Security vs. opportunity </a:t>
            </a:r>
          </a:p>
        </p:txBody>
      </p:sp>
    </p:spTree>
    <p:extLst>
      <p:ext uri="{BB962C8B-B14F-4D97-AF65-F5344CB8AC3E}">
        <p14:creationId xmlns:p14="http://schemas.microsoft.com/office/powerpoint/2010/main" val="3902976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8F29D51-BA07-6753-EDA4-403A69EC363F}"/>
              </a:ext>
            </a:extLst>
          </p:cNvPr>
          <p:cNvSpPr>
            <a:spLocks noGrp="1"/>
          </p:cNvSpPr>
          <p:nvPr>
            <p:ph type="body" sz="quarter" idx="15"/>
          </p:nvPr>
        </p:nvSpPr>
        <p:spPr>
          <a:xfrm>
            <a:off x="1912865" y="2407798"/>
            <a:ext cx="9745735" cy="3429000"/>
          </a:xfrm>
        </p:spPr>
        <p:txBody>
          <a:bodyPr/>
          <a:lstStyle/>
          <a:p>
            <a:r>
              <a:rPr lang="en-US" dirty="0"/>
              <a:t>Both my mother’s and father’s side never talked about money.</a:t>
            </a:r>
          </a:p>
        </p:txBody>
      </p:sp>
      <p:sp>
        <p:nvSpPr>
          <p:cNvPr id="18" name="Text Placeholder 17">
            <a:extLst>
              <a:ext uri="{FF2B5EF4-FFF2-40B4-BE49-F238E27FC236}">
                <a16:creationId xmlns:a16="http://schemas.microsoft.com/office/drawing/2014/main" id="{5E89FA37-BA5B-8033-3AE8-D3C5386173CF}"/>
              </a:ext>
            </a:extLst>
          </p:cNvPr>
          <p:cNvSpPr>
            <a:spLocks noGrp="1"/>
          </p:cNvSpPr>
          <p:nvPr>
            <p:ph type="body" sz="quarter" idx="22"/>
          </p:nvPr>
        </p:nvSpPr>
        <p:spPr>
          <a:xfrm>
            <a:off x="533400" y="6053328"/>
            <a:ext cx="11125199" cy="457200"/>
          </a:xfrm>
        </p:spPr>
        <p:txBody>
          <a:bodyPr/>
          <a:lstStyle/>
          <a:p>
            <a:r>
              <a:rPr lang="en-US" baseline="30000" dirty="0"/>
              <a:t>1</a:t>
            </a:r>
            <a:r>
              <a:rPr lang="en-US" dirty="0"/>
              <a:t> "Parents, Kids &amp; Money Survey, T. Rowe Price, March 2022.</a:t>
            </a:r>
          </a:p>
        </p:txBody>
      </p:sp>
      <p:sp>
        <p:nvSpPr>
          <p:cNvPr id="12" name="Text Placeholder 11">
            <a:extLst>
              <a:ext uri="{FF2B5EF4-FFF2-40B4-BE49-F238E27FC236}">
                <a16:creationId xmlns:a16="http://schemas.microsoft.com/office/drawing/2014/main" id="{EA472A08-ADCB-7170-4426-87085990C6AF}"/>
              </a:ext>
            </a:extLst>
          </p:cNvPr>
          <p:cNvSpPr>
            <a:spLocks noGrp="1"/>
          </p:cNvSpPr>
          <p:nvPr>
            <p:ph type="body" sz="quarter" idx="18"/>
          </p:nvPr>
        </p:nvSpPr>
        <p:spPr>
          <a:xfrm>
            <a:off x="2507914" y="6652137"/>
            <a:ext cx="7176172" cy="208251"/>
          </a:xfrm>
        </p:spPr>
        <p:txBody>
          <a:bodyPr/>
          <a:lstStyle/>
          <a:p>
            <a:r>
              <a:rPr lang="en-US" cap="none" dirty="0"/>
              <a:t>For investment professional use only. Not for further distribution.</a:t>
            </a:r>
          </a:p>
        </p:txBody>
      </p:sp>
      <p:sp>
        <p:nvSpPr>
          <p:cNvPr id="11" name="Text Placeholder 10">
            <a:extLst>
              <a:ext uri="{FF2B5EF4-FFF2-40B4-BE49-F238E27FC236}">
                <a16:creationId xmlns:a16="http://schemas.microsoft.com/office/drawing/2014/main" id="{C368E800-4C9F-1397-520A-78601D8D87C1}"/>
              </a:ext>
            </a:extLst>
          </p:cNvPr>
          <p:cNvSpPr>
            <a:spLocks noGrp="1"/>
          </p:cNvSpPr>
          <p:nvPr>
            <p:ph type="body" sz="quarter" idx="16"/>
          </p:nvPr>
        </p:nvSpPr>
        <p:spPr>
          <a:xfrm>
            <a:off x="1912865" y="1255572"/>
            <a:ext cx="9758164" cy="457200"/>
          </a:xfrm>
        </p:spPr>
        <p:txBody>
          <a:bodyPr/>
          <a:lstStyle/>
          <a:p>
            <a:r>
              <a:rPr lang="en-GB" dirty="0"/>
              <a:t>57% of parents are at least somewhat reluctant to talk to their kids about money. Family members often have significant different investment styles.</a:t>
            </a:r>
            <a:r>
              <a:rPr lang="en-GB" baseline="30000" dirty="0"/>
              <a:t>1</a:t>
            </a:r>
          </a:p>
          <a:p>
            <a:endParaRPr lang="en-US" dirty="0"/>
          </a:p>
        </p:txBody>
      </p:sp>
      <p:sp>
        <p:nvSpPr>
          <p:cNvPr id="2" name="Title 1"/>
          <p:cNvSpPr>
            <a:spLocks noGrp="1"/>
          </p:cNvSpPr>
          <p:nvPr>
            <p:ph type="title"/>
          </p:nvPr>
        </p:nvSpPr>
        <p:spPr>
          <a:xfrm>
            <a:off x="533400" y="272429"/>
            <a:ext cx="11125201" cy="709874"/>
          </a:xfrm>
        </p:spPr>
        <p:txBody>
          <a:bodyPr/>
          <a:lstStyle/>
          <a:p>
            <a:r>
              <a:rPr lang="en-GB" dirty="0"/>
              <a:t>Private vs. open</a:t>
            </a:r>
          </a:p>
        </p:txBody>
      </p:sp>
    </p:spTree>
    <p:extLst>
      <p:ext uri="{BB962C8B-B14F-4D97-AF65-F5344CB8AC3E}">
        <p14:creationId xmlns:p14="http://schemas.microsoft.com/office/powerpoint/2010/main" val="123054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5B0D93E-7498-545A-2BC7-C8942888119B}"/>
              </a:ext>
            </a:extLst>
          </p:cNvPr>
          <p:cNvSpPr>
            <a:spLocks noGrp="1"/>
          </p:cNvSpPr>
          <p:nvPr>
            <p:ph type="body" sz="quarter" idx="15"/>
          </p:nvPr>
        </p:nvSpPr>
        <p:spPr/>
        <p:txBody>
          <a:bodyPr/>
          <a:lstStyle/>
          <a:p>
            <a:r>
              <a:rPr lang="en-US" dirty="0"/>
              <a:t>I see a financial article online with a lot of jargon. I think to myself, I should read this!</a:t>
            </a:r>
          </a:p>
        </p:txBody>
      </p:sp>
      <p:sp>
        <p:nvSpPr>
          <p:cNvPr id="35" name="Text Placeholder 34">
            <a:extLst>
              <a:ext uri="{FF2B5EF4-FFF2-40B4-BE49-F238E27FC236}">
                <a16:creationId xmlns:a16="http://schemas.microsoft.com/office/drawing/2014/main" id="{ECC10011-3B84-8BFB-CA19-A0C1342059DC}"/>
              </a:ext>
            </a:extLst>
          </p:cNvPr>
          <p:cNvSpPr>
            <a:spLocks noGrp="1"/>
          </p:cNvSpPr>
          <p:nvPr>
            <p:ph type="body" sz="quarter" idx="22"/>
          </p:nvPr>
        </p:nvSpPr>
        <p:spPr/>
        <p:txBody>
          <a:bodyPr/>
          <a:lstStyle/>
          <a:p>
            <a:endParaRPr lang="en-US"/>
          </a:p>
        </p:txBody>
      </p:sp>
      <p:sp>
        <p:nvSpPr>
          <p:cNvPr id="12" name="Text Placeholder 11">
            <a:extLst>
              <a:ext uri="{FF2B5EF4-FFF2-40B4-BE49-F238E27FC236}">
                <a16:creationId xmlns:a16="http://schemas.microsoft.com/office/drawing/2014/main" id="{2F1BA3C6-49E8-8AD8-6C5D-766BB967D75E}"/>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34" name="Text Placeholder 33">
            <a:extLst>
              <a:ext uri="{FF2B5EF4-FFF2-40B4-BE49-F238E27FC236}">
                <a16:creationId xmlns:a16="http://schemas.microsoft.com/office/drawing/2014/main" id="{88FC5A5E-6AD2-70AC-4EFF-D4D3653EBB4B}"/>
              </a:ext>
            </a:extLst>
          </p:cNvPr>
          <p:cNvSpPr>
            <a:spLocks noGrp="1"/>
          </p:cNvSpPr>
          <p:nvPr>
            <p:ph type="body" sz="quarter" idx="16"/>
          </p:nvPr>
        </p:nvSpPr>
        <p:spPr/>
        <p:txBody>
          <a:bodyPr/>
          <a:lstStyle/>
          <a:p>
            <a:endParaRPr lang="en-US"/>
          </a:p>
        </p:txBody>
      </p:sp>
      <p:sp>
        <p:nvSpPr>
          <p:cNvPr id="2" name="Title 1"/>
          <p:cNvSpPr>
            <a:spLocks noGrp="1"/>
          </p:cNvSpPr>
          <p:nvPr>
            <p:ph type="title"/>
          </p:nvPr>
        </p:nvSpPr>
        <p:spPr/>
        <p:txBody>
          <a:bodyPr anchor="ctr" anchorCtr="0"/>
          <a:lstStyle/>
          <a:p>
            <a:r>
              <a:rPr lang="en-GB" dirty="0" err="1"/>
              <a:t>Facscinated</a:t>
            </a:r>
            <a:r>
              <a:rPr lang="en-GB" dirty="0"/>
              <a:t> vs. obligated</a:t>
            </a:r>
          </a:p>
        </p:txBody>
      </p:sp>
    </p:spTree>
    <p:extLst>
      <p:ext uri="{BB962C8B-B14F-4D97-AF65-F5344CB8AC3E}">
        <p14:creationId xmlns:p14="http://schemas.microsoft.com/office/powerpoint/2010/main" val="3809197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E4203A8-EC54-7B64-6785-6D7AA920D6AD}"/>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5" name="Text Placeholder 4">
            <a:extLst>
              <a:ext uri="{FF2B5EF4-FFF2-40B4-BE49-F238E27FC236}">
                <a16:creationId xmlns:a16="http://schemas.microsoft.com/office/drawing/2014/main" id="{E6B6E401-869E-2DDE-DC98-2E6261D23799}"/>
              </a:ext>
            </a:extLst>
          </p:cNvPr>
          <p:cNvSpPr>
            <a:spLocks noGrp="1"/>
          </p:cNvSpPr>
          <p:nvPr>
            <p:ph type="body" sz="quarter" idx="27"/>
          </p:nvPr>
        </p:nvSpPr>
        <p:spPr/>
        <p:txBody>
          <a:bodyPr/>
          <a:lstStyle/>
          <a:p>
            <a:endParaRPr lang="en-US"/>
          </a:p>
        </p:txBody>
      </p:sp>
      <p:sp>
        <p:nvSpPr>
          <p:cNvPr id="3" name="Text Placeholder 2">
            <a:extLst>
              <a:ext uri="{FF2B5EF4-FFF2-40B4-BE49-F238E27FC236}">
                <a16:creationId xmlns:a16="http://schemas.microsoft.com/office/drawing/2014/main" id="{AE93C607-54FD-34C5-5AD1-A07F5F3C989C}"/>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dirty="0"/>
              <a:t>Charting family dynamics</a:t>
            </a:r>
          </a:p>
        </p:txBody>
      </p:sp>
      <p:grpSp>
        <p:nvGrpSpPr>
          <p:cNvPr id="6" name="Group 5">
            <a:extLst>
              <a:ext uri="{FF2B5EF4-FFF2-40B4-BE49-F238E27FC236}">
                <a16:creationId xmlns:a16="http://schemas.microsoft.com/office/drawing/2014/main" id="{0AA70345-F17A-0344-9720-9D6AC61131BC}"/>
              </a:ext>
            </a:extLst>
          </p:cNvPr>
          <p:cNvGrpSpPr/>
          <p:nvPr/>
        </p:nvGrpSpPr>
        <p:grpSpPr>
          <a:xfrm>
            <a:off x="997179" y="1293186"/>
            <a:ext cx="10204222" cy="307777"/>
            <a:chOff x="997179" y="5858570"/>
            <a:chExt cx="10204222" cy="307777"/>
          </a:xfrm>
        </p:grpSpPr>
        <p:sp>
          <p:nvSpPr>
            <p:cNvPr id="23" name="Rectangle 22">
              <a:extLst>
                <a:ext uri="{FF2B5EF4-FFF2-40B4-BE49-F238E27FC236}">
                  <a16:creationId xmlns:a16="http://schemas.microsoft.com/office/drawing/2014/main" id="{0173FB45-788E-514E-B3CC-9694C3FAE71F}"/>
                </a:ext>
              </a:extLst>
            </p:cNvPr>
            <p:cNvSpPr/>
            <p:nvPr/>
          </p:nvSpPr>
          <p:spPr>
            <a:xfrm>
              <a:off x="997179" y="5858570"/>
              <a:ext cx="10204222" cy="307777"/>
            </a:xfrm>
            <a:prstGeom prst="rect">
              <a:avLst/>
            </a:prstGeom>
          </p:spPr>
          <p:txBody>
            <a:bodyPr wrap="square">
              <a:spAutoFit/>
            </a:bodyPr>
            <a:lstStyle/>
            <a:p>
              <a:pPr algn="ctr"/>
              <a:r>
                <a:rPr lang="en-US" sz="1400" dirty="0"/>
                <a:t> </a:t>
              </a:r>
              <a:r>
                <a:rPr lang="en-US" sz="1400" b="1" dirty="0"/>
                <a:t>Daniel</a:t>
              </a:r>
              <a:r>
                <a:rPr lang="en-US" sz="1400" dirty="0"/>
                <a:t> (primary client)         </a:t>
              </a:r>
              <a:r>
                <a:rPr lang="en-US" sz="1400" b="1" dirty="0"/>
                <a:t>Nora</a:t>
              </a:r>
              <a:r>
                <a:rPr lang="en-US" sz="1400" dirty="0"/>
                <a:t> (spouse)          </a:t>
              </a:r>
              <a:r>
                <a:rPr lang="en-US" sz="1400" b="1" dirty="0"/>
                <a:t>Anna</a:t>
              </a:r>
              <a:r>
                <a:rPr lang="en-US" sz="1400" dirty="0"/>
                <a:t> (child)</a:t>
              </a:r>
            </a:p>
          </p:txBody>
        </p:sp>
        <p:sp>
          <p:nvSpPr>
            <p:cNvPr id="24" name="Oval 23">
              <a:extLst>
                <a:ext uri="{FF2B5EF4-FFF2-40B4-BE49-F238E27FC236}">
                  <a16:creationId xmlns:a16="http://schemas.microsoft.com/office/drawing/2014/main" id="{FED9A44D-1A45-E84B-B45D-9C60BA80A7BF}"/>
                </a:ext>
              </a:extLst>
            </p:cNvPr>
            <p:cNvSpPr/>
            <p:nvPr/>
          </p:nvSpPr>
          <p:spPr>
            <a:xfrm>
              <a:off x="3464721" y="5923968"/>
              <a:ext cx="176979" cy="176979"/>
            </a:xfrm>
            <a:prstGeom prst="ellipse">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25" name="Oval 24">
              <a:extLst>
                <a:ext uri="{FF2B5EF4-FFF2-40B4-BE49-F238E27FC236}">
                  <a16:creationId xmlns:a16="http://schemas.microsoft.com/office/drawing/2014/main" id="{AEC53A40-AFB3-8947-99B5-36D3E9A7043F}"/>
                </a:ext>
              </a:extLst>
            </p:cNvPr>
            <p:cNvSpPr/>
            <p:nvPr/>
          </p:nvSpPr>
          <p:spPr>
            <a:xfrm>
              <a:off x="5701714" y="5923968"/>
              <a:ext cx="176979" cy="176979"/>
            </a:xfrm>
            <a:prstGeom prst="ellipse">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26" name="Oval 25">
              <a:extLst>
                <a:ext uri="{FF2B5EF4-FFF2-40B4-BE49-F238E27FC236}">
                  <a16:creationId xmlns:a16="http://schemas.microsoft.com/office/drawing/2014/main" id="{C1F3CD3B-46B0-4944-A257-DBA32E91D14B}"/>
                </a:ext>
              </a:extLst>
            </p:cNvPr>
            <p:cNvSpPr/>
            <p:nvPr/>
          </p:nvSpPr>
          <p:spPr>
            <a:xfrm>
              <a:off x="7333061" y="5923968"/>
              <a:ext cx="176979" cy="176979"/>
            </a:xfrm>
            <a:prstGeom prst="ellipse">
              <a:avLst/>
            </a:prstGeom>
            <a:solidFill>
              <a:srgbClr val="7749BC"/>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solidFill>
                  <a:schemeClr val="tx2"/>
                </a:solidFill>
              </a:endParaRPr>
            </a:p>
          </p:txBody>
        </p:sp>
      </p:grpSp>
      <p:grpSp>
        <p:nvGrpSpPr>
          <p:cNvPr id="39" name="Group 38">
            <a:extLst>
              <a:ext uri="{FF2B5EF4-FFF2-40B4-BE49-F238E27FC236}">
                <a16:creationId xmlns:a16="http://schemas.microsoft.com/office/drawing/2014/main" id="{097C9E7A-CA71-FA40-8558-D44BAE269128}"/>
              </a:ext>
            </a:extLst>
          </p:cNvPr>
          <p:cNvGrpSpPr/>
          <p:nvPr/>
        </p:nvGrpSpPr>
        <p:grpSpPr>
          <a:xfrm>
            <a:off x="1142506" y="1967932"/>
            <a:ext cx="9906988" cy="919041"/>
            <a:chOff x="1142506" y="1484454"/>
            <a:chExt cx="9906988" cy="919041"/>
          </a:xfrm>
        </p:grpSpPr>
        <p:sp>
          <p:nvSpPr>
            <p:cNvPr id="9" name="Rectangle 8">
              <a:extLst>
                <a:ext uri="{FF2B5EF4-FFF2-40B4-BE49-F238E27FC236}">
                  <a16:creationId xmlns:a16="http://schemas.microsoft.com/office/drawing/2014/main" id="{59ACCB76-171A-3644-8E5D-84F5B7D368C0}"/>
                </a:ext>
              </a:extLst>
            </p:cNvPr>
            <p:cNvSpPr/>
            <p:nvPr/>
          </p:nvSpPr>
          <p:spPr>
            <a:xfrm>
              <a:off x="1142506" y="1757164"/>
              <a:ext cx="824754" cy="646331"/>
            </a:xfrm>
            <a:prstGeom prst="rect">
              <a:avLst/>
            </a:prstGeom>
          </p:spPr>
          <p:txBody>
            <a:bodyPr wrap="square">
              <a:spAutoFit/>
            </a:bodyPr>
            <a:lstStyle/>
            <a:p>
              <a:pPr algn="r"/>
              <a:r>
                <a:rPr lang="en-US" sz="1800" dirty="0"/>
                <a:t>Saver</a:t>
              </a:r>
            </a:p>
            <a:p>
              <a:pPr algn="r"/>
              <a:r>
                <a:rPr lang="en-US" sz="1800" dirty="0"/>
                <a:t>[1]</a:t>
              </a:r>
            </a:p>
          </p:txBody>
        </p:sp>
        <p:sp>
          <p:nvSpPr>
            <p:cNvPr id="13" name="Rectangle 12">
              <a:extLst>
                <a:ext uri="{FF2B5EF4-FFF2-40B4-BE49-F238E27FC236}">
                  <a16:creationId xmlns:a16="http://schemas.microsoft.com/office/drawing/2014/main" id="{8AA1A014-2563-1A4A-A997-A430724BD25D}"/>
                </a:ext>
              </a:extLst>
            </p:cNvPr>
            <p:cNvSpPr/>
            <p:nvPr/>
          </p:nvSpPr>
          <p:spPr>
            <a:xfrm>
              <a:off x="9973595" y="1757164"/>
              <a:ext cx="1075899" cy="646331"/>
            </a:xfrm>
            <a:prstGeom prst="rect">
              <a:avLst/>
            </a:prstGeom>
          </p:spPr>
          <p:txBody>
            <a:bodyPr wrap="square">
              <a:spAutoFit/>
            </a:bodyPr>
            <a:lstStyle/>
            <a:p>
              <a:r>
                <a:rPr lang="en-US" sz="1800" dirty="0"/>
                <a:t>Spender</a:t>
              </a:r>
            </a:p>
            <a:p>
              <a:r>
                <a:rPr lang="en-US" sz="1800" dirty="0"/>
                <a:t>[10]</a:t>
              </a:r>
            </a:p>
          </p:txBody>
        </p:sp>
        <p:sp>
          <p:nvSpPr>
            <p:cNvPr id="33" name="Rectangle 32">
              <a:extLst>
                <a:ext uri="{FF2B5EF4-FFF2-40B4-BE49-F238E27FC236}">
                  <a16:creationId xmlns:a16="http://schemas.microsoft.com/office/drawing/2014/main" id="{AADD3042-9477-B348-A9D6-8CACB5523729}"/>
                </a:ext>
              </a:extLst>
            </p:cNvPr>
            <p:cNvSpPr/>
            <p:nvPr/>
          </p:nvSpPr>
          <p:spPr>
            <a:xfrm>
              <a:off x="5008437" y="1484454"/>
              <a:ext cx="2175125" cy="369332"/>
            </a:xfrm>
            <a:prstGeom prst="rect">
              <a:avLst/>
            </a:prstGeom>
          </p:spPr>
          <p:txBody>
            <a:bodyPr wrap="square">
              <a:spAutoFit/>
            </a:bodyPr>
            <a:lstStyle/>
            <a:p>
              <a:pPr algn="ctr"/>
              <a:r>
                <a:rPr lang="en-US" sz="1800" b="1" dirty="0"/>
                <a:t>Money Habits</a:t>
              </a:r>
              <a:endParaRPr lang="en-US" sz="1800" b="1" dirty="0">
                <a:latin typeface="+mj-lt"/>
              </a:endParaRPr>
            </a:p>
          </p:txBody>
        </p:sp>
        <p:cxnSp>
          <p:nvCxnSpPr>
            <p:cNvPr id="10" name="Straight Arrow Connector 9">
              <a:extLst>
                <a:ext uri="{FF2B5EF4-FFF2-40B4-BE49-F238E27FC236}">
                  <a16:creationId xmlns:a16="http://schemas.microsoft.com/office/drawing/2014/main" id="{83816F02-C3D1-BE4F-86DF-AAC0E21BBED1}"/>
                </a:ext>
              </a:extLst>
            </p:cNvPr>
            <p:cNvCxnSpPr>
              <a:cxnSpLocks/>
            </p:cNvCxnSpPr>
            <p:nvPr/>
          </p:nvCxnSpPr>
          <p:spPr>
            <a:xfrm>
              <a:off x="1967260" y="2080329"/>
              <a:ext cx="8006335" cy="0"/>
            </a:xfrm>
            <a:prstGeom prst="straightConnector1">
              <a:avLst/>
            </a:prstGeom>
            <a:ln w="31750" cap="rnd">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27396F43-EE6B-CA4F-9DBB-777653103D76}"/>
                </a:ext>
              </a:extLst>
            </p:cNvPr>
            <p:cNvSpPr/>
            <p:nvPr/>
          </p:nvSpPr>
          <p:spPr>
            <a:xfrm>
              <a:off x="2538183" y="1751451"/>
              <a:ext cx="640080" cy="640080"/>
            </a:xfrm>
            <a:prstGeom prst="ellipse">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D</a:t>
              </a:r>
            </a:p>
          </p:txBody>
        </p:sp>
        <p:sp>
          <p:nvSpPr>
            <p:cNvPr id="37" name="Oval 36">
              <a:extLst>
                <a:ext uri="{FF2B5EF4-FFF2-40B4-BE49-F238E27FC236}">
                  <a16:creationId xmlns:a16="http://schemas.microsoft.com/office/drawing/2014/main" id="{272E4833-5356-7241-9E7C-3DD654822F93}"/>
                </a:ext>
              </a:extLst>
            </p:cNvPr>
            <p:cNvSpPr/>
            <p:nvPr/>
          </p:nvSpPr>
          <p:spPr>
            <a:xfrm>
              <a:off x="8257616" y="1751451"/>
              <a:ext cx="640080" cy="640080"/>
            </a:xfrm>
            <a:prstGeom prst="ellipse">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N</a:t>
              </a:r>
            </a:p>
          </p:txBody>
        </p:sp>
        <p:sp>
          <p:nvSpPr>
            <p:cNvPr id="38" name="Oval 37">
              <a:extLst>
                <a:ext uri="{FF2B5EF4-FFF2-40B4-BE49-F238E27FC236}">
                  <a16:creationId xmlns:a16="http://schemas.microsoft.com/office/drawing/2014/main" id="{EE3725D8-D4D6-4F4E-8722-D448D9BF104C}"/>
                </a:ext>
              </a:extLst>
            </p:cNvPr>
            <p:cNvSpPr/>
            <p:nvPr/>
          </p:nvSpPr>
          <p:spPr>
            <a:xfrm>
              <a:off x="8981051" y="1751451"/>
              <a:ext cx="640080" cy="640080"/>
            </a:xfrm>
            <a:prstGeom prst="ellipse">
              <a:avLst/>
            </a:prstGeom>
            <a:solidFill>
              <a:srgbClr val="7749B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A</a:t>
              </a:r>
            </a:p>
          </p:txBody>
        </p:sp>
      </p:grpSp>
      <p:grpSp>
        <p:nvGrpSpPr>
          <p:cNvPr id="40" name="Group 39">
            <a:extLst>
              <a:ext uri="{FF2B5EF4-FFF2-40B4-BE49-F238E27FC236}">
                <a16:creationId xmlns:a16="http://schemas.microsoft.com/office/drawing/2014/main" id="{5DAA9377-D407-A042-9897-0C8436345E61}"/>
              </a:ext>
            </a:extLst>
          </p:cNvPr>
          <p:cNvGrpSpPr/>
          <p:nvPr/>
        </p:nvGrpSpPr>
        <p:grpSpPr>
          <a:xfrm>
            <a:off x="525517" y="3036483"/>
            <a:ext cx="10889821" cy="919041"/>
            <a:chOff x="525517" y="1484454"/>
            <a:chExt cx="10889821" cy="919041"/>
          </a:xfrm>
        </p:grpSpPr>
        <p:sp>
          <p:nvSpPr>
            <p:cNvPr id="41" name="Rectangle 40">
              <a:extLst>
                <a:ext uri="{FF2B5EF4-FFF2-40B4-BE49-F238E27FC236}">
                  <a16:creationId xmlns:a16="http://schemas.microsoft.com/office/drawing/2014/main" id="{A487122C-BE56-484A-BD4F-C3C4B5EF2BFB}"/>
                </a:ext>
              </a:extLst>
            </p:cNvPr>
            <p:cNvSpPr/>
            <p:nvPr/>
          </p:nvSpPr>
          <p:spPr>
            <a:xfrm>
              <a:off x="525517" y="1757164"/>
              <a:ext cx="1441743" cy="646331"/>
            </a:xfrm>
            <a:prstGeom prst="rect">
              <a:avLst/>
            </a:prstGeom>
          </p:spPr>
          <p:txBody>
            <a:bodyPr wrap="square">
              <a:spAutoFit/>
            </a:bodyPr>
            <a:lstStyle/>
            <a:p>
              <a:pPr algn="r"/>
              <a:r>
                <a:rPr lang="en-US" sz="1800" dirty="0"/>
                <a:t>Security</a:t>
              </a:r>
            </a:p>
            <a:p>
              <a:pPr algn="r"/>
              <a:r>
                <a:rPr lang="en-US" sz="1800" dirty="0"/>
                <a:t>[1]</a:t>
              </a:r>
            </a:p>
          </p:txBody>
        </p:sp>
        <p:sp>
          <p:nvSpPr>
            <p:cNvPr id="42" name="Rectangle 41">
              <a:extLst>
                <a:ext uri="{FF2B5EF4-FFF2-40B4-BE49-F238E27FC236}">
                  <a16:creationId xmlns:a16="http://schemas.microsoft.com/office/drawing/2014/main" id="{E55D96EF-C092-B84E-BFF4-2D7AEAE4A541}"/>
                </a:ext>
              </a:extLst>
            </p:cNvPr>
            <p:cNvSpPr/>
            <p:nvPr/>
          </p:nvSpPr>
          <p:spPr>
            <a:xfrm>
              <a:off x="9973595" y="1757164"/>
              <a:ext cx="1441743" cy="646331"/>
            </a:xfrm>
            <a:prstGeom prst="rect">
              <a:avLst/>
            </a:prstGeom>
          </p:spPr>
          <p:txBody>
            <a:bodyPr wrap="square">
              <a:spAutoFit/>
            </a:bodyPr>
            <a:lstStyle/>
            <a:p>
              <a:r>
                <a:rPr lang="en-US" sz="1800" dirty="0"/>
                <a:t>Opportunity</a:t>
              </a:r>
            </a:p>
            <a:p>
              <a:r>
                <a:rPr lang="en-US" sz="1800" dirty="0"/>
                <a:t>[10]</a:t>
              </a:r>
            </a:p>
          </p:txBody>
        </p:sp>
        <p:sp>
          <p:nvSpPr>
            <p:cNvPr id="43" name="Rectangle 42">
              <a:extLst>
                <a:ext uri="{FF2B5EF4-FFF2-40B4-BE49-F238E27FC236}">
                  <a16:creationId xmlns:a16="http://schemas.microsoft.com/office/drawing/2014/main" id="{9A76B23C-BBA3-354C-8C6E-C137F45BE08D}"/>
                </a:ext>
              </a:extLst>
            </p:cNvPr>
            <p:cNvSpPr/>
            <p:nvPr/>
          </p:nvSpPr>
          <p:spPr>
            <a:xfrm>
              <a:off x="5008437" y="1484454"/>
              <a:ext cx="2175125" cy="369332"/>
            </a:xfrm>
            <a:prstGeom prst="rect">
              <a:avLst/>
            </a:prstGeom>
          </p:spPr>
          <p:txBody>
            <a:bodyPr wrap="square">
              <a:spAutoFit/>
            </a:bodyPr>
            <a:lstStyle/>
            <a:p>
              <a:pPr algn="ctr"/>
              <a:r>
                <a:rPr lang="en-US" sz="1800" b="1" dirty="0"/>
                <a:t>Values</a:t>
              </a:r>
              <a:endParaRPr lang="en-US" sz="1800" b="1" dirty="0">
                <a:latin typeface="+mj-lt"/>
              </a:endParaRPr>
            </a:p>
          </p:txBody>
        </p:sp>
        <p:cxnSp>
          <p:nvCxnSpPr>
            <p:cNvPr id="44" name="Straight Arrow Connector 43">
              <a:extLst>
                <a:ext uri="{FF2B5EF4-FFF2-40B4-BE49-F238E27FC236}">
                  <a16:creationId xmlns:a16="http://schemas.microsoft.com/office/drawing/2014/main" id="{72C7F1FA-4CEB-B34D-8C48-1383EFA1AFD3}"/>
                </a:ext>
              </a:extLst>
            </p:cNvPr>
            <p:cNvCxnSpPr>
              <a:cxnSpLocks/>
            </p:cNvCxnSpPr>
            <p:nvPr/>
          </p:nvCxnSpPr>
          <p:spPr>
            <a:xfrm>
              <a:off x="1967260" y="2080329"/>
              <a:ext cx="8006335" cy="0"/>
            </a:xfrm>
            <a:prstGeom prst="straightConnector1">
              <a:avLst/>
            </a:prstGeom>
            <a:ln w="31750" cap="rnd">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E2A86E26-1990-AC45-B920-7C7D325EFF87}"/>
                </a:ext>
              </a:extLst>
            </p:cNvPr>
            <p:cNvSpPr/>
            <p:nvPr/>
          </p:nvSpPr>
          <p:spPr>
            <a:xfrm>
              <a:off x="8257616" y="1751451"/>
              <a:ext cx="640080" cy="640080"/>
            </a:xfrm>
            <a:prstGeom prst="ellipse">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D</a:t>
              </a:r>
            </a:p>
          </p:txBody>
        </p:sp>
        <p:sp>
          <p:nvSpPr>
            <p:cNvPr id="46" name="Oval 45">
              <a:extLst>
                <a:ext uri="{FF2B5EF4-FFF2-40B4-BE49-F238E27FC236}">
                  <a16:creationId xmlns:a16="http://schemas.microsoft.com/office/drawing/2014/main" id="{43B84D83-FB2B-B449-8CFA-08A1B230795B}"/>
                </a:ext>
              </a:extLst>
            </p:cNvPr>
            <p:cNvSpPr/>
            <p:nvPr/>
          </p:nvSpPr>
          <p:spPr>
            <a:xfrm>
              <a:off x="3233170" y="1751451"/>
              <a:ext cx="640080" cy="640080"/>
            </a:xfrm>
            <a:prstGeom prst="ellipse">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N</a:t>
              </a:r>
            </a:p>
          </p:txBody>
        </p:sp>
        <p:sp>
          <p:nvSpPr>
            <p:cNvPr id="47" name="Oval 46">
              <a:extLst>
                <a:ext uri="{FF2B5EF4-FFF2-40B4-BE49-F238E27FC236}">
                  <a16:creationId xmlns:a16="http://schemas.microsoft.com/office/drawing/2014/main" id="{AFC81456-D1EA-2545-AAC8-9B2F1AEA975E}"/>
                </a:ext>
              </a:extLst>
            </p:cNvPr>
            <p:cNvSpPr/>
            <p:nvPr/>
          </p:nvSpPr>
          <p:spPr>
            <a:xfrm>
              <a:off x="2538183" y="1751451"/>
              <a:ext cx="640080" cy="640080"/>
            </a:xfrm>
            <a:prstGeom prst="ellipse">
              <a:avLst/>
            </a:prstGeom>
            <a:solidFill>
              <a:srgbClr val="7749B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A</a:t>
              </a:r>
            </a:p>
          </p:txBody>
        </p:sp>
      </p:grpSp>
      <p:grpSp>
        <p:nvGrpSpPr>
          <p:cNvPr id="48" name="Group 47">
            <a:extLst>
              <a:ext uri="{FF2B5EF4-FFF2-40B4-BE49-F238E27FC236}">
                <a16:creationId xmlns:a16="http://schemas.microsoft.com/office/drawing/2014/main" id="{BCF415C7-605A-BC4D-8217-79BD1354DCFA}"/>
              </a:ext>
            </a:extLst>
          </p:cNvPr>
          <p:cNvGrpSpPr/>
          <p:nvPr/>
        </p:nvGrpSpPr>
        <p:grpSpPr>
          <a:xfrm>
            <a:off x="525517" y="4105034"/>
            <a:ext cx="10523977" cy="919041"/>
            <a:chOff x="525517" y="1484454"/>
            <a:chExt cx="10523977" cy="919041"/>
          </a:xfrm>
        </p:grpSpPr>
        <p:sp>
          <p:nvSpPr>
            <p:cNvPr id="49" name="Rectangle 48">
              <a:extLst>
                <a:ext uri="{FF2B5EF4-FFF2-40B4-BE49-F238E27FC236}">
                  <a16:creationId xmlns:a16="http://schemas.microsoft.com/office/drawing/2014/main" id="{E5C81799-5177-634F-98C0-877040017D66}"/>
                </a:ext>
              </a:extLst>
            </p:cNvPr>
            <p:cNvSpPr/>
            <p:nvPr/>
          </p:nvSpPr>
          <p:spPr>
            <a:xfrm>
              <a:off x="525517" y="1757164"/>
              <a:ext cx="1441743" cy="646331"/>
            </a:xfrm>
            <a:prstGeom prst="rect">
              <a:avLst/>
            </a:prstGeom>
          </p:spPr>
          <p:txBody>
            <a:bodyPr wrap="square">
              <a:spAutoFit/>
            </a:bodyPr>
            <a:lstStyle/>
            <a:p>
              <a:pPr algn="r"/>
              <a:r>
                <a:rPr lang="en-US" sz="1800" dirty="0"/>
                <a:t>Private</a:t>
              </a:r>
            </a:p>
            <a:p>
              <a:pPr algn="r"/>
              <a:r>
                <a:rPr lang="en-US" sz="1800" dirty="0"/>
                <a:t>[1]</a:t>
              </a:r>
            </a:p>
          </p:txBody>
        </p:sp>
        <p:sp>
          <p:nvSpPr>
            <p:cNvPr id="50" name="Rectangle 49">
              <a:extLst>
                <a:ext uri="{FF2B5EF4-FFF2-40B4-BE49-F238E27FC236}">
                  <a16:creationId xmlns:a16="http://schemas.microsoft.com/office/drawing/2014/main" id="{B837FA8D-CEAA-C74B-8BD7-493B922D5532}"/>
                </a:ext>
              </a:extLst>
            </p:cNvPr>
            <p:cNvSpPr/>
            <p:nvPr/>
          </p:nvSpPr>
          <p:spPr>
            <a:xfrm>
              <a:off x="9973595" y="1757164"/>
              <a:ext cx="1075899" cy="646331"/>
            </a:xfrm>
            <a:prstGeom prst="rect">
              <a:avLst/>
            </a:prstGeom>
          </p:spPr>
          <p:txBody>
            <a:bodyPr wrap="square">
              <a:spAutoFit/>
            </a:bodyPr>
            <a:lstStyle/>
            <a:p>
              <a:r>
                <a:rPr lang="en-US" sz="1800" dirty="0"/>
                <a:t>Open</a:t>
              </a:r>
            </a:p>
            <a:p>
              <a:r>
                <a:rPr lang="en-US" sz="1800" dirty="0"/>
                <a:t>[10]</a:t>
              </a:r>
            </a:p>
          </p:txBody>
        </p:sp>
        <p:sp>
          <p:nvSpPr>
            <p:cNvPr id="51" name="Rectangle 50">
              <a:extLst>
                <a:ext uri="{FF2B5EF4-FFF2-40B4-BE49-F238E27FC236}">
                  <a16:creationId xmlns:a16="http://schemas.microsoft.com/office/drawing/2014/main" id="{568DD184-1A4B-FE42-B82F-C18105769256}"/>
                </a:ext>
              </a:extLst>
            </p:cNvPr>
            <p:cNvSpPr/>
            <p:nvPr/>
          </p:nvSpPr>
          <p:spPr>
            <a:xfrm>
              <a:off x="4687614" y="1484454"/>
              <a:ext cx="2822425" cy="369332"/>
            </a:xfrm>
            <a:prstGeom prst="rect">
              <a:avLst/>
            </a:prstGeom>
          </p:spPr>
          <p:txBody>
            <a:bodyPr wrap="square">
              <a:spAutoFit/>
            </a:bodyPr>
            <a:lstStyle/>
            <a:p>
              <a:pPr algn="ctr"/>
              <a:r>
                <a:rPr lang="en-US" sz="1800" b="1" dirty="0"/>
                <a:t>Communication Style</a:t>
              </a:r>
              <a:endParaRPr lang="en-US" sz="1800" b="1" dirty="0">
                <a:latin typeface="+mj-lt"/>
              </a:endParaRPr>
            </a:p>
          </p:txBody>
        </p:sp>
        <p:cxnSp>
          <p:nvCxnSpPr>
            <p:cNvPr id="52" name="Straight Arrow Connector 51">
              <a:extLst>
                <a:ext uri="{FF2B5EF4-FFF2-40B4-BE49-F238E27FC236}">
                  <a16:creationId xmlns:a16="http://schemas.microsoft.com/office/drawing/2014/main" id="{34C7F187-8D28-8847-A55C-93036AF583A9}"/>
                </a:ext>
              </a:extLst>
            </p:cNvPr>
            <p:cNvCxnSpPr>
              <a:cxnSpLocks/>
            </p:cNvCxnSpPr>
            <p:nvPr/>
          </p:nvCxnSpPr>
          <p:spPr>
            <a:xfrm>
              <a:off x="1967260" y="2080329"/>
              <a:ext cx="8006335" cy="0"/>
            </a:xfrm>
            <a:prstGeom prst="straightConnector1">
              <a:avLst/>
            </a:prstGeom>
            <a:ln w="31750" cap="rnd">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9A0DAC4A-12A0-784D-ADA6-E4047602564C}"/>
                </a:ext>
              </a:extLst>
            </p:cNvPr>
            <p:cNvSpPr/>
            <p:nvPr/>
          </p:nvSpPr>
          <p:spPr>
            <a:xfrm>
              <a:off x="3233170" y="1751451"/>
              <a:ext cx="640080" cy="640080"/>
            </a:xfrm>
            <a:prstGeom prst="ellipse">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D</a:t>
              </a:r>
            </a:p>
          </p:txBody>
        </p:sp>
        <p:sp>
          <p:nvSpPr>
            <p:cNvPr id="54" name="Oval 53">
              <a:extLst>
                <a:ext uri="{FF2B5EF4-FFF2-40B4-BE49-F238E27FC236}">
                  <a16:creationId xmlns:a16="http://schemas.microsoft.com/office/drawing/2014/main" id="{D18281CD-7498-F446-9BF7-927336B13351}"/>
                </a:ext>
              </a:extLst>
            </p:cNvPr>
            <p:cNvSpPr/>
            <p:nvPr/>
          </p:nvSpPr>
          <p:spPr>
            <a:xfrm>
              <a:off x="8257616" y="1751451"/>
              <a:ext cx="640080" cy="640080"/>
            </a:xfrm>
            <a:prstGeom prst="ellipse">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N</a:t>
              </a:r>
            </a:p>
          </p:txBody>
        </p:sp>
        <p:sp>
          <p:nvSpPr>
            <p:cNvPr id="55" name="Oval 54">
              <a:extLst>
                <a:ext uri="{FF2B5EF4-FFF2-40B4-BE49-F238E27FC236}">
                  <a16:creationId xmlns:a16="http://schemas.microsoft.com/office/drawing/2014/main" id="{451E62C2-6021-CD45-BF1C-E0BE24839E99}"/>
                </a:ext>
              </a:extLst>
            </p:cNvPr>
            <p:cNvSpPr/>
            <p:nvPr/>
          </p:nvSpPr>
          <p:spPr>
            <a:xfrm>
              <a:off x="8981051" y="1751451"/>
              <a:ext cx="640080" cy="640080"/>
            </a:xfrm>
            <a:prstGeom prst="ellipse">
              <a:avLst/>
            </a:prstGeom>
            <a:solidFill>
              <a:srgbClr val="7749B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A</a:t>
              </a:r>
            </a:p>
          </p:txBody>
        </p:sp>
      </p:grpSp>
      <p:grpSp>
        <p:nvGrpSpPr>
          <p:cNvPr id="56" name="Group 55">
            <a:extLst>
              <a:ext uri="{FF2B5EF4-FFF2-40B4-BE49-F238E27FC236}">
                <a16:creationId xmlns:a16="http://schemas.microsoft.com/office/drawing/2014/main" id="{55220160-5491-E34C-89A7-F4B8FAE13C80}"/>
              </a:ext>
            </a:extLst>
          </p:cNvPr>
          <p:cNvGrpSpPr/>
          <p:nvPr/>
        </p:nvGrpSpPr>
        <p:grpSpPr>
          <a:xfrm>
            <a:off x="525517" y="5127866"/>
            <a:ext cx="11025352" cy="964761"/>
            <a:chOff x="525517" y="1438734"/>
            <a:chExt cx="11025352" cy="964761"/>
          </a:xfrm>
        </p:grpSpPr>
        <p:sp>
          <p:nvSpPr>
            <p:cNvPr id="57" name="Rectangle 56">
              <a:extLst>
                <a:ext uri="{FF2B5EF4-FFF2-40B4-BE49-F238E27FC236}">
                  <a16:creationId xmlns:a16="http://schemas.microsoft.com/office/drawing/2014/main" id="{733FE803-6775-684F-89CE-F2FB1A18D327}"/>
                </a:ext>
              </a:extLst>
            </p:cNvPr>
            <p:cNvSpPr/>
            <p:nvPr/>
          </p:nvSpPr>
          <p:spPr>
            <a:xfrm>
              <a:off x="525517" y="1757164"/>
              <a:ext cx="1441743" cy="646331"/>
            </a:xfrm>
            <a:prstGeom prst="rect">
              <a:avLst/>
            </a:prstGeom>
          </p:spPr>
          <p:txBody>
            <a:bodyPr wrap="square">
              <a:spAutoFit/>
            </a:bodyPr>
            <a:lstStyle/>
            <a:p>
              <a:pPr algn="r"/>
              <a:r>
                <a:rPr lang="en-US" sz="1800" dirty="0"/>
                <a:t>Fascinated</a:t>
              </a:r>
            </a:p>
            <a:p>
              <a:pPr algn="r"/>
              <a:r>
                <a:rPr lang="en-US" sz="1800" dirty="0"/>
                <a:t>[1]</a:t>
              </a:r>
            </a:p>
          </p:txBody>
        </p:sp>
        <p:sp>
          <p:nvSpPr>
            <p:cNvPr id="58" name="Rectangle 57">
              <a:extLst>
                <a:ext uri="{FF2B5EF4-FFF2-40B4-BE49-F238E27FC236}">
                  <a16:creationId xmlns:a16="http://schemas.microsoft.com/office/drawing/2014/main" id="{35565F41-46F3-DB49-A6C7-8004FB10C044}"/>
                </a:ext>
              </a:extLst>
            </p:cNvPr>
            <p:cNvSpPr/>
            <p:nvPr/>
          </p:nvSpPr>
          <p:spPr>
            <a:xfrm>
              <a:off x="9973595" y="1757164"/>
              <a:ext cx="1577274" cy="646331"/>
            </a:xfrm>
            <a:prstGeom prst="rect">
              <a:avLst/>
            </a:prstGeom>
          </p:spPr>
          <p:txBody>
            <a:bodyPr wrap="square">
              <a:spAutoFit/>
            </a:bodyPr>
            <a:lstStyle/>
            <a:p>
              <a:r>
                <a:rPr lang="en-US" sz="1800" dirty="0"/>
                <a:t>Obligated</a:t>
              </a:r>
            </a:p>
            <a:p>
              <a:r>
                <a:rPr lang="en-US" sz="1800" dirty="0"/>
                <a:t>[10]</a:t>
              </a:r>
            </a:p>
          </p:txBody>
        </p:sp>
        <p:sp>
          <p:nvSpPr>
            <p:cNvPr id="59" name="Rectangle 58">
              <a:extLst>
                <a:ext uri="{FF2B5EF4-FFF2-40B4-BE49-F238E27FC236}">
                  <a16:creationId xmlns:a16="http://schemas.microsoft.com/office/drawing/2014/main" id="{3AB2A201-E6A7-1B49-865B-0B39A6F55073}"/>
                </a:ext>
              </a:extLst>
            </p:cNvPr>
            <p:cNvSpPr/>
            <p:nvPr/>
          </p:nvSpPr>
          <p:spPr>
            <a:xfrm>
              <a:off x="5008437" y="1438734"/>
              <a:ext cx="2175125" cy="369332"/>
            </a:xfrm>
            <a:prstGeom prst="rect">
              <a:avLst/>
            </a:prstGeom>
          </p:spPr>
          <p:txBody>
            <a:bodyPr wrap="square">
              <a:spAutoFit/>
            </a:bodyPr>
            <a:lstStyle/>
            <a:p>
              <a:pPr algn="ctr"/>
              <a:r>
                <a:rPr lang="en-US" sz="1800" b="1" dirty="0"/>
                <a:t>Financial Markets</a:t>
              </a:r>
              <a:endParaRPr lang="en-US" sz="1800" b="1" dirty="0">
                <a:latin typeface="+mj-lt"/>
              </a:endParaRPr>
            </a:p>
          </p:txBody>
        </p:sp>
        <p:cxnSp>
          <p:nvCxnSpPr>
            <p:cNvPr id="60" name="Straight Arrow Connector 59">
              <a:extLst>
                <a:ext uri="{FF2B5EF4-FFF2-40B4-BE49-F238E27FC236}">
                  <a16:creationId xmlns:a16="http://schemas.microsoft.com/office/drawing/2014/main" id="{46C9E9DF-6C1A-2C48-A6DE-FF582566C84F}"/>
                </a:ext>
              </a:extLst>
            </p:cNvPr>
            <p:cNvCxnSpPr>
              <a:cxnSpLocks/>
            </p:cNvCxnSpPr>
            <p:nvPr/>
          </p:nvCxnSpPr>
          <p:spPr>
            <a:xfrm>
              <a:off x="1967260" y="2080329"/>
              <a:ext cx="8006335" cy="0"/>
            </a:xfrm>
            <a:prstGeom prst="straightConnector1">
              <a:avLst/>
            </a:prstGeom>
            <a:ln w="31750" cap="rnd">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61" name="Oval 60">
              <a:extLst>
                <a:ext uri="{FF2B5EF4-FFF2-40B4-BE49-F238E27FC236}">
                  <a16:creationId xmlns:a16="http://schemas.microsoft.com/office/drawing/2014/main" id="{509290C5-FC25-5145-9DB1-624B4EDD5C51}"/>
                </a:ext>
              </a:extLst>
            </p:cNvPr>
            <p:cNvSpPr/>
            <p:nvPr/>
          </p:nvSpPr>
          <p:spPr>
            <a:xfrm>
              <a:off x="2538183" y="1751451"/>
              <a:ext cx="640080" cy="640080"/>
            </a:xfrm>
            <a:prstGeom prst="ellipse">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D</a:t>
              </a:r>
            </a:p>
          </p:txBody>
        </p:sp>
        <p:sp>
          <p:nvSpPr>
            <p:cNvPr id="62" name="Oval 61">
              <a:extLst>
                <a:ext uri="{FF2B5EF4-FFF2-40B4-BE49-F238E27FC236}">
                  <a16:creationId xmlns:a16="http://schemas.microsoft.com/office/drawing/2014/main" id="{B06E8643-D891-B640-B2EB-E2656C9247E3}"/>
                </a:ext>
              </a:extLst>
            </p:cNvPr>
            <p:cNvSpPr/>
            <p:nvPr/>
          </p:nvSpPr>
          <p:spPr>
            <a:xfrm>
              <a:off x="7658981" y="1751451"/>
              <a:ext cx="640080" cy="640080"/>
            </a:xfrm>
            <a:prstGeom prst="ellipse">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N</a:t>
              </a:r>
            </a:p>
          </p:txBody>
        </p:sp>
        <p:sp>
          <p:nvSpPr>
            <p:cNvPr id="63" name="Oval 62">
              <a:extLst>
                <a:ext uri="{FF2B5EF4-FFF2-40B4-BE49-F238E27FC236}">
                  <a16:creationId xmlns:a16="http://schemas.microsoft.com/office/drawing/2014/main" id="{5A8A92FF-1FC7-F946-9A86-FF7FC00B5747}"/>
                </a:ext>
              </a:extLst>
            </p:cNvPr>
            <p:cNvSpPr/>
            <p:nvPr/>
          </p:nvSpPr>
          <p:spPr>
            <a:xfrm>
              <a:off x="5790203" y="1751451"/>
              <a:ext cx="640080" cy="640080"/>
            </a:xfrm>
            <a:prstGeom prst="ellipse">
              <a:avLst/>
            </a:prstGeom>
            <a:solidFill>
              <a:srgbClr val="7749B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2400" dirty="0">
                  <a:latin typeface="+mj-lt"/>
                </a:rPr>
                <a:t>A</a:t>
              </a:r>
            </a:p>
          </p:txBody>
        </p:sp>
      </p:grpSp>
    </p:spTree>
    <p:extLst>
      <p:ext uri="{BB962C8B-B14F-4D97-AF65-F5344CB8AC3E}">
        <p14:creationId xmlns:p14="http://schemas.microsoft.com/office/powerpoint/2010/main" val="360605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3A58252-BCE9-4B8E-77BB-F2A77F3D7635}"/>
              </a:ext>
            </a:extLst>
          </p:cNvPr>
          <p:cNvSpPr>
            <a:spLocks noGrp="1"/>
          </p:cNvSpPr>
          <p:nvPr>
            <p:ph type="body" sz="quarter" idx="10"/>
          </p:nvPr>
        </p:nvSpPr>
        <p:spPr/>
        <p:txBody>
          <a:bodyPr/>
          <a:lstStyle/>
          <a:p>
            <a:endParaRPr lang="en-US"/>
          </a:p>
        </p:txBody>
      </p:sp>
      <p:sp>
        <p:nvSpPr>
          <p:cNvPr id="10" name="Text Placeholder 9">
            <a:extLst>
              <a:ext uri="{FF2B5EF4-FFF2-40B4-BE49-F238E27FC236}">
                <a16:creationId xmlns:a16="http://schemas.microsoft.com/office/drawing/2014/main" id="{786E1BFF-EE9A-9D70-FFAC-54B347B8C011}"/>
              </a:ext>
            </a:extLst>
          </p:cNvPr>
          <p:cNvSpPr>
            <a:spLocks noGrp="1"/>
          </p:cNvSpPr>
          <p:nvPr>
            <p:ph type="body" sz="quarter" idx="16"/>
          </p:nvPr>
        </p:nvSpPr>
        <p:spPr/>
        <p:txBody>
          <a:bodyPr/>
          <a:lstStyle/>
          <a:p>
            <a:r>
              <a:rPr lang="en-US" cap="none" dirty="0"/>
              <a:t>For investment professional use only. Not for further distribution.</a:t>
            </a:r>
          </a:p>
        </p:txBody>
      </p:sp>
      <p:sp>
        <p:nvSpPr>
          <p:cNvPr id="11" name="Text Placeholder 10">
            <a:extLst>
              <a:ext uri="{FF2B5EF4-FFF2-40B4-BE49-F238E27FC236}">
                <a16:creationId xmlns:a16="http://schemas.microsoft.com/office/drawing/2014/main" id="{34F9A5D1-AEFA-CFC3-E197-5327D3EA1456}"/>
              </a:ext>
            </a:extLst>
          </p:cNvPr>
          <p:cNvSpPr>
            <a:spLocks noGrp="1"/>
          </p:cNvSpPr>
          <p:nvPr>
            <p:ph type="body" sz="quarter" idx="21"/>
          </p:nvPr>
        </p:nvSpPr>
        <p:spPr/>
        <p:txBody>
          <a:bodyPr/>
          <a:lstStyle/>
          <a:p>
            <a:endParaRPr lang="en-US"/>
          </a:p>
        </p:txBody>
      </p:sp>
      <p:sp>
        <p:nvSpPr>
          <p:cNvPr id="9" name="Title 8"/>
          <p:cNvSpPr>
            <a:spLocks noGrp="1"/>
          </p:cNvSpPr>
          <p:nvPr>
            <p:ph type="ctrTitle"/>
          </p:nvPr>
        </p:nvSpPr>
        <p:spPr>
          <a:xfrm>
            <a:off x="533400" y="2663864"/>
            <a:ext cx="10269440" cy="1428414"/>
          </a:xfrm>
        </p:spPr>
        <p:txBody>
          <a:bodyPr/>
          <a:lstStyle/>
          <a:p>
            <a:r>
              <a:rPr lang="en-US" dirty="0"/>
              <a:t>Cultivating relationships </a:t>
            </a:r>
            <a:br>
              <a:rPr lang="en-US" dirty="0"/>
            </a:br>
            <a:r>
              <a:rPr lang="en-US" dirty="0"/>
              <a:t>beyond the primary client </a:t>
            </a:r>
          </a:p>
        </p:txBody>
      </p:sp>
      <p:sp>
        <p:nvSpPr>
          <p:cNvPr id="8" name="Text Placeholder 7">
            <a:extLst>
              <a:ext uri="{FF2B5EF4-FFF2-40B4-BE49-F238E27FC236}">
                <a16:creationId xmlns:a16="http://schemas.microsoft.com/office/drawing/2014/main" id="{364F8B68-3868-880A-BECD-B9DE4E3D1765}"/>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135092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pPr lvl="0"/>
            <a:r>
              <a:rPr lang="en-US" dirty="0"/>
              <a:t>Developing ongoing engagement with spouses, children, and grandchildren can increase client loyalty before the wealth transfer occurs. </a:t>
            </a:r>
          </a:p>
          <a:p>
            <a:pPr lvl="0"/>
            <a:r>
              <a:rPr lang="en-US" dirty="0"/>
              <a:t>Focus on the individual needs of each family member—which will be different from the primary decision-maker. </a:t>
            </a:r>
          </a:p>
          <a:p>
            <a:pPr lvl="0"/>
            <a:r>
              <a:rPr lang="en-US" dirty="0"/>
              <a:t>Be mindful of philosophical differences between family members </a:t>
            </a:r>
            <a:br>
              <a:rPr lang="en-US" dirty="0"/>
            </a:br>
            <a:r>
              <a:rPr lang="en-US" dirty="0"/>
              <a:t>(e.g., different investment styles). Do not weigh one opinion over another.</a:t>
            </a:r>
          </a:p>
        </p:txBody>
      </p:sp>
      <p:sp>
        <p:nvSpPr>
          <p:cNvPr id="6" name="Text Placeholder 5">
            <a:extLst>
              <a:ext uri="{FF2B5EF4-FFF2-40B4-BE49-F238E27FC236}">
                <a16:creationId xmlns:a16="http://schemas.microsoft.com/office/drawing/2014/main" id="{21F12AA9-C957-D651-7145-2C2026376866}"/>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4995F159-EEA7-BB89-1EEC-60BEDB279ED0}"/>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dirty="0"/>
              <a:t>Increase loyalty by extending relationships</a:t>
            </a:r>
          </a:p>
        </p:txBody>
      </p:sp>
      <p:sp>
        <p:nvSpPr>
          <p:cNvPr id="5" name="Text Placeholder 4">
            <a:extLst>
              <a:ext uri="{FF2B5EF4-FFF2-40B4-BE49-F238E27FC236}">
                <a16:creationId xmlns:a16="http://schemas.microsoft.com/office/drawing/2014/main" id="{2B6B0FCA-0CDA-C99E-FB17-C6C204B59747}"/>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1696745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pPr marL="0" lvl="0" indent="0">
              <a:buNone/>
            </a:pPr>
            <a:r>
              <a:rPr lang="en-US" dirty="0">
                <a:solidFill>
                  <a:srgbClr val="000000"/>
                </a:solidFill>
              </a:rPr>
              <a:t>Document the entire family and relevant profile in your CRM systems so you can be proactive in identifying and responding to family needs. </a:t>
            </a:r>
          </a:p>
          <a:p>
            <a:r>
              <a:rPr lang="en-US" dirty="0"/>
              <a:t>Graduation </a:t>
            </a:r>
          </a:p>
          <a:p>
            <a:r>
              <a:rPr lang="en-US" dirty="0"/>
              <a:t>Marriage</a:t>
            </a:r>
          </a:p>
          <a:p>
            <a:r>
              <a:rPr lang="en-US" dirty="0"/>
              <a:t>New child or grandchild </a:t>
            </a:r>
          </a:p>
          <a:p>
            <a:r>
              <a:rPr lang="en-US" dirty="0"/>
              <a:t>Milestone birthday of client or client’s relative </a:t>
            </a:r>
          </a:p>
          <a:p>
            <a:r>
              <a:rPr lang="en-US" dirty="0"/>
              <a:t>A new job </a:t>
            </a:r>
          </a:p>
          <a:p>
            <a:r>
              <a:rPr lang="en-US" dirty="0"/>
              <a:t>Purchase of a home </a:t>
            </a:r>
          </a:p>
          <a:p>
            <a:pPr marL="0" indent="0">
              <a:buNone/>
            </a:pPr>
            <a:endParaRPr lang="en-US" dirty="0"/>
          </a:p>
        </p:txBody>
      </p:sp>
      <p:sp>
        <p:nvSpPr>
          <p:cNvPr id="6" name="Content Placeholder 5">
            <a:extLst>
              <a:ext uri="{FF2B5EF4-FFF2-40B4-BE49-F238E27FC236}">
                <a16:creationId xmlns:a16="http://schemas.microsoft.com/office/drawing/2014/main" id="{2D90A8B4-C6D7-BBE4-59E1-1133A784BF63}"/>
              </a:ext>
            </a:extLst>
          </p:cNvPr>
          <p:cNvSpPr>
            <a:spLocks noGrp="1"/>
          </p:cNvSpPr>
          <p:nvPr>
            <p:ph sz="quarter" idx="21"/>
          </p:nvPr>
        </p:nvSpPr>
        <p:spPr/>
        <p:txBody>
          <a:bodyPr/>
          <a:lstStyle/>
          <a:p>
            <a:endParaRPr lang="en-US" dirty="0"/>
          </a:p>
        </p:txBody>
      </p:sp>
      <p:sp>
        <p:nvSpPr>
          <p:cNvPr id="7" name="Text Placeholder 6">
            <a:extLst>
              <a:ext uri="{FF2B5EF4-FFF2-40B4-BE49-F238E27FC236}">
                <a16:creationId xmlns:a16="http://schemas.microsoft.com/office/drawing/2014/main" id="{51869276-AA14-F4FA-DC52-BD2A92F52BE1}"/>
              </a:ext>
            </a:extLst>
          </p:cNvPr>
          <p:cNvSpPr>
            <a:spLocks noGrp="1"/>
          </p:cNvSpPr>
          <p:nvPr>
            <p:ph type="body" sz="quarter" idx="22"/>
          </p:nvPr>
        </p:nvSpPr>
        <p:spPr/>
        <p:txBody>
          <a:bodyPr/>
          <a:lstStyle/>
          <a:p>
            <a:endParaRPr lang="en-US"/>
          </a:p>
        </p:txBody>
      </p:sp>
      <p:sp>
        <p:nvSpPr>
          <p:cNvPr id="4" name="Text Placeholder 3">
            <a:extLst>
              <a:ext uri="{FF2B5EF4-FFF2-40B4-BE49-F238E27FC236}">
                <a16:creationId xmlns:a16="http://schemas.microsoft.com/office/drawing/2014/main" id="{2E54B6A7-F9A3-8402-D8CD-68DCEC1360E2}"/>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dirty="0"/>
              <a:t>Meet each family member’s unique needs </a:t>
            </a:r>
          </a:p>
        </p:txBody>
      </p:sp>
      <p:sp>
        <p:nvSpPr>
          <p:cNvPr id="5" name="Text Placeholder 4">
            <a:extLst>
              <a:ext uri="{FF2B5EF4-FFF2-40B4-BE49-F238E27FC236}">
                <a16:creationId xmlns:a16="http://schemas.microsoft.com/office/drawing/2014/main" id="{A3FF38AF-771C-0384-6FF4-F89DEFF0B4A6}"/>
              </a:ext>
            </a:extLst>
          </p:cNvPr>
          <p:cNvSpPr>
            <a:spLocks noGrp="1"/>
          </p:cNvSpPr>
          <p:nvPr>
            <p:ph type="body" sz="quarter" idx="18"/>
          </p:nvPr>
        </p:nvSpPr>
        <p:spPr/>
        <p:txBody>
          <a:bodyPr/>
          <a:lstStyle/>
          <a:p>
            <a:r>
              <a:rPr lang="en-US" cap="none" dirty="0"/>
              <a:t>For investment professional use only. Not for further distribution.</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7588417" y="1248618"/>
            <a:ext cx="3592611" cy="4649262"/>
          </a:xfrm>
          <a:prstGeom prst="rect">
            <a:avLst/>
          </a:prstGeom>
          <a:noFill/>
          <a:ln w="6350">
            <a:solidFill>
              <a:schemeClr val="tx1">
                <a:lumMod val="50000"/>
                <a:lumOff val="50000"/>
              </a:schemeClr>
            </a:solidFill>
            <a:miter lim="800000"/>
            <a:headEnd/>
            <a:tailEnd/>
          </a:ln>
          <a:effectLst>
            <a:outerShdw blurRad="63500" dist="25400" dir="2400000" algn="r" rotWithShape="0">
              <a:prstClr val="black">
                <a:alpha val="15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322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CE4396E-65D8-C84A-4970-0A0DE19AD4A4}"/>
              </a:ext>
            </a:extLst>
          </p:cNvPr>
          <p:cNvSpPr/>
          <p:nvPr/>
        </p:nvSpPr>
        <p:spPr>
          <a:xfrm>
            <a:off x="8129569" y="1740665"/>
            <a:ext cx="3531824" cy="3531824"/>
          </a:xfrm>
          <a:prstGeom prst="rect">
            <a:avLst/>
          </a:prstGeom>
          <a:solidFill>
            <a:srgbClr val="061937"/>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827999" rIns="684000" bIns="91440" rtlCol="0" anchor="t">
            <a:noAutofit/>
          </a:bodyPr>
          <a:lstStyle/>
          <a:p>
            <a:pPr lvl="0">
              <a:lnSpc>
                <a:spcPct val="105000"/>
              </a:lnSpc>
              <a:spcBef>
                <a:spcPts val="600"/>
              </a:spcBef>
              <a:buClr>
                <a:srgbClr val="05C3DE"/>
              </a:buClr>
            </a:pPr>
            <a:r>
              <a:rPr lang="en-US" sz="2800" b="1" dirty="0">
                <a:solidFill>
                  <a:srgbClr val="FFFFFF"/>
                </a:solidFill>
              </a:rPr>
              <a:t>Your plan to minimize risk</a:t>
            </a:r>
          </a:p>
        </p:txBody>
      </p:sp>
      <p:sp>
        <p:nvSpPr>
          <p:cNvPr id="16" name="Rectangle 15">
            <a:extLst>
              <a:ext uri="{FF2B5EF4-FFF2-40B4-BE49-F238E27FC236}">
                <a16:creationId xmlns:a16="http://schemas.microsoft.com/office/drawing/2014/main" id="{3802B7C0-DE87-DFF5-F2D2-13131657A97B}"/>
              </a:ext>
            </a:extLst>
          </p:cNvPr>
          <p:cNvSpPr/>
          <p:nvPr/>
        </p:nvSpPr>
        <p:spPr>
          <a:xfrm>
            <a:off x="4322812" y="1740665"/>
            <a:ext cx="3531824" cy="3531824"/>
          </a:xfrm>
          <a:prstGeom prst="rect">
            <a:avLst/>
          </a:prstGeom>
          <a:solidFill>
            <a:srgbClr val="061937"/>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827999" rIns="396000" bIns="91440" rtlCol="0" anchor="t">
            <a:noAutofit/>
          </a:bodyPr>
          <a:lstStyle/>
          <a:p>
            <a:pPr>
              <a:lnSpc>
                <a:spcPct val="105000"/>
              </a:lnSpc>
              <a:spcBef>
                <a:spcPts val="600"/>
              </a:spcBef>
            </a:pPr>
            <a:r>
              <a:rPr lang="en-US" sz="2800" b="1" dirty="0"/>
              <a:t>How family </a:t>
            </a:r>
            <a:r>
              <a:rPr lang="en-US" sz="2800" b="1" spc="-30" dirty="0"/>
              <a:t>dynamics impact </a:t>
            </a:r>
            <a:r>
              <a:rPr lang="en-US" sz="2800" b="1" dirty="0"/>
              <a:t>your ability to connect </a:t>
            </a:r>
          </a:p>
        </p:txBody>
      </p:sp>
      <p:sp>
        <p:nvSpPr>
          <p:cNvPr id="13" name="Rectangle 12">
            <a:extLst>
              <a:ext uri="{FF2B5EF4-FFF2-40B4-BE49-F238E27FC236}">
                <a16:creationId xmlns:a16="http://schemas.microsoft.com/office/drawing/2014/main" id="{664A1804-25A5-89CB-BED0-F0A398D5F507}"/>
              </a:ext>
            </a:extLst>
          </p:cNvPr>
          <p:cNvSpPr/>
          <p:nvPr/>
        </p:nvSpPr>
        <p:spPr>
          <a:xfrm>
            <a:off x="533400" y="1740665"/>
            <a:ext cx="3531824" cy="3531824"/>
          </a:xfrm>
          <a:prstGeom prst="rect">
            <a:avLst/>
          </a:prstGeom>
          <a:solidFill>
            <a:srgbClr val="061937"/>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tIns="827999" rIns="288000" bIns="91440" rtlCol="0" anchor="t">
            <a:noAutofit/>
          </a:bodyPr>
          <a:lstStyle/>
          <a:p>
            <a:r>
              <a:rPr lang="en-US" sz="2800" b="1" dirty="0">
                <a:latin typeface="Arial" panose="020B0604020202020204" pitchFamily="34" charset="0"/>
                <a:cs typeface="Arial" panose="020B0604020202020204" pitchFamily="34" charset="0"/>
              </a:rPr>
              <a:t>Where your business is </a:t>
            </a:r>
            <a:br>
              <a:rPr lang="en-US" sz="2800" b="1"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most vulnerable</a:t>
            </a:r>
          </a:p>
          <a:p>
            <a:endParaRPr lang="en-US" sz="2800" b="1" dirty="0">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8A8CC791-7273-AA40-A6E1-F21E4DF29BEE}"/>
              </a:ext>
            </a:extLst>
          </p:cNvPr>
          <p:cNvSpPr>
            <a:spLocks noGrp="1"/>
          </p:cNvSpPr>
          <p:nvPr>
            <p:ph type="body" sz="quarter" idx="18"/>
          </p:nvPr>
        </p:nvSpPr>
        <p:spPr/>
        <p:txBody>
          <a:bodyPr lIns="228600" tIns="0" rIns="91440" anchor="t"/>
          <a:lstStyle/>
          <a:p>
            <a:r>
              <a:rPr lang="en-US" cap="none" dirty="0"/>
              <a:t>For investment professional use only. Not for further distribution.</a:t>
            </a:r>
            <a:endParaRPr lang="en-US" b="0" cap="none" dirty="0"/>
          </a:p>
        </p:txBody>
      </p:sp>
      <p:sp>
        <p:nvSpPr>
          <p:cNvPr id="14" name="Text Placeholder 13">
            <a:extLst>
              <a:ext uri="{FF2B5EF4-FFF2-40B4-BE49-F238E27FC236}">
                <a16:creationId xmlns:a16="http://schemas.microsoft.com/office/drawing/2014/main" id="{EC7E6175-94A0-F714-5C23-DC8918D35A28}"/>
              </a:ext>
            </a:extLst>
          </p:cNvPr>
          <p:cNvSpPr>
            <a:spLocks noGrp="1"/>
          </p:cNvSpPr>
          <p:nvPr>
            <p:ph type="body" sz="quarter" idx="27"/>
          </p:nvPr>
        </p:nvSpPr>
        <p:spPr/>
        <p:txBody>
          <a:bodyPr/>
          <a:lstStyle/>
          <a:p>
            <a:endParaRPr lang="en-US"/>
          </a:p>
        </p:txBody>
      </p:sp>
      <p:sp>
        <p:nvSpPr>
          <p:cNvPr id="11" name="Text Placeholder 10">
            <a:extLst>
              <a:ext uri="{FF2B5EF4-FFF2-40B4-BE49-F238E27FC236}">
                <a16:creationId xmlns:a16="http://schemas.microsoft.com/office/drawing/2014/main" id="{EF9B291A-7232-F68C-53BA-C9EB0959B687}"/>
              </a:ext>
            </a:extLst>
          </p:cNvPr>
          <p:cNvSpPr>
            <a:spLocks noGrp="1"/>
          </p:cNvSpPr>
          <p:nvPr>
            <p:ph type="body" sz="quarter" idx="14"/>
          </p:nvPr>
        </p:nvSpPr>
        <p:spPr/>
        <p:txBody>
          <a:bodyPr/>
          <a:lstStyle/>
          <a:p>
            <a:endParaRPr lang="en-US"/>
          </a:p>
        </p:txBody>
      </p:sp>
      <p:sp>
        <p:nvSpPr>
          <p:cNvPr id="9" name="Title 8"/>
          <p:cNvSpPr>
            <a:spLocks noGrp="1"/>
          </p:cNvSpPr>
          <p:nvPr>
            <p:ph type="title"/>
          </p:nvPr>
        </p:nvSpPr>
        <p:spPr/>
        <p:txBody>
          <a:bodyPr/>
          <a:lstStyle/>
          <a:p>
            <a:r>
              <a:rPr lang="en-US"/>
              <a:t>Agenda</a:t>
            </a:r>
            <a:endParaRPr lang="en-US" dirty="0"/>
          </a:p>
        </p:txBody>
      </p:sp>
      <p:sp>
        <p:nvSpPr>
          <p:cNvPr id="6" name="Rectangle 5"/>
          <p:cNvSpPr>
            <a:spLocks noChangeAspect="1"/>
          </p:cNvSpPr>
          <p:nvPr/>
        </p:nvSpPr>
        <p:spPr>
          <a:xfrm>
            <a:off x="533400" y="1740665"/>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b="1" dirty="0">
                <a:solidFill>
                  <a:srgbClr val="002F48"/>
                </a:solidFill>
              </a:rPr>
              <a:t>1</a:t>
            </a:r>
          </a:p>
        </p:txBody>
      </p:sp>
      <p:sp>
        <p:nvSpPr>
          <p:cNvPr id="7" name="Rectangle 6"/>
          <p:cNvSpPr>
            <a:spLocks noChangeAspect="1"/>
          </p:cNvSpPr>
          <p:nvPr/>
        </p:nvSpPr>
        <p:spPr>
          <a:xfrm>
            <a:off x="4322812" y="1740665"/>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b="1" dirty="0">
                <a:solidFill>
                  <a:srgbClr val="002F48"/>
                </a:solidFill>
              </a:rPr>
              <a:t>2</a:t>
            </a:r>
          </a:p>
        </p:txBody>
      </p:sp>
      <p:sp>
        <p:nvSpPr>
          <p:cNvPr id="8" name="Rectangle 7"/>
          <p:cNvSpPr>
            <a:spLocks noChangeAspect="1"/>
          </p:cNvSpPr>
          <p:nvPr/>
        </p:nvSpPr>
        <p:spPr>
          <a:xfrm>
            <a:off x="8129569" y="1740665"/>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b="1" dirty="0">
                <a:solidFill>
                  <a:srgbClr val="002F48"/>
                </a:solidFill>
              </a:rPr>
              <a:t>3</a:t>
            </a:r>
          </a:p>
        </p:txBody>
      </p:sp>
    </p:spTree>
    <p:extLst>
      <p:ext uri="{BB962C8B-B14F-4D97-AF65-F5344CB8AC3E}">
        <p14:creationId xmlns:p14="http://schemas.microsoft.com/office/powerpoint/2010/main" val="374586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ontent Placeholder 145">
            <a:extLst>
              <a:ext uri="{FF2B5EF4-FFF2-40B4-BE49-F238E27FC236}">
                <a16:creationId xmlns:a16="http://schemas.microsoft.com/office/drawing/2014/main" id="{1EF13057-9B10-3BB2-F6E6-0F1F1E98271F}"/>
              </a:ext>
            </a:extLst>
          </p:cNvPr>
          <p:cNvSpPr>
            <a:spLocks noGrp="1"/>
          </p:cNvSpPr>
          <p:nvPr>
            <p:ph sz="quarter" idx="20"/>
          </p:nvPr>
        </p:nvSpPr>
        <p:spPr/>
        <p:txBody>
          <a:bodyPr/>
          <a:lstStyle/>
          <a:p>
            <a:pPr marL="0" indent="0">
              <a:buNone/>
            </a:pPr>
            <a:r>
              <a:rPr lang="en-US">
                <a:latin typeface="Arial" panose="020B0604020202020204" pitchFamily="34" charset="0"/>
              </a:rPr>
              <a:t>Many shared the issues they faced when they did not have the “money talk” with their families.</a:t>
            </a:r>
          </a:p>
          <a:p>
            <a:pPr marL="0" indent="0">
              <a:buNone/>
            </a:pPr>
            <a:endParaRPr lang="en-US"/>
          </a:p>
        </p:txBody>
      </p:sp>
      <p:sp>
        <p:nvSpPr>
          <p:cNvPr id="148" name="Content Placeholder 147">
            <a:extLst>
              <a:ext uri="{FF2B5EF4-FFF2-40B4-BE49-F238E27FC236}">
                <a16:creationId xmlns:a16="http://schemas.microsoft.com/office/drawing/2014/main" id="{AFBA5AC0-3CD5-7004-2C6F-2A65D77C177C}"/>
              </a:ext>
            </a:extLst>
          </p:cNvPr>
          <p:cNvSpPr>
            <a:spLocks noGrp="1"/>
          </p:cNvSpPr>
          <p:nvPr>
            <p:ph sz="quarter" idx="24"/>
          </p:nvPr>
        </p:nvSpPr>
        <p:spPr>
          <a:xfrm>
            <a:off x="533400" y="3775096"/>
            <a:ext cx="11125198" cy="1978630"/>
          </a:xfrm>
        </p:spPr>
        <p:txBody>
          <a:bodyPr/>
          <a:lstStyle/>
          <a:p>
            <a:pPr marL="0" indent="0">
              <a:buNone/>
            </a:pPr>
            <a:endParaRPr lang="en-US" sz="800">
              <a:latin typeface="Arial" panose="020B0604020202020204" pitchFamily="34" charset="0"/>
            </a:endParaRPr>
          </a:p>
          <a:p>
            <a:pPr marL="0" indent="0">
              <a:buNone/>
            </a:pPr>
            <a:r>
              <a:rPr lang="en-US">
                <a:latin typeface="Arial" panose="020B0604020202020204" pitchFamily="34" charset="0"/>
              </a:rPr>
              <a:t>Those participants who had started having conversations with their families felt more at ease. </a:t>
            </a:r>
          </a:p>
          <a:p>
            <a:endParaRPr lang="en-US"/>
          </a:p>
        </p:txBody>
      </p:sp>
      <p:sp>
        <p:nvSpPr>
          <p:cNvPr id="144" name="Text Placeholder 143">
            <a:extLst>
              <a:ext uri="{FF2B5EF4-FFF2-40B4-BE49-F238E27FC236}">
                <a16:creationId xmlns:a16="http://schemas.microsoft.com/office/drawing/2014/main" id="{629B3D90-AF77-3BF1-4363-36EEEB2899A3}"/>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GB" dirty="0">
                <a:solidFill>
                  <a:srgbClr val="000000"/>
                </a:solidFill>
                <a:effectLst/>
                <a:latin typeface="Helvetica" pitchFamily="2" charset="0"/>
              </a:rPr>
              <a:t>Communicate</a:t>
            </a:r>
          </a:p>
        </p:txBody>
      </p:sp>
      <p:sp>
        <p:nvSpPr>
          <p:cNvPr id="12" name="Rectangle 11"/>
          <p:cNvSpPr/>
          <p:nvPr/>
        </p:nvSpPr>
        <p:spPr>
          <a:xfrm>
            <a:off x="937301" y="2181570"/>
            <a:ext cx="9097013" cy="1200329"/>
          </a:xfrm>
          <a:prstGeom prst="rect">
            <a:avLst/>
          </a:prstGeom>
        </p:spPr>
        <p:txBody>
          <a:bodyPr wrap="square">
            <a:spAutoFit/>
          </a:bodyPr>
          <a:lstStyle/>
          <a:p>
            <a:pPr lvl="1"/>
            <a:r>
              <a:rPr lang="en-US" sz="2400" b="1" dirty="0">
                <a:solidFill>
                  <a:schemeClr val="accent1"/>
                </a:solidFill>
              </a:rPr>
              <a:t>When [my mother] passed, we found so many accounts in so many places. There was no open communication— </a:t>
            </a:r>
            <a:br>
              <a:rPr lang="en-US" sz="2400" b="1" dirty="0">
                <a:solidFill>
                  <a:schemeClr val="accent1"/>
                </a:solidFill>
              </a:rPr>
            </a:br>
            <a:r>
              <a:rPr lang="en-US" sz="2400" b="1" dirty="0">
                <a:solidFill>
                  <a:schemeClr val="accent1"/>
                </a:solidFill>
              </a:rPr>
              <a:t>I never want to live through that again.</a:t>
            </a:r>
          </a:p>
        </p:txBody>
      </p:sp>
      <p:sp>
        <p:nvSpPr>
          <p:cNvPr id="14" name="Rectangle 13"/>
          <p:cNvSpPr/>
          <p:nvPr/>
        </p:nvSpPr>
        <p:spPr>
          <a:xfrm>
            <a:off x="937301" y="5193656"/>
            <a:ext cx="10095047" cy="830997"/>
          </a:xfrm>
          <a:prstGeom prst="rect">
            <a:avLst/>
          </a:prstGeom>
        </p:spPr>
        <p:txBody>
          <a:bodyPr wrap="square">
            <a:spAutoFit/>
          </a:bodyPr>
          <a:lstStyle/>
          <a:p>
            <a:pPr lvl="1"/>
            <a:r>
              <a:rPr lang="en-US" sz="2400" b="1">
                <a:solidFill>
                  <a:schemeClr val="accent1"/>
                </a:solidFill>
              </a:rPr>
              <a:t>We all sat down, had a meeting, went over my parents’ wills and accounts. It felt good to know and gave us a sense of peace.</a:t>
            </a:r>
          </a:p>
        </p:txBody>
      </p:sp>
      <p:sp>
        <p:nvSpPr>
          <p:cNvPr id="9" name="Content Placeholder 2"/>
          <p:cNvSpPr txBox="1">
            <a:spLocks/>
          </p:cNvSpPr>
          <p:nvPr/>
        </p:nvSpPr>
        <p:spPr>
          <a:xfrm>
            <a:off x="990600" y="4041198"/>
            <a:ext cx="9470274" cy="84749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lang="en-US">
              <a:latin typeface="Arial" panose="020B0604020202020204" pitchFamily="34" charset="0"/>
            </a:endParaRPr>
          </a:p>
        </p:txBody>
      </p:sp>
      <p:sp>
        <p:nvSpPr>
          <p:cNvPr id="149" name="Freeform 148">
            <a:extLst>
              <a:ext uri="{FF2B5EF4-FFF2-40B4-BE49-F238E27FC236}">
                <a16:creationId xmlns:a16="http://schemas.microsoft.com/office/drawing/2014/main" id="{AC7B485D-A77C-0F1E-5485-F808756B3279}"/>
              </a:ext>
            </a:extLst>
          </p:cNvPr>
          <p:cNvSpPr/>
          <p:nvPr/>
        </p:nvSpPr>
        <p:spPr>
          <a:xfrm>
            <a:off x="539655" y="1882877"/>
            <a:ext cx="890939" cy="691661"/>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a:p>
        </p:txBody>
      </p:sp>
      <p:sp>
        <p:nvSpPr>
          <p:cNvPr id="150" name="Freeform 149">
            <a:extLst>
              <a:ext uri="{FF2B5EF4-FFF2-40B4-BE49-F238E27FC236}">
                <a16:creationId xmlns:a16="http://schemas.microsoft.com/office/drawing/2014/main" id="{1AB6471C-6DBD-C71E-0A9C-90895943119D}"/>
              </a:ext>
            </a:extLst>
          </p:cNvPr>
          <p:cNvSpPr/>
          <p:nvPr/>
        </p:nvSpPr>
        <p:spPr>
          <a:xfrm>
            <a:off x="539655" y="4885131"/>
            <a:ext cx="890939" cy="691661"/>
          </a:xfrm>
          <a:custGeom>
            <a:avLst/>
            <a:gdLst/>
            <a:ahLst/>
            <a:cxnLst/>
            <a:rect l="l" t="t" r="r" b="b"/>
            <a:pathLst>
              <a:path w="2643838" h="2053586">
                <a:moveTo>
                  <a:pt x="2539315" y="0"/>
                </a:moveTo>
                <a:lnTo>
                  <a:pt x="2539315" y="150637"/>
                </a:lnTo>
                <a:cubicBezTo>
                  <a:pt x="2326168" y="228518"/>
                  <a:pt x="2159135" y="350975"/>
                  <a:pt x="2038215" y="518008"/>
                </a:cubicBezTo>
                <a:cubicBezTo>
                  <a:pt x="1917295" y="685041"/>
                  <a:pt x="1856835" y="858735"/>
                  <a:pt x="1856835" y="1039090"/>
                </a:cubicBezTo>
                <a:cubicBezTo>
                  <a:pt x="1856835" y="1078031"/>
                  <a:pt x="1862984" y="1106723"/>
                  <a:pt x="1875281" y="1125169"/>
                </a:cubicBezTo>
                <a:cubicBezTo>
                  <a:pt x="1883478" y="1137465"/>
                  <a:pt x="1892701" y="1143614"/>
                  <a:pt x="1902949" y="1143614"/>
                </a:cubicBezTo>
                <a:cubicBezTo>
                  <a:pt x="1913196" y="1143614"/>
                  <a:pt x="1928567" y="1136441"/>
                  <a:pt x="1949062" y="1122094"/>
                </a:cubicBezTo>
                <a:cubicBezTo>
                  <a:pt x="2014646" y="1074956"/>
                  <a:pt x="2097650" y="1051387"/>
                  <a:pt x="2198075" y="1051387"/>
                </a:cubicBezTo>
                <a:cubicBezTo>
                  <a:pt x="2314896" y="1051387"/>
                  <a:pt x="2418395" y="1099038"/>
                  <a:pt x="2508572" y="1194339"/>
                </a:cubicBezTo>
                <a:cubicBezTo>
                  <a:pt x="2598750" y="1289640"/>
                  <a:pt x="2643838" y="1402874"/>
                  <a:pt x="2643838" y="1534041"/>
                </a:cubicBezTo>
                <a:cubicBezTo>
                  <a:pt x="2643838" y="1671357"/>
                  <a:pt x="2592089" y="1792277"/>
                  <a:pt x="2488590" y="1896801"/>
                </a:cubicBezTo>
                <a:cubicBezTo>
                  <a:pt x="2385090" y="2001324"/>
                  <a:pt x="2259559" y="2053586"/>
                  <a:pt x="2111997" y="2053586"/>
                </a:cubicBezTo>
                <a:cubicBezTo>
                  <a:pt x="1939840" y="2053586"/>
                  <a:pt x="1791251" y="1982879"/>
                  <a:pt x="1666233" y="1841464"/>
                </a:cubicBezTo>
                <a:cubicBezTo>
                  <a:pt x="1541214" y="1700050"/>
                  <a:pt x="1478705" y="1510472"/>
                  <a:pt x="1478705" y="1272732"/>
                </a:cubicBezTo>
                <a:cubicBezTo>
                  <a:pt x="1478705" y="996051"/>
                  <a:pt x="1563758" y="748063"/>
                  <a:pt x="1733866" y="528768"/>
                </a:cubicBezTo>
                <a:cubicBezTo>
                  <a:pt x="1903973" y="309473"/>
                  <a:pt x="2172456" y="133217"/>
                  <a:pt x="2539315" y="0"/>
                </a:cubicBezTo>
                <a:close/>
                <a:moveTo>
                  <a:pt x="1060610" y="0"/>
                </a:moveTo>
                <a:lnTo>
                  <a:pt x="1060610" y="150637"/>
                </a:lnTo>
                <a:cubicBezTo>
                  <a:pt x="847463" y="228518"/>
                  <a:pt x="680430" y="350975"/>
                  <a:pt x="559510" y="518008"/>
                </a:cubicBezTo>
                <a:cubicBezTo>
                  <a:pt x="438590" y="685041"/>
                  <a:pt x="378130" y="858735"/>
                  <a:pt x="378130" y="1039090"/>
                </a:cubicBezTo>
                <a:cubicBezTo>
                  <a:pt x="378130" y="1078031"/>
                  <a:pt x="384279" y="1106723"/>
                  <a:pt x="396576" y="1125169"/>
                </a:cubicBezTo>
                <a:cubicBezTo>
                  <a:pt x="404774" y="1137465"/>
                  <a:pt x="413996" y="1143614"/>
                  <a:pt x="424244" y="1143614"/>
                </a:cubicBezTo>
                <a:cubicBezTo>
                  <a:pt x="434491" y="1143614"/>
                  <a:pt x="449862" y="1136441"/>
                  <a:pt x="470357" y="1122094"/>
                </a:cubicBezTo>
                <a:cubicBezTo>
                  <a:pt x="535941" y="1074956"/>
                  <a:pt x="618945" y="1051387"/>
                  <a:pt x="719370" y="1051387"/>
                </a:cubicBezTo>
                <a:cubicBezTo>
                  <a:pt x="836191" y="1051387"/>
                  <a:pt x="939690" y="1099038"/>
                  <a:pt x="1029867" y="1194339"/>
                </a:cubicBezTo>
                <a:cubicBezTo>
                  <a:pt x="1120045" y="1289640"/>
                  <a:pt x="1165133" y="1402874"/>
                  <a:pt x="1165133" y="1534041"/>
                </a:cubicBezTo>
                <a:cubicBezTo>
                  <a:pt x="1165133" y="1671357"/>
                  <a:pt x="1113384" y="1792277"/>
                  <a:pt x="1009885" y="1896801"/>
                </a:cubicBezTo>
                <a:cubicBezTo>
                  <a:pt x="906386" y="2001324"/>
                  <a:pt x="780855" y="2053586"/>
                  <a:pt x="633292" y="2053586"/>
                </a:cubicBezTo>
                <a:cubicBezTo>
                  <a:pt x="461135" y="2053586"/>
                  <a:pt x="312547" y="1982879"/>
                  <a:pt x="187528" y="1841464"/>
                </a:cubicBezTo>
                <a:cubicBezTo>
                  <a:pt x="62509" y="1700050"/>
                  <a:pt x="0" y="1510472"/>
                  <a:pt x="0" y="1272732"/>
                </a:cubicBezTo>
                <a:cubicBezTo>
                  <a:pt x="0" y="996051"/>
                  <a:pt x="85054" y="748063"/>
                  <a:pt x="255161" y="528768"/>
                </a:cubicBezTo>
                <a:cubicBezTo>
                  <a:pt x="425269" y="309473"/>
                  <a:pt x="693751" y="133217"/>
                  <a:pt x="10606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a:p>
        </p:txBody>
      </p:sp>
      <p:sp>
        <p:nvSpPr>
          <p:cNvPr id="3" name="Text Placeholder 4">
            <a:extLst>
              <a:ext uri="{FF2B5EF4-FFF2-40B4-BE49-F238E27FC236}">
                <a16:creationId xmlns:a16="http://schemas.microsoft.com/office/drawing/2014/main" id="{07E52C3A-6F32-4B32-DC19-2BDF61104873}"/>
              </a:ext>
            </a:extLst>
          </p:cNvPr>
          <p:cNvSpPr txBox="1">
            <a:spLocks/>
          </p:cNvSpPr>
          <p:nvPr/>
        </p:nvSpPr>
        <p:spPr>
          <a:xfrm>
            <a:off x="2507914" y="6652137"/>
            <a:ext cx="7176172" cy="208251"/>
          </a:xfrm>
          <a:prstGeom prst="rect">
            <a:avLst/>
          </a:prstGeom>
        </p:spPr>
        <p:txBody>
          <a:bodyPr vert="horz" lIns="0" tIns="0" rIns="0" bIns="0" rtlCol="0" anchor="ctr">
            <a:noAutofit/>
          </a:bodyPr>
          <a:lstStyle>
            <a:lvl1pPr marL="0" indent="0" algn="ctr" defTabSz="914400" rtl="0" eaLnBrk="1" latinLnBrk="0" hangingPunct="1">
              <a:lnSpc>
                <a:spcPts val="1400"/>
              </a:lnSpc>
              <a:spcBef>
                <a:spcPts val="0"/>
              </a:spcBef>
              <a:buClr>
                <a:schemeClr val="accent2"/>
              </a:buClr>
              <a:buFont typeface="Wingdings" panose="05000000000000000000" pitchFamily="2" charset="2"/>
              <a:buNone/>
              <a:defRPr sz="1200" b="1" kern="1200" cap="all" baseline="0">
                <a:solidFill>
                  <a:srgbClr val="061937"/>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cap="none" dirty="0"/>
              <a:t>For investment professional use only. Not for further distribution.</a:t>
            </a:r>
          </a:p>
        </p:txBody>
      </p:sp>
    </p:spTree>
    <p:extLst>
      <p:ext uri="{BB962C8B-B14F-4D97-AF65-F5344CB8AC3E}">
        <p14:creationId xmlns:p14="http://schemas.microsoft.com/office/powerpoint/2010/main" val="323447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29A7897-2E0D-81DF-7E09-428284456FB3}"/>
              </a:ext>
            </a:extLst>
          </p:cNvPr>
          <p:cNvSpPr>
            <a:spLocks noGrp="1"/>
          </p:cNvSpPr>
          <p:nvPr>
            <p:ph type="body" sz="quarter" idx="10"/>
          </p:nvPr>
        </p:nvSpPr>
        <p:spPr/>
        <p:txBody>
          <a:bodyPr/>
          <a:lstStyle/>
          <a:p>
            <a:endParaRPr lang="en-US"/>
          </a:p>
        </p:txBody>
      </p:sp>
      <p:sp>
        <p:nvSpPr>
          <p:cNvPr id="10" name="Text Placeholder 9">
            <a:extLst>
              <a:ext uri="{FF2B5EF4-FFF2-40B4-BE49-F238E27FC236}">
                <a16:creationId xmlns:a16="http://schemas.microsoft.com/office/drawing/2014/main" id="{9AF56ACA-8F88-BF1A-E856-552C892E8FCF}"/>
              </a:ext>
            </a:extLst>
          </p:cNvPr>
          <p:cNvSpPr>
            <a:spLocks noGrp="1"/>
          </p:cNvSpPr>
          <p:nvPr>
            <p:ph type="body" sz="quarter" idx="16"/>
          </p:nvPr>
        </p:nvSpPr>
        <p:spPr/>
        <p:txBody>
          <a:bodyPr/>
          <a:lstStyle/>
          <a:p>
            <a:r>
              <a:rPr lang="en-US" cap="none" dirty="0"/>
              <a:t>For investment professional use only. Not for further distribution.</a:t>
            </a:r>
          </a:p>
        </p:txBody>
      </p:sp>
      <p:sp>
        <p:nvSpPr>
          <p:cNvPr id="11" name="Text Placeholder 10">
            <a:extLst>
              <a:ext uri="{FF2B5EF4-FFF2-40B4-BE49-F238E27FC236}">
                <a16:creationId xmlns:a16="http://schemas.microsoft.com/office/drawing/2014/main" id="{36644598-7E7C-6682-B05A-02B87FF8A4DB}"/>
              </a:ext>
            </a:extLst>
          </p:cNvPr>
          <p:cNvSpPr>
            <a:spLocks noGrp="1"/>
          </p:cNvSpPr>
          <p:nvPr>
            <p:ph type="body" sz="quarter" idx="21"/>
          </p:nvPr>
        </p:nvSpPr>
        <p:spPr/>
        <p:txBody>
          <a:bodyPr/>
          <a:lstStyle/>
          <a:p>
            <a:endParaRPr lang="en-US"/>
          </a:p>
        </p:txBody>
      </p:sp>
      <p:sp>
        <p:nvSpPr>
          <p:cNvPr id="9" name="Title 8"/>
          <p:cNvSpPr>
            <a:spLocks noGrp="1"/>
          </p:cNvSpPr>
          <p:nvPr>
            <p:ph type="ctrTitle"/>
          </p:nvPr>
        </p:nvSpPr>
        <p:spPr>
          <a:xfrm>
            <a:off x="533400" y="2663864"/>
            <a:ext cx="10269440" cy="1428414"/>
          </a:xfrm>
        </p:spPr>
        <p:txBody>
          <a:bodyPr/>
          <a:lstStyle/>
          <a:p>
            <a:r>
              <a:rPr lang="en-US" dirty="0"/>
              <a:t>Connecting across </a:t>
            </a:r>
            <a:br>
              <a:rPr lang="en-US" dirty="0"/>
            </a:br>
            <a:r>
              <a:rPr lang="en-US" dirty="0"/>
              <a:t>generations and audiences</a:t>
            </a:r>
          </a:p>
        </p:txBody>
      </p:sp>
      <p:sp>
        <p:nvSpPr>
          <p:cNvPr id="8" name="Text Placeholder 7">
            <a:extLst>
              <a:ext uri="{FF2B5EF4-FFF2-40B4-BE49-F238E27FC236}">
                <a16:creationId xmlns:a16="http://schemas.microsoft.com/office/drawing/2014/main" id="{CB34F71D-A444-D2D0-DFD7-4571D1CC9D80}"/>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440685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pPr marL="0" indent="0">
              <a:buNone/>
            </a:pPr>
            <a:r>
              <a:rPr lang="en-US" dirty="0"/>
              <a:t>Our focus groups revealed nuances in how different generations, genders and segments choose and work with a financial </a:t>
            </a:r>
            <a:r>
              <a:rPr lang="en-GB" dirty="0"/>
              <a:t>professional</a:t>
            </a:r>
            <a:r>
              <a:rPr lang="en-US" dirty="0"/>
              <a:t>. </a:t>
            </a:r>
          </a:p>
          <a:p>
            <a:pPr marL="0" indent="0">
              <a:buNone/>
            </a:pPr>
            <a:r>
              <a:rPr lang="en-US" spc="-20" dirty="0"/>
              <a:t>These insights can help drive conversations around wealth transfer and further develop relationships. </a:t>
            </a:r>
          </a:p>
        </p:txBody>
      </p:sp>
      <p:sp>
        <p:nvSpPr>
          <p:cNvPr id="21" name="Text Placeholder 20">
            <a:extLst>
              <a:ext uri="{FF2B5EF4-FFF2-40B4-BE49-F238E27FC236}">
                <a16:creationId xmlns:a16="http://schemas.microsoft.com/office/drawing/2014/main" id="{35C8409A-8ED6-226A-CBBB-9580EB45EB0C}"/>
              </a:ext>
            </a:extLst>
          </p:cNvPr>
          <p:cNvSpPr>
            <a:spLocks noGrp="1"/>
          </p:cNvSpPr>
          <p:nvPr>
            <p:ph type="body" sz="quarter" idx="21"/>
          </p:nvPr>
        </p:nvSpPr>
        <p:spPr/>
        <p:txBody>
          <a:bodyPr/>
          <a:lstStyle/>
          <a:p>
            <a:endParaRPr lang="en-US"/>
          </a:p>
        </p:txBody>
      </p:sp>
      <p:sp>
        <p:nvSpPr>
          <p:cNvPr id="19" name="Text Placeholder 18">
            <a:extLst>
              <a:ext uri="{FF2B5EF4-FFF2-40B4-BE49-F238E27FC236}">
                <a16:creationId xmlns:a16="http://schemas.microsoft.com/office/drawing/2014/main" id="{BCFE7C62-7837-18FB-F447-1A6C16D5C125}"/>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nchor="t"/>
          <a:lstStyle/>
          <a:p>
            <a:r>
              <a:rPr lang="en-US" dirty="0"/>
              <a:t>Each family member has unique financial needs and values </a:t>
            </a:r>
          </a:p>
        </p:txBody>
      </p:sp>
      <p:sp>
        <p:nvSpPr>
          <p:cNvPr id="20" name="Text Placeholder 19">
            <a:extLst>
              <a:ext uri="{FF2B5EF4-FFF2-40B4-BE49-F238E27FC236}">
                <a16:creationId xmlns:a16="http://schemas.microsoft.com/office/drawing/2014/main" id="{CB3C2316-7E2C-C6A9-A411-FEA33588FE96}"/>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22" name="Content Placeholder 21">
            <a:extLst>
              <a:ext uri="{FF2B5EF4-FFF2-40B4-BE49-F238E27FC236}">
                <a16:creationId xmlns:a16="http://schemas.microsoft.com/office/drawing/2014/main" id="{2A0420AE-7EC2-903E-A95B-A7B4E8E10937}"/>
              </a:ext>
            </a:extLst>
          </p:cNvPr>
          <p:cNvSpPr>
            <a:spLocks noGrp="1"/>
          </p:cNvSpPr>
          <p:nvPr>
            <p:ph sz="quarter" idx="22"/>
          </p:nvPr>
        </p:nvSpPr>
        <p:spPr/>
        <p:txBody>
          <a:bodyPr/>
          <a:lstStyle/>
          <a:p>
            <a:endParaRPr lang="en-US" dirty="0"/>
          </a:p>
        </p:txBody>
      </p:sp>
      <p:cxnSp>
        <p:nvCxnSpPr>
          <p:cNvPr id="4" name="Straight Connector 3">
            <a:extLst>
              <a:ext uri="{FF2B5EF4-FFF2-40B4-BE49-F238E27FC236}">
                <a16:creationId xmlns:a16="http://schemas.microsoft.com/office/drawing/2014/main" id="{4715E923-0750-350C-264E-4FA37B843D6A}"/>
              </a:ext>
            </a:extLst>
          </p:cNvPr>
          <p:cNvCxnSpPr>
            <a:cxnSpLocks/>
          </p:cNvCxnSpPr>
          <p:nvPr/>
        </p:nvCxnSpPr>
        <p:spPr>
          <a:xfrm>
            <a:off x="5869859" y="4141278"/>
            <a:ext cx="0" cy="415575"/>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7BF27F0-F573-AF4B-8869-E9A6BD059284}"/>
              </a:ext>
            </a:extLst>
          </p:cNvPr>
          <p:cNvCxnSpPr>
            <a:cxnSpLocks/>
          </p:cNvCxnSpPr>
          <p:nvPr/>
        </p:nvCxnSpPr>
        <p:spPr>
          <a:xfrm flipH="1">
            <a:off x="3952572" y="3794853"/>
            <a:ext cx="1320530" cy="762000"/>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370B1C5-514C-CF71-8BFD-41A35E79C3D1}"/>
              </a:ext>
            </a:extLst>
          </p:cNvPr>
          <p:cNvCxnSpPr>
            <a:cxnSpLocks/>
          </p:cNvCxnSpPr>
          <p:nvPr/>
        </p:nvCxnSpPr>
        <p:spPr>
          <a:xfrm flipH="1">
            <a:off x="2188439" y="3612602"/>
            <a:ext cx="3055609" cy="944251"/>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BD8EF86-8401-5B18-172A-07F8E15D0787}"/>
              </a:ext>
            </a:extLst>
          </p:cNvPr>
          <p:cNvCxnSpPr>
            <a:cxnSpLocks/>
          </p:cNvCxnSpPr>
          <p:nvPr/>
        </p:nvCxnSpPr>
        <p:spPr>
          <a:xfrm>
            <a:off x="6430988" y="3794853"/>
            <a:ext cx="1387081" cy="779032"/>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C141BFF-4999-7190-3AF6-E9F273B3053A}"/>
              </a:ext>
            </a:extLst>
          </p:cNvPr>
          <p:cNvCxnSpPr>
            <a:cxnSpLocks/>
          </p:cNvCxnSpPr>
          <p:nvPr/>
        </p:nvCxnSpPr>
        <p:spPr>
          <a:xfrm flipH="1" flipV="1">
            <a:off x="6466617" y="3612602"/>
            <a:ext cx="3094178" cy="944251"/>
          </a:xfrm>
          <a:prstGeom prst="line">
            <a:avLst/>
          </a:prstGeom>
          <a:ln w="9525"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8" descr="man.svg">
            <a:extLst>
              <a:ext uri="{FF2B5EF4-FFF2-40B4-BE49-F238E27FC236}">
                <a16:creationId xmlns:a16="http://schemas.microsoft.com/office/drawing/2014/main" id="{DEADB3C2-6271-3B5E-C9E0-7C03C2C8AF85}"/>
              </a:ext>
            </a:extLst>
          </p:cNvPr>
          <p:cNvGrpSpPr/>
          <p:nvPr/>
        </p:nvGrpSpPr>
        <p:grpSpPr>
          <a:xfrm>
            <a:off x="5303405" y="2968789"/>
            <a:ext cx="1097280" cy="1097280"/>
            <a:chOff x="5392386" y="3057279"/>
            <a:chExt cx="1097280" cy="1097280"/>
          </a:xfrm>
        </p:grpSpPr>
        <p:sp>
          <p:nvSpPr>
            <p:cNvPr id="10" name="Freeform 5">
              <a:extLst>
                <a:ext uri="{FF2B5EF4-FFF2-40B4-BE49-F238E27FC236}">
                  <a16:creationId xmlns:a16="http://schemas.microsoft.com/office/drawing/2014/main" id="{4314879E-3AAB-C158-4721-D4AFF12466BC}"/>
                </a:ext>
              </a:extLst>
            </p:cNvPr>
            <p:cNvSpPr>
              <a:spLocks noChangeAspect="1"/>
            </p:cNvSpPr>
            <p:nvPr/>
          </p:nvSpPr>
          <p:spPr>
            <a:xfrm>
              <a:off x="5392386" y="3057279"/>
              <a:ext cx="1097280" cy="1097280"/>
            </a:xfrm>
            <a:custGeom>
              <a:avLst/>
              <a:gdLst>
                <a:gd name="connsiteX0" fmla="*/ 1413394 w 1413393"/>
                <a:gd name="connsiteY0" fmla="*/ 706697 h 1413393"/>
                <a:gd name="connsiteX1" fmla="*/ 706697 w 1413393"/>
                <a:gd name="connsiteY1" fmla="*/ 1413394 h 1413393"/>
                <a:gd name="connsiteX2" fmla="*/ 0 w 1413393"/>
                <a:gd name="connsiteY2" fmla="*/ 706697 h 1413393"/>
                <a:gd name="connsiteX3" fmla="*/ 706697 w 1413393"/>
                <a:gd name="connsiteY3" fmla="*/ 0 h 1413393"/>
                <a:gd name="connsiteX4" fmla="*/ 1413394 w 1413393"/>
                <a:gd name="connsiteY4" fmla="*/ 706697 h 1413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3393" h="1413393">
                  <a:moveTo>
                    <a:pt x="1413394" y="706697"/>
                  </a:moveTo>
                  <a:cubicBezTo>
                    <a:pt x="1413394" y="1096995"/>
                    <a:pt x="1096995" y="1413394"/>
                    <a:pt x="706697" y="1413394"/>
                  </a:cubicBezTo>
                  <a:cubicBezTo>
                    <a:pt x="316399" y="1413394"/>
                    <a:pt x="0" y="1096995"/>
                    <a:pt x="0" y="706697"/>
                  </a:cubicBezTo>
                  <a:cubicBezTo>
                    <a:pt x="0" y="316399"/>
                    <a:pt x="316399" y="0"/>
                    <a:pt x="706697" y="0"/>
                  </a:cubicBezTo>
                  <a:cubicBezTo>
                    <a:pt x="1096995" y="0"/>
                    <a:pt x="1413394" y="316399"/>
                    <a:pt x="1413394" y="706697"/>
                  </a:cubicBezTo>
                  <a:close/>
                </a:path>
              </a:pathLst>
            </a:custGeom>
            <a:noFill/>
            <a:ln w="38100" cap="flat">
              <a:solidFill>
                <a:srgbClr val="061937"/>
              </a:solidFill>
              <a:prstDash val="solid"/>
              <a:miter/>
            </a:ln>
          </p:spPr>
          <p:txBody>
            <a:bodyPr rtlCol="0" anchor="ctr"/>
            <a:lstStyle/>
            <a:p>
              <a:endParaRPr lang="en-GB" dirty="0"/>
            </a:p>
          </p:txBody>
        </p:sp>
        <p:grpSp>
          <p:nvGrpSpPr>
            <p:cNvPr id="11" name="Group 9">
              <a:extLst>
                <a:ext uri="{FF2B5EF4-FFF2-40B4-BE49-F238E27FC236}">
                  <a16:creationId xmlns:a16="http://schemas.microsoft.com/office/drawing/2014/main" id="{78CD5351-50A2-4FE2-C49B-85B04B201074}"/>
                </a:ext>
              </a:extLst>
            </p:cNvPr>
            <p:cNvGrpSpPr>
              <a:grpSpLocks noChangeAspect="1"/>
            </p:cNvGrpSpPr>
            <p:nvPr/>
          </p:nvGrpSpPr>
          <p:grpSpPr>
            <a:xfrm>
              <a:off x="5801878" y="3262777"/>
              <a:ext cx="278296" cy="640080"/>
              <a:chOff x="5948721" y="3349565"/>
              <a:chExt cx="300722" cy="691661"/>
            </a:xfrm>
          </p:grpSpPr>
          <p:sp>
            <p:nvSpPr>
              <p:cNvPr id="12" name="Freeform: Shape 29">
                <a:extLst>
                  <a:ext uri="{FF2B5EF4-FFF2-40B4-BE49-F238E27FC236}">
                    <a16:creationId xmlns:a16="http://schemas.microsoft.com/office/drawing/2014/main" id="{EA13AC9D-E84C-A8E2-C6EE-8FD9E9401339}"/>
                  </a:ext>
                </a:extLst>
              </p:cNvPr>
              <p:cNvSpPr/>
              <p:nvPr/>
            </p:nvSpPr>
            <p:spPr>
              <a:xfrm>
                <a:off x="5948721" y="3605179"/>
                <a:ext cx="300722" cy="436047"/>
              </a:xfrm>
              <a:custGeom>
                <a:avLst/>
                <a:gdLst>
                  <a:gd name="connsiteX0" fmla="*/ 210505 w 300722"/>
                  <a:gd name="connsiteY0" fmla="*/ 436047 h 436047"/>
                  <a:gd name="connsiteX1" fmla="*/ 225542 w 300722"/>
                  <a:gd name="connsiteY1" fmla="*/ 255614 h 436047"/>
                  <a:gd name="connsiteX2" fmla="*/ 300722 w 300722"/>
                  <a:gd name="connsiteY2" fmla="*/ 255614 h 436047"/>
                  <a:gd name="connsiteX3" fmla="*/ 300722 w 300722"/>
                  <a:gd name="connsiteY3" fmla="*/ 150361 h 436047"/>
                  <a:gd name="connsiteX4" fmla="*/ 150361 w 300722"/>
                  <a:gd name="connsiteY4" fmla="*/ 0 h 436047"/>
                  <a:gd name="connsiteX5" fmla="*/ 0 w 300722"/>
                  <a:gd name="connsiteY5" fmla="*/ 150361 h 436047"/>
                  <a:gd name="connsiteX6" fmla="*/ 0 w 300722"/>
                  <a:gd name="connsiteY6" fmla="*/ 255614 h 436047"/>
                  <a:gd name="connsiteX7" fmla="*/ 75181 w 300722"/>
                  <a:gd name="connsiteY7" fmla="*/ 255614 h 436047"/>
                  <a:gd name="connsiteX8" fmla="*/ 90217 w 300722"/>
                  <a:gd name="connsiteY8" fmla="*/ 436047 h 436047"/>
                  <a:gd name="connsiteX9" fmla="*/ 210505 w 300722"/>
                  <a:gd name="connsiteY9" fmla="*/ 436047 h 436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0722" h="436047">
                    <a:moveTo>
                      <a:pt x="210505" y="436047"/>
                    </a:moveTo>
                    <a:lnTo>
                      <a:pt x="225542" y="255614"/>
                    </a:lnTo>
                    <a:lnTo>
                      <a:pt x="300722" y="255614"/>
                    </a:lnTo>
                    <a:lnTo>
                      <a:pt x="300722" y="150361"/>
                    </a:lnTo>
                    <a:cubicBezTo>
                      <a:pt x="300722" y="67320"/>
                      <a:pt x="233405" y="0"/>
                      <a:pt x="150361" y="0"/>
                    </a:cubicBezTo>
                    <a:cubicBezTo>
                      <a:pt x="67320" y="0"/>
                      <a:pt x="0" y="67320"/>
                      <a:pt x="0" y="150361"/>
                    </a:cubicBezTo>
                    <a:lnTo>
                      <a:pt x="0" y="255614"/>
                    </a:lnTo>
                    <a:lnTo>
                      <a:pt x="75181" y="255614"/>
                    </a:lnTo>
                    <a:lnTo>
                      <a:pt x="90217" y="436047"/>
                    </a:lnTo>
                    <a:lnTo>
                      <a:pt x="210505" y="436047"/>
                    </a:lnTo>
                    <a:close/>
                  </a:path>
                </a:pathLst>
              </a:custGeom>
              <a:noFill/>
              <a:ln w="38100" cap="rnd">
                <a:solidFill>
                  <a:srgbClr val="061937"/>
                </a:solidFill>
                <a:prstDash val="solid"/>
                <a:round/>
              </a:ln>
            </p:spPr>
            <p:txBody>
              <a:bodyPr rtlCol="0" anchor="ctr"/>
              <a:lstStyle/>
              <a:p>
                <a:endParaRPr lang="en-GB" dirty="0"/>
              </a:p>
            </p:txBody>
          </p:sp>
          <p:sp>
            <p:nvSpPr>
              <p:cNvPr id="13" name="Freeform: Shape 31">
                <a:extLst>
                  <a:ext uri="{FF2B5EF4-FFF2-40B4-BE49-F238E27FC236}">
                    <a16:creationId xmlns:a16="http://schemas.microsoft.com/office/drawing/2014/main" id="{F5522FBE-2832-898F-D7B3-CF045291DEEE}"/>
                  </a:ext>
                </a:extLst>
              </p:cNvPr>
              <p:cNvSpPr/>
              <p:nvPr/>
            </p:nvSpPr>
            <p:spPr>
              <a:xfrm>
                <a:off x="5993830" y="3349565"/>
                <a:ext cx="210505" cy="210505"/>
              </a:xfrm>
              <a:custGeom>
                <a:avLst/>
                <a:gdLst>
                  <a:gd name="connsiteX0" fmla="*/ 105253 w 210505"/>
                  <a:gd name="connsiteY0" fmla="*/ 210505 h 210505"/>
                  <a:gd name="connsiteX1" fmla="*/ 210505 w 210505"/>
                  <a:gd name="connsiteY1" fmla="*/ 105253 h 210505"/>
                  <a:gd name="connsiteX2" fmla="*/ 105253 w 210505"/>
                  <a:gd name="connsiteY2" fmla="*/ 0 h 210505"/>
                  <a:gd name="connsiteX3" fmla="*/ 0 w 210505"/>
                  <a:gd name="connsiteY3" fmla="*/ 105253 h 210505"/>
                  <a:gd name="connsiteX4" fmla="*/ 105253 w 210505"/>
                  <a:gd name="connsiteY4" fmla="*/ 210505 h 210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505" h="210505">
                    <a:moveTo>
                      <a:pt x="105253" y="210505"/>
                    </a:moveTo>
                    <a:cubicBezTo>
                      <a:pt x="163382" y="210505"/>
                      <a:pt x="210505" y="163382"/>
                      <a:pt x="210505" y="105253"/>
                    </a:cubicBezTo>
                    <a:cubicBezTo>
                      <a:pt x="210505" y="47123"/>
                      <a:pt x="163382" y="0"/>
                      <a:pt x="105253" y="0"/>
                    </a:cubicBezTo>
                    <a:cubicBezTo>
                      <a:pt x="47123" y="0"/>
                      <a:pt x="0" y="47123"/>
                      <a:pt x="0" y="105253"/>
                    </a:cubicBezTo>
                    <a:cubicBezTo>
                      <a:pt x="0" y="163382"/>
                      <a:pt x="47123" y="210505"/>
                      <a:pt x="105253" y="210505"/>
                    </a:cubicBezTo>
                    <a:close/>
                  </a:path>
                </a:pathLst>
              </a:custGeom>
              <a:noFill/>
              <a:ln w="38100" cap="rnd">
                <a:solidFill>
                  <a:srgbClr val="FFC42D"/>
                </a:solidFill>
                <a:prstDash val="solid"/>
                <a:round/>
              </a:ln>
            </p:spPr>
            <p:txBody>
              <a:bodyPr rtlCol="0" anchor="ctr"/>
              <a:lstStyle/>
              <a:p>
                <a:endParaRPr lang="en-GB"/>
              </a:p>
            </p:txBody>
          </p:sp>
        </p:grpSp>
      </p:grpSp>
      <p:sp>
        <p:nvSpPr>
          <p:cNvPr id="14" name="TextBox 13">
            <a:extLst>
              <a:ext uri="{FF2B5EF4-FFF2-40B4-BE49-F238E27FC236}">
                <a16:creationId xmlns:a16="http://schemas.microsoft.com/office/drawing/2014/main" id="{4D3C9034-30A4-AC3B-F429-66E8E1F56578}"/>
              </a:ext>
            </a:extLst>
          </p:cNvPr>
          <p:cNvSpPr txBox="1"/>
          <p:nvPr/>
        </p:nvSpPr>
        <p:spPr>
          <a:xfrm>
            <a:off x="1015610"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Baby Boomer Women</a:t>
            </a:r>
            <a:endParaRPr lang="en-US" sz="1500" b="1" dirty="0">
              <a:solidFill>
                <a:schemeClr val="bg1"/>
              </a:solidFill>
              <a:latin typeface="+mj-lt"/>
            </a:endParaRPr>
          </a:p>
        </p:txBody>
      </p:sp>
      <p:sp>
        <p:nvSpPr>
          <p:cNvPr id="15" name="TextBox 14">
            <a:extLst>
              <a:ext uri="{FF2B5EF4-FFF2-40B4-BE49-F238E27FC236}">
                <a16:creationId xmlns:a16="http://schemas.microsoft.com/office/drawing/2014/main" id="{1A957C41-1AAC-1D7D-056F-6FB540E4BB86}"/>
              </a:ext>
            </a:extLst>
          </p:cNvPr>
          <p:cNvSpPr txBox="1"/>
          <p:nvPr/>
        </p:nvSpPr>
        <p:spPr>
          <a:xfrm>
            <a:off x="3096225"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Millennials</a:t>
            </a:r>
            <a:endParaRPr lang="en-US" sz="1500" b="1" dirty="0">
              <a:solidFill>
                <a:schemeClr val="bg1"/>
              </a:solidFill>
              <a:latin typeface="+mj-lt"/>
            </a:endParaRPr>
          </a:p>
        </p:txBody>
      </p:sp>
      <p:sp>
        <p:nvSpPr>
          <p:cNvPr id="16" name="TextBox 15">
            <a:extLst>
              <a:ext uri="{FF2B5EF4-FFF2-40B4-BE49-F238E27FC236}">
                <a16:creationId xmlns:a16="http://schemas.microsoft.com/office/drawing/2014/main" id="{E1BCE823-C2DB-783A-8138-0CC35F55AA41}"/>
              </a:ext>
            </a:extLst>
          </p:cNvPr>
          <p:cNvSpPr txBox="1"/>
          <p:nvPr/>
        </p:nvSpPr>
        <p:spPr>
          <a:xfrm>
            <a:off x="5176840"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Gen X</a:t>
            </a:r>
          </a:p>
        </p:txBody>
      </p:sp>
      <p:sp>
        <p:nvSpPr>
          <p:cNvPr id="17" name="TextBox 16">
            <a:extLst>
              <a:ext uri="{FF2B5EF4-FFF2-40B4-BE49-F238E27FC236}">
                <a16:creationId xmlns:a16="http://schemas.microsoft.com/office/drawing/2014/main" id="{B35D2866-0FC1-B8C0-D591-484ED665A808}"/>
              </a:ext>
            </a:extLst>
          </p:cNvPr>
          <p:cNvSpPr txBox="1"/>
          <p:nvPr/>
        </p:nvSpPr>
        <p:spPr>
          <a:xfrm>
            <a:off x="7257455"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LGBTQ+ Community</a:t>
            </a:r>
          </a:p>
        </p:txBody>
      </p:sp>
      <p:sp>
        <p:nvSpPr>
          <p:cNvPr id="18" name="TextBox 17">
            <a:extLst>
              <a:ext uri="{FF2B5EF4-FFF2-40B4-BE49-F238E27FC236}">
                <a16:creationId xmlns:a16="http://schemas.microsoft.com/office/drawing/2014/main" id="{C0B84E33-CA4C-6DC2-CE88-5C95A1A5623B}"/>
              </a:ext>
            </a:extLst>
          </p:cNvPr>
          <p:cNvSpPr txBox="1"/>
          <p:nvPr/>
        </p:nvSpPr>
        <p:spPr>
          <a:xfrm>
            <a:off x="9338068" y="4562518"/>
            <a:ext cx="1470704" cy="1470704"/>
          </a:xfrm>
          <a:prstGeom prst="rect">
            <a:avLst/>
          </a:prstGeom>
          <a:solidFill>
            <a:srgbClr val="061937"/>
          </a:solidFill>
        </p:spPr>
        <p:txBody>
          <a:bodyPr wrap="square" lIns="0" tIns="0" rIns="0" bIns="0" rtlCol="0" anchor="ctr" anchorCtr="0">
            <a:noAutofit/>
          </a:bodyPr>
          <a:lstStyle/>
          <a:p>
            <a:pPr algn="ctr"/>
            <a:r>
              <a:rPr lang="en-US" sz="1500" b="1" dirty="0">
                <a:solidFill>
                  <a:schemeClr val="bg1"/>
                </a:solidFill>
              </a:rPr>
              <a:t>High </a:t>
            </a:r>
            <a:br>
              <a:rPr lang="en-US" sz="1500" b="1" dirty="0">
                <a:solidFill>
                  <a:schemeClr val="bg1"/>
                </a:solidFill>
              </a:rPr>
            </a:br>
            <a:r>
              <a:rPr lang="en-US" sz="1500" b="1" dirty="0">
                <a:solidFill>
                  <a:schemeClr val="bg1"/>
                </a:solidFill>
              </a:rPr>
              <a:t>Net Worth </a:t>
            </a:r>
          </a:p>
        </p:txBody>
      </p:sp>
    </p:spTree>
    <p:extLst>
      <p:ext uri="{BB962C8B-B14F-4D97-AF65-F5344CB8AC3E}">
        <p14:creationId xmlns:p14="http://schemas.microsoft.com/office/powerpoint/2010/main" val="85284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r>
              <a:rPr lang="en-US" b="1" dirty="0"/>
              <a:t>Common financial needs</a:t>
            </a:r>
          </a:p>
          <a:p>
            <a:pPr lvl="1"/>
            <a:r>
              <a:rPr lang="en-US" sz="2000" dirty="0"/>
              <a:t>Has same needs as a primary decision-maker, but often expressed more conservative </a:t>
            </a:r>
            <a:br>
              <a:rPr lang="en-US" sz="2000" dirty="0"/>
            </a:br>
            <a:r>
              <a:rPr lang="en-US" sz="2000" dirty="0"/>
              <a:t>investing style, worry about losing money</a:t>
            </a:r>
          </a:p>
          <a:p>
            <a:pPr lvl="1"/>
            <a:r>
              <a:rPr lang="en-US" sz="2000" dirty="0"/>
              <a:t>Often manages finances separately from their partners </a:t>
            </a:r>
          </a:p>
          <a:p>
            <a:pPr lvl="1"/>
            <a:r>
              <a:rPr lang="en-US" sz="2000" dirty="0"/>
              <a:t>Highly motivated to help their children be successful </a:t>
            </a:r>
          </a:p>
          <a:p>
            <a:pPr lvl="1"/>
            <a:r>
              <a:rPr lang="en-US" sz="2000" dirty="0"/>
              <a:t>Value security and trust much more than their male counterparts</a:t>
            </a:r>
          </a:p>
          <a:p>
            <a:r>
              <a:rPr lang="en-US" b="1" dirty="0"/>
              <a:t>Ways to communicate</a:t>
            </a:r>
          </a:p>
          <a:p>
            <a:pPr lvl="1"/>
            <a:r>
              <a:rPr lang="en-US" sz="2000" dirty="0"/>
              <a:t>Are far more wary of </a:t>
            </a:r>
            <a:r>
              <a:rPr lang="en-GB" sz="2000" dirty="0"/>
              <a:t>financial professionals’ </a:t>
            </a:r>
            <a:r>
              <a:rPr lang="en-US" sz="2000" dirty="0"/>
              <a:t>motivations and hidden fee structures</a:t>
            </a:r>
          </a:p>
          <a:p>
            <a:pPr lvl="1"/>
            <a:r>
              <a:rPr lang="en-US" sz="2000" dirty="0"/>
              <a:t>Consider engaging this group about the needs of their children/grandchildren as a key connection point </a:t>
            </a:r>
          </a:p>
        </p:txBody>
      </p:sp>
      <p:sp>
        <p:nvSpPr>
          <p:cNvPr id="6" name="Text Placeholder 5">
            <a:extLst>
              <a:ext uri="{FF2B5EF4-FFF2-40B4-BE49-F238E27FC236}">
                <a16:creationId xmlns:a16="http://schemas.microsoft.com/office/drawing/2014/main" id="{E70DAF1D-2ED1-32EE-66F7-6F10B8D0205B}"/>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3FE2876F-47D0-CA71-4306-236D5672E400}"/>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b="1" dirty="0"/>
              <a:t>Connecting with baby boomer women</a:t>
            </a:r>
            <a:endParaRPr lang="en-US" dirty="0"/>
          </a:p>
        </p:txBody>
      </p:sp>
      <p:sp>
        <p:nvSpPr>
          <p:cNvPr id="5" name="Text Placeholder 4">
            <a:extLst>
              <a:ext uri="{FF2B5EF4-FFF2-40B4-BE49-F238E27FC236}">
                <a16:creationId xmlns:a16="http://schemas.microsoft.com/office/drawing/2014/main" id="{25C65738-8C9F-3925-EF74-A88EEC5091BA}"/>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320936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pPr lvl="0"/>
            <a:r>
              <a:rPr lang="en-US" b="1" dirty="0"/>
              <a:t>Common financial needs</a:t>
            </a:r>
          </a:p>
          <a:p>
            <a:pPr lvl="1"/>
            <a:r>
              <a:rPr lang="en-US" sz="2000" dirty="0"/>
              <a:t>43% of millennials are parents</a:t>
            </a:r>
            <a:r>
              <a:rPr lang="en-US" sz="2000" baseline="30000" dirty="0"/>
              <a:t>1</a:t>
            </a:r>
            <a:endParaRPr lang="en-US" sz="2000" dirty="0"/>
          </a:p>
          <a:p>
            <a:pPr lvl="1"/>
            <a:r>
              <a:rPr lang="en-US" sz="2000" dirty="0"/>
              <a:t>When/how to purchase real estate</a:t>
            </a:r>
          </a:p>
          <a:p>
            <a:pPr lvl="1"/>
            <a:r>
              <a:rPr lang="en-US" sz="2000" dirty="0"/>
              <a:t>Paying down student loan debt</a:t>
            </a:r>
          </a:p>
          <a:p>
            <a:pPr lvl="1"/>
            <a:r>
              <a:rPr lang="en-US" sz="2000" dirty="0"/>
              <a:t>Surprisingly conservative </a:t>
            </a:r>
          </a:p>
          <a:p>
            <a:pPr lvl="0"/>
            <a:r>
              <a:rPr lang="en-US" b="1" dirty="0"/>
              <a:t>Ways to communicate</a:t>
            </a:r>
          </a:p>
          <a:p>
            <a:pPr lvl="1"/>
            <a:r>
              <a:rPr lang="en-US" sz="2000" dirty="0"/>
              <a:t>Data-driven, would like to compare financial performance metrics </a:t>
            </a:r>
          </a:p>
          <a:p>
            <a:pPr lvl="1"/>
            <a:r>
              <a:rPr lang="en-US" sz="2000" dirty="0"/>
              <a:t>Many expect or prefer interactions to be remote and augmented with technology, </a:t>
            </a:r>
            <a:br>
              <a:rPr lang="en-US" sz="2000" dirty="0"/>
            </a:br>
            <a:r>
              <a:rPr lang="en-US" sz="2000" dirty="0"/>
              <a:t>for example, via video chats or slideshow presentations </a:t>
            </a:r>
          </a:p>
        </p:txBody>
      </p:sp>
      <p:sp>
        <p:nvSpPr>
          <p:cNvPr id="6" name="Text Placeholder 5">
            <a:extLst>
              <a:ext uri="{FF2B5EF4-FFF2-40B4-BE49-F238E27FC236}">
                <a16:creationId xmlns:a16="http://schemas.microsoft.com/office/drawing/2014/main" id="{3A7CAA6C-309E-5C7F-FBC0-14C63C9A0E18}"/>
              </a:ext>
            </a:extLst>
          </p:cNvPr>
          <p:cNvSpPr>
            <a:spLocks noGrp="1"/>
          </p:cNvSpPr>
          <p:nvPr>
            <p:ph type="body" sz="quarter" idx="21"/>
          </p:nvPr>
        </p:nvSpPr>
        <p:spPr/>
        <p:txBody>
          <a:bodyPr/>
          <a:lstStyle/>
          <a:p>
            <a:r>
              <a:rPr lang="en-US" baseline="30000" dirty="0"/>
              <a:t>1</a:t>
            </a:r>
            <a:r>
              <a:rPr lang="en-US" dirty="0"/>
              <a:t>Gartner Consumer Values and Lifestyle Survey, 2023.</a:t>
            </a:r>
          </a:p>
        </p:txBody>
      </p:sp>
      <p:sp>
        <p:nvSpPr>
          <p:cNvPr id="4" name="Text Placeholder 3">
            <a:extLst>
              <a:ext uri="{FF2B5EF4-FFF2-40B4-BE49-F238E27FC236}">
                <a16:creationId xmlns:a16="http://schemas.microsoft.com/office/drawing/2014/main" id="{1A59DF53-1CCD-B393-2E89-0FC5B0D6A082}"/>
              </a:ext>
            </a:extLst>
          </p:cNvPr>
          <p:cNvSpPr>
            <a:spLocks noGrp="1"/>
          </p:cNvSpPr>
          <p:nvPr>
            <p:ph type="body" sz="quarter" idx="14"/>
          </p:nvPr>
        </p:nvSpPr>
        <p:spPr/>
        <p:txBody>
          <a:bodyPr/>
          <a:lstStyle/>
          <a:p>
            <a:endParaRPr lang="en-US" dirty="0"/>
          </a:p>
        </p:txBody>
      </p:sp>
      <p:sp>
        <p:nvSpPr>
          <p:cNvPr id="2" name="Title 1"/>
          <p:cNvSpPr>
            <a:spLocks noGrp="1"/>
          </p:cNvSpPr>
          <p:nvPr>
            <p:ph type="title"/>
          </p:nvPr>
        </p:nvSpPr>
        <p:spPr/>
        <p:txBody>
          <a:bodyPr/>
          <a:lstStyle/>
          <a:p>
            <a:r>
              <a:rPr lang="en-US" b="1" dirty="0"/>
              <a:t>Connecting with millennials </a:t>
            </a:r>
            <a:endParaRPr lang="en-US" dirty="0"/>
          </a:p>
        </p:txBody>
      </p:sp>
      <p:sp>
        <p:nvSpPr>
          <p:cNvPr id="5" name="Text Placeholder 4">
            <a:extLst>
              <a:ext uri="{FF2B5EF4-FFF2-40B4-BE49-F238E27FC236}">
                <a16:creationId xmlns:a16="http://schemas.microsoft.com/office/drawing/2014/main" id="{40B76311-BAC4-1FF1-E80A-14AE0BF9CE9F}"/>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339465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r>
              <a:rPr lang="en-US" b="1" dirty="0"/>
              <a:t>Common financial needs</a:t>
            </a:r>
          </a:p>
          <a:p>
            <a:pPr lvl="1"/>
            <a:r>
              <a:rPr lang="en-US" sz="2000" dirty="0"/>
              <a:t>Saving for their kids’ college tuition </a:t>
            </a:r>
          </a:p>
          <a:p>
            <a:pPr lvl="1"/>
            <a:r>
              <a:rPr lang="en-US" sz="2000" dirty="0"/>
              <a:t>Financially stressed about retirement goals </a:t>
            </a:r>
          </a:p>
          <a:p>
            <a:pPr lvl="1"/>
            <a:r>
              <a:rPr lang="en-US" sz="2000" dirty="0"/>
              <a:t>Supporting their parents (understand eldercare options, etc.)</a:t>
            </a:r>
          </a:p>
          <a:p>
            <a:pPr lvl="0"/>
            <a:r>
              <a:rPr lang="en-US" b="1" dirty="0"/>
              <a:t>Ways to communicate</a:t>
            </a:r>
          </a:p>
          <a:p>
            <a:pPr lvl="1"/>
            <a:r>
              <a:rPr lang="en-US" sz="2000" dirty="0"/>
              <a:t>This was the most time-strapped group, so keep things brief </a:t>
            </a:r>
          </a:p>
          <a:p>
            <a:pPr lvl="1"/>
            <a:r>
              <a:rPr lang="en-US" sz="2000" dirty="0"/>
              <a:t>Skeptical—This group deeply understands that forces beyond one’s control can swoop </a:t>
            </a:r>
            <a:br>
              <a:rPr lang="en-US" sz="2000" dirty="0"/>
            </a:br>
            <a:r>
              <a:rPr lang="en-US" sz="2000" dirty="0"/>
              <a:t>in and change everything</a:t>
            </a:r>
          </a:p>
          <a:p>
            <a:pPr lvl="1"/>
            <a:r>
              <a:rPr lang="en-US" sz="2000" dirty="0"/>
              <a:t>Email and phone calls are utilized, but you may need to be both persistent and </a:t>
            </a:r>
            <a:br>
              <a:rPr lang="en-US" sz="2000" dirty="0"/>
            </a:br>
            <a:r>
              <a:rPr lang="en-US" sz="2000" dirty="0"/>
              <a:t>understanding of their limited ability to connect </a:t>
            </a:r>
          </a:p>
        </p:txBody>
      </p:sp>
      <p:sp>
        <p:nvSpPr>
          <p:cNvPr id="6" name="Text Placeholder 5">
            <a:extLst>
              <a:ext uri="{FF2B5EF4-FFF2-40B4-BE49-F238E27FC236}">
                <a16:creationId xmlns:a16="http://schemas.microsoft.com/office/drawing/2014/main" id="{085DE55F-1FF5-BA36-8885-687299B06356}"/>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6C038191-2142-B9A3-5EE2-48BA2CFDFF88}"/>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b="1" dirty="0"/>
              <a:t>Connecting with gen x </a:t>
            </a:r>
            <a:endParaRPr lang="en-US" dirty="0"/>
          </a:p>
        </p:txBody>
      </p:sp>
      <p:sp>
        <p:nvSpPr>
          <p:cNvPr id="5" name="Text Placeholder 4">
            <a:extLst>
              <a:ext uri="{FF2B5EF4-FFF2-40B4-BE49-F238E27FC236}">
                <a16:creationId xmlns:a16="http://schemas.microsoft.com/office/drawing/2014/main" id="{50D7A591-AFDA-C733-DD6C-169E3D4235D5}"/>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3040003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r>
              <a:rPr lang="en-US" b="1" dirty="0"/>
              <a:t>Common financial needs</a:t>
            </a:r>
          </a:p>
          <a:p>
            <a:pPr lvl="1"/>
            <a:r>
              <a:rPr lang="en-US" sz="2000" dirty="0"/>
              <a:t>More conscious about the need for, and nuances of, estate planning</a:t>
            </a:r>
          </a:p>
          <a:p>
            <a:pPr lvl="1"/>
            <a:r>
              <a:rPr lang="en-US" sz="2000" dirty="0"/>
              <a:t>Feel underserved by the asset management industry </a:t>
            </a:r>
          </a:p>
          <a:p>
            <a:pPr lvl="0"/>
            <a:r>
              <a:rPr lang="en-US" b="1" dirty="0"/>
              <a:t>Ways to communicate</a:t>
            </a:r>
          </a:p>
          <a:p>
            <a:pPr lvl="1"/>
            <a:r>
              <a:rPr lang="en-US" sz="2000" dirty="0"/>
              <a:t>Are self-reliant when it comes to finances but open and receptive to guidance </a:t>
            </a:r>
          </a:p>
          <a:p>
            <a:pPr lvl="1"/>
            <a:r>
              <a:rPr lang="en-US" sz="2000" dirty="0"/>
              <a:t>Important that </a:t>
            </a:r>
            <a:r>
              <a:rPr lang="en-GB" sz="2000" dirty="0"/>
              <a:t>the financial professional’s </a:t>
            </a:r>
            <a:r>
              <a:rPr lang="en-US" sz="2000" dirty="0"/>
              <a:t>company is known to be supportive </a:t>
            </a:r>
            <a:br>
              <a:rPr lang="en-US" sz="2000" dirty="0"/>
            </a:br>
            <a:r>
              <a:rPr lang="en-US" sz="2000" dirty="0"/>
              <a:t>of the LGBTQ+ community and less important that the financial professional is </a:t>
            </a:r>
            <a:br>
              <a:rPr lang="en-US" sz="2000" dirty="0"/>
            </a:br>
            <a:r>
              <a:rPr lang="en-US" sz="2000" dirty="0"/>
              <a:t>part of the LGBTQ+ community </a:t>
            </a:r>
          </a:p>
        </p:txBody>
      </p:sp>
      <p:sp>
        <p:nvSpPr>
          <p:cNvPr id="6" name="Text Placeholder 5">
            <a:extLst>
              <a:ext uri="{FF2B5EF4-FFF2-40B4-BE49-F238E27FC236}">
                <a16:creationId xmlns:a16="http://schemas.microsoft.com/office/drawing/2014/main" id="{9540B7DB-6720-0461-39BF-2A6BB61B47B9}"/>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C45E5AB9-E8D3-6D2A-6F04-0723A8B835DF}"/>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b="1" dirty="0"/>
              <a:t>Connecting with the LGBTQ+ community</a:t>
            </a:r>
            <a:endParaRPr lang="en-US" dirty="0"/>
          </a:p>
        </p:txBody>
      </p:sp>
      <p:sp>
        <p:nvSpPr>
          <p:cNvPr id="5" name="Text Placeholder 4">
            <a:extLst>
              <a:ext uri="{FF2B5EF4-FFF2-40B4-BE49-F238E27FC236}">
                <a16:creationId xmlns:a16="http://schemas.microsoft.com/office/drawing/2014/main" id="{66C71583-9B3B-E3AB-43B3-F2304D880EAE}"/>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342703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a:lstStyle/>
          <a:p>
            <a:r>
              <a:rPr lang="en-US" b="1" dirty="0"/>
              <a:t>Common financial needs</a:t>
            </a:r>
          </a:p>
          <a:p>
            <a:pPr lvl="1"/>
            <a:r>
              <a:rPr lang="en-US" sz="2000" dirty="0" err="1"/>
              <a:t>Utlilizing</a:t>
            </a:r>
            <a:r>
              <a:rPr lang="en-US" sz="2000" dirty="0"/>
              <a:t> tax strategies</a:t>
            </a:r>
          </a:p>
          <a:p>
            <a:pPr lvl="1"/>
            <a:r>
              <a:rPr lang="en-US" sz="2000" dirty="0"/>
              <a:t>Preserving their accumulated wealth</a:t>
            </a:r>
          </a:p>
          <a:p>
            <a:pPr lvl="1"/>
            <a:r>
              <a:rPr lang="en-US" sz="2000" dirty="0"/>
              <a:t>Ensuring their legacy</a:t>
            </a:r>
          </a:p>
          <a:p>
            <a:r>
              <a:rPr lang="en-US" b="1" dirty="0"/>
              <a:t>Ways to communicate</a:t>
            </a:r>
          </a:p>
          <a:p>
            <a:pPr lvl="1"/>
            <a:r>
              <a:rPr lang="en-US" sz="2000" dirty="0"/>
              <a:t>Are interested in their </a:t>
            </a:r>
            <a:r>
              <a:rPr lang="en-GB" sz="2000" dirty="0"/>
              <a:t>financial professional’s</a:t>
            </a:r>
            <a:r>
              <a:rPr lang="en-US" sz="2000" dirty="0"/>
              <a:t> own success</a:t>
            </a:r>
          </a:p>
          <a:p>
            <a:pPr lvl="1"/>
            <a:r>
              <a:rPr lang="en-US" sz="2000" dirty="0"/>
              <a:t>Are more likely to be interested in carrying their financial </a:t>
            </a:r>
            <a:r>
              <a:rPr lang="en-GB" sz="2000" dirty="0"/>
              <a:t>professional</a:t>
            </a:r>
            <a:r>
              <a:rPr lang="en-US" sz="2000" dirty="0"/>
              <a:t> relationship forward with their adult children, and exploring the potential for the financial professional to play a role in increasing the financial literacy of their children </a:t>
            </a:r>
          </a:p>
          <a:p>
            <a:endParaRPr lang="en-US" dirty="0"/>
          </a:p>
        </p:txBody>
      </p:sp>
      <p:sp>
        <p:nvSpPr>
          <p:cNvPr id="6" name="Text Placeholder 5">
            <a:extLst>
              <a:ext uri="{FF2B5EF4-FFF2-40B4-BE49-F238E27FC236}">
                <a16:creationId xmlns:a16="http://schemas.microsoft.com/office/drawing/2014/main" id="{A2185438-7E84-E693-079B-29F3E1BF50CE}"/>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5B883DAE-7F59-6BC9-5FDC-42963EB8C4EF}"/>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b="1" dirty="0"/>
              <a:t>Connecting with high net worth clients </a:t>
            </a:r>
            <a:endParaRPr lang="en-US" dirty="0"/>
          </a:p>
        </p:txBody>
      </p:sp>
      <p:sp>
        <p:nvSpPr>
          <p:cNvPr id="5" name="Text Placeholder 4">
            <a:extLst>
              <a:ext uri="{FF2B5EF4-FFF2-40B4-BE49-F238E27FC236}">
                <a16:creationId xmlns:a16="http://schemas.microsoft.com/office/drawing/2014/main" id="{420ED8E2-D304-CEF4-5E6A-6D16F0B3D6BE}"/>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388904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A84AD27-08FD-9D87-E65C-ED20C7C58E53}"/>
              </a:ext>
            </a:extLst>
          </p:cNvPr>
          <p:cNvSpPr>
            <a:spLocks noGrp="1"/>
          </p:cNvSpPr>
          <p:nvPr>
            <p:ph type="body" sz="quarter" idx="16"/>
          </p:nvPr>
        </p:nvSpPr>
        <p:spPr>
          <a:xfrm>
            <a:off x="533095" y="1255572"/>
            <a:ext cx="5331130" cy="457200"/>
          </a:xfrm>
        </p:spPr>
        <p:txBody>
          <a:bodyPr/>
          <a:lstStyle/>
          <a:p>
            <a:r>
              <a:rPr lang="en-US" dirty="0"/>
              <a:t>Use our financial professional </a:t>
            </a:r>
            <a:r>
              <a:rPr lang="en-GB" dirty="0">
                <a:solidFill>
                  <a:srgbClr val="000000"/>
                </a:solidFill>
                <a:effectLst/>
                <a:latin typeface="Helvetica" pitchFamily="2" charset="0"/>
              </a:rPr>
              <a:t>playbook </a:t>
            </a:r>
            <a:br>
              <a:rPr lang="en-GB" dirty="0">
                <a:solidFill>
                  <a:srgbClr val="000000"/>
                </a:solidFill>
                <a:effectLst/>
                <a:latin typeface="Helvetica" pitchFamily="2" charset="0"/>
              </a:rPr>
            </a:br>
            <a:r>
              <a:rPr lang="en-US" dirty="0"/>
              <a:t>to create your action plan </a:t>
            </a:r>
          </a:p>
        </p:txBody>
      </p:sp>
      <p:sp>
        <p:nvSpPr>
          <p:cNvPr id="19" name="Text Placeholder 18">
            <a:extLst>
              <a:ext uri="{FF2B5EF4-FFF2-40B4-BE49-F238E27FC236}">
                <a16:creationId xmlns:a16="http://schemas.microsoft.com/office/drawing/2014/main" id="{493E2951-AB24-4748-FAEE-6DF465EDDEEF}"/>
              </a:ext>
            </a:extLst>
          </p:cNvPr>
          <p:cNvSpPr>
            <a:spLocks noGrp="1"/>
          </p:cNvSpPr>
          <p:nvPr>
            <p:ph type="body" sz="quarter" idx="17"/>
          </p:nvPr>
        </p:nvSpPr>
        <p:spPr/>
        <p:txBody>
          <a:bodyPr/>
          <a:lstStyle/>
          <a:p>
            <a:endParaRPr lang="en-US"/>
          </a:p>
        </p:txBody>
      </p:sp>
      <p:sp>
        <p:nvSpPr>
          <p:cNvPr id="3" name="Content Placeholder 2"/>
          <p:cNvSpPr>
            <a:spLocks noGrp="1"/>
          </p:cNvSpPr>
          <p:nvPr>
            <p:ph sz="quarter" idx="21"/>
          </p:nvPr>
        </p:nvSpPr>
        <p:spPr>
          <a:xfrm>
            <a:off x="533401" y="2154725"/>
            <a:ext cx="5325034" cy="3743154"/>
          </a:xfrm>
        </p:spPr>
        <p:txBody>
          <a:bodyPr/>
          <a:lstStyle/>
          <a:p>
            <a:pPr marL="457200" lvl="0" indent="-457200">
              <a:buClr>
                <a:srgbClr val="061937"/>
              </a:buClr>
              <a:buFont typeface="+mj-lt"/>
              <a:buAutoNum type="arabicPeriod"/>
            </a:pPr>
            <a:r>
              <a:rPr lang="en-US" dirty="0"/>
              <a:t>Identify key at-risk clients, and create engagement targets</a:t>
            </a:r>
          </a:p>
          <a:p>
            <a:pPr marL="457200" lvl="0" indent="-457200">
              <a:buClr>
                <a:srgbClr val="061937"/>
              </a:buClr>
              <a:buFont typeface="+mj-lt"/>
              <a:buAutoNum type="arabicPeriod"/>
            </a:pPr>
            <a:r>
              <a:rPr lang="en-US" dirty="0"/>
              <a:t>Chart the family dynamics to better understand how to connect </a:t>
            </a:r>
          </a:p>
          <a:p>
            <a:pPr marL="457200" lvl="0" indent="-457200">
              <a:buClr>
                <a:srgbClr val="061937"/>
              </a:buClr>
              <a:buFont typeface="+mj-lt"/>
              <a:buAutoNum type="arabicPeriod"/>
            </a:pPr>
            <a:r>
              <a:rPr lang="en-US" dirty="0"/>
              <a:t>Learn more about each family member to identify opportunities to engage</a:t>
            </a:r>
          </a:p>
          <a:p>
            <a:pPr marL="457200" lvl="0" indent="-457200">
              <a:buClr>
                <a:srgbClr val="061937"/>
              </a:buClr>
              <a:buFont typeface="+mj-lt"/>
              <a:buAutoNum type="arabicPeriod"/>
            </a:pPr>
            <a:r>
              <a:rPr lang="en-US" dirty="0"/>
              <a:t>Go to </a:t>
            </a:r>
            <a:r>
              <a:rPr lang="en-US" dirty="0">
                <a:hlinkClick r:id="rId3">
                  <a:extLst>
                    <a:ext uri="{A12FA001-AC4F-418D-AE19-62706E023703}">
                      <ahyp:hlinkClr xmlns:ahyp="http://schemas.microsoft.com/office/drawing/2018/hyperlinkcolor" val="tx"/>
                    </a:ext>
                  </a:extLst>
                </a:hlinkClick>
              </a:rPr>
              <a:t>troweprice.com/familydynamics</a:t>
            </a:r>
            <a:r>
              <a:rPr lang="en-US" dirty="0"/>
              <a:t> for </a:t>
            </a:r>
            <a:br>
              <a:rPr lang="en-US" dirty="0"/>
            </a:br>
            <a:r>
              <a:rPr lang="en-US" dirty="0"/>
              <a:t>more resources. </a:t>
            </a:r>
          </a:p>
        </p:txBody>
      </p:sp>
      <p:sp>
        <p:nvSpPr>
          <p:cNvPr id="21" name="Content Placeholder 20">
            <a:extLst>
              <a:ext uri="{FF2B5EF4-FFF2-40B4-BE49-F238E27FC236}">
                <a16:creationId xmlns:a16="http://schemas.microsoft.com/office/drawing/2014/main" id="{0E752829-6D8A-E141-EAB1-5D96F8EE320C}"/>
              </a:ext>
            </a:extLst>
          </p:cNvPr>
          <p:cNvSpPr>
            <a:spLocks noGrp="1"/>
          </p:cNvSpPr>
          <p:nvPr>
            <p:ph sz="quarter" idx="22"/>
          </p:nvPr>
        </p:nvSpPr>
        <p:spPr/>
        <p:txBody>
          <a:bodyPr/>
          <a:lstStyle/>
          <a:p>
            <a:endParaRPr lang="en-US" dirty="0"/>
          </a:p>
        </p:txBody>
      </p:sp>
      <p:sp>
        <p:nvSpPr>
          <p:cNvPr id="22" name="Text Placeholder 21">
            <a:extLst>
              <a:ext uri="{FF2B5EF4-FFF2-40B4-BE49-F238E27FC236}">
                <a16:creationId xmlns:a16="http://schemas.microsoft.com/office/drawing/2014/main" id="{76D51634-1CCA-0845-4B69-F4E40977120A}"/>
              </a:ext>
            </a:extLst>
          </p:cNvPr>
          <p:cNvSpPr>
            <a:spLocks noGrp="1"/>
          </p:cNvSpPr>
          <p:nvPr>
            <p:ph type="body" sz="quarter" idx="23"/>
          </p:nvPr>
        </p:nvSpPr>
        <p:spPr/>
        <p:txBody>
          <a:bodyPr/>
          <a:lstStyle/>
          <a:p>
            <a:endParaRPr lang="en-US"/>
          </a:p>
        </p:txBody>
      </p:sp>
      <p:sp>
        <p:nvSpPr>
          <p:cNvPr id="18" name="Text Placeholder 17">
            <a:extLst>
              <a:ext uri="{FF2B5EF4-FFF2-40B4-BE49-F238E27FC236}">
                <a16:creationId xmlns:a16="http://schemas.microsoft.com/office/drawing/2014/main" id="{F2B94048-56A1-BD21-3011-BD19B2FFDEB1}"/>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a:xfrm>
            <a:off x="533400" y="272429"/>
            <a:ext cx="11125201" cy="709874"/>
          </a:xfrm>
        </p:spPr>
        <p:txBody>
          <a:bodyPr/>
          <a:lstStyle/>
          <a:p>
            <a:r>
              <a:rPr lang="en-US" dirty="0"/>
              <a:t>Increase loyalty by extending relationships</a:t>
            </a:r>
          </a:p>
        </p:txBody>
      </p:sp>
      <p:sp>
        <p:nvSpPr>
          <p:cNvPr id="20" name="Text Placeholder 19">
            <a:extLst>
              <a:ext uri="{FF2B5EF4-FFF2-40B4-BE49-F238E27FC236}">
                <a16:creationId xmlns:a16="http://schemas.microsoft.com/office/drawing/2014/main" id="{802C2D26-478F-E521-ED14-5095DB287F0C}"/>
              </a:ext>
            </a:extLst>
          </p:cNvPr>
          <p:cNvSpPr>
            <a:spLocks noGrp="1"/>
          </p:cNvSpPr>
          <p:nvPr>
            <p:ph type="body" sz="quarter" idx="18"/>
          </p:nvPr>
        </p:nvSpPr>
        <p:spPr/>
        <p:txBody>
          <a:bodyPr/>
          <a:lstStyle/>
          <a:p>
            <a:r>
              <a:rPr lang="en-US" cap="none" dirty="0"/>
              <a:t>For investment professional use only. Not for further distribution.</a:t>
            </a:r>
          </a:p>
        </p:txBody>
      </p:sp>
      <p:pic>
        <p:nvPicPr>
          <p:cNvPr id="8" name="Picture 2">
            <a:extLst>
              <a:ext uri="{FF2B5EF4-FFF2-40B4-BE49-F238E27FC236}">
                <a16:creationId xmlns:a16="http://schemas.microsoft.com/office/drawing/2014/main" id="{8558667E-AC7E-A592-80A2-D51FB989EC8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7350658" y="1255572"/>
            <a:ext cx="3613087" cy="4675759"/>
          </a:xfrm>
          <a:prstGeom prst="rect">
            <a:avLst/>
          </a:prstGeom>
          <a:solidFill>
            <a:schemeClr val="bg1"/>
          </a:solidFill>
          <a:ln w="6350">
            <a:solidFill>
              <a:schemeClr val="tx1">
                <a:lumMod val="50000"/>
                <a:lumOff val="50000"/>
              </a:schemeClr>
            </a:solidFill>
            <a:miter lim="800000"/>
            <a:headEnd/>
            <a:tailEnd/>
          </a:ln>
          <a:effectLst>
            <a:outerShdw blurRad="63500" dist="25400" dir="2400000" algn="r" rotWithShape="0">
              <a:prstClr val="black">
                <a:alpha val="15000"/>
              </a:prstClr>
            </a:outerShdw>
          </a:effectLst>
        </p:spPr>
      </p:pic>
    </p:spTree>
    <p:extLst>
      <p:ext uri="{BB962C8B-B14F-4D97-AF65-F5344CB8AC3E}">
        <p14:creationId xmlns:p14="http://schemas.microsoft.com/office/powerpoint/2010/main" val="2691698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20"/>
          </p:nvPr>
        </p:nvSpPr>
        <p:spPr/>
        <p:txBody>
          <a:bodyPr numCol="1" spcCol="365760"/>
          <a:lstStyle/>
          <a:p>
            <a:pPr marL="0" indent="0">
              <a:spcBef>
                <a:spcPts val="1200"/>
              </a:spcBef>
              <a:buNone/>
            </a:pPr>
            <a:r>
              <a:rPr lang="en-US" sz="1000" dirty="0"/>
              <a:t>This material is provided for general and educational purposes only, and not intended to provide legal, tax, or investment advice. This material does not provide recommendations concerning investments, investment strategies or account types; and not intended to suggest any particular investment action is appropriate for you. Please consider your own circumstances before making an investment decision. </a:t>
            </a:r>
          </a:p>
          <a:p>
            <a:pPr marL="0" indent="0">
              <a:spcBef>
                <a:spcPts val="1200"/>
              </a:spcBef>
              <a:buNone/>
            </a:pPr>
            <a:r>
              <a:rPr lang="en-US" sz="1000" dirty="0"/>
              <a:t>Information and opinions presented have been obtained or derived from sources believed to be reliable and current; however, we cannot guarantee the sources’ accuracy or completeness. There is no guarantee that any forecasts made will come to pass. The views contained herein are as of the date noted on the material and are subject to change without notice; these views may differ from those of other T. Rowe Price group companies and/or associates. Under no circumstances should the material, in whole or in part, be copied or redistributed without consent from T. Rowe Price.</a:t>
            </a:r>
          </a:p>
          <a:p>
            <a:pPr marL="0" indent="0">
              <a:spcBef>
                <a:spcPts val="1200"/>
              </a:spcBef>
              <a:buNone/>
            </a:pPr>
            <a:r>
              <a:rPr lang="en-US" sz="1000" dirty="0"/>
              <a:t>All investments are subject to risk, including the possible loss of principal. </a:t>
            </a:r>
          </a:p>
          <a:p>
            <a:pPr marL="0" indent="0">
              <a:spcBef>
                <a:spcPts val="1200"/>
              </a:spcBef>
              <a:buNone/>
            </a:pPr>
            <a:r>
              <a:rPr lang="en-US" sz="1000" dirty="0"/>
              <a:t>T. Rowe Price Investment Services, Inc.</a:t>
            </a:r>
          </a:p>
          <a:p>
            <a:pPr marL="0" indent="0">
              <a:spcBef>
                <a:spcPts val="1200"/>
              </a:spcBef>
              <a:buNone/>
            </a:pPr>
            <a:r>
              <a:rPr lang="en-GB" sz="1000" dirty="0"/>
              <a:t>© 2024 T. Rowe Price. All Rights Reserved. T. ROWE PRICE, INVESTMENT WITH CONFIDENCE, and the Bighorn Sheep design are, collectively and/or apart, trademarks of</a:t>
            </a:r>
            <a:br>
              <a:rPr lang="en-GB" sz="1000" dirty="0"/>
            </a:br>
            <a:r>
              <a:rPr lang="en-GB" sz="1000" dirty="0"/>
              <a:t>T. Rowe Price Group, Inc.</a:t>
            </a:r>
          </a:p>
        </p:txBody>
      </p:sp>
      <p:sp>
        <p:nvSpPr>
          <p:cNvPr id="8" name="Text Placeholder 7">
            <a:extLst>
              <a:ext uri="{FF2B5EF4-FFF2-40B4-BE49-F238E27FC236}">
                <a16:creationId xmlns:a16="http://schemas.microsoft.com/office/drawing/2014/main" id="{2BD156C2-B44C-A3CC-E353-136D441303C6}"/>
              </a:ext>
            </a:extLst>
          </p:cNvPr>
          <p:cNvSpPr>
            <a:spLocks noGrp="1"/>
          </p:cNvSpPr>
          <p:nvPr>
            <p:ph type="body" sz="quarter" idx="21"/>
          </p:nvPr>
        </p:nvSpPr>
        <p:spPr/>
        <p:txBody>
          <a:bodyPr/>
          <a:lstStyle/>
          <a:p>
            <a:endParaRPr lang="en-US"/>
          </a:p>
        </p:txBody>
      </p:sp>
      <p:sp>
        <p:nvSpPr>
          <p:cNvPr id="6" name="Text Placeholder 5">
            <a:extLst>
              <a:ext uri="{FF2B5EF4-FFF2-40B4-BE49-F238E27FC236}">
                <a16:creationId xmlns:a16="http://schemas.microsoft.com/office/drawing/2014/main" id="{93B9900E-6D82-BAF0-D51E-E9DF11F1BB52}"/>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p:txBody>
          <a:bodyPr/>
          <a:lstStyle/>
          <a:p>
            <a:r>
              <a:rPr lang="en-US" b="1" dirty="0"/>
              <a:t>Important Information</a:t>
            </a:r>
            <a:endParaRPr lang="en-US" dirty="0"/>
          </a:p>
        </p:txBody>
      </p:sp>
      <p:sp>
        <p:nvSpPr>
          <p:cNvPr id="7" name="Text Placeholder 6">
            <a:extLst>
              <a:ext uri="{FF2B5EF4-FFF2-40B4-BE49-F238E27FC236}">
                <a16:creationId xmlns:a16="http://schemas.microsoft.com/office/drawing/2014/main" id="{A68DCBE1-C97B-8222-86FB-F72049F6D105}"/>
              </a:ext>
            </a:extLst>
          </p:cNvPr>
          <p:cNvSpPr>
            <a:spLocks noGrp="1"/>
          </p:cNvSpPr>
          <p:nvPr>
            <p:ph type="body" sz="quarter" idx="18"/>
          </p:nvPr>
        </p:nvSpPr>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136879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175AD4-8816-AD69-DC7E-4165FD2F38DC}"/>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299283CA-BE08-1766-62F4-EB2F62555140}"/>
              </a:ext>
            </a:extLst>
          </p:cNvPr>
          <p:cNvSpPr>
            <a:spLocks noGrp="1"/>
          </p:cNvSpPr>
          <p:nvPr>
            <p:ph type="body" sz="quarter" idx="16"/>
          </p:nvPr>
        </p:nvSpPr>
        <p:spPr/>
        <p:txBody>
          <a:bodyPr/>
          <a:lstStyle/>
          <a:p>
            <a:r>
              <a:rPr lang="en-US" cap="none" dirty="0"/>
              <a:t>For investment professional use only. Not for further distribution.</a:t>
            </a:r>
          </a:p>
        </p:txBody>
      </p:sp>
      <p:sp>
        <p:nvSpPr>
          <p:cNvPr id="5" name="Text Placeholder 4">
            <a:extLst>
              <a:ext uri="{FF2B5EF4-FFF2-40B4-BE49-F238E27FC236}">
                <a16:creationId xmlns:a16="http://schemas.microsoft.com/office/drawing/2014/main" id="{3CA00BFD-9A6E-EE6F-ABDA-E0783261075E}"/>
              </a:ext>
            </a:extLst>
          </p:cNvPr>
          <p:cNvSpPr>
            <a:spLocks noGrp="1"/>
          </p:cNvSpPr>
          <p:nvPr>
            <p:ph type="body" sz="quarter" idx="21"/>
          </p:nvPr>
        </p:nvSpPr>
        <p:spPr/>
        <p:txBody>
          <a:bodyPr/>
          <a:lstStyle/>
          <a:p>
            <a:endParaRPr lang="en-US"/>
          </a:p>
        </p:txBody>
      </p:sp>
      <p:sp>
        <p:nvSpPr>
          <p:cNvPr id="9" name="Title 8"/>
          <p:cNvSpPr>
            <a:spLocks noGrp="1"/>
          </p:cNvSpPr>
          <p:nvPr>
            <p:ph type="ctrTitle"/>
          </p:nvPr>
        </p:nvSpPr>
        <p:spPr/>
        <p:txBody>
          <a:bodyPr/>
          <a:lstStyle/>
          <a:p>
            <a:r>
              <a:rPr lang="en-US" dirty="0"/>
              <a:t>Where your business </a:t>
            </a:r>
            <a:br>
              <a:rPr lang="en-US" dirty="0"/>
            </a:br>
            <a:r>
              <a:rPr lang="en-US" dirty="0"/>
              <a:t>is most vulnerable</a:t>
            </a:r>
          </a:p>
        </p:txBody>
      </p:sp>
      <p:sp>
        <p:nvSpPr>
          <p:cNvPr id="3" name="Text Placeholder 2">
            <a:extLst>
              <a:ext uri="{FF2B5EF4-FFF2-40B4-BE49-F238E27FC236}">
                <a16:creationId xmlns:a16="http://schemas.microsoft.com/office/drawing/2014/main" id="{565A047F-A360-16A3-CBBB-5BE055D4C16D}"/>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375674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9FB248-623D-0F4D-92CA-5E64C0914AED}"/>
              </a:ext>
            </a:extLst>
          </p:cNvPr>
          <p:cNvSpPr>
            <a:spLocks noGrp="1"/>
          </p:cNvSpPr>
          <p:nvPr>
            <p:ph type="body" sz="quarter" idx="10"/>
          </p:nvPr>
        </p:nvSpPr>
        <p:spPr/>
        <p:txBody>
          <a:bodyPr/>
          <a:lstStyle/>
          <a:p>
            <a:r>
              <a:rPr lang="en-US" dirty="0"/>
              <a:t>CCON0184067</a:t>
            </a:r>
          </a:p>
          <a:p>
            <a:r>
              <a:rPr lang="en-US" dirty="0"/>
              <a:t>202407-3687493</a:t>
            </a:r>
          </a:p>
        </p:txBody>
      </p:sp>
    </p:spTree>
    <p:extLst>
      <p:ext uri="{BB962C8B-B14F-4D97-AF65-F5344CB8AC3E}">
        <p14:creationId xmlns:p14="http://schemas.microsoft.com/office/powerpoint/2010/main" val="29161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8FAD550-3D43-4F20-92D9-6E71908D3DBF}"/>
              </a:ext>
            </a:extLst>
          </p:cNvPr>
          <p:cNvSpPr>
            <a:spLocks noGrp="1"/>
          </p:cNvSpPr>
          <p:nvPr>
            <p:ph type="body" sz="quarter" idx="27"/>
          </p:nvPr>
        </p:nvSpPr>
        <p:spPr>
          <a:xfrm>
            <a:off x="533400" y="6053328"/>
            <a:ext cx="11125199" cy="457200"/>
          </a:xfrm>
        </p:spPr>
        <p:txBody>
          <a:bodyPr/>
          <a:lstStyle/>
          <a:p>
            <a:r>
              <a:rPr lang="en-GB" dirty="0">
                <a:solidFill>
                  <a:srgbClr val="000000"/>
                </a:solidFill>
                <a:effectLst/>
                <a:latin typeface="Helvetica" pitchFamily="2" charset="0"/>
              </a:rPr>
              <a:t>Source: Knight Frank, The Wealth Report, 18th edition, 2024 </a:t>
            </a:r>
          </a:p>
        </p:txBody>
      </p:sp>
      <p:sp>
        <p:nvSpPr>
          <p:cNvPr id="15" name="Text Placeholder 14">
            <a:extLst>
              <a:ext uri="{FF2B5EF4-FFF2-40B4-BE49-F238E27FC236}">
                <a16:creationId xmlns:a16="http://schemas.microsoft.com/office/drawing/2014/main" id="{AEC85A6C-C325-4ABD-85F7-1497470674C3}"/>
              </a:ext>
            </a:extLst>
          </p:cNvPr>
          <p:cNvSpPr>
            <a:spLocks noGrp="1"/>
          </p:cNvSpPr>
          <p:nvPr>
            <p:ph type="body" sz="quarter" idx="18"/>
          </p:nvPr>
        </p:nvSpPr>
        <p:spPr>
          <a:xfrm>
            <a:off x="2507914" y="6652137"/>
            <a:ext cx="7176172" cy="208251"/>
          </a:xfrm>
        </p:spPr>
        <p:txBody>
          <a:bodyPr/>
          <a:lstStyle/>
          <a:p>
            <a:r>
              <a:rPr lang="en-US" cap="none" dirty="0"/>
              <a:t>For investment professional use only. Not for further distribution.</a:t>
            </a:r>
          </a:p>
        </p:txBody>
      </p:sp>
      <p:sp>
        <p:nvSpPr>
          <p:cNvPr id="9" name="Text Placeholder 14">
            <a:extLst>
              <a:ext uri="{FF2B5EF4-FFF2-40B4-BE49-F238E27FC236}">
                <a16:creationId xmlns:a16="http://schemas.microsoft.com/office/drawing/2014/main" id="{CDCB886D-D11F-45E1-A59D-67236793E464}"/>
              </a:ext>
            </a:extLst>
          </p:cNvPr>
          <p:cNvSpPr txBox="1">
            <a:spLocks/>
          </p:cNvSpPr>
          <p:nvPr/>
        </p:nvSpPr>
        <p:spPr>
          <a:xfrm>
            <a:off x="832756" y="1613933"/>
            <a:ext cx="10703379" cy="2726973"/>
          </a:xfrm>
          <a:prstGeom prst="rect">
            <a:avLst/>
          </a:prstGeom>
        </p:spPr>
        <p:txBody>
          <a:bodyPr vert="horz" lIns="0" tIns="0" rIns="0" bIns="0" rtlCol="0" anchor="b">
            <a:noAutofit/>
          </a:bodyPr>
          <a:lstStyle>
            <a:lvl1pPr marL="0" indent="0" algn="l" defTabSz="914400" rtl="0" eaLnBrk="1" latinLnBrk="0" hangingPunct="1">
              <a:lnSpc>
                <a:spcPct val="105000"/>
              </a:lnSpc>
              <a:spcBef>
                <a:spcPts val="1800"/>
              </a:spcBef>
              <a:buClr>
                <a:schemeClr val="accent2"/>
              </a:buClr>
              <a:buFont typeface="Wingdings" panose="05000000000000000000" pitchFamily="2" charset="2"/>
              <a:buNone/>
              <a:defRPr sz="24750" b="1" kern="1200">
                <a:solidFill>
                  <a:srgbClr val="05C3DE"/>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5000" spc="-178" dirty="0">
                <a:solidFill>
                  <a:schemeClr val="accent1"/>
                </a:solidFill>
                <a:latin typeface="Times New Roman" panose="02020603050405020304" pitchFamily="18" charset="0"/>
                <a:cs typeface="Times New Roman" panose="02020603050405020304" pitchFamily="18" charset="0"/>
              </a:rPr>
              <a:t>$90</a:t>
            </a:r>
            <a:r>
              <a:rPr lang="en-US" altLang="en-US" sz="5000" spc="-178" dirty="0">
                <a:solidFill>
                  <a:schemeClr val="accent1"/>
                </a:solidFill>
                <a:latin typeface="Times New Roman" panose="02020603050405020304" pitchFamily="18" charset="0"/>
                <a:cs typeface="Times New Roman" panose="02020603050405020304" pitchFamily="18" charset="0"/>
              </a:rPr>
              <a:t> </a:t>
            </a:r>
            <a:r>
              <a:rPr lang="en-US" altLang="en-US" sz="5000" b="1" spc="-178" dirty="0">
                <a:solidFill>
                  <a:schemeClr val="accent1"/>
                </a:solidFill>
              </a:rPr>
              <a:t>Trillion</a:t>
            </a:r>
          </a:p>
        </p:txBody>
      </p:sp>
      <p:sp>
        <p:nvSpPr>
          <p:cNvPr id="10" name="Text Placeholder 6">
            <a:extLst>
              <a:ext uri="{FF2B5EF4-FFF2-40B4-BE49-F238E27FC236}">
                <a16:creationId xmlns:a16="http://schemas.microsoft.com/office/drawing/2014/main" id="{4EB88794-B7C4-9845-38B7-480F472D592C}"/>
              </a:ext>
            </a:extLst>
          </p:cNvPr>
          <p:cNvSpPr txBox="1">
            <a:spLocks/>
          </p:cNvSpPr>
          <p:nvPr/>
        </p:nvSpPr>
        <p:spPr>
          <a:xfrm>
            <a:off x="832757" y="4112306"/>
            <a:ext cx="11125200" cy="457200"/>
          </a:xfrm>
          <a:prstGeom prst="rect">
            <a:avLst/>
          </a:prstGeom>
        </p:spPr>
        <p:txBody>
          <a:bodyPr vert="horz" lIns="0" tIns="0" rIns="0" bIns="0" rtlCol="0">
            <a:noAutofit/>
          </a:bodyPr>
          <a:lst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en-US" sz="4000" b="1" dirty="0">
                <a:solidFill>
                  <a:schemeClr val="tx2"/>
                </a:solidFill>
              </a:rPr>
              <a:t>will be transferred </a:t>
            </a:r>
            <a:r>
              <a:rPr lang="en-GB" sz="3600" dirty="0">
                <a:solidFill>
                  <a:srgbClr val="000000"/>
                </a:solidFill>
                <a:effectLst/>
                <a:latin typeface="Helvetica" pitchFamily="2" charset="0"/>
              </a:rPr>
              <a:t>over the next 20 years, </a:t>
            </a:r>
            <a:br>
              <a:rPr lang="en-GB" sz="3600" dirty="0">
                <a:solidFill>
                  <a:srgbClr val="000000"/>
                </a:solidFill>
                <a:effectLst/>
                <a:latin typeface="Helvetica" pitchFamily="2" charset="0"/>
              </a:rPr>
            </a:br>
            <a:r>
              <a:rPr lang="en-GB" sz="3600" dirty="0">
                <a:solidFill>
                  <a:srgbClr val="000000"/>
                </a:solidFill>
                <a:effectLst/>
                <a:latin typeface="Helvetica" pitchFamily="2" charset="0"/>
              </a:rPr>
              <a:t>as baby boomers hand over the reins to millennials.</a:t>
            </a:r>
            <a:endParaRPr lang="en-US" altLang="en-US" sz="4000" dirty="0">
              <a:solidFill>
                <a:schemeClr val="tx2"/>
              </a:solidFill>
            </a:endParaRPr>
          </a:p>
        </p:txBody>
      </p:sp>
    </p:spTree>
    <p:extLst>
      <p:ext uri="{BB962C8B-B14F-4D97-AF65-F5344CB8AC3E}">
        <p14:creationId xmlns:p14="http://schemas.microsoft.com/office/powerpoint/2010/main" val="4105154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8FAD550-3D43-4F20-92D9-6E71908D3DBF}"/>
              </a:ext>
            </a:extLst>
          </p:cNvPr>
          <p:cNvSpPr>
            <a:spLocks noGrp="1"/>
          </p:cNvSpPr>
          <p:nvPr>
            <p:ph type="body" sz="quarter" idx="27"/>
          </p:nvPr>
        </p:nvSpPr>
        <p:spPr>
          <a:xfrm>
            <a:off x="533400" y="6053328"/>
            <a:ext cx="11125199" cy="457200"/>
          </a:xfrm>
        </p:spPr>
        <p:txBody>
          <a:bodyPr/>
          <a:lstStyle/>
          <a:p>
            <a:r>
              <a:rPr lang="en-GB" dirty="0"/>
              <a:t>Source: The </a:t>
            </a:r>
            <a:r>
              <a:rPr lang="en-GB" dirty="0" err="1"/>
              <a:t>Cerulli</a:t>
            </a:r>
            <a:r>
              <a:rPr lang="en-GB" dirty="0"/>
              <a:t> </a:t>
            </a:r>
            <a:r>
              <a:rPr lang="en-GB" dirty="0">
                <a:solidFill>
                  <a:srgbClr val="000000"/>
                </a:solidFill>
                <a:effectLst/>
                <a:latin typeface="Helvetica" pitchFamily="2" charset="0"/>
              </a:rPr>
              <a:t>Report</a:t>
            </a:r>
            <a:r>
              <a:rPr lang="en-US" dirty="0"/>
              <a:t>—</a:t>
            </a:r>
            <a:r>
              <a:rPr lang="en-GB" dirty="0">
                <a:solidFill>
                  <a:srgbClr val="000000"/>
                </a:solidFill>
                <a:effectLst/>
                <a:latin typeface="Helvetica" pitchFamily="2" charset="0"/>
              </a:rPr>
              <a:t>U.S. High-Net-Worth and Ultra-High-Net-Worth Markets 2022</a:t>
            </a:r>
            <a:r>
              <a:rPr lang="en-GB" dirty="0"/>
              <a:t>.</a:t>
            </a:r>
            <a:endParaRPr lang="en-US" dirty="0"/>
          </a:p>
        </p:txBody>
      </p:sp>
      <p:sp>
        <p:nvSpPr>
          <p:cNvPr id="15" name="Text Placeholder 14">
            <a:extLst>
              <a:ext uri="{FF2B5EF4-FFF2-40B4-BE49-F238E27FC236}">
                <a16:creationId xmlns:a16="http://schemas.microsoft.com/office/drawing/2014/main" id="{AEC85A6C-C325-4ABD-85F7-1497470674C3}"/>
              </a:ext>
            </a:extLst>
          </p:cNvPr>
          <p:cNvSpPr>
            <a:spLocks noGrp="1"/>
          </p:cNvSpPr>
          <p:nvPr>
            <p:ph type="body" sz="quarter" idx="18"/>
          </p:nvPr>
        </p:nvSpPr>
        <p:spPr>
          <a:xfrm>
            <a:off x="2507914" y="6652137"/>
            <a:ext cx="7176172" cy="208251"/>
          </a:xfrm>
        </p:spPr>
        <p:txBody>
          <a:bodyPr/>
          <a:lstStyle/>
          <a:p>
            <a:r>
              <a:rPr lang="en-US" cap="none" dirty="0"/>
              <a:t>For investment professional use only. Not for further distribution.</a:t>
            </a:r>
          </a:p>
        </p:txBody>
      </p:sp>
      <p:sp>
        <p:nvSpPr>
          <p:cNvPr id="9" name="Text Placeholder 14">
            <a:extLst>
              <a:ext uri="{FF2B5EF4-FFF2-40B4-BE49-F238E27FC236}">
                <a16:creationId xmlns:a16="http://schemas.microsoft.com/office/drawing/2014/main" id="{CDCB886D-D11F-45E1-A59D-67236793E464}"/>
              </a:ext>
            </a:extLst>
          </p:cNvPr>
          <p:cNvSpPr txBox="1">
            <a:spLocks/>
          </p:cNvSpPr>
          <p:nvPr/>
        </p:nvSpPr>
        <p:spPr>
          <a:xfrm>
            <a:off x="832756" y="1613933"/>
            <a:ext cx="10703379" cy="2726973"/>
          </a:xfrm>
          <a:prstGeom prst="rect">
            <a:avLst/>
          </a:prstGeom>
        </p:spPr>
        <p:txBody>
          <a:bodyPr vert="horz" lIns="0" tIns="0" rIns="0" bIns="0" rtlCol="0" anchor="b">
            <a:noAutofit/>
          </a:bodyPr>
          <a:lstStyle>
            <a:lvl1pPr marL="0" indent="0" algn="l" defTabSz="914400" rtl="0" eaLnBrk="1" latinLnBrk="0" hangingPunct="1">
              <a:lnSpc>
                <a:spcPct val="105000"/>
              </a:lnSpc>
              <a:spcBef>
                <a:spcPts val="1800"/>
              </a:spcBef>
              <a:buClr>
                <a:schemeClr val="accent2"/>
              </a:buClr>
              <a:buFont typeface="Wingdings" panose="05000000000000000000" pitchFamily="2" charset="2"/>
              <a:buNone/>
              <a:defRPr sz="24750" b="1" kern="1200">
                <a:solidFill>
                  <a:srgbClr val="05C3DE"/>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5000" spc="-178" dirty="0">
                <a:solidFill>
                  <a:schemeClr val="accent1"/>
                </a:solidFill>
                <a:latin typeface="Times New Roman" panose="02020603050405020304" pitchFamily="18" charset="0"/>
                <a:cs typeface="Times New Roman" panose="02020603050405020304" pitchFamily="18" charset="0"/>
              </a:rPr>
              <a:t>25</a:t>
            </a:r>
            <a:r>
              <a:rPr lang="en-US" altLang="en-US" sz="25000" spc="-178" baseline="30000" dirty="0">
                <a:solidFill>
                  <a:schemeClr val="accent1"/>
                </a:solidFill>
                <a:latin typeface="Times New Roman" panose="02020603050405020304" pitchFamily="18" charset="0"/>
                <a:cs typeface="Times New Roman" panose="02020603050405020304" pitchFamily="18" charset="0"/>
              </a:rPr>
              <a:t>%</a:t>
            </a:r>
          </a:p>
        </p:txBody>
      </p:sp>
      <p:sp>
        <p:nvSpPr>
          <p:cNvPr id="10" name="Text Placeholder 6">
            <a:extLst>
              <a:ext uri="{FF2B5EF4-FFF2-40B4-BE49-F238E27FC236}">
                <a16:creationId xmlns:a16="http://schemas.microsoft.com/office/drawing/2014/main" id="{4EB88794-B7C4-9845-38B7-480F472D592C}"/>
              </a:ext>
            </a:extLst>
          </p:cNvPr>
          <p:cNvSpPr txBox="1">
            <a:spLocks/>
          </p:cNvSpPr>
          <p:nvPr/>
        </p:nvSpPr>
        <p:spPr>
          <a:xfrm>
            <a:off x="832757" y="4112306"/>
            <a:ext cx="11125200" cy="457200"/>
          </a:xfrm>
          <a:prstGeom prst="rect">
            <a:avLst/>
          </a:prstGeom>
        </p:spPr>
        <p:txBody>
          <a:bodyPr vert="horz" lIns="0" tIns="0" rIns="0" bIns="0" rtlCol="0">
            <a:noAutofit/>
          </a:bodyPr>
          <a:lst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ct val="50000"/>
              </a:spcBef>
              <a:buNone/>
            </a:pPr>
            <a:r>
              <a:rPr lang="en-US" altLang="en-US" sz="4000" dirty="0">
                <a:solidFill>
                  <a:schemeClr val="tx2"/>
                </a:solidFill>
              </a:rPr>
              <a:t>of advisory practices targeting high net worth clients say that generational wealth transfer is one of their </a:t>
            </a:r>
            <a:r>
              <a:rPr lang="en-US" altLang="en-US" sz="4000" b="1" dirty="0">
                <a:solidFill>
                  <a:schemeClr val="tx2"/>
                </a:solidFill>
              </a:rPr>
              <a:t>greatest business challenges</a:t>
            </a:r>
            <a:r>
              <a:rPr lang="en-US" altLang="en-US" sz="4000" dirty="0">
                <a:solidFill>
                  <a:schemeClr val="tx2"/>
                </a:solidFill>
              </a:rPr>
              <a:t>.</a:t>
            </a:r>
          </a:p>
        </p:txBody>
      </p:sp>
    </p:spTree>
    <p:extLst>
      <p:ext uri="{BB962C8B-B14F-4D97-AF65-F5344CB8AC3E}">
        <p14:creationId xmlns:p14="http://schemas.microsoft.com/office/powerpoint/2010/main" val="94202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8FAD550-3D43-4F20-92D9-6E71908D3DBF}"/>
              </a:ext>
            </a:extLst>
          </p:cNvPr>
          <p:cNvSpPr>
            <a:spLocks noGrp="1"/>
          </p:cNvSpPr>
          <p:nvPr>
            <p:ph type="body" sz="quarter" idx="27"/>
          </p:nvPr>
        </p:nvSpPr>
        <p:spPr>
          <a:xfrm>
            <a:off x="533400" y="6053328"/>
            <a:ext cx="11125199" cy="457200"/>
          </a:xfrm>
        </p:spPr>
        <p:txBody>
          <a:bodyPr/>
          <a:lstStyle/>
          <a:p>
            <a:r>
              <a:rPr lang="en-GB" dirty="0"/>
              <a:t>Source: </a:t>
            </a:r>
            <a:r>
              <a:rPr lang="en-GB" dirty="0">
                <a:solidFill>
                  <a:srgbClr val="000000"/>
                </a:solidFill>
                <a:effectLst/>
                <a:latin typeface="Helvetica" pitchFamily="2" charset="0"/>
              </a:rPr>
              <a:t>Nuveen, What advisors need to know about working with wealth inheritors, 2022</a:t>
            </a:r>
            <a:r>
              <a:rPr lang="en-GB" dirty="0"/>
              <a:t>.</a:t>
            </a:r>
          </a:p>
        </p:txBody>
      </p:sp>
      <p:sp>
        <p:nvSpPr>
          <p:cNvPr id="15" name="Text Placeholder 14">
            <a:extLst>
              <a:ext uri="{FF2B5EF4-FFF2-40B4-BE49-F238E27FC236}">
                <a16:creationId xmlns:a16="http://schemas.microsoft.com/office/drawing/2014/main" id="{AEC85A6C-C325-4ABD-85F7-1497470674C3}"/>
              </a:ext>
            </a:extLst>
          </p:cNvPr>
          <p:cNvSpPr>
            <a:spLocks noGrp="1"/>
          </p:cNvSpPr>
          <p:nvPr>
            <p:ph type="body" sz="quarter" idx="18"/>
          </p:nvPr>
        </p:nvSpPr>
        <p:spPr>
          <a:xfrm>
            <a:off x="2507914" y="6652137"/>
            <a:ext cx="7176172" cy="208251"/>
          </a:xfrm>
        </p:spPr>
        <p:txBody>
          <a:bodyPr/>
          <a:lstStyle/>
          <a:p>
            <a:r>
              <a:rPr lang="en-US" cap="none" dirty="0"/>
              <a:t>For investment professional use only. Not for further distribution.</a:t>
            </a:r>
          </a:p>
        </p:txBody>
      </p:sp>
      <p:sp>
        <p:nvSpPr>
          <p:cNvPr id="9" name="Text Placeholder 14">
            <a:extLst>
              <a:ext uri="{FF2B5EF4-FFF2-40B4-BE49-F238E27FC236}">
                <a16:creationId xmlns:a16="http://schemas.microsoft.com/office/drawing/2014/main" id="{CDCB886D-D11F-45E1-A59D-67236793E464}"/>
              </a:ext>
            </a:extLst>
          </p:cNvPr>
          <p:cNvSpPr txBox="1">
            <a:spLocks/>
          </p:cNvSpPr>
          <p:nvPr/>
        </p:nvSpPr>
        <p:spPr>
          <a:xfrm>
            <a:off x="832756" y="1414809"/>
            <a:ext cx="10703379" cy="2726973"/>
          </a:xfrm>
          <a:prstGeom prst="rect">
            <a:avLst/>
          </a:prstGeom>
        </p:spPr>
        <p:txBody>
          <a:bodyPr vert="horz" lIns="0" tIns="0" rIns="0" bIns="0" rtlCol="0" anchor="b">
            <a:noAutofit/>
          </a:bodyPr>
          <a:lstStyle>
            <a:lvl1pPr marL="0" indent="0" algn="l" defTabSz="914400" rtl="0" eaLnBrk="1" latinLnBrk="0" hangingPunct="1">
              <a:lnSpc>
                <a:spcPct val="105000"/>
              </a:lnSpc>
              <a:spcBef>
                <a:spcPts val="1800"/>
              </a:spcBef>
              <a:buClr>
                <a:schemeClr val="accent2"/>
              </a:buClr>
              <a:buFont typeface="Wingdings" panose="05000000000000000000" pitchFamily="2" charset="2"/>
              <a:buNone/>
              <a:defRPr sz="24750" b="1" kern="1200">
                <a:solidFill>
                  <a:srgbClr val="05C3DE"/>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5000" spc="-178" dirty="0">
                <a:solidFill>
                  <a:schemeClr val="accent1"/>
                </a:solidFill>
                <a:latin typeface="Times New Roman" panose="02020603050405020304" pitchFamily="18" charset="0"/>
                <a:cs typeface="Times New Roman" panose="02020603050405020304" pitchFamily="18" charset="0"/>
              </a:rPr>
              <a:t>64</a:t>
            </a:r>
            <a:r>
              <a:rPr lang="en-US" altLang="en-US" sz="25000" spc="-178" baseline="30000" dirty="0">
                <a:solidFill>
                  <a:schemeClr val="accent1"/>
                </a:solidFill>
                <a:latin typeface="Times New Roman" panose="02020603050405020304" pitchFamily="18" charset="0"/>
                <a:cs typeface="Times New Roman" panose="02020603050405020304" pitchFamily="18" charset="0"/>
              </a:rPr>
              <a:t>%</a:t>
            </a:r>
          </a:p>
        </p:txBody>
      </p:sp>
      <p:sp>
        <p:nvSpPr>
          <p:cNvPr id="10" name="Text Placeholder 6">
            <a:extLst>
              <a:ext uri="{FF2B5EF4-FFF2-40B4-BE49-F238E27FC236}">
                <a16:creationId xmlns:a16="http://schemas.microsoft.com/office/drawing/2014/main" id="{4EB88794-B7C4-9845-38B7-480F472D592C}"/>
              </a:ext>
            </a:extLst>
          </p:cNvPr>
          <p:cNvSpPr txBox="1">
            <a:spLocks/>
          </p:cNvSpPr>
          <p:nvPr/>
        </p:nvSpPr>
        <p:spPr>
          <a:xfrm>
            <a:off x="832757" y="3717573"/>
            <a:ext cx="11125200" cy="457200"/>
          </a:xfrm>
          <a:prstGeom prst="rect">
            <a:avLst/>
          </a:prstGeom>
        </p:spPr>
        <p:txBody>
          <a:bodyPr vert="horz" lIns="0" tIns="0" rIns="0" bIns="0" rtlCol="0">
            <a:noAutofit/>
          </a:bodyPr>
          <a:lst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ct val="50000"/>
              </a:spcBef>
              <a:buNone/>
            </a:pPr>
            <a:r>
              <a:rPr lang="en-US" altLang="en-US" sz="4000" dirty="0">
                <a:solidFill>
                  <a:schemeClr val="tx2"/>
                </a:solidFill>
              </a:rPr>
              <a:t>of </a:t>
            </a:r>
            <a:r>
              <a:rPr lang="en-GB" sz="3600" dirty="0">
                <a:solidFill>
                  <a:srgbClr val="000000"/>
                </a:solidFill>
                <a:effectLst/>
                <a:latin typeface="Helvetica" pitchFamily="2" charset="0"/>
              </a:rPr>
              <a:t>wealth inheritors who had a </a:t>
            </a:r>
            <a:r>
              <a:rPr lang="en-GB" sz="3600" b="1" dirty="0">
                <a:solidFill>
                  <a:srgbClr val="000000"/>
                </a:solidFill>
                <a:effectLst/>
                <a:latin typeface="Helvetica" pitchFamily="2" charset="0"/>
              </a:rPr>
              <a:t>preexisting relationship </a:t>
            </a:r>
            <a:r>
              <a:rPr lang="en-GB" sz="3600" dirty="0">
                <a:solidFill>
                  <a:srgbClr val="000000"/>
                </a:solidFill>
                <a:effectLst/>
                <a:latin typeface="Helvetica" pitchFamily="2" charset="0"/>
              </a:rPr>
              <a:t>with their family’s financial professional chose to work with that financial professional once they inherited the assets. </a:t>
            </a:r>
          </a:p>
        </p:txBody>
      </p:sp>
    </p:spTree>
    <p:extLst>
      <p:ext uri="{BB962C8B-B14F-4D97-AF65-F5344CB8AC3E}">
        <p14:creationId xmlns:p14="http://schemas.microsoft.com/office/powerpoint/2010/main" val="292658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5D9BB542-8F5D-C8F8-543F-EF3A1E6F78CD}"/>
              </a:ext>
            </a:extLst>
          </p:cNvPr>
          <p:cNvSpPr>
            <a:spLocks noGrp="1"/>
          </p:cNvSpPr>
          <p:nvPr>
            <p:ph type="body" sz="quarter" idx="21"/>
          </p:nvPr>
        </p:nvSpPr>
        <p:spPr/>
        <p:txBody>
          <a:bodyPr/>
          <a:lstStyle/>
          <a:p>
            <a:r>
              <a:rPr lang="en-GB" dirty="0"/>
              <a:t>Source: The </a:t>
            </a:r>
            <a:r>
              <a:rPr lang="en-GB" dirty="0" err="1"/>
              <a:t>Cerulli</a:t>
            </a:r>
            <a:r>
              <a:rPr lang="en-GB" dirty="0"/>
              <a:t> Report—U.S. High-Net-Worth and Ultra-High-Net-Worth Markets 2022.</a:t>
            </a:r>
          </a:p>
          <a:p>
            <a:endParaRPr lang="en-US" dirty="0"/>
          </a:p>
        </p:txBody>
      </p:sp>
      <p:sp>
        <p:nvSpPr>
          <p:cNvPr id="5" name="Text Placeholder 4">
            <a:extLst>
              <a:ext uri="{FF2B5EF4-FFF2-40B4-BE49-F238E27FC236}">
                <a16:creationId xmlns:a16="http://schemas.microsoft.com/office/drawing/2014/main" id="{95A3BDFD-71ED-F375-6924-C0DFDEEBAE95}"/>
              </a:ext>
            </a:extLst>
          </p:cNvPr>
          <p:cNvSpPr>
            <a:spLocks noGrp="1"/>
          </p:cNvSpPr>
          <p:nvPr>
            <p:ph type="body" sz="quarter" idx="14"/>
          </p:nvPr>
        </p:nvSpPr>
        <p:spPr/>
        <p:txBody>
          <a:bodyPr/>
          <a:lstStyle/>
          <a:p>
            <a:endParaRPr lang="en-GB" dirty="0"/>
          </a:p>
        </p:txBody>
      </p:sp>
      <p:sp>
        <p:nvSpPr>
          <p:cNvPr id="9" name="Title 8"/>
          <p:cNvSpPr>
            <a:spLocks noGrp="1"/>
          </p:cNvSpPr>
          <p:nvPr>
            <p:ph type="title"/>
          </p:nvPr>
        </p:nvSpPr>
        <p:spPr/>
        <p:txBody>
          <a:bodyPr anchor="t"/>
          <a:lstStyle/>
          <a:p>
            <a:r>
              <a:rPr lang="en-US" dirty="0"/>
              <a:t>Financial professionals state wealth transfer as the number one reason clients leave</a:t>
            </a:r>
          </a:p>
        </p:txBody>
      </p:sp>
      <p:sp>
        <p:nvSpPr>
          <p:cNvPr id="6" name="Text Placeholder 5">
            <a:extLst>
              <a:ext uri="{FF2B5EF4-FFF2-40B4-BE49-F238E27FC236}">
                <a16:creationId xmlns:a16="http://schemas.microsoft.com/office/drawing/2014/main" id="{041E2F1C-DE7E-E3B5-8E52-B818B830384D}"/>
              </a:ext>
            </a:extLst>
          </p:cNvPr>
          <p:cNvSpPr>
            <a:spLocks noGrp="1"/>
          </p:cNvSpPr>
          <p:nvPr>
            <p:ph type="body" sz="quarter" idx="18"/>
          </p:nvPr>
        </p:nvSpPr>
        <p:spPr/>
        <p:txBody>
          <a:bodyPr/>
          <a:lstStyle/>
          <a:p>
            <a:r>
              <a:rPr lang="en-US" cap="none" dirty="0"/>
              <a:t>For investment professional use only. Not for further distribution.</a:t>
            </a:r>
          </a:p>
        </p:txBody>
      </p:sp>
      <p:sp>
        <p:nvSpPr>
          <p:cNvPr id="12" name="Rectangle 11"/>
          <p:cNvSpPr/>
          <p:nvPr/>
        </p:nvSpPr>
        <p:spPr>
          <a:xfrm>
            <a:off x="533400" y="5819386"/>
            <a:ext cx="9919138" cy="184666"/>
          </a:xfrm>
          <a:prstGeom prst="rect">
            <a:avLst/>
          </a:prstGeom>
        </p:spPr>
        <p:txBody>
          <a:bodyPr wrap="square" lIns="0" tIns="0" rIns="0" bIns="0">
            <a:spAutoFit/>
          </a:bodyPr>
          <a:lstStyle/>
          <a:p>
            <a:r>
              <a:rPr lang="en-US" sz="1200" dirty="0"/>
              <a:t>Respondents were allowed to select more than one choice.</a:t>
            </a:r>
          </a:p>
        </p:txBody>
      </p:sp>
      <p:graphicFrame>
        <p:nvGraphicFramePr>
          <p:cNvPr id="10" name="Content Placeholder 9">
            <a:extLst>
              <a:ext uri="{FF2B5EF4-FFF2-40B4-BE49-F238E27FC236}">
                <a16:creationId xmlns:a16="http://schemas.microsoft.com/office/drawing/2014/main" id="{AB8387AE-8F8A-9153-6D04-5BD655045B3A}"/>
              </a:ext>
            </a:extLst>
          </p:cNvPr>
          <p:cNvGraphicFramePr>
            <a:graphicFrameLocks noGrp="1"/>
          </p:cNvGraphicFramePr>
          <p:nvPr>
            <p:ph sz="quarter" idx="20"/>
            <p:extLst>
              <p:ext uri="{D42A27DB-BD31-4B8C-83A1-F6EECF244321}">
                <p14:modId xmlns:p14="http://schemas.microsoft.com/office/powerpoint/2010/main" val="1907149733"/>
              </p:ext>
            </p:extLst>
          </p:nvPr>
        </p:nvGraphicFramePr>
        <p:xfrm>
          <a:off x="533400" y="1233488"/>
          <a:ext cx="11125200" cy="4664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76278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67489"/>
            <a:ext cx="11125198" cy="4230391"/>
          </a:xfrm>
        </p:spPr>
        <p:txBody>
          <a:bodyPr/>
          <a:lstStyle/>
          <a:p>
            <a:r>
              <a:rPr lang="en-US" dirty="0"/>
              <a:t>How many of my “top” clients are in their 70s?</a:t>
            </a:r>
          </a:p>
          <a:p>
            <a:r>
              <a:rPr lang="en-US" dirty="0"/>
              <a:t>What is the total assets under management of these clients? </a:t>
            </a:r>
          </a:p>
          <a:p>
            <a:r>
              <a:rPr lang="en-US" dirty="0"/>
              <a:t>Of those top clients, how many times in the past 12 months have I had an engagement </a:t>
            </a:r>
            <a:br>
              <a:rPr lang="en-US" dirty="0"/>
            </a:br>
            <a:r>
              <a:rPr lang="en-US" dirty="0"/>
              <a:t>with the spouse or children?</a:t>
            </a:r>
          </a:p>
        </p:txBody>
      </p:sp>
      <p:sp>
        <p:nvSpPr>
          <p:cNvPr id="6" name="Text Placeholder 5">
            <a:extLst>
              <a:ext uri="{FF2B5EF4-FFF2-40B4-BE49-F238E27FC236}">
                <a16:creationId xmlns:a16="http://schemas.microsoft.com/office/drawing/2014/main" id="{C85B36CC-E671-3998-0B92-9EB4712263ED}"/>
              </a:ext>
            </a:extLst>
          </p:cNvPr>
          <p:cNvSpPr>
            <a:spLocks noGrp="1"/>
          </p:cNvSpPr>
          <p:nvPr>
            <p:ph type="body" sz="quarter" idx="15"/>
          </p:nvPr>
        </p:nvSpPr>
        <p:spPr>
          <a:xfrm>
            <a:off x="533400" y="1257914"/>
            <a:ext cx="11125198" cy="409575"/>
          </a:xfrm>
        </p:spPr>
        <p:txBody>
          <a:bodyPr/>
          <a:lstStyle/>
          <a:p>
            <a:r>
              <a:rPr lang="en-GB" dirty="0"/>
              <a:t>3 questions to sharpen your focus</a:t>
            </a:r>
            <a:endParaRPr lang="en-US" dirty="0"/>
          </a:p>
        </p:txBody>
      </p:sp>
      <p:sp>
        <p:nvSpPr>
          <p:cNvPr id="13" name="Text Placeholder 12">
            <a:extLst>
              <a:ext uri="{FF2B5EF4-FFF2-40B4-BE49-F238E27FC236}">
                <a16:creationId xmlns:a16="http://schemas.microsoft.com/office/drawing/2014/main" id="{BEF07FD4-B0A7-1DCE-CD55-98BB3BB0145F}"/>
              </a:ext>
            </a:extLst>
          </p:cNvPr>
          <p:cNvSpPr>
            <a:spLocks noGrp="1"/>
          </p:cNvSpPr>
          <p:nvPr>
            <p:ph type="body" sz="quarter" idx="21"/>
          </p:nvPr>
        </p:nvSpPr>
        <p:spPr/>
        <p:txBody>
          <a:bodyPr/>
          <a:lstStyle/>
          <a:p>
            <a:endParaRPr lang="en-US"/>
          </a:p>
        </p:txBody>
      </p:sp>
      <p:sp>
        <p:nvSpPr>
          <p:cNvPr id="12" name="Text Placeholder 11">
            <a:extLst>
              <a:ext uri="{FF2B5EF4-FFF2-40B4-BE49-F238E27FC236}">
                <a16:creationId xmlns:a16="http://schemas.microsoft.com/office/drawing/2014/main" id="{DECFB220-3155-FFF0-6716-67B4B03EC715}"/>
              </a:ext>
            </a:extLst>
          </p:cNvPr>
          <p:cNvSpPr>
            <a:spLocks noGrp="1"/>
          </p:cNvSpPr>
          <p:nvPr>
            <p:ph type="body" sz="quarter" idx="14"/>
          </p:nvPr>
        </p:nvSpPr>
        <p:spPr/>
        <p:txBody>
          <a:bodyPr/>
          <a:lstStyle/>
          <a:p>
            <a:endParaRPr lang="en-US"/>
          </a:p>
        </p:txBody>
      </p:sp>
      <p:sp>
        <p:nvSpPr>
          <p:cNvPr id="2" name="Title 1"/>
          <p:cNvSpPr>
            <a:spLocks noGrp="1"/>
          </p:cNvSpPr>
          <p:nvPr>
            <p:ph type="title"/>
          </p:nvPr>
        </p:nvSpPr>
        <p:spPr>
          <a:xfrm>
            <a:off x="533400" y="272429"/>
            <a:ext cx="11125201" cy="709874"/>
          </a:xfrm>
        </p:spPr>
        <p:txBody>
          <a:bodyPr/>
          <a:lstStyle/>
          <a:p>
            <a:r>
              <a:rPr lang="en-US" dirty="0"/>
              <a:t>Identifying your assets at risk </a:t>
            </a:r>
          </a:p>
        </p:txBody>
      </p:sp>
      <p:sp>
        <p:nvSpPr>
          <p:cNvPr id="7" name="Text Placeholder 6">
            <a:extLst>
              <a:ext uri="{FF2B5EF4-FFF2-40B4-BE49-F238E27FC236}">
                <a16:creationId xmlns:a16="http://schemas.microsoft.com/office/drawing/2014/main" id="{C3608E86-299E-14AA-8B29-23DBFB5A614A}"/>
              </a:ext>
            </a:extLst>
          </p:cNvPr>
          <p:cNvSpPr>
            <a:spLocks noGrp="1"/>
          </p:cNvSpPr>
          <p:nvPr>
            <p:ph type="body" sz="quarter" idx="18"/>
          </p:nvPr>
        </p:nvSpPr>
        <p:spPr>
          <a:xfrm>
            <a:off x="2507914" y="6652137"/>
            <a:ext cx="7176172" cy="208251"/>
          </a:xfrm>
        </p:spPr>
        <p:txBody>
          <a:bodyPr/>
          <a:lstStyle/>
          <a:p>
            <a:r>
              <a:rPr lang="en-US" cap="none" dirty="0"/>
              <a:t>For investment professional use only. Not for further distribution.</a:t>
            </a:r>
          </a:p>
        </p:txBody>
      </p:sp>
    </p:spTree>
    <p:extLst>
      <p:ext uri="{BB962C8B-B14F-4D97-AF65-F5344CB8AC3E}">
        <p14:creationId xmlns:p14="http://schemas.microsoft.com/office/powerpoint/2010/main" val="293574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848CBD0-7CBF-2A51-89F1-75942552B89A}"/>
              </a:ext>
            </a:extLst>
          </p:cNvPr>
          <p:cNvSpPr>
            <a:spLocks noGrp="1"/>
          </p:cNvSpPr>
          <p:nvPr>
            <p:ph type="body" sz="quarter" idx="10"/>
          </p:nvPr>
        </p:nvSpPr>
        <p:spPr/>
        <p:txBody>
          <a:bodyPr/>
          <a:lstStyle/>
          <a:p>
            <a:endParaRPr lang="en-US"/>
          </a:p>
        </p:txBody>
      </p:sp>
      <p:sp>
        <p:nvSpPr>
          <p:cNvPr id="10" name="Text Placeholder 9">
            <a:extLst>
              <a:ext uri="{FF2B5EF4-FFF2-40B4-BE49-F238E27FC236}">
                <a16:creationId xmlns:a16="http://schemas.microsoft.com/office/drawing/2014/main" id="{F18AD471-EE69-061E-B6D8-3F881C158CF0}"/>
              </a:ext>
            </a:extLst>
          </p:cNvPr>
          <p:cNvSpPr>
            <a:spLocks noGrp="1"/>
          </p:cNvSpPr>
          <p:nvPr>
            <p:ph type="body" sz="quarter" idx="16"/>
          </p:nvPr>
        </p:nvSpPr>
        <p:spPr/>
        <p:txBody>
          <a:bodyPr/>
          <a:lstStyle/>
          <a:p>
            <a:r>
              <a:rPr lang="en-US" cap="none" dirty="0"/>
              <a:t>For investment professional use only. Not for further distribution.</a:t>
            </a:r>
          </a:p>
        </p:txBody>
      </p:sp>
      <p:sp>
        <p:nvSpPr>
          <p:cNvPr id="11" name="Text Placeholder 10">
            <a:extLst>
              <a:ext uri="{FF2B5EF4-FFF2-40B4-BE49-F238E27FC236}">
                <a16:creationId xmlns:a16="http://schemas.microsoft.com/office/drawing/2014/main" id="{9F781906-75FF-FE4F-5974-C280C70A3164}"/>
              </a:ext>
            </a:extLst>
          </p:cNvPr>
          <p:cNvSpPr>
            <a:spLocks noGrp="1"/>
          </p:cNvSpPr>
          <p:nvPr>
            <p:ph type="body" sz="quarter" idx="21"/>
          </p:nvPr>
        </p:nvSpPr>
        <p:spPr/>
        <p:txBody>
          <a:bodyPr/>
          <a:lstStyle/>
          <a:p>
            <a:endParaRPr lang="en-US"/>
          </a:p>
        </p:txBody>
      </p:sp>
      <p:sp>
        <p:nvSpPr>
          <p:cNvPr id="9" name="Title 8"/>
          <p:cNvSpPr>
            <a:spLocks noGrp="1"/>
          </p:cNvSpPr>
          <p:nvPr>
            <p:ph type="ctrTitle"/>
          </p:nvPr>
        </p:nvSpPr>
        <p:spPr>
          <a:xfrm>
            <a:off x="533400" y="2663864"/>
            <a:ext cx="10269440" cy="1428414"/>
          </a:xfrm>
        </p:spPr>
        <p:txBody>
          <a:bodyPr/>
          <a:lstStyle/>
          <a:p>
            <a:r>
              <a:rPr lang="en-US" dirty="0"/>
              <a:t>How family dynamics impact your relationship with clients</a:t>
            </a:r>
          </a:p>
        </p:txBody>
      </p:sp>
      <p:sp>
        <p:nvSpPr>
          <p:cNvPr id="8" name="Text Placeholder 7">
            <a:extLst>
              <a:ext uri="{FF2B5EF4-FFF2-40B4-BE49-F238E27FC236}">
                <a16:creationId xmlns:a16="http://schemas.microsoft.com/office/drawing/2014/main" id="{C815E84C-D7F5-D765-4172-4318ACFD83F6}"/>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79131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Template widescreen master">
  <a:themeElements>
    <a:clrScheme name="Custom 2021">
      <a:dk1>
        <a:srgbClr val="000000"/>
      </a:dk1>
      <a:lt1>
        <a:srgbClr val="FFFFFF"/>
      </a:lt1>
      <a:dk2>
        <a:srgbClr val="061937"/>
      </a:dk2>
      <a:lt2>
        <a:srgbClr val="F3F5F6"/>
      </a:lt2>
      <a:accent1>
        <a:srgbClr val="061937"/>
      </a:accent1>
      <a:accent2>
        <a:srgbClr val="00CFEC"/>
      </a:accent2>
      <a:accent3>
        <a:srgbClr val="3B4B59"/>
      </a:accent3>
      <a:accent4>
        <a:srgbClr val="A8AFB5"/>
      </a:accent4>
      <a:accent5>
        <a:srgbClr val="D8D8D8"/>
      </a:accent5>
      <a:accent6>
        <a:srgbClr val="F3F5F6"/>
      </a:accent6>
      <a:hlink>
        <a:srgbClr val="0063AD"/>
      </a:hlink>
      <a:folHlink>
        <a:srgbClr val="A8AFB5"/>
      </a:folHlink>
    </a:clrScheme>
    <a:fontScheme name="Essential">
      <a:majorFont>
        <a:latin typeface="Arial Black"/>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HYÃƒÆ’Ã‚ÂªÃƒâ€šÃ‚Â²Ãƒâ€šÃ‚Â¬ÃƒÆ’Ã‚ÂªÃƒâ€šÃ‚Â³Ãƒâ€šÃ‚Â ÃƒÆ’Ã‚Â«ÃƒÂ¢Ã¢â€šÂ¬Ã‚ÂÃƒÂ¢Ã¢â€šÂ¬Ã‚Â¢"/>
        <a:font script="Hans" typeface="ÃƒÆ’Ã‚Â¥Ãƒâ€šÃ‚Â¾Ãƒâ€šÃ‚Â®ÃƒÆ’Ã‚Â¨Ãƒâ€šÃ‚Â½Ãƒâ€šÃ‚Â¯ÃƒÆ’Ã‚Â©ÃƒÂ¢Ã¢â€šÂ¬Ã‚ÂºÃƒÂ¢Ã¢â€šÂ¬Ã‚Â¦ÃƒÆ’Ã‚Â©Ãƒâ€šÃ‚Â»ÃƒÂ¢Ã¢â€šÂ¬Ã‹Å“"/>
        <a:font script="Hant" typeface="ÃƒÆ’Ã‚Â¥Ãƒâ€šÃ‚Â¾Ãƒâ€šÃ‚Â®ÃƒÆ’Ã‚Â¨Ãƒâ€šÃ‚Â»Ãƒâ€¦Ã‚Â¸ÃƒÆ’Ã‚Â¦Ãƒâ€šÃ‚Â­Ãƒâ€šÃ‚Â£ÃƒÆ’Ã‚Â©Ãƒâ€šÃ‚Â»ÃƒÂ¢Ã¢â€šÂ¬Ã‹Å“ÃƒÆ’Ã‚Â©Ãƒâ€šÃ‚Â«ÃƒÂ¢Ã¢â€šÂ¬Ã‚Â"/>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ÃƒÆ’Ã‚Â«Ãƒâ€šÃ‚ÂÃƒÂ¢Ã¢â€šÂ¬Ã‚Â¹ÃƒÆ’Ã‚Â¬ÃƒÂ¢Ã¢â€šÂ¬Ã‚ÂºÃƒÂ¢Ã¢â‚¬Å¡Ã‚Â¬"/>
        <a:font script="Hans" typeface="ÃƒÆ’Ã‚Â©Ãƒâ€šÃ‚Â»ÃƒÂ¢Ã¢â€šÂ¬Ã‹Å“ÃƒÆ’Ã‚Â¤Ãƒâ€šÃ‚Â½ÃƒÂ¢Ã¢â€šÂ¬Ã…â€œ"/>
        <a:font script="Hant" typeface="ÃƒÆ’Ã‚Â¥Ãƒâ€šÃ‚Â¾Ãƒâ€šÃ‚Â®ÃƒÆ’Ã‚Â¨Ãƒâ€šÃ‚Â»Ãƒâ€¦Ã‚Â¸ÃƒÆ’Ã‚Â¦Ãƒâ€šÃ‚Â­Ãƒâ€šÃ‚Â£ÃƒÆ’Ã‚Â©Ãƒâ€šÃ‚Â»ÃƒÂ¢Ã¢â€šÂ¬Ã‹Å“ÃƒÆ’Ã‚Â©Ãƒâ€šÃ‚Â«ÃƒÂ¢Ã¢â€šÂ¬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tIns="91440" bIns="91440" rtlCol="0" anchor="t">
        <a:noAutofit/>
      </a:bodyPr>
      <a:lstStyle>
        <a:defPP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spcAft>
            <a:spcPts val="1000"/>
          </a:spcAft>
          <a:buClr>
            <a:schemeClr val="accent2"/>
          </a:buClr>
          <a:defRPr sz="2000" dirty="0"/>
        </a:defPPr>
      </a:lstStyle>
    </a:txDef>
  </a:objectDefaults>
  <a:extraClrSchemeLst/>
  <a:custClrLst>
    <a:custClr name="TRP Midnight Navy">
      <a:srgbClr val="061937"/>
    </a:custClr>
    <a:custClr name="TRP Bright Blue">
      <a:srgbClr val="00CFEC"/>
    </a:custClr>
    <a:custClr name="Gold">
      <a:srgbClr val="FFC42D"/>
    </a:custClr>
    <a:custClr name="Berry">
      <a:srgbClr val="FA3D8D"/>
    </a:custClr>
    <a:custClr name="Green">
      <a:srgbClr val="83DF4A"/>
    </a:custClr>
    <a:custClr name="Ocean">
      <a:srgbClr val="0086EB"/>
    </a:custClr>
    <a:custClr name="TRP Gray">
      <a:srgbClr val="253746"/>
    </a:custClr>
    <a:custClr name="TRP Gray 90%">
      <a:srgbClr val="3B4B59"/>
    </a:custClr>
    <a:custClr name="TRP Gray 40%">
      <a:srgbClr val="A8AFB5"/>
    </a:custClr>
    <a:custClr name="TRP Gray 5%">
      <a:srgbClr val="F4F5F6"/>
    </a:custClr>
    <a:custClr name="Charting Ocean LTC 4">
      <a:srgbClr val="0060A8"/>
    </a:custClr>
    <a:custClr name="Charting Ocean LTC 1">
      <a:srgbClr val="008BF5"/>
    </a:custClr>
    <a:custClr name="Charting Teal LTC 4">
      <a:srgbClr val="166A54"/>
    </a:custClr>
    <a:custClr name="Charting Teal LTC 1">
      <a:srgbClr val="209D7D"/>
    </a:custClr>
    <a:custClr name="Charting Purple LTC 3">
      <a:srgbClr val="7749BC"/>
    </a:custClr>
    <a:custClr name="Charting Purple LTC 1">
      <a:srgbClr val="9E7DCF"/>
    </a:custClr>
    <a:custClr name="Charting Berry LTC 4">
      <a:srgbClr val="AE3260"/>
    </a:custClr>
    <a:custClr name="Charting Berry LTC 1">
      <a:srgbClr val="D36990"/>
    </a:custClr>
    <a:custClr name="Charting Orange LTC 3">
      <a:srgbClr val="926117"/>
    </a:custClr>
    <a:custClr name="Charting Orange LTC 1">
      <a:srgbClr val="BE7E1E"/>
    </a:custClr>
    <a:custClr name="Charting Gray LTC 3">
      <a:srgbClr val="7B8F9E"/>
    </a:custClr>
    <a:custClr name="Charting Gray LTC 1">
      <a:srgbClr val="596B78"/>
    </a:custClr>
    <a:custClr name="Functional Red">
      <a:srgbClr val="DD3636"/>
    </a:custClr>
    <a:custClr name="Functional Amber">
      <a:srgbClr val="FFAD00"/>
    </a:custClr>
    <a:custClr name="Functional Green">
      <a:srgbClr val="248647"/>
    </a:custClr>
  </a:custClrLst>
  <a:extLst>
    <a:ext uri="{05A4C25C-085E-4340-85A3-A5531E510DB2}">
      <thm15:themeFamily xmlns:thm15="http://schemas.microsoft.com/office/thememl/2012/main" name="Presentation10" id="{22647C0A-C939-BC4F-A608-7D55BFBFB8CE}" vid="{3CF6A5E9-4363-7B4F-A704-FD2A6A86326B}"/>
    </a:ext>
  </a:extLst>
</a:theme>
</file>

<file path=ppt/theme/theme2.xml><?xml version="1.0" encoding="utf-8"?>
<a:theme xmlns:a="http://schemas.openxmlformats.org/drawingml/2006/main" name="Template widescreen master">
  <a:themeElements>
    <a:clrScheme name="Custom 2021">
      <a:dk1>
        <a:srgbClr val="000000"/>
      </a:dk1>
      <a:lt1>
        <a:srgbClr val="FFFFFF"/>
      </a:lt1>
      <a:dk2>
        <a:srgbClr val="3B4B59"/>
      </a:dk2>
      <a:lt2>
        <a:srgbClr val="F3F5F6"/>
      </a:lt2>
      <a:accent1>
        <a:srgbClr val="054C70"/>
      </a:accent1>
      <a:accent2>
        <a:srgbClr val="05C3DE"/>
      </a:accent2>
      <a:accent3>
        <a:srgbClr val="3B4B59"/>
      </a:accent3>
      <a:accent4>
        <a:srgbClr val="A8AFB5"/>
      </a:accent4>
      <a:accent5>
        <a:srgbClr val="D8D8D8"/>
      </a:accent5>
      <a:accent6>
        <a:srgbClr val="F3F5F6"/>
      </a:accent6>
      <a:hlink>
        <a:srgbClr val="086EA1"/>
      </a:hlink>
      <a:folHlink>
        <a:srgbClr val="A8AFB5"/>
      </a:folHlink>
    </a:clrScheme>
    <a:fontScheme name="Essential">
      <a:majorFont>
        <a:latin typeface="Arial Black"/>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HYÃƒÆ’Ã‚ÂªÃƒâ€šÃ‚Â²Ãƒâ€šÃ‚Â¬ÃƒÆ’Ã‚ÂªÃƒâ€šÃ‚Â³Ãƒâ€šÃ‚Â ÃƒÆ’Ã‚Â«ÃƒÂ¢Ã¢â€šÂ¬Ã‚ÂÃƒÂ¢Ã¢â€šÂ¬Ã‚Â¢"/>
        <a:font script="Hans" typeface="ÃƒÆ’Ã‚Â¥Ãƒâ€šÃ‚Â¾Ãƒâ€šÃ‚Â®ÃƒÆ’Ã‚Â¨Ãƒâ€šÃ‚Â½Ãƒâ€šÃ‚Â¯ÃƒÆ’Ã‚Â©ÃƒÂ¢Ã¢â€šÂ¬Ã‚ÂºÃƒÂ¢Ã¢â€šÂ¬Ã‚Â¦ÃƒÆ’Ã‚Â©Ãƒâ€šÃ‚Â»ÃƒÂ¢Ã¢â€šÂ¬Ã‹Å“"/>
        <a:font script="Hant" typeface="ÃƒÆ’Ã‚Â¥Ãƒâ€šÃ‚Â¾Ãƒâ€šÃ‚Â®ÃƒÆ’Ã‚Â¨Ãƒâ€šÃ‚Â»Ãƒâ€¦Ã‚Â¸ÃƒÆ’Ã‚Â¦Ãƒâ€šÃ‚Â­Ãƒâ€šÃ‚Â£ÃƒÆ’Ã‚Â©Ãƒâ€šÃ‚Â»ÃƒÂ¢Ã¢â€šÂ¬Ã‹Å“ÃƒÆ’Ã‚Â©Ãƒâ€šÃ‚Â«ÃƒÂ¢Ã¢â€šÂ¬Ã‚Â"/>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ÃƒÆ’Ã‚Â«Ãƒâ€šÃ‚ÂÃƒÂ¢Ã¢â€šÂ¬Ã‚Â¹ÃƒÆ’Ã‚Â¬ÃƒÂ¢Ã¢â€šÂ¬Ã‚ÂºÃƒÂ¢Ã¢â‚¬Å¡Ã‚Â¬"/>
        <a:font script="Hans" typeface="ÃƒÆ’Ã‚Â©Ãƒâ€šÃ‚Â»ÃƒÂ¢Ã¢â€šÂ¬Ã‹Å“ÃƒÆ’Ã‚Â¤Ãƒâ€šÃ‚Â½ÃƒÂ¢Ã¢â€šÂ¬Ã…â€œ"/>
        <a:font script="Hant" typeface="ÃƒÆ’Ã‚Â¥Ãƒâ€šÃ‚Â¾Ãƒâ€šÃ‚Â®ÃƒÆ’Ã‚Â¨Ãƒâ€šÃ‚Â»Ãƒâ€¦Ã‚Â¸ÃƒÆ’Ã‚Â¦Ãƒâ€šÃ‚Â­Ãƒâ€šÃ‚Â£ÃƒÆ’Ã‚Â©Ãƒâ€šÃ‚Â»ÃƒÂ¢Ã¢â€šÂ¬Ã‹Å“ÃƒÆ’Ã‚Â©Ãƒâ€šÃ‚Â«ÃƒÂ¢Ã¢â€šÂ¬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tIns="91440" bIns="91440" rtlCol="0" anchor="t">
        <a:noAutofit/>
      </a:bodyPr>
      <a:lstStyle>
        <a:defPP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spcAft>
            <a:spcPts val="1000"/>
          </a:spcAft>
          <a:buClr>
            <a:schemeClr val="accent2"/>
          </a:buClr>
          <a:defRPr sz="2000" dirty="0"/>
        </a:defPPr>
      </a:lstStyle>
    </a:txDef>
  </a:objectDefaults>
  <a:extraClrSchemeLst/>
  <a:custClrLst>
    <a:custClr name="TRP Midnight Blue">
      <a:srgbClr val="002F48"/>
    </a:custClr>
    <a:custClr name="TRP Dark Blue">
      <a:srgbClr val="054C70"/>
    </a:custClr>
    <a:custClr name="TRP Bright Blue">
      <a:srgbClr val="05C3DE"/>
    </a:custClr>
    <a:custClr name="TRP Midnight Gray">
      <a:srgbClr val="1E2D39"/>
    </a:custClr>
    <a:custClr name="TRP Gray">
      <a:srgbClr val="253746"/>
    </a:custClr>
    <a:custClr name="TRP Gray 90%">
      <a:srgbClr val="3B4B59"/>
    </a:custClr>
    <a:custClr name="TRP Gray 40%">
      <a:srgbClr val="A8AFB5"/>
    </a:custClr>
    <a:custClr name="TRP Gray 5%">
      <a:srgbClr val="F4F5F6"/>
    </a:custClr>
    <a:custClr name="Charting Blue LTC 4">
      <a:srgbClr val="00608A"/>
    </a:custClr>
    <a:custClr name="Charting Blue LTC 1">
      <a:srgbClr val="0096D6"/>
    </a:custClr>
    <a:custClr name="Charting Teal LTC 4">
      <a:srgbClr val="166A54"/>
    </a:custClr>
    <a:custClr name="Charting Teal LTC 1">
      <a:srgbClr val="209D7D"/>
    </a:custClr>
    <a:custClr name="Charting Purple LTC 3">
      <a:srgbClr val="7749BC"/>
    </a:custClr>
    <a:custClr name="Charting Purple LTC 1">
      <a:srgbClr val="9E7DCF"/>
    </a:custClr>
    <a:custClr name="Charting Berry LTC 4">
      <a:srgbClr val="AE3260"/>
    </a:custClr>
    <a:custClr name="Charting Berry LTC 1">
      <a:srgbClr val="D36990"/>
    </a:custClr>
    <a:custClr name="Charting Orange LTC 3">
      <a:srgbClr val="926117"/>
    </a:custClr>
    <a:custClr name="Charting Orange LTC 1">
      <a:srgbClr val="BE7E1E"/>
    </a:custClr>
    <a:custClr name="Charting Gray LTC 3">
      <a:srgbClr val="7B8F9E"/>
    </a:custClr>
    <a:custClr name="Charting Gray LTC 1">
      <a:srgbClr val="596B78"/>
    </a:custClr>
    <a:custClr name="Functional Red">
      <a:srgbClr val="DD3636"/>
    </a:custClr>
    <a:custClr name="Functional Amber">
      <a:srgbClr val="FFAD00"/>
    </a:custClr>
    <a:custClr name="Functional Green">
      <a:srgbClr val="248647"/>
    </a:custClr>
  </a:custClrLst>
  <a:extLst>
    <a:ext uri="{05A4C25C-085E-4340-85A3-A5531E510DB2}">
      <thm15:themeFamily xmlns:thm15="http://schemas.microsoft.com/office/thememl/2012/main" name="TRP_Template_16-9_MASTER_R" id="{B16939C5-BB40-DD4D-9533-3E81EB0F8D05}" vid="{46F331C5-8CA8-C349-92B0-3825BAE024E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e4180a5-6f0b-4809-8ac0-824ab55e4746" xsi:nil="true"/>
    <lcf76f155ced4ddcb4097134ff3c332f xmlns="dd766dfa-811c-4d1d-ae8e-3ecd67089f9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197FFD2A19BF140AB437559F1293D23" ma:contentTypeVersion="19" ma:contentTypeDescription="Create a new document." ma:contentTypeScope="" ma:versionID="f9e177418ea481ababf35ebef484d1d8">
  <xsd:schema xmlns:xsd="http://www.w3.org/2001/XMLSchema" xmlns:xs="http://www.w3.org/2001/XMLSchema" xmlns:p="http://schemas.microsoft.com/office/2006/metadata/properties" xmlns:ns2="dd766dfa-811c-4d1d-ae8e-3ecd67089f95" xmlns:ns3="0e4180a5-6f0b-4809-8ac0-824ab55e4746" targetNamespace="http://schemas.microsoft.com/office/2006/metadata/properties" ma:root="true" ma:fieldsID="c6ba75da4c1dc4b02968a58b8faeb7f4" ns2:_="" ns3:_="">
    <xsd:import namespace="dd766dfa-811c-4d1d-ae8e-3ecd67089f95"/>
    <xsd:import namespace="0e4180a5-6f0b-4809-8ac0-824ab55e474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766dfa-811c-4d1d-ae8e-3ecd67089f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d0b1873-ef96-4b79-a555-aff0f1998d4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e4180a5-6f0b-4809-8ac0-824ab55e474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d895156-e21c-486c-bf70-359ef44f7552}" ma:internalName="TaxCatchAll" ma:showField="CatchAllData" ma:web="0e4180a5-6f0b-4809-8ac0-824ab55e4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1F4162-ABD1-4D64-9A28-3B65EF2A322B}">
  <ds:schemaRefs>
    <ds:schemaRef ds:uri="http://schemas.microsoft.com/office/2006/metadata/properties"/>
    <ds:schemaRef ds:uri="0e4180a5-6f0b-4809-8ac0-824ab55e4746"/>
    <ds:schemaRef ds:uri="http://schemas.microsoft.com/office/infopath/2007/PartnerControls"/>
    <ds:schemaRef ds:uri="http://schemas.microsoft.com/office/2006/documentManagement/types"/>
    <ds:schemaRef ds:uri="http://purl.org/dc/dcmitype/"/>
    <ds:schemaRef ds:uri="http://purl.org/dc/elements/1.1/"/>
    <ds:schemaRef ds:uri="http://schemas.openxmlformats.org/package/2006/metadata/core-properties"/>
    <ds:schemaRef ds:uri="dd766dfa-811c-4d1d-ae8e-3ecd67089f95"/>
    <ds:schemaRef ds:uri="http://www.w3.org/XML/1998/namespace"/>
    <ds:schemaRef ds:uri="http://purl.org/dc/terms/"/>
  </ds:schemaRefs>
</ds:datastoreItem>
</file>

<file path=customXml/itemProps2.xml><?xml version="1.0" encoding="utf-8"?>
<ds:datastoreItem xmlns:ds="http://schemas.openxmlformats.org/officeDocument/2006/customXml" ds:itemID="{D21C50F4-E53E-47DF-86B3-D4650436FE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d766dfa-811c-4d1d-ae8e-3ecd67089f95"/>
    <ds:schemaRef ds:uri="0e4180a5-6f0b-4809-8ac0-824ab55e47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BA990D-E520-4237-ABB4-AA72D26F6D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 widescreen master</Template>
  <TotalTime>1225</TotalTime>
  <Words>5002</Words>
  <Application>Microsoft Office PowerPoint</Application>
  <PresentationFormat>Widescreen</PresentationFormat>
  <Paragraphs>426</Paragraphs>
  <Slides>30</Slides>
  <Notes>30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Arial</vt:lpstr>
      <vt:lpstr>Arial Black</vt:lpstr>
      <vt:lpstr>Calibri</vt:lpstr>
      <vt:lpstr>Helvetica</vt:lpstr>
      <vt:lpstr>Segoe UI</vt:lpstr>
      <vt:lpstr>Times New Roman</vt:lpstr>
      <vt:lpstr>Wingdings</vt:lpstr>
      <vt:lpstr>1_Template widescreen master</vt:lpstr>
      <vt:lpstr>Template widescreen master</vt:lpstr>
      <vt:lpstr>PowerPoint Presentation</vt:lpstr>
      <vt:lpstr>Agenda</vt:lpstr>
      <vt:lpstr>Where your business  is most vulnerable</vt:lpstr>
      <vt:lpstr>PowerPoint Presentation</vt:lpstr>
      <vt:lpstr>PowerPoint Presentation</vt:lpstr>
      <vt:lpstr>PowerPoint Presentation</vt:lpstr>
      <vt:lpstr>Financial professionals state wealth transfer as the number one reason clients leave</vt:lpstr>
      <vt:lpstr>Identifying your assets at risk </vt:lpstr>
      <vt:lpstr>How family dynamics impact your relationship with clients</vt:lpstr>
      <vt:lpstr>Today’s families are increasingly “modern”</vt:lpstr>
      <vt:lpstr>Enduring conflicts impact family dynamics</vt:lpstr>
      <vt:lpstr>Saver vs. spender</vt:lpstr>
      <vt:lpstr>Security vs. opportunity </vt:lpstr>
      <vt:lpstr>Private vs. open</vt:lpstr>
      <vt:lpstr>Facscinated vs. obligated</vt:lpstr>
      <vt:lpstr>Charting family dynamics</vt:lpstr>
      <vt:lpstr>Cultivating relationships  beyond the primary client </vt:lpstr>
      <vt:lpstr>Increase loyalty by extending relationships</vt:lpstr>
      <vt:lpstr>Meet each family member’s unique needs </vt:lpstr>
      <vt:lpstr>Communicate</vt:lpstr>
      <vt:lpstr>Connecting across  generations and audiences</vt:lpstr>
      <vt:lpstr>Each family member has unique financial needs and values </vt:lpstr>
      <vt:lpstr>Connecting with baby boomer women</vt:lpstr>
      <vt:lpstr>Connecting with millennials </vt:lpstr>
      <vt:lpstr>Connecting with gen x </vt:lpstr>
      <vt:lpstr>Connecting with the LGBTQ+ community</vt:lpstr>
      <vt:lpstr>Connecting with high net worth clients </vt:lpstr>
      <vt:lpstr>Increase loyalty by extending relationships</vt:lpstr>
      <vt:lpstr>Important Information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Knepper, Mary</dc:creator>
  <cp:lastModifiedBy>Tavai, Tracey</cp:lastModifiedBy>
  <cp:revision>101</cp:revision>
  <cp:lastPrinted>2024-06-18T12:00:51Z</cp:lastPrinted>
  <dcterms:created xsi:type="dcterms:W3CDTF">2021-04-06T16:41:59Z</dcterms:created>
  <dcterms:modified xsi:type="dcterms:W3CDTF">2024-07-09T12:22:25Z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0x0101005197FFD2A19BF140AB437559F1293D23</vt:lpwstr>
  </property>
  <property fmtid="{D5CDD505-2E9C-101B-9397-08002B2CF9AE}" pid="3" name="MSIP_Label_255371c7-7460-4ff3-9f84-e511f91b31bb_Enabled">
    <vt:lpwstr>true</vt:lpwstr>
  </property>
  <property fmtid="{D5CDD505-2E9C-101B-9397-08002B2CF9AE}" pid="4" name="MSIP_Label_255371c7-7460-4ff3-9f84-e511f91b31bb_SetDate">
    <vt:lpwstr>2024-07-05T15:47:32Z</vt:lpwstr>
  </property>
  <property fmtid="{D5CDD505-2E9C-101B-9397-08002B2CF9AE}" pid="5" name="MSIP_Label_255371c7-7460-4ff3-9f84-e511f91b31bb_Method">
    <vt:lpwstr>Standard</vt:lpwstr>
  </property>
  <property fmtid="{D5CDD505-2E9C-101B-9397-08002B2CF9AE}" pid="6" name="MSIP_Label_255371c7-7460-4ff3-9f84-e511f91b31bb_Name">
    <vt:lpwstr>Public</vt:lpwstr>
  </property>
  <property fmtid="{D5CDD505-2E9C-101B-9397-08002B2CF9AE}" pid="7" name="MSIP_Label_255371c7-7460-4ff3-9f84-e511f91b31bb_SiteId">
    <vt:lpwstr>3cb070fe-7299-4f60-b422-59adc339decf</vt:lpwstr>
  </property>
  <property fmtid="{D5CDD505-2E9C-101B-9397-08002B2CF9AE}" pid="8" name="MSIP_Label_255371c7-7460-4ff3-9f84-e511f91b31bb_ActionId">
    <vt:lpwstr>634e059b-c838-4b24-be0b-224e9b395914</vt:lpwstr>
  </property>
  <property fmtid="{D5CDD505-2E9C-101B-9397-08002B2CF9AE}" pid="9" name="MSIP_Label_255371c7-7460-4ff3-9f84-e511f91b31bb_ContentBits">
    <vt:lpwstr>0</vt:lpwstr>
  </property>
</Properties>
</file>